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64" r:id="rId2"/>
    <p:sldId id="265" r:id="rId3"/>
    <p:sldId id="266" r:id="rId4"/>
    <p:sldId id="267" r:id="rId5"/>
    <p:sldId id="268" r:id="rId6"/>
    <p:sldId id="273" r:id="rId7"/>
    <p:sldId id="274" r:id="rId8"/>
    <p:sldId id="277" r:id="rId9"/>
    <p:sldId id="278" r:id="rId10"/>
    <p:sldId id="269" r:id="rId11"/>
    <p:sldId id="271" r:id="rId12"/>
    <p:sldId id="272" r:id="rId13"/>
    <p:sldId id="275" r:id="rId14"/>
    <p:sldId id="276" r:id="rId15"/>
    <p:sldId id="279" r:id="rId16"/>
    <p:sldId id="270" r:id="rId17"/>
    <p:sldId id="281" r:id="rId18"/>
    <p:sldId id="280" r:id="rId19"/>
    <p:sldId id="282" r:id="rId20"/>
    <p:sldId id="284" r:id="rId21"/>
    <p:sldId id="283" r:id="rId22"/>
    <p:sldId id="285" r:id="rId23"/>
    <p:sldId id="286" r:id="rId24"/>
    <p:sldId id="287" r:id="rId25"/>
    <p:sldId id="288" r:id="rId26"/>
    <p:sldId id="289"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F26B43"/>
          </p15:clr>
        </p15:guide>
        <p15:guide id="2" pos="3817" userDrawn="1">
          <p15:clr>
            <a:srgbClr val="F26B43"/>
          </p15:clr>
        </p15:guide>
        <p15:guide id="3" pos="4271" userDrawn="1">
          <p15:clr>
            <a:srgbClr val="A4A3A4"/>
          </p15:clr>
        </p15:guide>
        <p15:guide id="4" orient="horz" pos="1661" userDrawn="1">
          <p15:clr>
            <a:srgbClr val="A4A3A4"/>
          </p15:clr>
        </p15:guide>
        <p15:guide id="5" pos="4316" userDrawn="1">
          <p15:clr>
            <a:srgbClr val="A4A3A4"/>
          </p15:clr>
        </p15:guide>
        <p15:guide id="6" pos="4770" userDrawn="1">
          <p15:clr>
            <a:srgbClr val="A4A3A4"/>
          </p15:clr>
        </p15:guide>
        <p15:guide id="7" pos="4815" userDrawn="1">
          <p15:clr>
            <a:srgbClr val="A4A3A4"/>
          </p15:clr>
        </p15:guide>
        <p15:guide id="8" pos="5269" userDrawn="1">
          <p15:clr>
            <a:srgbClr val="A4A3A4"/>
          </p15:clr>
        </p15:guide>
        <p15:guide id="9" pos="5314" userDrawn="1">
          <p15:clr>
            <a:srgbClr val="A4A3A4"/>
          </p15:clr>
        </p15:guide>
        <p15:guide id="10" pos="5768" userDrawn="1">
          <p15:clr>
            <a:srgbClr val="A4A3A4"/>
          </p15:clr>
        </p15:guide>
        <p15:guide id="11" pos="5813" userDrawn="1">
          <p15:clr>
            <a:srgbClr val="A4A3A4"/>
          </p15:clr>
        </p15:guide>
        <p15:guide id="12" pos="6267" userDrawn="1">
          <p15:clr>
            <a:srgbClr val="A4A3A4"/>
          </p15:clr>
        </p15:guide>
        <p15:guide id="13" pos="6312" userDrawn="1">
          <p15:clr>
            <a:srgbClr val="A4A3A4"/>
          </p15:clr>
        </p15:guide>
        <p15:guide id="14" pos="6766" userDrawn="1">
          <p15:clr>
            <a:srgbClr val="A4A3A4"/>
          </p15:clr>
        </p15:guide>
        <p15:guide id="15" pos="6811" userDrawn="1">
          <p15:clr>
            <a:srgbClr val="A4A3A4"/>
          </p15:clr>
        </p15:guide>
        <p15:guide id="16" pos="7265" userDrawn="1">
          <p15:clr>
            <a:srgbClr val="A4A3A4"/>
          </p15:clr>
        </p15:guide>
        <p15:guide id="17" pos="7310" userDrawn="1">
          <p15:clr>
            <a:srgbClr val="A4A3A4"/>
          </p15:clr>
        </p15:guide>
        <p15:guide id="18" pos="7628" userDrawn="1">
          <p15:clr>
            <a:srgbClr val="A4A3A4"/>
          </p15:clr>
        </p15:guide>
        <p15:guide id="19" pos="3364" userDrawn="1">
          <p15:clr>
            <a:srgbClr val="A4A3A4"/>
          </p15:clr>
        </p15:guide>
        <p15:guide id="20" pos="3318" userDrawn="1">
          <p15:clr>
            <a:srgbClr val="A4A3A4"/>
          </p15:clr>
        </p15:guide>
        <p15:guide id="21" pos="2865" userDrawn="1">
          <p15:clr>
            <a:srgbClr val="A4A3A4"/>
          </p15:clr>
        </p15:guide>
        <p15:guide id="22" pos="2819" userDrawn="1">
          <p15:clr>
            <a:srgbClr val="A4A3A4"/>
          </p15:clr>
        </p15:guide>
        <p15:guide id="23" pos="2366" userDrawn="1">
          <p15:clr>
            <a:srgbClr val="A4A3A4"/>
          </p15:clr>
        </p15:guide>
        <p15:guide id="24" pos="2320" userDrawn="1">
          <p15:clr>
            <a:srgbClr val="A4A3A4"/>
          </p15:clr>
        </p15:guide>
        <p15:guide id="25" pos="1867" userDrawn="1">
          <p15:clr>
            <a:srgbClr val="A4A3A4"/>
          </p15:clr>
        </p15:guide>
        <p15:guide id="26" pos="1822" userDrawn="1">
          <p15:clr>
            <a:srgbClr val="A4A3A4"/>
          </p15:clr>
        </p15:guide>
        <p15:guide id="27" pos="1368" userDrawn="1">
          <p15:clr>
            <a:srgbClr val="A4A3A4"/>
          </p15:clr>
        </p15:guide>
        <p15:guide id="28" pos="1323" userDrawn="1">
          <p15:clr>
            <a:srgbClr val="A4A3A4"/>
          </p15:clr>
        </p15:guide>
        <p15:guide id="29" pos="869" userDrawn="1">
          <p15:clr>
            <a:srgbClr val="A4A3A4"/>
          </p15:clr>
        </p15:guide>
        <p15:guide id="30" pos="824" userDrawn="1">
          <p15:clr>
            <a:srgbClr val="A4A3A4"/>
          </p15:clr>
        </p15:guide>
        <p15:guide id="31" pos="370" userDrawn="1">
          <p15:clr>
            <a:srgbClr val="A4A3A4"/>
          </p15:clr>
        </p15:guide>
        <p15:guide id="32" pos="52" userDrawn="1">
          <p15:clr>
            <a:srgbClr val="A4A3A4"/>
          </p15:clr>
        </p15:guide>
        <p15:guide id="33" orient="horz" pos="1616" userDrawn="1">
          <p15:clr>
            <a:srgbClr val="A4A3A4"/>
          </p15:clr>
        </p15:guide>
        <p15:guide id="34" orient="horz" pos="1162" userDrawn="1">
          <p15:clr>
            <a:srgbClr val="A4A3A4"/>
          </p15:clr>
        </p15:guide>
        <p15:guide id="35" orient="horz" pos="1117" userDrawn="1">
          <p15:clr>
            <a:srgbClr val="A4A3A4"/>
          </p15:clr>
        </p15:guide>
        <p15:guide id="36" orient="horz" pos="663" userDrawn="1">
          <p15:clr>
            <a:srgbClr val="A4A3A4"/>
          </p15:clr>
        </p15:guide>
        <p15:guide id="37" orient="horz" pos="618" userDrawn="1">
          <p15:clr>
            <a:srgbClr val="A4A3A4"/>
          </p15:clr>
        </p15:guide>
        <p15:guide id="38" orient="horz" pos="164" userDrawn="1">
          <p15:clr>
            <a:srgbClr val="A4A3A4"/>
          </p15:clr>
        </p15:guide>
        <p15:guide id="39" orient="horz" pos="28" userDrawn="1">
          <p15:clr>
            <a:srgbClr val="A4A3A4"/>
          </p15:clr>
        </p15:guide>
        <p15:guide id="40" orient="horz" pos="2568" userDrawn="1">
          <p15:clr>
            <a:srgbClr val="A4A3A4"/>
          </p15:clr>
        </p15:guide>
        <p15:guide id="41" orient="horz" pos="2614" userDrawn="1">
          <p15:clr>
            <a:srgbClr val="A4A3A4"/>
          </p15:clr>
        </p15:guide>
        <p15:guide id="42" orient="horz" pos="3067" userDrawn="1">
          <p15:clr>
            <a:srgbClr val="A4A3A4"/>
          </p15:clr>
        </p15:guide>
        <p15:guide id="43" orient="horz" pos="3113" userDrawn="1">
          <p15:clr>
            <a:srgbClr val="A4A3A4"/>
          </p15:clr>
        </p15:guide>
        <p15:guide id="44" orient="horz" pos="3566" userDrawn="1">
          <p15:clr>
            <a:srgbClr val="A4A3A4"/>
          </p15:clr>
        </p15:guide>
        <p15:guide id="45" orient="horz" pos="3612" userDrawn="1">
          <p15:clr>
            <a:srgbClr val="A4A3A4"/>
          </p15:clr>
        </p15:guide>
        <p15:guide id="46" orient="horz" pos="4065" userDrawn="1">
          <p15:clr>
            <a:srgbClr val="A4A3A4"/>
          </p15:clr>
        </p15:guide>
        <p15:guide id="47" orient="horz" pos="42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6F9"/>
    <a:srgbClr val="2C92E4"/>
    <a:srgbClr val="F8D0D1"/>
    <a:srgbClr val="F8B4C1"/>
    <a:srgbClr val="DD3752"/>
    <a:srgbClr val="FF6600"/>
    <a:srgbClr val="0000FF"/>
    <a:srgbClr val="0066FF"/>
    <a:srgbClr val="49A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4" autoAdjust="0"/>
    <p:restoredTop sz="94660"/>
  </p:normalViewPr>
  <p:slideViewPr>
    <p:cSldViewPr snapToGrid="0" showGuides="1">
      <p:cViewPr varScale="1">
        <p:scale>
          <a:sx n="70" d="100"/>
          <a:sy n="70" d="100"/>
        </p:scale>
        <p:origin x="684" y="-288"/>
      </p:cViewPr>
      <p:guideLst>
        <p:guide orient="horz" pos="2115"/>
        <p:guide pos="3817"/>
        <p:guide pos="4271"/>
        <p:guide orient="horz" pos="1661"/>
        <p:guide pos="4316"/>
        <p:guide pos="4770"/>
        <p:guide pos="4815"/>
        <p:guide pos="5269"/>
        <p:guide pos="5314"/>
        <p:guide pos="5768"/>
        <p:guide pos="5813"/>
        <p:guide pos="6267"/>
        <p:guide pos="6312"/>
        <p:guide pos="6766"/>
        <p:guide pos="6811"/>
        <p:guide pos="7265"/>
        <p:guide pos="7310"/>
        <p:guide pos="7628"/>
        <p:guide pos="3364"/>
        <p:guide pos="3318"/>
        <p:guide pos="2865"/>
        <p:guide pos="2819"/>
        <p:guide pos="2366"/>
        <p:guide pos="2320"/>
        <p:guide pos="1867"/>
        <p:guide pos="1822"/>
        <p:guide pos="1368"/>
        <p:guide pos="1323"/>
        <p:guide pos="869"/>
        <p:guide pos="824"/>
        <p:guide pos="370"/>
        <p:guide pos="52"/>
        <p:guide orient="horz" pos="1616"/>
        <p:guide orient="horz" pos="1162"/>
        <p:guide orient="horz" pos="1117"/>
        <p:guide orient="horz" pos="663"/>
        <p:guide orient="horz" pos="618"/>
        <p:guide orient="horz" pos="164"/>
        <p:guide orient="horz" pos="28"/>
        <p:guide orient="horz" pos="2568"/>
        <p:guide orient="horz" pos="2614"/>
        <p:guide orient="horz" pos="3067"/>
        <p:guide orient="horz" pos="3113"/>
        <p:guide orient="horz" pos="3566"/>
        <p:guide orient="horz" pos="3612"/>
        <p:guide orient="horz" pos="4065"/>
        <p:guide orient="horz" pos="4269"/>
      </p:guideLst>
    </p:cSldViewPr>
  </p:slideViewPr>
  <p:notesTextViewPr>
    <p:cViewPr>
      <p:scale>
        <a:sx n="1" d="1"/>
        <a:sy n="1" d="1"/>
      </p:scale>
      <p:origin x="0" y="0"/>
    </p:cViewPr>
  </p:notesTextViewPr>
  <p:sorterViewPr>
    <p:cViewPr>
      <p:scale>
        <a:sx n="125" d="100"/>
        <a:sy n="125" d="100"/>
      </p:scale>
      <p:origin x="0" y="-3336"/>
    </p:cViewPr>
  </p:sorterViewPr>
  <p:notesViewPr>
    <p:cSldViewPr snapToGrid="0">
      <p:cViewPr varScale="1">
        <p:scale>
          <a:sx n="71" d="100"/>
          <a:sy n="71" d="100"/>
        </p:scale>
        <p:origin x="23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26965-8F4C-4EAB-895D-9E69B2C913EC}" type="datetimeFigureOut">
              <a:rPr lang="en-US" smtClean="0"/>
              <a:t>4/20/2019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A45F73-FF60-42DE-9ADA-0AF833B8216A}" type="slidenum">
              <a:rPr lang="en-US" smtClean="0"/>
              <a:t>‹#›</a:t>
            </a:fld>
            <a:endParaRPr lang="en-US"/>
          </a:p>
        </p:txBody>
      </p:sp>
    </p:spTree>
    <p:extLst>
      <p:ext uri="{BB962C8B-B14F-4D97-AF65-F5344CB8AC3E}">
        <p14:creationId xmlns:p14="http://schemas.microsoft.com/office/powerpoint/2010/main" val="57942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6DF24F-5955-453E-8B0E-F96470533565}"/>
              </a:ext>
            </a:extLst>
          </p:cNvPr>
          <p:cNvSpPr txBox="1">
            <a:spLocks/>
          </p:cNvSpPr>
          <p:nvPr userDrawn="1"/>
        </p:nvSpPr>
        <p:spPr>
          <a:xfrm>
            <a:off x="11582022" y="6349311"/>
            <a:ext cx="403982" cy="253917"/>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6CAF5E-82FD-46C1-8113-274199A6E6F4}" type="slidenum">
              <a:rPr lang="id-ID" sz="1200" i="0" smtClean="0">
                <a:solidFill>
                  <a:srgbClr val="FF0000"/>
                </a:solidFill>
                <a:latin typeface="+mj-lt"/>
                <a:ea typeface="Roboto" pitchFamily="2" charset="0"/>
                <a:cs typeface="Poppins" panose="02000000000000000000" pitchFamily="2" charset="0"/>
              </a:rPr>
              <a:pPr/>
              <a:t>‹#›</a:t>
            </a:fld>
            <a:endParaRPr lang="id-ID" sz="1200" i="0" dirty="0">
              <a:solidFill>
                <a:srgbClr val="FF0000"/>
              </a:solidFill>
              <a:latin typeface="+mj-lt"/>
              <a:ea typeface="Roboto" pitchFamily="2" charset="0"/>
              <a:cs typeface="Poppins" panose="02000000000000000000" pitchFamily="2" charset="0"/>
            </a:endParaRPr>
          </a:p>
        </p:txBody>
      </p:sp>
    </p:spTree>
    <p:extLst>
      <p:ext uri="{BB962C8B-B14F-4D97-AF65-F5344CB8AC3E}">
        <p14:creationId xmlns:p14="http://schemas.microsoft.com/office/powerpoint/2010/main" val="7140282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C51F5D7-BE2E-420A-AE13-C06A7EE1F951}"/>
              </a:ext>
            </a:extLst>
          </p:cNvPr>
          <p:cNvSpPr>
            <a:spLocks noGrp="1"/>
          </p:cNvSpPr>
          <p:nvPr>
            <p:ph type="pic" sz="quarter" idx="10"/>
          </p:nvPr>
        </p:nvSpPr>
        <p:spPr>
          <a:xfrm>
            <a:off x="6609031"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7792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988F237-A51B-42E6-80BD-306F1E65C328}"/>
              </a:ext>
            </a:extLst>
          </p:cNvPr>
          <p:cNvSpPr>
            <a:spLocks noGrp="1"/>
          </p:cNvSpPr>
          <p:nvPr>
            <p:ph type="pic" sz="quarter" idx="10"/>
          </p:nvPr>
        </p:nvSpPr>
        <p:spPr>
          <a:xfrm>
            <a:off x="0" y="778471"/>
            <a:ext cx="4365639" cy="6079529"/>
          </a:xfrm>
          <a:custGeom>
            <a:avLst/>
            <a:gdLst>
              <a:gd name="connsiteX0" fmla="*/ 1649216 w 4365639"/>
              <a:gd name="connsiteY0" fmla="*/ 2135 h 6079529"/>
              <a:gd name="connsiteX1" fmla="*/ 2122736 w 4365639"/>
              <a:gd name="connsiteY1" fmla="*/ 29832 h 6079529"/>
              <a:gd name="connsiteX2" fmla="*/ 3597783 w 4365639"/>
              <a:gd name="connsiteY2" fmla="*/ 804067 h 6079529"/>
              <a:gd name="connsiteX3" fmla="*/ 4321543 w 4365639"/>
              <a:gd name="connsiteY3" fmla="*/ 3104237 h 6079529"/>
              <a:gd name="connsiteX4" fmla="*/ 1983985 w 4365639"/>
              <a:gd name="connsiteY4" fmla="*/ 5937106 h 6079529"/>
              <a:gd name="connsiteX5" fmla="*/ 1761787 w 4365639"/>
              <a:gd name="connsiteY5" fmla="*/ 6079529 h 6079529"/>
              <a:gd name="connsiteX6" fmla="*/ 0 w 4365639"/>
              <a:gd name="connsiteY6" fmla="*/ 6079529 h 6079529"/>
              <a:gd name="connsiteX7" fmla="*/ 0 w 4365639"/>
              <a:gd name="connsiteY7" fmla="*/ 575481 h 6079529"/>
              <a:gd name="connsiteX8" fmla="*/ 4225 w 4365639"/>
              <a:gd name="connsiteY8" fmla="*/ 572645 h 6079529"/>
              <a:gd name="connsiteX9" fmla="*/ 1649216 w 4365639"/>
              <a:gd name="connsiteY9" fmla="*/ 2135 h 607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65639" h="6079529">
                <a:moveTo>
                  <a:pt x="1649216" y="2135"/>
                </a:moveTo>
                <a:cubicBezTo>
                  <a:pt x="1803385" y="-4309"/>
                  <a:pt x="1961864" y="3520"/>
                  <a:pt x="2122736" y="29832"/>
                </a:cubicBezTo>
                <a:cubicBezTo>
                  <a:pt x="2731460" y="155153"/>
                  <a:pt x="3228039" y="434614"/>
                  <a:pt x="3597783" y="804067"/>
                </a:cubicBezTo>
                <a:cubicBezTo>
                  <a:pt x="4214024" y="1419819"/>
                  <a:pt x="4477947" y="2285543"/>
                  <a:pt x="4321543" y="3104237"/>
                </a:cubicBezTo>
                <a:cubicBezTo>
                  <a:pt x="4111030" y="4391211"/>
                  <a:pt x="2891656" y="5307113"/>
                  <a:pt x="1983985" y="5937106"/>
                </a:cubicBezTo>
                <a:lnTo>
                  <a:pt x="1761787" y="6079529"/>
                </a:lnTo>
                <a:lnTo>
                  <a:pt x="0" y="6079529"/>
                </a:lnTo>
                <a:lnTo>
                  <a:pt x="0" y="575481"/>
                </a:lnTo>
                <a:lnTo>
                  <a:pt x="4225" y="572645"/>
                </a:lnTo>
                <a:cubicBezTo>
                  <a:pt x="348952" y="349174"/>
                  <a:pt x="955455" y="31135"/>
                  <a:pt x="1649216" y="2135"/>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78182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19F027-E873-402B-8E61-B218BF432F32}"/>
              </a:ext>
            </a:extLst>
          </p:cNvPr>
          <p:cNvSpPr>
            <a:spLocks noGrp="1"/>
          </p:cNvSpPr>
          <p:nvPr>
            <p:ph type="pic" sz="quarter" idx="10"/>
          </p:nvPr>
        </p:nvSpPr>
        <p:spPr>
          <a:xfrm>
            <a:off x="1" y="-728264"/>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6232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3D01338-DE9C-4B13-8042-BD4CCB3F42CB}"/>
              </a:ext>
            </a:extLst>
          </p:cNvPr>
          <p:cNvSpPr>
            <a:spLocks noGrp="1"/>
          </p:cNvSpPr>
          <p:nvPr>
            <p:ph type="pic" sz="quarter" idx="11"/>
          </p:nvPr>
        </p:nvSpPr>
        <p:spPr>
          <a:xfrm>
            <a:off x="5961598"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0019DEA1-9105-40CF-9F5F-379361DDBCF5}"/>
              </a:ext>
            </a:extLst>
          </p:cNvPr>
          <p:cNvSpPr>
            <a:spLocks noGrp="1"/>
          </p:cNvSpPr>
          <p:nvPr>
            <p:ph type="pic" sz="quarter" idx="12"/>
          </p:nvPr>
        </p:nvSpPr>
        <p:spPr>
          <a:xfrm>
            <a:off x="829257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
        <p:nvSpPr>
          <p:cNvPr id="8" name="Picture Placeholder 7">
            <a:extLst>
              <a:ext uri="{FF2B5EF4-FFF2-40B4-BE49-F238E27FC236}">
                <a16:creationId xmlns:a16="http://schemas.microsoft.com/office/drawing/2014/main" id="{7C584703-58FC-423A-84BC-0D26C0EE7494}"/>
              </a:ext>
            </a:extLst>
          </p:cNvPr>
          <p:cNvSpPr>
            <a:spLocks noGrp="1"/>
          </p:cNvSpPr>
          <p:nvPr>
            <p:ph type="pic" sz="quarter" idx="10"/>
          </p:nvPr>
        </p:nvSpPr>
        <p:spPr>
          <a:xfrm>
            <a:off x="3630624" y="3613929"/>
            <a:ext cx="2154707" cy="2154707"/>
          </a:xfrm>
          <a:custGeom>
            <a:avLst/>
            <a:gdLst>
              <a:gd name="connsiteX0" fmla="*/ 0 w 2154707"/>
              <a:gd name="connsiteY0" fmla="*/ 0 h 2154707"/>
              <a:gd name="connsiteX1" fmla="*/ 2154707 w 2154707"/>
              <a:gd name="connsiteY1" fmla="*/ 0 h 2154707"/>
              <a:gd name="connsiteX2" fmla="*/ 2154707 w 2154707"/>
              <a:gd name="connsiteY2" fmla="*/ 2154707 h 2154707"/>
              <a:gd name="connsiteX3" fmla="*/ 0 w 2154707"/>
              <a:gd name="connsiteY3" fmla="*/ 2154707 h 2154707"/>
            </a:gdLst>
            <a:ahLst/>
            <a:cxnLst>
              <a:cxn ang="0">
                <a:pos x="connsiteX0" y="connsiteY0"/>
              </a:cxn>
              <a:cxn ang="0">
                <a:pos x="connsiteX1" y="connsiteY1"/>
              </a:cxn>
              <a:cxn ang="0">
                <a:pos x="connsiteX2" y="connsiteY2"/>
              </a:cxn>
              <a:cxn ang="0">
                <a:pos x="connsiteX3" y="connsiteY3"/>
              </a:cxn>
            </a:cxnLst>
            <a:rect l="l" t="t" r="r" b="b"/>
            <a:pathLst>
              <a:path w="2154707" h="2154707">
                <a:moveTo>
                  <a:pt x="0" y="0"/>
                </a:moveTo>
                <a:lnTo>
                  <a:pt x="2154707" y="0"/>
                </a:lnTo>
                <a:lnTo>
                  <a:pt x="2154707" y="2154707"/>
                </a:lnTo>
                <a:lnTo>
                  <a:pt x="0" y="2154707"/>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38274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FE61961-2264-411A-990F-EBFC8532E695}"/>
              </a:ext>
            </a:extLst>
          </p:cNvPr>
          <p:cNvSpPr>
            <a:spLocks noGrp="1"/>
          </p:cNvSpPr>
          <p:nvPr>
            <p:ph type="pic" sz="quarter" idx="10"/>
          </p:nvPr>
        </p:nvSpPr>
        <p:spPr>
          <a:xfrm>
            <a:off x="-1"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3CC1B97E-AE44-4582-B1AC-1925EBA368BC}"/>
              </a:ext>
            </a:extLst>
          </p:cNvPr>
          <p:cNvSpPr>
            <a:spLocks noGrp="1"/>
          </p:cNvSpPr>
          <p:nvPr>
            <p:ph type="pic" sz="quarter" idx="11"/>
          </p:nvPr>
        </p:nvSpPr>
        <p:spPr>
          <a:xfrm>
            <a:off x="2562225"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FCEDCF9E-80C9-4272-8E21-4E61438A9BD3}"/>
              </a:ext>
            </a:extLst>
          </p:cNvPr>
          <p:cNvSpPr>
            <a:spLocks noGrp="1"/>
          </p:cNvSpPr>
          <p:nvPr>
            <p:ph type="pic" sz="quarter" idx="12"/>
          </p:nvPr>
        </p:nvSpPr>
        <p:spPr>
          <a:xfrm>
            <a:off x="5124449" y="1028700"/>
            <a:ext cx="2355850" cy="5829300"/>
          </a:xfrm>
          <a:custGeom>
            <a:avLst/>
            <a:gdLst>
              <a:gd name="connsiteX0" fmla="*/ 0 w 2355850"/>
              <a:gd name="connsiteY0" fmla="*/ 0 h 5829300"/>
              <a:gd name="connsiteX1" fmla="*/ 2355850 w 2355850"/>
              <a:gd name="connsiteY1" fmla="*/ 0 h 5829300"/>
              <a:gd name="connsiteX2" fmla="*/ 2355850 w 2355850"/>
              <a:gd name="connsiteY2" fmla="*/ 5829300 h 5829300"/>
              <a:gd name="connsiteX3" fmla="*/ 0 w 2355850"/>
              <a:gd name="connsiteY3" fmla="*/ 5829300 h 5829300"/>
            </a:gdLst>
            <a:ahLst/>
            <a:cxnLst>
              <a:cxn ang="0">
                <a:pos x="connsiteX0" y="connsiteY0"/>
              </a:cxn>
              <a:cxn ang="0">
                <a:pos x="connsiteX1" y="connsiteY1"/>
              </a:cxn>
              <a:cxn ang="0">
                <a:pos x="connsiteX2" y="connsiteY2"/>
              </a:cxn>
              <a:cxn ang="0">
                <a:pos x="connsiteX3" y="connsiteY3"/>
              </a:cxn>
            </a:cxnLst>
            <a:rect l="l" t="t" r="r" b="b"/>
            <a:pathLst>
              <a:path w="2355850" h="5829300">
                <a:moveTo>
                  <a:pt x="0" y="0"/>
                </a:moveTo>
                <a:lnTo>
                  <a:pt x="2355850" y="0"/>
                </a:lnTo>
                <a:lnTo>
                  <a:pt x="2355850" y="5829300"/>
                </a:lnTo>
                <a:lnTo>
                  <a:pt x="0" y="58293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5253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ED9118D-F80B-44A1-8DF1-19F3DDCF8E66}"/>
              </a:ext>
            </a:extLst>
          </p:cNvPr>
          <p:cNvSpPr>
            <a:spLocks noGrp="1"/>
          </p:cNvSpPr>
          <p:nvPr>
            <p:ph type="pic" sz="quarter" idx="10"/>
          </p:nvPr>
        </p:nvSpPr>
        <p:spPr>
          <a:xfrm>
            <a:off x="779018" y="3276600"/>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1" name="Picture Placeholder 10">
            <a:extLst>
              <a:ext uri="{FF2B5EF4-FFF2-40B4-BE49-F238E27FC236}">
                <a16:creationId xmlns:a16="http://schemas.microsoft.com/office/drawing/2014/main" id="{27CFD1D0-E661-49AA-90EB-F9EC5E769181}"/>
              </a:ext>
            </a:extLst>
          </p:cNvPr>
          <p:cNvSpPr>
            <a:spLocks noGrp="1"/>
          </p:cNvSpPr>
          <p:nvPr>
            <p:ph type="pic" sz="quarter" idx="11"/>
          </p:nvPr>
        </p:nvSpPr>
        <p:spPr>
          <a:xfrm>
            <a:off x="4322319"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28DB1C5D-B0C3-4E06-8C60-2C3B50B59D1D}"/>
              </a:ext>
            </a:extLst>
          </p:cNvPr>
          <p:cNvSpPr>
            <a:spLocks noGrp="1"/>
          </p:cNvSpPr>
          <p:nvPr>
            <p:ph type="pic" sz="quarter" idx="12"/>
          </p:nvPr>
        </p:nvSpPr>
        <p:spPr>
          <a:xfrm>
            <a:off x="7865618" y="3276599"/>
            <a:ext cx="3276600" cy="3581400"/>
          </a:xfrm>
          <a:custGeom>
            <a:avLst/>
            <a:gdLst>
              <a:gd name="connsiteX0" fmla="*/ 0 w 3276600"/>
              <a:gd name="connsiteY0" fmla="*/ 0 h 3581400"/>
              <a:gd name="connsiteX1" fmla="*/ 3276600 w 3276600"/>
              <a:gd name="connsiteY1" fmla="*/ 0 h 3581400"/>
              <a:gd name="connsiteX2" fmla="*/ 3276600 w 3276600"/>
              <a:gd name="connsiteY2" fmla="*/ 3581400 h 3581400"/>
              <a:gd name="connsiteX3" fmla="*/ 0 w 327660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276600" h="3581400">
                <a:moveTo>
                  <a:pt x="0" y="0"/>
                </a:moveTo>
                <a:lnTo>
                  <a:pt x="3276600" y="0"/>
                </a:lnTo>
                <a:lnTo>
                  <a:pt x="3276600" y="3581400"/>
                </a:lnTo>
                <a:lnTo>
                  <a:pt x="0" y="3581400"/>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7021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1B7199-9290-4D75-86DC-3AA1AAA10CC4}"/>
              </a:ext>
            </a:extLst>
          </p:cNvPr>
          <p:cNvSpPr>
            <a:spLocks noGrp="1"/>
          </p:cNvSpPr>
          <p:nvPr>
            <p:ph type="pic" sz="quarter" idx="11"/>
          </p:nvPr>
        </p:nvSpPr>
        <p:spPr>
          <a:xfrm>
            <a:off x="2607024"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4" name="Picture Placeholder 13">
            <a:extLst>
              <a:ext uri="{FF2B5EF4-FFF2-40B4-BE49-F238E27FC236}">
                <a16:creationId xmlns:a16="http://schemas.microsoft.com/office/drawing/2014/main" id="{DD0C6D15-A1AD-48BF-A58A-6936955A899D}"/>
              </a:ext>
            </a:extLst>
          </p:cNvPr>
          <p:cNvSpPr>
            <a:spLocks noGrp="1"/>
          </p:cNvSpPr>
          <p:nvPr>
            <p:ph type="pic" sz="quarter" idx="12"/>
          </p:nvPr>
        </p:nvSpPr>
        <p:spPr>
          <a:xfrm>
            <a:off x="4992868"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5" name="Picture Placeholder 14">
            <a:extLst>
              <a:ext uri="{FF2B5EF4-FFF2-40B4-BE49-F238E27FC236}">
                <a16:creationId xmlns:a16="http://schemas.microsoft.com/office/drawing/2014/main" id="{F1754FB9-B2B5-416E-8438-A027BB226F8A}"/>
              </a:ext>
            </a:extLst>
          </p:cNvPr>
          <p:cNvSpPr>
            <a:spLocks noGrp="1"/>
          </p:cNvSpPr>
          <p:nvPr>
            <p:ph type="pic" sz="quarter" idx="13"/>
          </p:nvPr>
        </p:nvSpPr>
        <p:spPr>
          <a:xfrm>
            <a:off x="7378712"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D6017546-8AF1-4D6E-88C7-5256A2DB7FAC}"/>
              </a:ext>
            </a:extLst>
          </p:cNvPr>
          <p:cNvSpPr>
            <a:spLocks noGrp="1"/>
          </p:cNvSpPr>
          <p:nvPr>
            <p:ph type="pic" sz="quarter" idx="14"/>
          </p:nvPr>
        </p:nvSpPr>
        <p:spPr>
          <a:xfrm>
            <a:off x="9764556"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7" name="Picture Placeholder 16">
            <a:extLst>
              <a:ext uri="{FF2B5EF4-FFF2-40B4-BE49-F238E27FC236}">
                <a16:creationId xmlns:a16="http://schemas.microsoft.com/office/drawing/2014/main" id="{83271DBE-4B23-4F19-B182-BD631B2776B2}"/>
              </a:ext>
            </a:extLst>
          </p:cNvPr>
          <p:cNvSpPr>
            <a:spLocks noGrp="1"/>
          </p:cNvSpPr>
          <p:nvPr>
            <p:ph type="pic" sz="quarter" idx="15"/>
          </p:nvPr>
        </p:nvSpPr>
        <p:spPr>
          <a:xfrm>
            <a:off x="221180"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8" name="Picture Placeholder 17">
            <a:extLst>
              <a:ext uri="{FF2B5EF4-FFF2-40B4-BE49-F238E27FC236}">
                <a16:creationId xmlns:a16="http://schemas.microsoft.com/office/drawing/2014/main" id="{E1488DC9-2861-4002-B8C4-25B9756F5FB7}"/>
              </a:ext>
            </a:extLst>
          </p:cNvPr>
          <p:cNvSpPr>
            <a:spLocks noGrp="1"/>
          </p:cNvSpPr>
          <p:nvPr>
            <p:ph type="pic" sz="quarter" idx="16"/>
          </p:nvPr>
        </p:nvSpPr>
        <p:spPr>
          <a:xfrm>
            <a:off x="2607024" y="3428999"/>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
        <p:nvSpPr>
          <p:cNvPr id="12" name="Picture Placeholder 11">
            <a:extLst>
              <a:ext uri="{FF2B5EF4-FFF2-40B4-BE49-F238E27FC236}">
                <a16:creationId xmlns:a16="http://schemas.microsoft.com/office/drawing/2014/main" id="{9649BF50-406C-432A-BAD7-8D62ED12E13B}"/>
              </a:ext>
            </a:extLst>
          </p:cNvPr>
          <p:cNvSpPr>
            <a:spLocks noGrp="1"/>
          </p:cNvSpPr>
          <p:nvPr>
            <p:ph type="pic" sz="quarter" idx="10"/>
          </p:nvPr>
        </p:nvSpPr>
        <p:spPr>
          <a:xfrm>
            <a:off x="221180" y="572737"/>
            <a:ext cx="2206264" cy="2411498"/>
          </a:xfrm>
          <a:custGeom>
            <a:avLst/>
            <a:gdLst>
              <a:gd name="connsiteX0" fmla="*/ 0 w 2206264"/>
              <a:gd name="connsiteY0" fmla="*/ 0 h 2411498"/>
              <a:gd name="connsiteX1" fmla="*/ 2206264 w 2206264"/>
              <a:gd name="connsiteY1" fmla="*/ 0 h 2411498"/>
              <a:gd name="connsiteX2" fmla="*/ 2206264 w 2206264"/>
              <a:gd name="connsiteY2" fmla="*/ 2411498 h 2411498"/>
              <a:gd name="connsiteX3" fmla="*/ 0 w 2206264"/>
              <a:gd name="connsiteY3" fmla="*/ 2411498 h 2411498"/>
            </a:gdLst>
            <a:ahLst/>
            <a:cxnLst>
              <a:cxn ang="0">
                <a:pos x="connsiteX0" y="connsiteY0"/>
              </a:cxn>
              <a:cxn ang="0">
                <a:pos x="connsiteX1" y="connsiteY1"/>
              </a:cxn>
              <a:cxn ang="0">
                <a:pos x="connsiteX2" y="connsiteY2"/>
              </a:cxn>
              <a:cxn ang="0">
                <a:pos x="connsiteX3" y="connsiteY3"/>
              </a:cxn>
            </a:cxnLst>
            <a:rect l="l" t="t" r="r" b="b"/>
            <a:pathLst>
              <a:path w="2206264" h="2411498">
                <a:moveTo>
                  <a:pt x="0" y="0"/>
                </a:moveTo>
                <a:lnTo>
                  <a:pt x="2206264" y="0"/>
                </a:lnTo>
                <a:lnTo>
                  <a:pt x="2206264" y="2411498"/>
                </a:lnTo>
                <a:lnTo>
                  <a:pt x="0" y="2411498"/>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60472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2648127-4C30-4A13-9534-9E5A9B9AEBC4}"/>
              </a:ext>
            </a:extLst>
          </p:cNvPr>
          <p:cNvSpPr>
            <a:spLocks noGrp="1"/>
          </p:cNvSpPr>
          <p:nvPr>
            <p:ph type="pic" sz="quarter" idx="10"/>
          </p:nvPr>
        </p:nvSpPr>
        <p:spPr>
          <a:xfrm>
            <a:off x="330413" y="129972"/>
            <a:ext cx="3302990" cy="3090658"/>
          </a:xfrm>
          <a:custGeom>
            <a:avLst/>
            <a:gdLst>
              <a:gd name="connsiteX0" fmla="*/ 2370453 w 3302990"/>
              <a:gd name="connsiteY0" fmla="*/ 0 h 3090658"/>
              <a:gd name="connsiteX1" fmla="*/ 3116071 w 3302990"/>
              <a:gd name="connsiteY1" fmla="*/ 388700 h 3090658"/>
              <a:gd name="connsiteX2" fmla="*/ 3238201 w 3302990"/>
              <a:gd name="connsiteY2" fmla="*/ 1663586 h 3090658"/>
              <a:gd name="connsiteX3" fmla="*/ 2690325 w 3302990"/>
              <a:gd name="connsiteY3" fmla="*/ 3090186 h 3090658"/>
              <a:gd name="connsiteX4" fmla="*/ 1183962 w 3302990"/>
              <a:gd name="connsiteY4" fmla="*/ 2901865 h 3090658"/>
              <a:gd name="connsiteX5" fmla="*/ 97633 w 3302990"/>
              <a:gd name="connsiteY5" fmla="*/ 2196731 h 3090658"/>
              <a:gd name="connsiteX6" fmla="*/ 103182 w 3302990"/>
              <a:gd name="connsiteY6" fmla="*/ 1371404 h 3090658"/>
              <a:gd name="connsiteX7" fmla="*/ 510279 w 3302990"/>
              <a:gd name="connsiteY7" fmla="*/ 965764 h 3090658"/>
              <a:gd name="connsiteX8" fmla="*/ 1406822 w 3302990"/>
              <a:gd name="connsiteY8" fmla="*/ 957561 h 3090658"/>
              <a:gd name="connsiteX9" fmla="*/ 1815842 w 3302990"/>
              <a:gd name="connsiteY9" fmla="*/ 172801 h 3090658"/>
              <a:gd name="connsiteX10" fmla="*/ 2370453 w 3302990"/>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0" h="3090658">
                <a:moveTo>
                  <a:pt x="2370453" y="0"/>
                </a:moveTo>
                <a:cubicBezTo>
                  <a:pt x="2674229" y="-121"/>
                  <a:pt x="2952769" y="148267"/>
                  <a:pt x="3116071" y="388700"/>
                </a:cubicBezTo>
                <a:cubicBezTo>
                  <a:pt x="3381497" y="757939"/>
                  <a:pt x="3306669" y="1284439"/>
                  <a:pt x="3238201" y="1663586"/>
                </a:cubicBezTo>
                <a:cubicBezTo>
                  <a:pt x="3136609" y="2166353"/>
                  <a:pt x="2874132" y="2775070"/>
                  <a:pt x="2690325" y="3090186"/>
                </a:cubicBezTo>
                <a:cubicBezTo>
                  <a:pt x="2340979" y="3095952"/>
                  <a:pt x="1674302" y="3049814"/>
                  <a:pt x="1183962" y="2901865"/>
                </a:cubicBezTo>
                <a:cubicBezTo>
                  <a:pt x="813102" y="2802494"/>
                  <a:pt x="319732" y="2604047"/>
                  <a:pt x="97633" y="2196731"/>
                </a:cubicBezTo>
                <a:cubicBezTo>
                  <a:pt x="-31521" y="1944746"/>
                  <a:pt x="-35417" y="1635749"/>
                  <a:pt x="103182" y="1371404"/>
                </a:cubicBezTo>
                <a:cubicBezTo>
                  <a:pt x="186341" y="1212797"/>
                  <a:pt x="320799" y="1070264"/>
                  <a:pt x="510279" y="965764"/>
                </a:cubicBezTo>
                <a:cubicBezTo>
                  <a:pt x="917592" y="743661"/>
                  <a:pt x="1406822" y="957561"/>
                  <a:pt x="1406822" y="957561"/>
                </a:cubicBezTo>
                <a:cubicBezTo>
                  <a:pt x="1406822" y="957561"/>
                  <a:pt x="1446605" y="438232"/>
                  <a:pt x="1815842" y="172801"/>
                </a:cubicBezTo>
                <a:cubicBezTo>
                  <a:pt x="1996837" y="53607"/>
                  <a:pt x="2188187" y="72"/>
                  <a:pt x="2370453" y="0"/>
                </a:cubicBezTo>
                <a:close/>
              </a:path>
            </a:pathLst>
          </a:custGeom>
          <a:solidFill>
            <a:schemeClr val="accent2"/>
          </a:solidFill>
        </p:spPr>
        <p:txBody>
          <a:bodyPr wrap="square">
            <a:noAutofit/>
          </a:bodyPr>
          <a:lstStyle>
            <a:lvl1pPr>
              <a:defRPr lang="en-ID"/>
            </a:lvl1pPr>
          </a:lstStyle>
          <a:p>
            <a:pPr lvl="0"/>
            <a:endParaRPr lang="en-ID"/>
          </a:p>
        </p:txBody>
      </p:sp>
      <p:sp>
        <p:nvSpPr>
          <p:cNvPr id="13" name="Picture Placeholder 12">
            <a:extLst>
              <a:ext uri="{FF2B5EF4-FFF2-40B4-BE49-F238E27FC236}">
                <a16:creationId xmlns:a16="http://schemas.microsoft.com/office/drawing/2014/main" id="{5A3FE6B8-FDF4-4D4B-9C4A-EB8FD00C08EC}"/>
              </a:ext>
            </a:extLst>
          </p:cNvPr>
          <p:cNvSpPr>
            <a:spLocks noGrp="1"/>
          </p:cNvSpPr>
          <p:nvPr>
            <p:ph type="pic" sz="quarter" idx="11"/>
          </p:nvPr>
        </p:nvSpPr>
        <p:spPr>
          <a:xfrm>
            <a:off x="3315356" y="2023890"/>
            <a:ext cx="3469143" cy="3086792"/>
          </a:xfrm>
          <a:custGeom>
            <a:avLst/>
            <a:gdLst>
              <a:gd name="connsiteX0" fmla="*/ 901956 w 3469143"/>
              <a:gd name="connsiteY0" fmla="*/ 18 h 3086792"/>
              <a:gd name="connsiteX1" fmla="*/ 1203147 w 3469143"/>
              <a:gd name="connsiteY1" fmla="*/ 43073 h 3086792"/>
              <a:gd name="connsiteX2" fmla="*/ 1842899 w 3469143"/>
              <a:gd name="connsiteY2" fmla="*/ 671225 h 3086792"/>
              <a:gd name="connsiteX3" fmla="*/ 2687028 w 3469143"/>
              <a:gd name="connsiteY3" fmla="*/ 405536 h 3086792"/>
              <a:gd name="connsiteX4" fmla="*/ 3201387 w 3469143"/>
              <a:gd name="connsiteY4" fmla="*/ 675516 h 3086792"/>
              <a:gd name="connsiteX5" fmla="*/ 3453767 w 3469143"/>
              <a:gd name="connsiteY5" fmla="*/ 1477600 h 3086792"/>
              <a:gd name="connsiteX6" fmla="*/ 2638645 w 3469143"/>
              <a:gd name="connsiteY6" fmla="*/ 2465440 h 3086792"/>
              <a:gd name="connsiteX7" fmla="*/ 1242479 w 3469143"/>
              <a:gd name="connsiteY7" fmla="*/ 3086792 h 3086792"/>
              <a:gd name="connsiteX8" fmla="*/ 310482 w 3469143"/>
              <a:gd name="connsiteY8" fmla="*/ 1888469 h 3086792"/>
              <a:gd name="connsiteX9" fmla="*/ 40937 w 3469143"/>
              <a:gd name="connsiteY9" fmla="*/ 621713 h 3086792"/>
              <a:gd name="connsiteX10" fmla="*/ 628455 w 3469143"/>
              <a:gd name="connsiteY10" fmla="*/ 42042 h 3086792"/>
              <a:gd name="connsiteX11" fmla="*/ 901956 w 3469143"/>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3" h="3086792">
                <a:moveTo>
                  <a:pt x="901956" y="18"/>
                </a:moveTo>
                <a:cubicBezTo>
                  <a:pt x="998275" y="-567"/>
                  <a:pt x="1099210" y="13028"/>
                  <a:pt x="1203147"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7" y="1477600"/>
                </a:cubicBezTo>
                <a:cubicBezTo>
                  <a:pt x="3380360" y="1926376"/>
                  <a:pt x="2955156" y="2245757"/>
                  <a:pt x="2638645" y="2465440"/>
                </a:cubicBezTo>
                <a:cubicBezTo>
                  <a:pt x="2211299" y="2749113"/>
                  <a:pt x="1595271" y="2993942"/>
                  <a:pt x="1242479" y="3086792"/>
                </a:cubicBezTo>
                <a:cubicBezTo>
                  <a:pt x="991377" y="2843844"/>
                  <a:pt x="552590" y="2339808"/>
                  <a:pt x="310482" y="1888469"/>
                </a:cubicBezTo>
                <a:cubicBezTo>
                  <a:pt x="118511" y="1555965"/>
                  <a:pt x="-90032" y="1066777"/>
                  <a:pt x="40937" y="621713"/>
                </a:cubicBezTo>
                <a:cubicBezTo>
                  <a:pt x="127791" y="352207"/>
                  <a:pt x="343530" y="130958"/>
                  <a:pt x="628455" y="42042"/>
                </a:cubicBezTo>
                <a:cubicBezTo>
                  <a:pt x="713932"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
        <p:nvSpPr>
          <p:cNvPr id="16" name="Picture Placeholder 15">
            <a:extLst>
              <a:ext uri="{FF2B5EF4-FFF2-40B4-BE49-F238E27FC236}">
                <a16:creationId xmlns:a16="http://schemas.microsoft.com/office/drawing/2014/main" id="{4869E3FD-01DC-47D6-A5D2-1A234A94660A}"/>
              </a:ext>
            </a:extLst>
          </p:cNvPr>
          <p:cNvSpPr>
            <a:spLocks noGrp="1"/>
          </p:cNvSpPr>
          <p:nvPr>
            <p:ph type="pic" sz="quarter" idx="12"/>
          </p:nvPr>
        </p:nvSpPr>
        <p:spPr>
          <a:xfrm>
            <a:off x="787907" y="3766228"/>
            <a:ext cx="2836752" cy="2540659"/>
          </a:xfrm>
          <a:custGeom>
            <a:avLst/>
            <a:gdLst>
              <a:gd name="connsiteX0" fmla="*/ 2052739 w 2836752"/>
              <a:gd name="connsiteY0" fmla="*/ 437 h 2540659"/>
              <a:gd name="connsiteX1" fmla="*/ 2281509 w 2836752"/>
              <a:gd name="connsiteY1" fmla="*/ 26327 h 2540659"/>
              <a:gd name="connsiteX2" fmla="*/ 2789353 w 2836752"/>
              <a:gd name="connsiteY2" fmla="*/ 492227 h 2540659"/>
              <a:gd name="connsiteX3" fmla="*/ 2615597 w 2836752"/>
              <a:gd name="connsiteY3" fmla="*/ 1527453 h 2540659"/>
              <a:gd name="connsiteX4" fmla="*/ 1879218 w 2836752"/>
              <a:gd name="connsiteY4" fmla="*/ 2540659 h 2540659"/>
              <a:gd name="connsiteX5" fmla="*/ 726591 w 2836752"/>
              <a:gd name="connsiteY5" fmla="*/ 2072017 h 2540659"/>
              <a:gd name="connsiteX6" fmla="*/ 16135 w 2836752"/>
              <a:gd name="connsiteY6" fmla="*/ 1283321 h 2540659"/>
              <a:gd name="connsiteX7" fmla="*/ 195607 w 2836752"/>
              <a:gd name="connsiteY7" fmla="*/ 631093 h 2540659"/>
              <a:gd name="connsiteX8" fmla="*/ 603952 w 2836752"/>
              <a:gd name="connsiteY8" fmla="*/ 396310 h 2540659"/>
              <a:gd name="connsiteX9" fmla="*/ 1315480 w 2836752"/>
              <a:gd name="connsiteY9" fmla="*/ 580002 h 2540659"/>
              <a:gd name="connsiteX10" fmla="*/ 1805770 w 2836752"/>
              <a:gd name="connsiteY10" fmla="*/ 45480 h 2540659"/>
              <a:gd name="connsiteX11" fmla="*/ 2052739 w 2836752"/>
              <a:gd name="connsiteY11" fmla="*/ 437 h 254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36752" h="2540659">
                <a:moveTo>
                  <a:pt x="2052739" y="437"/>
                </a:moveTo>
                <a:cubicBezTo>
                  <a:pt x="2132562" y="-2181"/>
                  <a:pt x="2209352" y="7023"/>
                  <a:pt x="2281509" y="26327"/>
                </a:cubicBezTo>
                <a:cubicBezTo>
                  <a:pt x="2522031" y="90672"/>
                  <a:pt x="2711071" y="267237"/>
                  <a:pt x="2789353" y="492227"/>
                </a:cubicBezTo>
                <a:cubicBezTo>
                  <a:pt x="2921161" y="840857"/>
                  <a:pt x="2750232" y="1241811"/>
                  <a:pt x="2615597" y="1527453"/>
                </a:cubicBezTo>
                <a:cubicBezTo>
                  <a:pt x="2428513" y="1903939"/>
                  <a:pt x="2091583" y="2330176"/>
                  <a:pt x="1879218" y="2540659"/>
                </a:cubicBezTo>
                <a:cubicBezTo>
                  <a:pt x="1601420" y="2471116"/>
                  <a:pt x="1083405" y="2293164"/>
                  <a:pt x="726591" y="2072017"/>
                </a:cubicBezTo>
                <a:cubicBezTo>
                  <a:pt x="454064" y="1914674"/>
                  <a:pt x="105563" y="1652905"/>
                  <a:pt x="16135" y="1283321"/>
                </a:cubicBezTo>
                <a:cubicBezTo>
                  <a:pt x="-32661" y="1056428"/>
                  <a:pt x="29803" y="810971"/>
                  <a:pt x="195607" y="631093"/>
                </a:cubicBezTo>
                <a:cubicBezTo>
                  <a:pt x="295090" y="523166"/>
                  <a:pt x="431775" y="438846"/>
                  <a:pt x="603952" y="396310"/>
                </a:cubicBezTo>
                <a:cubicBezTo>
                  <a:pt x="973535" y="306877"/>
                  <a:pt x="1315480" y="580002"/>
                  <a:pt x="1315480" y="580002"/>
                </a:cubicBezTo>
                <a:cubicBezTo>
                  <a:pt x="1315480" y="580002"/>
                  <a:pt x="1457142" y="177292"/>
                  <a:pt x="1805770" y="45480"/>
                </a:cubicBezTo>
                <a:cubicBezTo>
                  <a:pt x="1890059" y="17495"/>
                  <a:pt x="1972915" y="3055"/>
                  <a:pt x="2052739" y="437"/>
                </a:cubicBezTo>
                <a:close/>
              </a:path>
            </a:pathLst>
          </a:custGeom>
          <a:solidFill>
            <a:schemeClr val="accent2"/>
          </a:solidFill>
        </p:spPr>
        <p:txBody>
          <a:bodyPr wrap="square">
            <a:noAutofit/>
          </a:bodyPr>
          <a:lstStyle>
            <a:lvl1pPr>
              <a:defRPr lang="en-ID"/>
            </a:lvl1pPr>
          </a:lstStyle>
          <a:p>
            <a:pPr lvl="0"/>
            <a:endParaRPr lang="en-ID"/>
          </a:p>
        </p:txBody>
      </p:sp>
      <p:sp>
        <p:nvSpPr>
          <p:cNvPr id="19" name="Picture Placeholder 18">
            <a:extLst>
              <a:ext uri="{FF2B5EF4-FFF2-40B4-BE49-F238E27FC236}">
                <a16:creationId xmlns:a16="http://schemas.microsoft.com/office/drawing/2014/main" id="{022D2697-7A98-4C45-B7E0-D7CE47449D48}"/>
              </a:ext>
            </a:extLst>
          </p:cNvPr>
          <p:cNvSpPr>
            <a:spLocks noGrp="1"/>
          </p:cNvSpPr>
          <p:nvPr>
            <p:ph type="pic" sz="quarter" idx="13"/>
          </p:nvPr>
        </p:nvSpPr>
        <p:spPr>
          <a:xfrm>
            <a:off x="5309874" y="3802452"/>
            <a:ext cx="3302991" cy="3090658"/>
          </a:xfrm>
          <a:custGeom>
            <a:avLst/>
            <a:gdLst>
              <a:gd name="connsiteX0" fmla="*/ 2370454 w 3302991"/>
              <a:gd name="connsiteY0" fmla="*/ 0 h 3090658"/>
              <a:gd name="connsiteX1" fmla="*/ 3116072 w 3302991"/>
              <a:gd name="connsiteY1" fmla="*/ 388699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699"/>
                </a:cubicBezTo>
                <a:cubicBezTo>
                  <a:pt x="3381498" y="757938"/>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1"/>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22" name="Picture Placeholder 21">
            <a:extLst>
              <a:ext uri="{FF2B5EF4-FFF2-40B4-BE49-F238E27FC236}">
                <a16:creationId xmlns:a16="http://schemas.microsoft.com/office/drawing/2014/main" id="{40A5FC18-E4D1-4C5B-8AA9-70C1590EE1D2}"/>
              </a:ext>
            </a:extLst>
          </p:cNvPr>
          <p:cNvSpPr>
            <a:spLocks noGrp="1"/>
          </p:cNvSpPr>
          <p:nvPr>
            <p:ph type="pic" sz="quarter" idx="14"/>
          </p:nvPr>
        </p:nvSpPr>
        <p:spPr>
          <a:xfrm>
            <a:off x="4100152" y="76444"/>
            <a:ext cx="2031766" cy="1710605"/>
          </a:xfrm>
          <a:custGeom>
            <a:avLst/>
            <a:gdLst>
              <a:gd name="connsiteX0" fmla="*/ 1442117 w 2031766"/>
              <a:gd name="connsiteY0" fmla="*/ 1142 h 1710605"/>
              <a:gd name="connsiteX1" fmla="*/ 1768986 w 2031766"/>
              <a:gd name="connsiteY1" fmla="*/ 74772 h 1710605"/>
              <a:gd name="connsiteX2" fmla="*/ 2029333 w 2031766"/>
              <a:gd name="connsiteY2" fmla="*/ 483964 h 1710605"/>
              <a:gd name="connsiteX3" fmla="*/ 1722670 w 2031766"/>
              <a:gd name="connsiteY3" fmla="*/ 1156005 h 1710605"/>
              <a:gd name="connsiteX4" fmla="*/ 1037578 w 2031766"/>
              <a:gd name="connsiteY4" fmla="*/ 1710605 h 1710605"/>
              <a:gd name="connsiteX5" fmla="*/ 339442 w 2031766"/>
              <a:gd name="connsiteY5" fmla="*/ 1182112 h 1710605"/>
              <a:gd name="connsiteX6" fmla="*/ 164 w 2031766"/>
              <a:gd name="connsiteY6" fmla="*/ 516599 h 1710605"/>
              <a:gd name="connsiteX7" fmla="*/ 240954 w 2031766"/>
              <a:gd name="connsiteY7" fmla="*/ 105939 h 1710605"/>
              <a:gd name="connsiteX8" fmla="*/ 561288 w 2031766"/>
              <a:gd name="connsiteY8" fmla="*/ 20722 h 1710605"/>
              <a:gd name="connsiteX9" fmla="*/ 1011488 w 2031766"/>
              <a:gd name="connsiteY9" fmla="*/ 275181 h 1710605"/>
              <a:gd name="connsiteX10" fmla="*/ 1442117 w 2031766"/>
              <a:gd name="connsiteY10" fmla="*/ 1142 h 171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1766" h="1710605">
                <a:moveTo>
                  <a:pt x="1442117" y="1142"/>
                </a:moveTo>
                <a:cubicBezTo>
                  <a:pt x="1566901" y="-6199"/>
                  <a:pt x="1677922" y="22244"/>
                  <a:pt x="1768986" y="74772"/>
                </a:cubicBezTo>
                <a:cubicBezTo>
                  <a:pt x="1920760" y="162319"/>
                  <a:pt x="2017100" y="316769"/>
                  <a:pt x="2029333" y="483964"/>
                </a:cubicBezTo>
                <a:cubicBezTo>
                  <a:pt x="2055430" y="744950"/>
                  <a:pt x="1866214" y="986363"/>
                  <a:pt x="1722670" y="1156005"/>
                </a:cubicBezTo>
                <a:cubicBezTo>
                  <a:pt x="1526929" y="1377844"/>
                  <a:pt x="1220269" y="1606209"/>
                  <a:pt x="1037578" y="1710605"/>
                </a:cubicBezTo>
                <a:cubicBezTo>
                  <a:pt x="861413" y="1612736"/>
                  <a:pt x="541705" y="1397424"/>
                  <a:pt x="339442" y="1182112"/>
                </a:cubicBezTo>
                <a:cubicBezTo>
                  <a:pt x="182851" y="1025521"/>
                  <a:pt x="-6362" y="784110"/>
                  <a:pt x="164" y="516599"/>
                </a:cubicBezTo>
                <a:cubicBezTo>
                  <a:pt x="8321" y="353483"/>
                  <a:pt x="95487" y="198012"/>
                  <a:pt x="240954" y="105939"/>
                </a:cubicBezTo>
                <a:cubicBezTo>
                  <a:pt x="328235" y="50696"/>
                  <a:pt x="436504" y="18276"/>
                  <a:pt x="561288" y="20722"/>
                </a:cubicBezTo>
                <a:cubicBezTo>
                  <a:pt x="828799" y="27245"/>
                  <a:pt x="1011488" y="275181"/>
                  <a:pt x="1011488" y="275181"/>
                </a:cubicBezTo>
                <a:cubicBezTo>
                  <a:pt x="1011488" y="275181"/>
                  <a:pt x="1181130" y="27243"/>
                  <a:pt x="1442117" y="114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210572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6158DED-4837-4E54-8E3B-C2CBA4DF81DA}"/>
              </a:ext>
            </a:extLst>
          </p:cNvPr>
          <p:cNvSpPr>
            <a:spLocks noGrp="1"/>
          </p:cNvSpPr>
          <p:nvPr>
            <p:ph type="pic" sz="quarter" idx="10"/>
          </p:nvPr>
        </p:nvSpPr>
        <p:spPr>
          <a:xfrm>
            <a:off x="438668" y="-1793475"/>
            <a:ext cx="2774959" cy="5802182"/>
          </a:xfrm>
          <a:custGeom>
            <a:avLst/>
            <a:gdLst>
              <a:gd name="connsiteX0" fmla="*/ 462503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3 w 2774959"/>
              <a:gd name="connsiteY5" fmla="*/ 5802182 h 5802182"/>
              <a:gd name="connsiteX6" fmla="*/ 0 w 2774959"/>
              <a:gd name="connsiteY6" fmla="*/ 5339680 h 5802182"/>
              <a:gd name="connsiteX7" fmla="*/ 0 w 2774959"/>
              <a:gd name="connsiteY7" fmla="*/ 462502 h 5802182"/>
              <a:gd name="connsiteX8" fmla="*/ 462503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3" y="0"/>
                </a:moveTo>
                <a:lnTo>
                  <a:pt x="2312457" y="0"/>
                </a:lnTo>
                <a:cubicBezTo>
                  <a:pt x="2567889" y="0"/>
                  <a:pt x="2774959" y="207070"/>
                  <a:pt x="2774959" y="462502"/>
                </a:cubicBezTo>
                <a:lnTo>
                  <a:pt x="2774959" y="5339680"/>
                </a:lnTo>
                <a:cubicBezTo>
                  <a:pt x="2774959" y="5595112"/>
                  <a:pt x="2567889" y="5802182"/>
                  <a:pt x="2312457" y="5802182"/>
                </a:cubicBezTo>
                <a:lnTo>
                  <a:pt x="462503" y="5802182"/>
                </a:lnTo>
                <a:cubicBezTo>
                  <a:pt x="207070" y="5802182"/>
                  <a:pt x="0" y="5595112"/>
                  <a:pt x="0" y="5339680"/>
                </a:cubicBezTo>
                <a:lnTo>
                  <a:pt x="0" y="462502"/>
                </a:lnTo>
                <a:cubicBezTo>
                  <a:pt x="0" y="207070"/>
                  <a:pt x="207070" y="0"/>
                  <a:pt x="462503"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C1480319-5D1E-4C87-83E7-59C29609D9D2}"/>
              </a:ext>
            </a:extLst>
          </p:cNvPr>
          <p:cNvSpPr>
            <a:spLocks noGrp="1"/>
          </p:cNvSpPr>
          <p:nvPr>
            <p:ph type="pic" sz="quarter" idx="11"/>
          </p:nvPr>
        </p:nvSpPr>
        <p:spPr>
          <a:xfrm>
            <a:off x="3638593" y="2427414"/>
            <a:ext cx="2774959" cy="5802182"/>
          </a:xfrm>
          <a:custGeom>
            <a:avLst/>
            <a:gdLst>
              <a:gd name="connsiteX0" fmla="*/ 462502 w 2774959"/>
              <a:gd name="connsiteY0" fmla="*/ 0 h 5802182"/>
              <a:gd name="connsiteX1" fmla="*/ 2312457 w 2774959"/>
              <a:gd name="connsiteY1" fmla="*/ 0 h 5802182"/>
              <a:gd name="connsiteX2" fmla="*/ 2774959 w 2774959"/>
              <a:gd name="connsiteY2" fmla="*/ 462502 h 5802182"/>
              <a:gd name="connsiteX3" fmla="*/ 2774959 w 2774959"/>
              <a:gd name="connsiteY3" fmla="*/ 5339680 h 5802182"/>
              <a:gd name="connsiteX4" fmla="*/ 2312457 w 2774959"/>
              <a:gd name="connsiteY4" fmla="*/ 5802182 h 5802182"/>
              <a:gd name="connsiteX5" fmla="*/ 462502 w 2774959"/>
              <a:gd name="connsiteY5" fmla="*/ 5802182 h 5802182"/>
              <a:gd name="connsiteX6" fmla="*/ 0 w 2774959"/>
              <a:gd name="connsiteY6" fmla="*/ 5339680 h 5802182"/>
              <a:gd name="connsiteX7" fmla="*/ 0 w 2774959"/>
              <a:gd name="connsiteY7" fmla="*/ 462502 h 5802182"/>
              <a:gd name="connsiteX8" fmla="*/ 462502 w 2774959"/>
              <a:gd name="connsiteY8" fmla="*/ 0 h 580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4959" h="5802182">
                <a:moveTo>
                  <a:pt x="462502" y="0"/>
                </a:moveTo>
                <a:lnTo>
                  <a:pt x="2312457" y="0"/>
                </a:lnTo>
                <a:cubicBezTo>
                  <a:pt x="2567889" y="0"/>
                  <a:pt x="2774959" y="207070"/>
                  <a:pt x="2774959" y="462502"/>
                </a:cubicBezTo>
                <a:lnTo>
                  <a:pt x="2774959" y="5339680"/>
                </a:lnTo>
                <a:cubicBezTo>
                  <a:pt x="2774959" y="5595112"/>
                  <a:pt x="2567889" y="5802182"/>
                  <a:pt x="2312457" y="5802182"/>
                </a:cubicBezTo>
                <a:lnTo>
                  <a:pt x="462502" y="5802182"/>
                </a:lnTo>
                <a:cubicBezTo>
                  <a:pt x="207070" y="5802182"/>
                  <a:pt x="0" y="5595112"/>
                  <a:pt x="0" y="5339680"/>
                </a:cubicBezTo>
                <a:lnTo>
                  <a:pt x="0" y="462502"/>
                </a:lnTo>
                <a:cubicBezTo>
                  <a:pt x="0" y="207070"/>
                  <a:pt x="207070" y="0"/>
                  <a:pt x="462502"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132464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C58E03B-C3DD-4B5B-A8C9-8A6EC0A7AFDF}"/>
              </a:ext>
            </a:extLst>
          </p:cNvPr>
          <p:cNvSpPr>
            <a:spLocks noGrp="1"/>
          </p:cNvSpPr>
          <p:nvPr>
            <p:ph type="pic" sz="quarter" idx="10"/>
          </p:nvPr>
        </p:nvSpPr>
        <p:spPr>
          <a:xfrm>
            <a:off x="6040687" y="586369"/>
            <a:ext cx="5284935" cy="5864361"/>
          </a:xfrm>
          <a:custGeom>
            <a:avLst/>
            <a:gdLst>
              <a:gd name="connsiteX0" fmla="*/ 3658653 w 5284935"/>
              <a:gd name="connsiteY0" fmla="*/ 152 h 5864361"/>
              <a:gd name="connsiteX1" fmla="*/ 3741567 w 5284935"/>
              <a:gd name="connsiteY1" fmla="*/ 7112 h 5864361"/>
              <a:gd name="connsiteX2" fmla="*/ 4198247 w 5284935"/>
              <a:gd name="connsiteY2" fmla="*/ 341098 h 5864361"/>
              <a:gd name="connsiteX3" fmla="*/ 4289139 w 5284935"/>
              <a:gd name="connsiteY3" fmla="*/ 558890 h 5864361"/>
              <a:gd name="connsiteX4" fmla="*/ 4364170 w 5284935"/>
              <a:gd name="connsiteY4" fmla="*/ 804215 h 5864361"/>
              <a:gd name="connsiteX5" fmla="*/ 4586205 w 5284935"/>
              <a:gd name="connsiteY5" fmla="*/ 1615514 h 5864361"/>
              <a:gd name="connsiteX6" fmla="*/ 5171779 w 5284935"/>
              <a:gd name="connsiteY6" fmla="*/ 3800907 h 5864361"/>
              <a:gd name="connsiteX7" fmla="*/ 5251582 w 5284935"/>
              <a:gd name="connsiteY7" fmla="*/ 4133430 h 5864361"/>
              <a:gd name="connsiteX8" fmla="*/ 5284206 w 5284935"/>
              <a:gd name="connsiteY8" fmla="*/ 4445997 h 5864361"/>
              <a:gd name="connsiteX9" fmla="*/ 5250386 w 5284935"/>
              <a:gd name="connsiteY9" fmla="*/ 4632012 h 5864361"/>
              <a:gd name="connsiteX10" fmla="*/ 4924441 w 5284935"/>
              <a:gd name="connsiteY10" fmla="*/ 4994092 h 5864361"/>
              <a:gd name="connsiteX11" fmla="*/ 4645210 w 5284935"/>
              <a:gd name="connsiteY11" fmla="*/ 5096850 h 5864361"/>
              <a:gd name="connsiteX12" fmla="*/ 2057422 w 5284935"/>
              <a:gd name="connsiteY12" fmla="*/ 5794903 h 5864361"/>
              <a:gd name="connsiteX13" fmla="*/ 1811080 w 5284935"/>
              <a:gd name="connsiteY13" fmla="*/ 5846941 h 5864361"/>
              <a:gd name="connsiteX14" fmla="*/ 1538922 w 5284935"/>
              <a:gd name="connsiteY14" fmla="*/ 5854673 h 5864361"/>
              <a:gd name="connsiteX15" fmla="*/ 1106893 w 5284935"/>
              <a:gd name="connsiteY15" fmla="*/ 5560648 h 5864361"/>
              <a:gd name="connsiteX16" fmla="*/ 1009335 w 5284935"/>
              <a:gd name="connsiteY16" fmla="*/ 5335330 h 5864361"/>
              <a:gd name="connsiteX17" fmla="*/ 846149 w 5284935"/>
              <a:gd name="connsiteY17" fmla="*/ 4778347 h 5864361"/>
              <a:gd name="connsiteX18" fmla="*/ 101084 w 5284935"/>
              <a:gd name="connsiteY18" fmla="*/ 1997728 h 5864361"/>
              <a:gd name="connsiteX19" fmla="*/ 30595 w 5284935"/>
              <a:gd name="connsiteY19" fmla="*/ 1699963 h 5864361"/>
              <a:gd name="connsiteX20" fmla="*/ 4314 w 5284935"/>
              <a:gd name="connsiteY20" fmla="*/ 1376382 h 5864361"/>
              <a:gd name="connsiteX21" fmla="*/ 328019 w 5284935"/>
              <a:gd name="connsiteY21" fmla="*/ 884517 h 5864361"/>
              <a:gd name="connsiteX22" fmla="*/ 559548 w 5284935"/>
              <a:gd name="connsiteY22" fmla="*/ 794539 h 5864361"/>
              <a:gd name="connsiteX23" fmla="*/ 1969788 w 5284935"/>
              <a:gd name="connsiteY23" fmla="*/ 402697 h 5864361"/>
              <a:gd name="connsiteX24" fmla="*/ 1970952 w 5284935"/>
              <a:gd name="connsiteY24" fmla="*/ 407042 h 5864361"/>
              <a:gd name="connsiteX25" fmla="*/ 3124489 w 5284935"/>
              <a:gd name="connsiteY25" fmla="*/ 97952 h 5864361"/>
              <a:gd name="connsiteX26" fmla="*/ 3413034 w 5284935"/>
              <a:gd name="connsiteY26" fmla="*/ 29950 h 5864361"/>
              <a:gd name="connsiteX27" fmla="*/ 3658653 w 5284935"/>
              <a:gd name="connsiteY27" fmla="*/ 152 h 58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4935" h="5864361">
                <a:moveTo>
                  <a:pt x="3658653" y="152"/>
                </a:moveTo>
                <a:cubicBezTo>
                  <a:pt x="3686114" y="725"/>
                  <a:pt x="3713721" y="2932"/>
                  <a:pt x="3741567" y="7112"/>
                </a:cubicBezTo>
                <a:cubicBezTo>
                  <a:pt x="3946987" y="45204"/>
                  <a:pt x="4098156" y="158367"/>
                  <a:pt x="4198247" y="341098"/>
                </a:cubicBezTo>
                <a:cubicBezTo>
                  <a:pt x="4235384" y="410311"/>
                  <a:pt x="4260676" y="487354"/>
                  <a:pt x="4289139" y="558890"/>
                </a:cubicBezTo>
                <a:cubicBezTo>
                  <a:pt x="4315595" y="640277"/>
                  <a:pt x="4337714" y="722827"/>
                  <a:pt x="4364170" y="804215"/>
                </a:cubicBezTo>
                <a:cubicBezTo>
                  <a:pt x="4454858" y="1073284"/>
                  <a:pt x="4514027" y="1346142"/>
                  <a:pt x="4586205" y="1615514"/>
                </a:cubicBezTo>
                <a:cubicBezTo>
                  <a:pt x="4786122" y="2344265"/>
                  <a:pt x="4980537" y="3069833"/>
                  <a:pt x="5171779" y="3800907"/>
                </a:cubicBezTo>
                <a:cubicBezTo>
                  <a:pt x="5200884" y="3909526"/>
                  <a:pt x="5226815" y="4023651"/>
                  <a:pt x="5251582" y="4133430"/>
                </a:cubicBezTo>
                <a:cubicBezTo>
                  <a:pt x="5269686" y="4235683"/>
                  <a:pt x="5288951" y="4342279"/>
                  <a:pt x="5284206" y="4445997"/>
                </a:cubicBezTo>
                <a:cubicBezTo>
                  <a:pt x="5281995" y="4507127"/>
                  <a:pt x="5271108" y="4570580"/>
                  <a:pt x="5250386" y="4632012"/>
                </a:cubicBezTo>
                <a:cubicBezTo>
                  <a:pt x="5193399" y="4800951"/>
                  <a:pt x="5085420" y="4918361"/>
                  <a:pt x="4924441" y="4994092"/>
                </a:cubicBezTo>
                <a:cubicBezTo>
                  <a:pt x="4834856" y="5041379"/>
                  <a:pt x="4740616" y="5071286"/>
                  <a:pt x="4645210" y="5096850"/>
                </a:cubicBezTo>
                <a:cubicBezTo>
                  <a:pt x="3782226" y="5328086"/>
                  <a:pt x="2920406" y="5563667"/>
                  <a:pt x="2057422" y="5794903"/>
                </a:cubicBezTo>
                <a:cubicBezTo>
                  <a:pt x="1975027" y="5816981"/>
                  <a:pt x="1891467" y="5834714"/>
                  <a:pt x="1811080" y="5846941"/>
                </a:cubicBezTo>
                <a:cubicBezTo>
                  <a:pt x="1717683" y="5862652"/>
                  <a:pt x="1627459" y="5872858"/>
                  <a:pt x="1538922" y="5854673"/>
                </a:cubicBezTo>
                <a:cubicBezTo>
                  <a:pt x="1353176" y="5820623"/>
                  <a:pt x="1209836" y="5719332"/>
                  <a:pt x="1106893" y="5560648"/>
                </a:cubicBezTo>
                <a:cubicBezTo>
                  <a:pt x="1064255" y="5488253"/>
                  <a:pt x="1034627" y="5412372"/>
                  <a:pt x="1009335" y="5335330"/>
                </a:cubicBezTo>
                <a:cubicBezTo>
                  <a:pt x="941930" y="5153155"/>
                  <a:pt x="896207" y="4965169"/>
                  <a:pt x="846149" y="4778347"/>
                </a:cubicBezTo>
                <a:cubicBezTo>
                  <a:pt x="598182" y="3852922"/>
                  <a:pt x="349051" y="2923152"/>
                  <a:pt x="101084" y="1997728"/>
                </a:cubicBezTo>
                <a:cubicBezTo>
                  <a:pt x="74308" y="1897800"/>
                  <a:pt x="51869" y="1796709"/>
                  <a:pt x="30595" y="1699963"/>
                </a:cubicBezTo>
                <a:cubicBezTo>
                  <a:pt x="11327" y="1593366"/>
                  <a:pt x="-9103" y="1482424"/>
                  <a:pt x="4314" y="1376382"/>
                </a:cubicBezTo>
                <a:cubicBezTo>
                  <a:pt x="28821" y="1155610"/>
                  <a:pt x="133833" y="992430"/>
                  <a:pt x="328019" y="884517"/>
                </a:cubicBezTo>
                <a:cubicBezTo>
                  <a:pt x="401421" y="846223"/>
                  <a:pt x="477152" y="816617"/>
                  <a:pt x="559548" y="794539"/>
                </a:cubicBezTo>
                <a:cubicBezTo>
                  <a:pt x="1026737" y="664700"/>
                  <a:pt x="1498263" y="533698"/>
                  <a:pt x="1969788" y="402697"/>
                </a:cubicBezTo>
                <a:lnTo>
                  <a:pt x="1970952" y="407042"/>
                </a:lnTo>
                <a:cubicBezTo>
                  <a:pt x="2356910" y="303625"/>
                  <a:pt x="2742868" y="200207"/>
                  <a:pt x="3124489" y="97952"/>
                </a:cubicBezTo>
                <a:cubicBezTo>
                  <a:pt x="3219895" y="72388"/>
                  <a:pt x="3315299" y="46825"/>
                  <a:pt x="3413034" y="29950"/>
                </a:cubicBezTo>
                <a:cubicBezTo>
                  <a:pt x="3495217" y="11421"/>
                  <a:pt x="3576273" y="-1566"/>
                  <a:pt x="3658653" y="15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27612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6DC14F4-4450-433A-953A-421D1E49E2C1}"/>
              </a:ext>
            </a:extLst>
          </p:cNvPr>
          <p:cNvSpPr>
            <a:spLocks noGrp="1"/>
          </p:cNvSpPr>
          <p:nvPr>
            <p:ph type="pic" sz="quarter" idx="10"/>
          </p:nvPr>
        </p:nvSpPr>
        <p:spPr>
          <a:xfrm>
            <a:off x="0" y="1"/>
            <a:ext cx="12192000" cy="6857999"/>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508265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604B3FD-169D-4D66-BE49-8AB4AFD11B88}"/>
              </a:ext>
            </a:extLst>
          </p:cNvPr>
          <p:cNvSpPr>
            <a:spLocks noGrp="1"/>
          </p:cNvSpPr>
          <p:nvPr>
            <p:ph type="pic" sz="quarter" idx="10"/>
          </p:nvPr>
        </p:nvSpPr>
        <p:spPr>
          <a:xfrm>
            <a:off x="-1196919" y="773044"/>
            <a:ext cx="7215763" cy="4510611"/>
          </a:xfrm>
          <a:custGeom>
            <a:avLst/>
            <a:gdLst>
              <a:gd name="connsiteX0" fmla="*/ 0 w 7215763"/>
              <a:gd name="connsiteY0" fmla="*/ 0 h 4510611"/>
              <a:gd name="connsiteX1" fmla="*/ 7215763 w 7215763"/>
              <a:gd name="connsiteY1" fmla="*/ 0 h 4510611"/>
              <a:gd name="connsiteX2" fmla="*/ 7215763 w 7215763"/>
              <a:gd name="connsiteY2" fmla="*/ 4510611 h 4510611"/>
              <a:gd name="connsiteX3" fmla="*/ 0 w 7215763"/>
              <a:gd name="connsiteY3" fmla="*/ 4510611 h 4510611"/>
            </a:gdLst>
            <a:ahLst/>
            <a:cxnLst>
              <a:cxn ang="0">
                <a:pos x="connsiteX0" y="connsiteY0"/>
              </a:cxn>
              <a:cxn ang="0">
                <a:pos x="connsiteX1" y="connsiteY1"/>
              </a:cxn>
              <a:cxn ang="0">
                <a:pos x="connsiteX2" y="connsiteY2"/>
              </a:cxn>
              <a:cxn ang="0">
                <a:pos x="connsiteX3" y="connsiteY3"/>
              </a:cxn>
            </a:cxnLst>
            <a:rect l="l" t="t" r="r" b="b"/>
            <a:pathLst>
              <a:path w="7215763" h="4510611">
                <a:moveTo>
                  <a:pt x="0" y="0"/>
                </a:moveTo>
                <a:lnTo>
                  <a:pt x="7215763" y="0"/>
                </a:lnTo>
                <a:lnTo>
                  <a:pt x="7215763" y="4510611"/>
                </a:lnTo>
                <a:lnTo>
                  <a:pt x="0" y="4510611"/>
                </a:ln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654407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A6D07BC-87D1-4B5B-84C4-7CAB0DD89B41}"/>
              </a:ext>
            </a:extLst>
          </p:cNvPr>
          <p:cNvSpPr>
            <a:spLocks noGrp="1"/>
          </p:cNvSpPr>
          <p:nvPr>
            <p:ph type="pic" sz="quarter" idx="10"/>
          </p:nvPr>
        </p:nvSpPr>
        <p:spPr>
          <a:xfrm>
            <a:off x="6229766" y="428961"/>
            <a:ext cx="3302991" cy="3090658"/>
          </a:xfrm>
          <a:custGeom>
            <a:avLst/>
            <a:gdLst>
              <a:gd name="connsiteX0" fmla="*/ 2370454 w 3302991"/>
              <a:gd name="connsiteY0" fmla="*/ 0 h 3090658"/>
              <a:gd name="connsiteX1" fmla="*/ 3116072 w 3302991"/>
              <a:gd name="connsiteY1" fmla="*/ 388700 h 3090658"/>
              <a:gd name="connsiteX2" fmla="*/ 3238202 w 3302991"/>
              <a:gd name="connsiteY2" fmla="*/ 1663586 h 3090658"/>
              <a:gd name="connsiteX3" fmla="*/ 2690326 w 3302991"/>
              <a:gd name="connsiteY3" fmla="*/ 3090186 h 3090658"/>
              <a:gd name="connsiteX4" fmla="*/ 1183963 w 3302991"/>
              <a:gd name="connsiteY4" fmla="*/ 2901865 h 3090658"/>
              <a:gd name="connsiteX5" fmla="*/ 97634 w 3302991"/>
              <a:gd name="connsiteY5" fmla="*/ 2196731 h 3090658"/>
              <a:gd name="connsiteX6" fmla="*/ 103182 w 3302991"/>
              <a:gd name="connsiteY6" fmla="*/ 1371404 h 3090658"/>
              <a:gd name="connsiteX7" fmla="*/ 510280 w 3302991"/>
              <a:gd name="connsiteY7" fmla="*/ 965764 h 3090658"/>
              <a:gd name="connsiteX8" fmla="*/ 1406824 w 3302991"/>
              <a:gd name="connsiteY8" fmla="*/ 957561 h 3090658"/>
              <a:gd name="connsiteX9" fmla="*/ 1815843 w 3302991"/>
              <a:gd name="connsiteY9" fmla="*/ 172801 h 3090658"/>
              <a:gd name="connsiteX10" fmla="*/ 2370454 w 3302991"/>
              <a:gd name="connsiteY10" fmla="*/ 0 h 309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2991" h="3090658">
                <a:moveTo>
                  <a:pt x="2370454" y="0"/>
                </a:moveTo>
                <a:cubicBezTo>
                  <a:pt x="2674230" y="-121"/>
                  <a:pt x="2952770" y="148267"/>
                  <a:pt x="3116072" y="388700"/>
                </a:cubicBezTo>
                <a:cubicBezTo>
                  <a:pt x="3381498" y="757939"/>
                  <a:pt x="3306670" y="1284439"/>
                  <a:pt x="3238202" y="1663586"/>
                </a:cubicBezTo>
                <a:cubicBezTo>
                  <a:pt x="3136610" y="2166353"/>
                  <a:pt x="2874133" y="2775070"/>
                  <a:pt x="2690326" y="3090186"/>
                </a:cubicBezTo>
                <a:cubicBezTo>
                  <a:pt x="2340980" y="3095952"/>
                  <a:pt x="1674303" y="3049814"/>
                  <a:pt x="1183963" y="2901865"/>
                </a:cubicBezTo>
                <a:cubicBezTo>
                  <a:pt x="813103" y="2802494"/>
                  <a:pt x="319732" y="2604047"/>
                  <a:pt x="97634" y="2196731"/>
                </a:cubicBezTo>
                <a:cubicBezTo>
                  <a:pt x="-31521" y="1944746"/>
                  <a:pt x="-35417" y="1635749"/>
                  <a:pt x="103182" y="1371404"/>
                </a:cubicBezTo>
                <a:cubicBezTo>
                  <a:pt x="186342" y="1212797"/>
                  <a:pt x="320800" y="1070264"/>
                  <a:pt x="510280" y="965764"/>
                </a:cubicBezTo>
                <a:cubicBezTo>
                  <a:pt x="917593" y="743661"/>
                  <a:pt x="1406824" y="957561"/>
                  <a:pt x="1406824" y="957561"/>
                </a:cubicBezTo>
                <a:cubicBezTo>
                  <a:pt x="1406824" y="957561"/>
                  <a:pt x="1446606" y="438232"/>
                  <a:pt x="1815843" y="172801"/>
                </a:cubicBezTo>
                <a:cubicBezTo>
                  <a:pt x="1996838" y="53607"/>
                  <a:pt x="2188188" y="72"/>
                  <a:pt x="2370454" y="0"/>
                </a:cubicBezTo>
                <a:close/>
              </a:path>
            </a:pathLst>
          </a:custGeom>
          <a:solidFill>
            <a:schemeClr val="accent2"/>
          </a:solidFill>
        </p:spPr>
        <p:txBody>
          <a:bodyPr wrap="square">
            <a:noAutofit/>
          </a:bodyPr>
          <a:lstStyle>
            <a:lvl1pPr>
              <a:defRPr lang="en-ID"/>
            </a:lvl1pPr>
          </a:lstStyle>
          <a:p>
            <a:pPr lvl="0"/>
            <a:endParaRPr lang="en-ID"/>
          </a:p>
        </p:txBody>
      </p:sp>
      <p:sp>
        <p:nvSpPr>
          <p:cNvPr id="10" name="Picture Placeholder 9">
            <a:extLst>
              <a:ext uri="{FF2B5EF4-FFF2-40B4-BE49-F238E27FC236}">
                <a16:creationId xmlns:a16="http://schemas.microsoft.com/office/drawing/2014/main" id="{2FF94D58-8A71-4846-936A-B78460A59CF4}"/>
              </a:ext>
            </a:extLst>
          </p:cNvPr>
          <p:cNvSpPr>
            <a:spLocks noGrp="1"/>
          </p:cNvSpPr>
          <p:nvPr>
            <p:ph type="pic" sz="quarter" idx="11"/>
          </p:nvPr>
        </p:nvSpPr>
        <p:spPr>
          <a:xfrm>
            <a:off x="9214710" y="2322880"/>
            <a:ext cx="3469142" cy="3086792"/>
          </a:xfrm>
          <a:custGeom>
            <a:avLst/>
            <a:gdLst>
              <a:gd name="connsiteX0" fmla="*/ 901956 w 3469142"/>
              <a:gd name="connsiteY0" fmla="*/ 18 h 3086792"/>
              <a:gd name="connsiteX1" fmla="*/ 1203146 w 3469142"/>
              <a:gd name="connsiteY1" fmla="*/ 43073 h 3086792"/>
              <a:gd name="connsiteX2" fmla="*/ 1842899 w 3469142"/>
              <a:gd name="connsiteY2" fmla="*/ 671225 h 3086792"/>
              <a:gd name="connsiteX3" fmla="*/ 2687028 w 3469142"/>
              <a:gd name="connsiteY3" fmla="*/ 405536 h 3086792"/>
              <a:gd name="connsiteX4" fmla="*/ 3201387 w 3469142"/>
              <a:gd name="connsiteY4" fmla="*/ 675516 h 3086792"/>
              <a:gd name="connsiteX5" fmla="*/ 3453766 w 3469142"/>
              <a:gd name="connsiteY5" fmla="*/ 1477600 h 3086792"/>
              <a:gd name="connsiteX6" fmla="*/ 2638645 w 3469142"/>
              <a:gd name="connsiteY6" fmla="*/ 2465440 h 3086792"/>
              <a:gd name="connsiteX7" fmla="*/ 1242479 w 3469142"/>
              <a:gd name="connsiteY7" fmla="*/ 3086792 h 3086792"/>
              <a:gd name="connsiteX8" fmla="*/ 310483 w 3469142"/>
              <a:gd name="connsiteY8" fmla="*/ 1888469 h 3086792"/>
              <a:gd name="connsiteX9" fmla="*/ 40937 w 3469142"/>
              <a:gd name="connsiteY9" fmla="*/ 621713 h 3086792"/>
              <a:gd name="connsiteX10" fmla="*/ 628455 w 3469142"/>
              <a:gd name="connsiteY10" fmla="*/ 42042 h 3086792"/>
              <a:gd name="connsiteX11" fmla="*/ 901956 w 3469142"/>
              <a:gd name="connsiteY11" fmla="*/ 18 h 308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9142" h="3086792">
                <a:moveTo>
                  <a:pt x="901956" y="18"/>
                </a:moveTo>
                <a:cubicBezTo>
                  <a:pt x="998275" y="-567"/>
                  <a:pt x="1099209" y="13028"/>
                  <a:pt x="1203146" y="43073"/>
                </a:cubicBezTo>
                <a:cubicBezTo>
                  <a:pt x="1648211" y="174036"/>
                  <a:pt x="1842899" y="671225"/>
                  <a:pt x="1842899" y="671225"/>
                </a:cubicBezTo>
                <a:cubicBezTo>
                  <a:pt x="1842899" y="671225"/>
                  <a:pt x="2238251" y="332133"/>
                  <a:pt x="2687028" y="405536"/>
                </a:cubicBezTo>
                <a:cubicBezTo>
                  <a:pt x="2899294" y="449236"/>
                  <a:pt x="3072455" y="546686"/>
                  <a:pt x="3201387" y="675516"/>
                </a:cubicBezTo>
                <a:cubicBezTo>
                  <a:pt x="3416274" y="890233"/>
                  <a:pt x="3508305" y="1192117"/>
                  <a:pt x="3453766" y="1477600"/>
                </a:cubicBezTo>
                <a:cubicBezTo>
                  <a:pt x="3380359" y="1926377"/>
                  <a:pt x="2955156" y="2245757"/>
                  <a:pt x="2638645" y="2465440"/>
                </a:cubicBezTo>
                <a:cubicBezTo>
                  <a:pt x="2211298" y="2749113"/>
                  <a:pt x="1595271" y="2993942"/>
                  <a:pt x="1242479" y="3086792"/>
                </a:cubicBezTo>
                <a:cubicBezTo>
                  <a:pt x="991377" y="2843844"/>
                  <a:pt x="552590" y="2339808"/>
                  <a:pt x="310483" y="1888469"/>
                </a:cubicBezTo>
                <a:cubicBezTo>
                  <a:pt x="118511" y="1555965"/>
                  <a:pt x="-90031" y="1066776"/>
                  <a:pt x="40937" y="621713"/>
                </a:cubicBezTo>
                <a:cubicBezTo>
                  <a:pt x="127791" y="352207"/>
                  <a:pt x="343530" y="130958"/>
                  <a:pt x="628455" y="42042"/>
                </a:cubicBezTo>
                <a:cubicBezTo>
                  <a:pt x="713933" y="15368"/>
                  <a:pt x="805637" y="603"/>
                  <a:pt x="901956" y="18"/>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91047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80C8A022-97DE-4C05-ABE6-823CC17C287A}"/>
              </a:ext>
            </a:extLst>
          </p:cNvPr>
          <p:cNvSpPr>
            <a:spLocks noGrp="1"/>
          </p:cNvSpPr>
          <p:nvPr>
            <p:ph type="pic" sz="quarter" idx="10"/>
          </p:nvPr>
        </p:nvSpPr>
        <p:spPr>
          <a:xfrm>
            <a:off x="609600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05124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E3192B-574D-478A-89B7-EB54FB47DEB0}"/>
              </a:ext>
            </a:extLst>
          </p:cNvPr>
          <p:cNvSpPr>
            <a:spLocks noGrp="1"/>
          </p:cNvSpPr>
          <p:nvPr>
            <p:ph type="pic" sz="quarter" idx="10"/>
          </p:nvPr>
        </p:nvSpPr>
        <p:spPr>
          <a:xfrm>
            <a:off x="0" y="0"/>
            <a:ext cx="6096000" cy="6858000"/>
          </a:xfrm>
          <a:prstGeom prst="rect">
            <a:avLst/>
          </a:pr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13076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824499B-90EE-450A-9F54-1FE8EB91AF21}"/>
              </a:ext>
            </a:extLst>
          </p:cNvPr>
          <p:cNvSpPr>
            <a:spLocks noGrp="1"/>
          </p:cNvSpPr>
          <p:nvPr>
            <p:ph type="pic" sz="quarter" idx="10"/>
          </p:nvPr>
        </p:nvSpPr>
        <p:spPr>
          <a:xfrm>
            <a:off x="-1475462" y="-1150970"/>
            <a:ext cx="8519338" cy="7947520"/>
          </a:xfrm>
          <a:custGeom>
            <a:avLst/>
            <a:gdLst>
              <a:gd name="connsiteX0" fmla="*/ 2253492 w 8519338"/>
              <a:gd name="connsiteY0" fmla="*/ 1932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19338" h="7947520">
                <a:moveTo>
                  <a:pt x="2253492" y="1932"/>
                </a:moveTo>
                <a:cubicBezTo>
                  <a:pt x="2712134" y="-16741"/>
                  <a:pt x="3200837" y="99055"/>
                  <a:pt x="3675629" y="385728"/>
                </a:cubicBezTo>
                <a:cubicBezTo>
                  <a:pt x="4690641" y="1005217"/>
                  <a:pt x="4842821" y="2365308"/>
                  <a:pt x="4842821" y="2365308"/>
                </a:cubicBezTo>
                <a:cubicBezTo>
                  <a:pt x="4842821" y="2365308"/>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413097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52EC28E-2DA5-4FB9-877B-2507E164FB94}"/>
              </a:ext>
            </a:extLst>
          </p:cNvPr>
          <p:cNvSpPr>
            <a:spLocks noGrp="1"/>
          </p:cNvSpPr>
          <p:nvPr>
            <p:ph type="pic" sz="quarter" idx="11"/>
          </p:nvPr>
        </p:nvSpPr>
        <p:spPr>
          <a:xfrm>
            <a:off x="7439105" y="-334609"/>
            <a:ext cx="8466018" cy="792177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01427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a:off x="1362923"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28239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66E0BB5-4AE5-4551-B6CC-3C6218ED1F30}"/>
              </a:ext>
            </a:extLst>
          </p:cNvPr>
          <p:cNvSpPr>
            <a:spLocks noGrp="1"/>
          </p:cNvSpPr>
          <p:nvPr>
            <p:ph type="pic" sz="quarter" idx="10"/>
          </p:nvPr>
        </p:nvSpPr>
        <p:spPr>
          <a:xfrm flipH="1">
            <a:off x="0" y="-51331"/>
            <a:ext cx="10829076" cy="6858000"/>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solidFill>
            <a:schemeClr val="accent2"/>
          </a:solidFill>
        </p:spPr>
        <p:txBody>
          <a:bodyPr wrap="square">
            <a:noAutofit/>
          </a:bodyPr>
          <a:lstStyle>
            <a:lvl1pPr>
              <a:defRPr lang="en-ID"/>
            </a:lvl1pPr>
          </a:lstStyle>
          <a:p>
            <a:pPr lvl="0"/>
            <a:endParaRPr lang="en-ID"/>
          </a:p>
        </p:txBody>
      </p:sp>
    </p:spTree>
    <p:extLst>
      <p:ext uri="{BB962C8B-B14F-4D97-AF65-F5344CB8AC3E}">
        <p14:creationId xmlns:p14="http://schemas.microsoft.com/office/powerpoint/2010/main" val="358453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80C4929-5D14-49A1-B09F-D3A0E04041D0}"/>
              </a:ext>
            </a:extLst>
          </p:cNvPr>
          <p:cNvSpPr>
            <a:spLocks noGrp="1"/>
          </p:cNvSpPr>
          <p:nvPr>
            <p:ph type="pic" sz="quarter" idx="11"/>
          </p:nvPr>
        </p:nvSpPr>
        <p:spPr>
          <a:xfrm>
            <a:off x="213979" y="958645"/>
            <a:ext cx="2712845" cy="4718460"/>
          </a:xfrm>
          <a:custGeom>
            <a:avLst/>
            <a:gdLst>
              <a:gd name="connsiteX0" fmla="*/ 74766 w 2712845"/>
              <a:gd name="connsiteY0" fmla="*/ 0 h 4718460"/>
              <a:gd name="connsiteX1" fmla="*/ 2638079 w 2712845"/>
              <a:gd name="connsiteY1" fmla="*/ 0 h 4718460"/>
              <a:gd name="connsiteX2" fmla="*/ 2712845 w 2712845"/>
              <a:gd name="connsiteY2" fmla="*/ 74766 h 4718460"/>
              <a:gd name="connsiteX3" fmla="*/ 2712845 w 2712845"/>
              <a:gd name="connsiteY3" fmla="*/ 4643694 h 4718460"/>
              <a:gd name="connsiteX4" fmla="*/ 2638079 w 2712845"/>
              <a:gd name="connsiteY4" fmla="*/ 4718460 h 4718460"/>
              <a:gd name="connsiteX5" fmla="*/ 74766 w 2712845"/>
              <a:gd name="connsiteY5" fmla="*/ 4718460 h 4718460"/>
              <a:gd name="connsiteX6" fmla="*/ 0 w 2712845"/>
              <a:gd name="connsiteY6" fmla="*/ 4643694 h 4718460"/>
              <a:gd name="connsiteX7" fmla="*/ 0 w 2712845"/>
              <a:gd name="connsiteY7" fmla="*/ 74766 h 4718460"/>
              <a:gd name="connsiteX8" fmla="*/ 74766 w 2712845"/>
              <a:gd name="connsiteY8" fmla="*/ 0 h 471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45" h="4718460">
                <a:moveTo>
                  <a:pt x="74766" y="0"/>
                </a:moveTo>
                <a:lnTo>
                  <a:pt x="2638079" y="0"/>
                </a:lnTo>
                <a:cubicBezTo>
                  <a:pt x="2679371" y="0"/>
                  <a:pt x="2712845" y="33474"/>
                  <a:pt x="2712845" y="74766"/>
                </a:cubicBezTo>
                <a:lnTo>
                  <a:pt x="2712845" y="4643694"/>
                </a:lnTo>
                <a:cubicBezTo>
                  <a:pt x="2712845" y="4684986"/>
                  <a:pt x="2679371" y="4718460"/>
                  <a:pt x="2638079" y="4718460"/>
                </a:cubicBezTo>
                <a:lnTo>
                  <a:pt x="74766" y="4718460"/>
                </a:lnTo>
                <a:cubicBezTo>
                  <a:pt x="33474" y="4718460"/>
                  <a:pt x="0" y="4684986"/>
                  <a:pt x="0" y="4643694"/>
                </a:cubicBezTo>
                <a:lnTo>
                  <a:pt x="0" y="74766"/>
                </a:lnTo>
                <a:cubicBezTo>
                  <a:pt x="0" y="33474"/>
                  <a:pt x="33474" y="0"/>
                  <a:pt x="74766" y="0"/>
                </a:cubicBezTo>
                <a:close/>
              </a:path>
            </a:pathLst>
          </a:custGeom>
          <a:solidFill>
            <a:schemeClr val="accent2"/>
          </a:solidFill>
        </p:spPr>
        <p:txBody>
          <a:bodyPr wrap="square">
            <a:noAutofit/>
          </a:bodyPr>
          <a:lstStyle/>
          <a:p>
            <a:endParaRPr lang="en-ID"/>
          </a:p>
        </p:txBody>
      </p:sp>
      <p:sp>
        <p:nvSpPr>
          <p:cNvPr id="7" name="Picture Placeholder 6">
            <a:extLst>
              <a:ext uri="{FF2B5EF4-FFF2-40B4-BE49-F238E27FC236}">
                <a16:creationId xmlns:a16="http://schemas.microsoft.com/office/drawing/2014/main" id="{391B7109-E3E8-4655-A938-C34B402D72E9}"/>
              </a:ext>
            </a:extLst>
          </p:cNvPr>
          <p:cNvSpPr>
            <a:spLocks noGrp="1"/>
          </p:cNvSpPr>
          <p:nvPr>
            <p:ph type="pic" sz="quarter" idx="10"/>
          </p:nvPr>
        </p:nvSpPr>
        <p:spPr>
          <a:xfrm>
            <a:off x="2613228" y="501444"/>
            <a:ext cx="3238573" cy="5632860"/>
          </a:xfrm>
          <a:custGeom>
            <a:avLst/>
            <a:gdLst>
              <a:gd name="connsiteX0" fmla="*/ 60820 w 3238573"/>
              <a:gd name="connsiteY0" fmla="*/ 0 h 5632860"/>
              <a:gd name="connsiteX1" fmla="*/ 3177753 w 3238573"/>
              <a:gd name="connsiteY1" fmla="*/ 0 h 5632860"/>
              <a:gd name="connsiteX2" fmla="*/ 3238573 w 3238573"/>
              <a:gd name="connsiteY2" fmla="*/ 60820 h 5632860"/>
              <a:gd name="connsiteX3" fmla="*/ 3238573 w 3238573"/>
              <a:gd name="connsiteY3" fmla="*/ 5572040 h 5632860"/>
              <a:gd name="connsiteX4" fmla="*/ 3177753 w 3238573"/>
              <a:gd name="connsiteY4" fmla="*/ 5632860 h 5632860"/>
              <a:gd name="connsiteX5" fmla="*/ 60820 w 3238573"/>
              <a:gd name="connsiteY5" fmla="*/ 5632860 h 5632860"/>
              <a:gd name="connsiteX6" fmla="*/ 0 w 3238573"/>
              <a:gd name="connsiteY6" fmla="*/ 5572040 h 5632860"/>
              <a:gd name="connsiteX7" fmla="*/ 0 w 3238573"/>
              <a:gd name="connsiteY7" fmla="*/ 60820 h 5632860"/>
              <a:gd name="connsiteX8" fmla="*/ 60820 w 3238573"/>
              <a:gd name="connsiteY8" fmla="*/ 0 h 56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8573" h="5632860">
                <a:moveTo>
                  <a:pt x="60820" y="0"/>
                </a:moveTo>
                <a:lnTo>
                  <a:pt x="3177753" y="0"/>
                </a:lnTo>
                <a:cubicBezTo>
                  <a:pt x="3211343" y="0"/>
                  <a:pt x="3238573" y="27230"/>
                  <a:pt x="3238573" y="60820"/>
                </a:cubicBezTo>
                <a:lnTo>
                  <a:pt x="3238573" y="5572040"/>
                </a:lnTo>
                <a:cubicBezTo>
                  <a:pt x="3238573" y="5605630"/>
                  <a:pt x="3211343" y="5632860"/>
                  <a:pt x="3177753" y="5632860"/>
                </a:cubicBezTo>
                <a:lnTo>
                  <a:pt x="60820" y="5632860"/>
                </a:lnTo>
                <a:cubicBezTo>
                  <a:pt x="27230" y="5632860"/>
                  <a:pt x="0" y="5605630"/>
                  <a:pt x="0" y="5572040"/>
                </a:cubicBezTo>
                <a:lnTo>
                  <a:pt x="0" y="60820"/>
                </a:lnTo>
                <a:cubicBezTo>
                  <a:pt x="0" y="27230"/>
                  <a:pt x="27230" y="0"/>
                  <a:pt x="60820" y="0"/>
                </a:cubicBezTo>
                <a:close/>
              </a:path>
            </a:pathLst>
          </a:custGeom>
          <a:solidFill>
            <a:schemeClr val="accent2"/>
          </a:solidFill>
        </p:spPr>
        <p:txBody>
          <a:bodyPr wrap="square">
            <a:noAutofit/>
          </a:bodyPr>
          <a:lstStyle/>
          <a:p>
            <a:endParaRPr lang="en-ID"/>
          </a:p>
        </p:txBody>
      </p:sp>
    </p:spTree>
    <p:extLst>
      <p:ext uri="{BB962C8B-B14F-4D97-AF65-F5344CB8AC3E}">
        <p14:creationId xmlns:p14="http://schemas.microsoft.com/office/powerpoint/2010/main" val="375017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34110"/>
      </p:ext>
    </p:extLst>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A2E101-3A96-4139-B927-A6D8960021A7}"/>
              </a:ext>
            </a:extLst>
          </p:cNvPr>
          <p:cNvSpPr>
            <a:spLocks noGrp="1"/>
          </p:cNvSpPr>
          <p:nvPr>
            <p:ph type="pic" sz="quarter" idx="10"/>
          </p:nvPr>
        </p:nvSpPr>
        <p:spPr/>
      </p:sp>
      <p:sp>
        <p:nvSpPr>
          <p:cNvPr id="9" name="Rectangle 8">
            <a:extLst>
              <a:ext uri="{FF2B5EF4-FFF2-40B4-BE49-F238E27FC236}">
                <a16:creationId xmlns:a16="http://schemas.microsoft.com/office/drawing/2014/main" id="{069AF139-6BDC-413C-AF12-09A54ED2D12E}"/>
              </a:ext>
            </a:extLst>
          </p:cNvPr>
          <p:cNvSpPr/>
          <p:nvPr/>
        </p:nvSpPr>
        <p:spPr>
          <a:xfrm>
            <a:off x="0" y="0"/>
            <a:ext cx="12192000" cy="6858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CEEDC0A0-6CBC-4B06-AAA0-A087B31E1E7C}"/>
              </a:ext>
            </a:extLst>
          </p:cNvPr>
          <p:cNvSpPr/>
          <p:nvPr/>
        </p:nvSpPr>
        <p:spPr>
          <a:xfrm>
            <a:off x="6763097" y="2592456"/>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355600" dist="152400" dir="2400000" algn="ctr" rotWithShape="0">
                    <a:schemeClr val="tx1">
                      <a:alpha val="20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355600" dist="152400" dir="2400000" algn="ctr" rotWithShape="0">
                  <a:schemeClr val="tx1">
                    <a:alpha val="2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reeform 15">
            <a:extLst>
              <a:ext uri="{FF2B5EF4-FFF2-40B4-BE49-F238E27FC236}">
                <a16:creationId xmlns:a16="http://schemas.microsoft.com/office/drawing/2014/main" id="{0F35D0FE-EB0C-428A-97A5-7F30BB6597FB}"/>
              </a:ext>
            </a:extLst>
          </p:cNvPr>
          <p:cNvSpPr>
            <a:spLocks noEditPoints="1"/>
          </p:cNvSpPr>
          <p:nvPr/>
        </p:nvSpPr>
        <p:spPr bwMode="auto">
          <a:xfrm>
            <a:off x="11160481" y="3690133"/>
            <a:ext cx="528607" cy="1067513"/>
          </a:xfrm>
          <a:custGeom>
            <a:avLst/>
            <a:gdLst>
              <a:gd name="T0" fmla="*/ 38 w 77"/>
              <a:gd name="T1" fmla="*/ 120 h 155"/>
              <a:gd name="T2" fmla="*/ 38 w 77"/>
              <a:gd name="T3" fmla="*/ 109 h 155"/>
              <a:gd name="T4" fmla="*/ 38 w 77"/>
              <a:gd name="T5" fmla="*/ 12 h 155"/>
              <a:gd name="T6" fmla="*/ 37 w 77"/>
              <a:gd name="T7" fmla="*/ 3 h 155"/>
              <a:gd name="T8" fmla="*/ 39 w 77"/>
              <a:gd name="T9" fmla="*/ 0 h 155"/>
              <a:gd name="T10" fmla="*/ 42 w 77"/>
              <a:gd name="T11" fmla="*/ 2 h 155"/>
              <a:gd name="T12" fmla="*/ 54 w 77"/>
              <a:gd name="T13" fmla="*/ 22 h 155"/>
              <a:gd name="T14" fmla="*/ 69 w 77"/>
              <a:gd name="T15" fmla="*/ 42 h 155"/>
              <a:gd name="T16" fmla="*/ 73 w 77"/>
              <a:gd name="T17" fmla="*/ 66 h 155"/>
              <a:gd name="T18" fmla="*/ 73 w 77"/>
              <a:gd name="T19" fmla="*/ 74 h 155"/>
              <a:gd name="T20" fmla="*/ 73 w 77"/>
              <a:gd name="T21" fmla="*/ 87 h 155"/>
              <a:gd name="T22" fmla="*/ 73 w 77"/>
              <a:gd name="T23" fmla="*/ 93 h 155"/>
              <a:gd name="T24" fmla="*/ 69 w 77"/>
              <a:gd name="T25" fmla="*/ 125 h 155"/>
              <a:gd name="T26" fmla="*/ 68 w 77"/>
              <a:gd name="T27" fmla="*/ 127 h 155"/>
              <a:gd name="T28" fmla="*/ 66 w 77"/>
              <a:gd name="T29" fmla="*/ 127 h 155"/>
              <a:gd name="T30" fmla="*/ 66 w 77"/>
              <a:gd name="T31" fmla="*/ 125 h 155"/>
              <a:gd name="T32" fmla="*/ 70 w 77"/>
              <a:gd name="T33" fmla="*/ 112 h 155"/>
              <a:gd name="T34" fmla="*/ 60 w 77"/>
              <a:gd name="T35" fmla="*/ 86 h 155"/>
              <a:gd name="T36" fmla="*/ 42 w 77"/>
              <a:gd name="T37" fmla="*/ 72 h 155"/>
              <a:gd name="T38" fmla="*/ 42 w 77"/>
              <a:gd name="T39" fmla="*/ 84 h 155"/>
              <a:gd name="T40" fmla="*/ 42 w 77"/>
              <a:gd name="T41" fmla="*/ 129 h 155"/>
              <a:gd name="T42" fmla="*/ 12 w 77"/>
              <a:gd name="T43" fmla="*/ 151 h 155"/>
              <a:gd name="T44" fmla="*/ 4 w 77"/>
              <a:gd name="T45" fmla="*/ 132 h 155"/>
              <a:gd name="T46" fmla="*/ 31 w 77"/>
              <a:gd name="T47" fmla="*/ 119 h 155"/>
              <a:gd name="T48" fmla="*/ 38 w 77"/>
              <a:gd name="T49" fmla="*/ 120 h 155"/>
              <a:gd name="T50" fmla="*/ 68 w 77"/>
              <a:gd name="T51" fmla="*/ 83 h 155"/>
              <a:gd name="T52" fmla="*/ 43 w 77"/>
              <a:gd name="T53" fmla="*/ 51 h 155"/>
              <a:gd name="T54" fmla="*/ 49 w 77"/>
              <a:gd name="T55" fmla="*/ 65 h 155"/>
              <a:gd name="T56" fmla="*/ 68 w 77"/>
              <a:gd name="T57" fmla="*/ 83 h 155"/>
              <a:gd name="T58" fmla="*/ 68 w 77"/>
              <a:gd name="T59" fmla="*/ 63 h 155"/>
              <a:gd name="T60" fmla="*/ 43 w 77"/>
              <a:gd name="T61" fmla="*/ 28 h 155"/>
              <a:gd name="T62" fmla="*/ 49 w 77"/>
              <a:gd name="T63" fmla="*/ 40 h 155"/>
              <a:gd name="T64" fmla="*/ 68 w 77"/>
              <a:gd name="T65" fmla="*/ 6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155">
                <a:moveTo>
                  <a:pt x="38" y="120"/>
                </a:moveTo>
                <a:cubicBezTo>
                  <a:pt x="38" y="116"/>
                  <a:pt x="38" y="112"/>
                  <a:pt x="38" y="109"/>
                </a:cubicBezTo>
                <a:cubicBezTo>
                  <a:pt x="38" y="76"/>
                  <a:pt x="38" y="44"/>
                  <a:pt x="38" y="12"/>
                </a:cubicBezTo>
                <a:cubicBezTo>
                  <a:pt x="38" y="9"/>
                  <a:pt x="38" y="6"/>
                  <a:pt x="37" y="3"/>
                </a:cubicBezTo>
                <a:cubicBezTo>
                  <a:pt x="37" y="1"/>
                  <a:pt x="38" y="0"/>
                  <a:pt x="39" y="0"/>
                </a:cubicBezTo>
                <a:cubicBezTo>
                  <a:pt x="41" y="0"/>
                  <a:pt x="42" y="1"/>
                  <a:pt x="42" y="2"/>
                </a:cubicBezTo>
                <a:cubicBezTo>
                  <a:pt x="42" y="11"/>
                  <a:pt x="48" y="17"/>
                  <a:pt x="54" y="22"/>
                </a:cubicBezTo>
                <a:cubicBezTo>
                  <a:pt x="60" y="28"/>
                  <a:pt x="65" y="34"/>
                  <a:pt x="69" y="42"/>
                </a:cubicBezTo>
                <a:cubicBezTo>
                  <a:pt x="73" y="50"/>
                  <a:pt x="74" y="58"/>
                  <a:pt x="73" y="66"/>
                </a:cubicBezTo>
                <a:cubicBezTo>
                  <a:pt x="72" y="69"/>
                  <a:pt x="72" y="71"/>
                  <a:pt x="73" y="74"/>
                </a:cubicBezTo>
                <a:cubicBezTo>
                  <a:pt x="74" y="78"/>
                  <a:pt x="74" y="83"/>
                  <a:pt x="73" y="87"/>
                </a:cubicBezTo>
                <a:cubicBezTo>
                  <a:pt x="72" y="89"/>
                  <a:pt x="73" y="91"/>
                  <a:pt x="73" y="93"/>
                </a:cubicBezTo>
                <a:cubicBezTo>
                  <a:pt x="77" y="105"/>
                  <a:pt x="74" y="115"/>
                  <a:pt x="69" y="125"/>
                </a:cubicBezTo>
                <a:cubicBezTo>
                  <a:pt x="69" y="126"/>
                  <a:pt x="69" y="126"/>
                  <a:pt x="68" y="127"/>
                </a:cubicBezTo>
                <a:cubicBezTo>
                  <a:pt x="68" y="128"/>
                  <a:pt x="67" y="128"/>
                  <a:pt x="66" y="127"/>
                </a:cubicBezTo>
                <a:cubicBezTo>
                  <a:pt x="65" y="127"/>
                  <a:pt x="66" y="126"/>
                  <a:pt x="66" y="125"/>
                </a:cubicBezTo>
                <a:cubicBezTo>
                  <a:pt x="68" y="121"/>
                  <a:pt x="69" y="117"/>
                  <a:pt x="70" y="112"/>
                </a:cubicBezTo>
                <a:cubicBezTo>
                  <a:pt x="72" y="102"/>
                  <a:pt x="70" y="93"/>
                  <a:pt x="60" y="86"/>
                </a:cubicBezTo>
                <a:cubicBezTo>
                  <a:pt x="54" y="82"/>
                  <a:pt x="48" y="77"/>
                  <a:pt x="42" y="72"/>
                </a:cubicBezTo>
                <a:cubicBezTo>
                  <a:pt x="42" y="77"/>
                  <a:pt x="42" y="80"/>
                  <a:pt x="42" y="84"/>
                </a:cubicBezTo>
                <a:cubicBezTo>
                  <a:pt x="42" y="99"/>
                  <a:pt x="42" y="114"/>
                  <a:pt x="42" y="129"/>
                </a:cubicBezTo>
                <a:cubicBezTo>
                  <a:pt x="42" y="144"/>
                  <a:pt x="26" y="155"/>
                  <a:pt x="12" y="151"/>
                </a:cubicBezTo>
                <a:cubicBezTo>
                  <a:pt x="3" y="148"/>
                  <a:pt x="0" y="140"/>
                  <a:pt x="4" y="132"/>
                </a:cubicBezTo>
                <a:cubicBezTo>
                  <a:pt x="9" y="123"/>
                  <a:pt x="22" y="117"/>
                  <a:pt x="31" y="119"/>
                </a:cubicBezTo>
                <a:cubicBezTo>
                  <a:pt x="33" y="119"/>
                  <a:pt x="35" y="120"/>
                  <a:pt x="38" y="120"/>
                </a:cubicBezTo>
                <a:close/>
                <a:moveTo>
                  <a:pt x="68" y="83"/>
                </a:moveTo>
                <a:cubicBezTo>
                  <a:pt x="69" y="71"/>
                  <a:pt x="57" y="56"/>
                  <a:pt x="43" y="51"/>
                </a:cubicBezTo>
                <a:cubicBezTo>
                  <a:pt x="43" y="56"/>
                  <a:pt x="45" y="61"/>
                  <a:pt x="49" y="65"/>
                </a:cubicBezTo>
                <a:cubicBezTo>
                  <a:pt x="55" y="71"/>
                  <a:pt x="62" y="77"/>
                  <a:pt x="68" y="83"/>
                </a:cubicBezTo>
                <a:close/>
                <a:moveTo>
                  <a:pt x="68" y="63"/>
                </a:moveTo>
                <a:cubicBezTo>
                  <a:pt x="69" y="50"/>
                  <a:pt x="55" y="31"/>
                  <a:pt x="43" y="28"/>
                </a:cubicBezTo>
                <a:cubicBezTo>
                  <a:pt x="44" y="34"/>
                  <a:pt x="45" y="36"/>
                  <a:pt x="49" y="40"/>
                </a:cubicBezTo>
                <a:cubicBezTo>
                  <a:pt x="55" y="47"/>
                  <a:pt x="63" y="54"/>
                  <a:pt x="68" y="63"/>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19">
            <a:extLst>
              <a:ext uri="{FF2B5EF4-FFF2-40B4-BE49-F238E27FC236}">
                <a16:creationId xmlns:a16="http://schemas.microsoft.com/office/drawing/2014/main" id="{BC67C738-5CD9-469B-9CDE-018DA05E9541}"/>
              </a:ext>
            </a:extLst>
          </p:cNvPr>
          <p:cNvSpPr>
            <a:spLocks noEditPoints="1"/>
          </p:cNvSpPr>
          <p:nvPr/>
        </p:nvSpPr>
        <p:spPr bwMode="auto">
          <a:xfrm>
            <a:off x="8571284" y="4392288"/>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D7D2313D-E3D8-46E4-9083-45480E8C5B2B}"/>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Shape 13">
            <a:extLst>
              <a:ext uri="{FF2B5EF4-FFF2-40B4-BE49-F238E27FC236}">
                <a16:creationId xmlns:a16="http://schemas.microsoft.com/office/drawing/2014/main" id="{37D5F927-444A-46A7-82EA-40839B1B384D}"/>
              </a:ext>
            </a:extLst>
          </p:cNvPr>
          <p:cNvSpPr>
            <a:spLocks/>
          </p:cNvSpPr>
          <p:nvPr/>
        </p:nvSpPr>
        <p:spPr bwMode="auto">
          <a:xfrm>
            <a:off x="10455017" y="514974"/>
            <a:ext cx="802031" cy="1040041"/>
          </a:xfrm>
          <a:custGeom>
            <a:avLst/>
            <a:gdLst>
              <a:gd name="connsiteX0" fmla="*/ 736813 w 802031"/>
              <a:gd name="connsiteY0" fmla="*/ 383878 h 1040041"/>
              <a:gd name="connsiteX1" fmla="*/ 802031 w 802031"/>
              <a:gd name="connsiteY1" fmla="*/ 459394 h 1040041"/>
              <a:gd name="connsiteX2" fmla="*/ 736813 w 802031"/>
              <a:gd name="connsiteY2" fmla="*/ 534910 h 1040041"/>
              <a:gd name="connsiteX3" fmla="*/ 671595 w 802031"/>
              <a:gd name="connsiteY3" fmla="*/ 459394 h 1040041"/>
              <a:gd name="connsiteX4" fmla="*/ 736813 w 802031"/>
              <a:gd name="connsiteY4" fmla="*/ 383878 h 1040041"/>
              <a:gd name="connsiteX5" fmla="*/ 740246 w 802031"/>
              <a:gd name="connsiteY5" fmla="*/ 98981 h 1040041"/>
              <a:gd name="connsiteX6" fmla="*/ 802031 w 802031"/>
              <a:gd name="connsiteY6" fmla="*/ 174497 h 1040041"/>
              <a:gd name="connsiteX7" fmla="*/ 733380 w 802031"/>
              <a:gd name="connsiteY7" fmla="*/ 243147 h 1040041"/>
              <a:gd name="connsiteX8" fmla="*/ 671595 w 802031"/>
              <a:gd name="connsiteY8" fmla="*/ 167632 h 1040041"/>
              <a:gd name="connsiteX9" fmla="*/ 740246 w 802031"/>
              <a:gd name="connsiteY9" fmla="*/ 98981 h 1040041"/>
              <a:gd name="connsiteX10" fmla="*/ 308553 w 802031"/>
              <a:gd name="connsiteY10" fmla="*/ 661 h 1040041"/>
              <a:gd name="connsiteX11" fmla="*/ 513699 w 802031"/>
              <a:gd name="connsiteY11" fmla="*/ 65058 h 1040041"/>
              <a:gd name="connsiteX12" fmla="*/ 630405 w 802031"/>
              <a:gd name="connsiteY12" fmla="*/ 381825 h 1040041"/>
              <a:gd name="connsiteX13" fmla="*/ 506834 w 802031"/>
              <a:gd name="connsiteY13" fmla="*/ 664160 h 1040041"/>
              <a:gd name="connsiteX14" fmla="*/ 273423 w 802031"/>
              <a:gd name="connsiteY14" fmla="*/ 884520 h 1040041"/>
              <a:gd name="connsiteX15" fmla="*/ 33147 w 802031"/>
              <a:gd name="connsiteY15" fmla="*/ 1029131 h 1040041"/>
              <a:gd name="connsiteX16" fmla="*/ 5687 w 802031"/>
              <a:gd name="connsiteY16" fmla="*/ 1029131 h 1040041"/>
              <a:gd name="connsiteX17" fmla="*/ 19417 w 802031"/>
              <a:gd name="connsiteY17" fmla="*/ 994699 h 1040041"/>
              <a:gd name="connsiteX18" fmla="*/ 232233 w 802031"/>
              <a:gd name="connsiteY18" fmla="*/ 822544 h 1040041"/>
              <a:gd name="connsiteX19" fmla="*/ 458779 w 802031"/>
              <a:gd name="connsiteY19" fmla="*/ 244100 h 1040041"/>
              <a:gd name="connsiteX20" fmla="*/ 438184 w 802031"/>
              <a:gd name="connsiteY20" fmla="*/ 147693 h 1040041"/>
              <a:gd name="connsiteX21" fmla="*/ 259693 w 802031"/>
              <a:gd name="connsiteY21" fmla="*/ 44400 h 1040041"/>
              <a:gd name="connsiteX22" fmla="*/ 108663 w 802031"/>
              <a:gd name="connsiteY22" fmla="*/ 147693 h 1040041"/>
              <a:gd name="connsiteX23" fmla="*/ 108663 w 802031"/>
              <a:gd name="connsiteY23" fmla="*/ 189011 h 1040041"/>
              <a:gd name="connsiteX24" fmla="*/ 149853 w 802031"/>
              <a:gd name="connsiteY24" fmla="*/ 195897 h 1040041"/>
              <a:gd name="connsiteX25" fmla="*/ 273423 w 802031"/>
              <a:gd name="connsiteY25" fmla="*/ 237214 h 1040041"/>
              <a:gd name="connsiteX26" fmla="*/ 266558 w 802031"/>
              <a:gd name="connsiteY26" fmla="*/ 368052 h 1040041"/>
              <a:gd name="connsiteX27" fmla="*/ 136123 w 802031"/>
              <a:gd name="connsiteY27" fmla="*/ 409370 h 1040041"/>
              <a:gd name="connsiteX28" fmla="*/ 33147 w 802031"/>
              <a:gd name="connsiteY28" fmla="*/ 209669 h 1040041"/>
              <a:gd name="connsiteX29" fmla="*/ 308553 w 802031"/>
              <a:gd name="connsiteY29" fmla="*/ 661 h 104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2031" h="1040041">
                <a:moveTo>
                  <a:pt x="736813" y="383878"/>
                </a:moveTo>
                <a:cubicBezTo>
                  <a:pt x="772832" y="383878"/>
                  <a:pt x="802031" y="417688"/>
                  <a:pt x="802031" y="459394"/>
                </a:cubicBezTo>
                <a:cubicBezTo>
                  <a:pt x="802031" y="501100"/>
                  <a:pt x="772832" y="534910"/>
                  <a:pt x="736813" y="534910"/>
                </a:cubicBezTo>
                <a:cubicBezTo>
                  <a:pt x="700794" y="534910"/>
                  <a:pt x="671595" y="501100"/>
                  <a:pt x="671595" y="459394"/>
                </a:cubicBezTo>
                <a:cubicBezTo>
                  <a:pt x="671595" y="417688"/>
                  <a:pt x="700794" y="383878"/>
                  <a:pt x="736813" y="383878"/>
                </a:cubicBezTo>
                <a:close/>
                <a:moveTo>
                  <a:pt x="740246" y="98981"/>
                </a:moveTo>
                <a:cubicBezTo>
                  <a:pt x="774571" y="98981"/>
                  <a:pt x="802031" y="133306"/>
                  <a:pt x="802031" y="174497"/>
                </a:cubicBezTo>
                <a:cubicBezTo>
                  <a:pt x="802031" y="215687"/>
                  <a:pt x="774571" y="243147"/>
                  <a:pt x="733380" y="243147"/>
                </a:cubicBezTo>
                <a:cubicBezTo>
                  <a:pt x="699055" y="243147"/>
                  <a:pt x="671595" y="208822"/>
                  <a:pt x="671595" y="167632"/>
                </a:cubicBezTo>
                <a:cubicBezTo>
                  <a:pt x="671595" y="126441"/>
                  <a:pt x="699055" y="98981"/>
                  <a:pt x="740246" y="98981"/>
                </a:cubicBezTo>
                <a:close/>
                <a:moveTo>
                  <a:pt x="308553" y="661"/>
                </a:moveTo>
                <a:cubicBezTo>
                  <a:pt x="380797" y="-4019"/>
                  <a:pt x="454488" y="15994"/>
                  <a:pt x="513699" y="65058"/>
                </a:cubicBezTo>
                <a:cubicBezTo>
                  <a:pt x="596080" y="140807"/>
                  <a:pt x="630405" y="230328"/>
                  <a:pt x="630405" y="381825"/>
                </a:cubicBezTo>
                <a:cubicBezTo>
                  <a:pt x="623540" y="457573"/>
                  <a:pt x="575485" y="567753"/>
                  <a:pt x="506834" y="664160"/>
                </a:cubicBezTo>
                <a:cubicBezTo>
                  <a:pt x="445049" y="753681"/>
                  <a:pt x="362669" y="822544"/>
                  <a:pt x="273423" y="884520"/>
                </a:cubicBezTo>
                <a:cubicBezTo>
                  <a:pt x="197908" y="939610"/>
                  <a:pt x="115528" y="987813"/>
                  <a:pt x="33147" y="1029131"/>
                </a:cubicBezTo>
                <a:cubicBezTo>
                  <a:pt x="26282" y="1036017"/>
                  <a:pt x="12552" y="1049789"/>
                  <a:pt x="5687" y="1029131"/>
                </a:cubicBezTo>
                <a:cubicBezTo>
                  <a:pt x="-8043" y="1015358"/>
                  <a:pt x="5687" y="1008472"/>
                  <a:pt x="19417" y="994699"/>
                </a:cubicBezTo>
                <a:cubicBezTo>
                  <a:pt x="88067" y="939610"/>
                  <a:pt x="163583" y="891406"/>
                  <a:pt x="232233" y="822544"/>
                </a:cubicBezTo>
                <a:cubicBezTo>
                  <a:pt x="390129" y="664160"/>
                  <a:pt x="472509" y="471346"/>
                  <a:pt x="458779" y="244100"/>
                </a:cubicBezTo>
                <a:cubicBezTo>
                  <a:pt x="458779" y="209669"/>
                  <a:pt x="451914" y="175238"/>
                  <a:pt x="438184" y="147693"/>
                </a:cubicBezTo>
                <a:cubicBezTo>
                  <a:pt x="410724" y="85717"/>
                  <a:pt x="342074" y="30627"/>
                  <a:pt x="259693" y="44400"/>
                </a:cubicBezTo>
                <a:cubicBezTo>
                  <a:pt x="191043" y="58172"/>
                  <a:pt x="136123" y="78831"/>
                  <a:pt x="108663" y="147693"/>
                </a:cubicBezTo>
                <a:cubicBezTo>
                  <a:pt x="108663" y="161466"/>
                  <a:pt x="101798" y="175238"/>
                  <a:pt x="108663" y="189011"/>
                </a:cubicBezTo>
                <a:cubicBezTo>
                  <a:pt x="122393" y="202783"/>
                  <a:pt x="136123" y="195897"/>
                  <a:pt x="149853" y="195897"/>
                </a:cubicBezTo>
                <a:cubicBezTo>
                  <a:pt x="211638" y="182124"/>
                  <a:pt x="245963" y="195897"/>
                  <a:pt x="273423" y="237214"/>
                </a:cubicBezTo>
                <a:cubicBezTo>
                  <a:pt x="300883" y="271645"/>
                  <a:pt x="294018" y="326735"/>
                  <a:pt x="266558" y="368052"/>
                </a:cubicBezTo>
                <a:cubicBezTo>
                  <a:pt x="239098" y="409370"/>
                  <a:pt x="184178" y="423142"/>
                  <a:pt x="136123" y="409370"/>
                </a:cubicBezTo>
                <a:cubicBezTo>
                  <a:pt x="53742" y="388711"/>
                  <a:pt x="12552" y="306076"/>
                  <a:pt x="33147" y="209669"/>
                </a:cubicBezTo>
                <a:cubicBezTo>
                  <a:pt x="71763" y="84856"/>
                  <a:pt x="188147" y="8462"/>
                  <a:pt x="308553" y="661"/>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5" name="Freeform 28">
            <a:extLst>
              <a:ext uri="{FF2B5EF4-FFF2-40B4-BE49-F238E27FC236}">
                <a16:creationId xmlns:a16="http://schemas.microsoft.com/office/drawing/2014/main" id="{4D6D0EDC-4292-4936-8E57-C7720A14196C}"/>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7">
            <a:extLst>
              <a:ext uri="{FF2B5EF4-FFF2-40B4-BE49-F238E27FC236}">
                <a16:creationId xmlns:a16="http://schemas.microsoft.com/office/drawing/2014/main" id="{9CC1B36C-F3AE-4224-8AD0-D8F81ED28B7F}"/>
              </a:ext>
            </a:extLst>
          </p:cNvPr>
          <p:cNvSpPr>
            <a:spLocks noEditPoints="1"/>
          </p:cNvSpPr>
          <p:nvPr/>
        </p:nvSpPr>
        <p:spPr bwMode="auto">
          <a:xfrm>
            <a:off x="6020713" y="500980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1">
            <a:extLst>
              <a:ext uri="{FF2B5EF4-FFF2-40B4-BE49-F238E27FC236}">
                <a16:creationId xmlns:a16="http://schemas.microsoft.com/office/drawing/2014/main" id="{0DBCE27E-1212-4204-83D2-4F1B3D657C0C}"/>
              </a:ext>
            </a:extLst>
          </p:cNvPr>
          <p:cNvSpPr>
            <a:spLocks/>
          </p:cNvSpPr>
          <p:nvPr/>
        </p:nvSpPr>
        <p:spPr bwMode="auto">
          <a:xfrm>
            <a:off x="5873578" y="3900313"/>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4">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30">
            <a:extLst>
              <a:ext uri="{FF2B5EF4-FFF2-40B4-BE49-F238E27FC236}">
                <a16:creationId xmlns:a16="http://schemas.microsoft.com/office/drawing/2014/main" id="{993E2E38-D7D8-4CBE-B25F-310CE42C6EC9}"/>
              </a:ext>
            </a:extLst>
          </p:cNvPr>
          <p:cNvSpPr>
            <a:spLocks noEditPoints="1"/>
          </p:cNvSpPr>
          <p:nvPr/>
        </p:nvSpPr>
        <p:spPr bwMode="auto">
          <a:xfrm>
            <a:off x="11655293" y="2273001"/>
            <a:ext cx="508012" cy="875292"/>
          </a:xfrm>
          <a:custGeom>
            <a:avLst/>
            <a:gdLst>
              <a:gd name="T0" fmla="*/ 55 w 74"/>
              <a:gd name="T1" fmla="*/ 43 h 127"/>
              <a:gd name="T2" fmla="*/ 52 w 74"/>
              <a:gd name="T3" fmla="*/ 42 h 127"/>
              <a:gd name="T4" fmla="*/ 33 w 74"/>
              <a:gd name="T5" fmla="*/ 36 h 127"/>
              <a:gd name="T6" fmla="*/ 14 w 74"/>
              <a:gd name="T7" fmla="*/ 22 h 127"/>
              <a:gd name="T8" fmla="*/ 47 w 74"/>
              <a:gd name="T9" fmla="*/ 30 h 127"/>
              <a:gd name="T10" fmla="*/ 55 w 74"/>
              <a:gd name="T11" fmla="*/ 43 h 127"/>
              <a:gd name="T12" fmla="*/ 55 w 74"/>
              <a:gd name="T13" fmla="*/ 43 h 127"/>
              <a:gd name="T14" fmla="*/ 3 w 74"/>
              <a:gd name="T15" fmla="*/ 0 h 127"/>
              <a:gd name="T16" fmla="*/ 1 w 74"/>
              <a:gd name="T17" fmla="*/ 1 h 127"/>
              <a:gd name="T18" fmla="*/ 1 w 74"/>
              <a:gd name="T19" fmla="*/ 4 h 127"/>
              <a:gd name="T20" fmla="*/ 2 w 74"/>
              <a:gd name="T21" fmla="*/ 6 h 127"/>
              <a:gd name="T22" fmla="*/ 20 w 74"/>
              <a:gd name="T23" fmla="*/ 45 h 127"/>
              <a:gd name="T24" fmla="*/ 38 w 74"/>
              <a:gd name="T25" fmla="*/ 85 h 127"/>
              <a:gd name="T26" fmla="*/ 36 w 74"/>
              <a:gd name="T27" fmla="*/ 89 h 127"/>
              <a:gd name="T28" fmla="*/ 12 w 74"/>
              <a:gd name="T29" fmla="*/ 113 h 127"/>
              <a:gd name="T30" fmla="*/ 23 w 74"/>
              <a:gd name="T31" fmla="*/ 127 h 127"/>
              <a:gd name="T32" fmla="*/ 28 w 74"/>
              <a:gd name="T33" fmla="*/ 126 h 127"/>
              <a:gd name="T34" fmla="*/ 45 w 74"/>
              <a:gd name="T35" fmla="*/ 112 h 127"/>
              <a:gd name="T36" fmla="*/ 46 w 74"/>
              <a:gd name="T37" fmla="*/ 92 h 127"/>
              <a:gd name="T38" fmla="*/ 26 w 74"/>
              <a:gd name="T39" fmla="*/ 49 h 127"/>
              <a:gd name="T40" fmla="*/ 26 w 74"/>
              <a:gd name="T41" fmla="*/ 46 h 127"/>
              <a:gd name="T42" fmla="*/ 27 w 74"/>
              <a:gd name="T43" fmla="*/ 46 h 127"/>
              <a:gd name="T44" fmla="*/ 50 w 74"/>
              <a:gd name="T45" fmla="*/ 48 h 127"/>
              <a:gd name="T46" fmla="*/ 65 w 74"/>
              <a:gd name="T47" fmla="*/ 59 h 127"/>
              <a:gd name="T48" fmla="*/ 70 w 74"/>
              <a:gd name="T49" fmla="*/ 79 h 127"/>
              <a:gd name="T50" fmla="*/ 71 w 74"/>
              <a:gd name="T51" fmla="*/ 81 h 127"/>
              <a:gd name="T52" fmla="*/ 71 w 74"/>
              <a:gd name="T53" fmla="*/ 81 h 127"/>
              <a:gd name="T54" fmla="*/ 73 w 74"/>
              <a:gd name="T55" fmla="*/ 79 h 127"/>
              <a:gd name="T56" fmla="*/ 63 w 74"/>
              <a:gd name="T57" fmla="*/ 49 h 127"/>
              <a:gd name="T58" fmla="*/ 60 w 74"/>
              <a:gd name="T59" fmla="*/ 44 h 127"/>
              <a:gd name="T60" fmla="*/ 46 w 74"/>
              <a:gd name="T61" fmla="*/ 22 h 127"/>
              <a:gd name="T62" fmla="*/ 24 w 74"/>
              <a:gd name="T63" fmla="*/ 13 h 127"/>
              <a:gd name="T64" fmla="*/ 4 w 74"/>
              <a:gd name="T65" fmla="*/ 1 h 127"/>
              <a:gd name="T66" fmla="*/ 3 w 74"/>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27">
                <a:moveTo>
                  <a:pt x="55" y="43"/>
                </a:moveTo>
                <a:cubicBezTo>
                  <a:pt x="54" y="43"/>
                  <a:pt x="53" y="42"/>
                  <a:pt x="52" y="42"/>
                </a:cubicBezTo>
                <a:cubicBezTo>
                  <a:pt x="45" y="39"/>
                  <a:pt x="39" y="38"/>
                  <a:pt x="33" y="36"/>
                </a:cubicBezTo>
                <a:cubicBezTo>
                  <a:pt x="24" y="33"/>
                  <a:pt x="17" y="28"/>
                  <a:pt x="14" y="22"/>
                </a:cubicBezTo>
                <a:cubicBezTo>
                  <a:pt x="26" y="22"/>
                  <a:pt x="37" y="24"/>
                  <a:pt x="47" y="30"/>
                </a:cubicBezTo>
                <a:cubicBezTo>
                  <a:pt x="51" y="33"/>
                  <a:pt x="54" y="38"/>
                  <a:pt x="55" y="43"/>
                </a:cubicBezTo>
                <a:cubicBezTo>
                  <a:pt x="55" y="43"/>
                  <a:pt x="55" y="43"/>
                  <a:pt x="55" y="43"/>
                </a:cubicBezTo>
                <a:moveTo>
                  <a:pt x="3" y="0"/>
                </a:moveTo>
                <a:cubicBezTo>
                  <a:pt x="2" y="0"/>
                  <a:pt x="2" y="1"/>
                  <a:pt x="1" y="1"/>
                </a:cubicBezTo>
                <a:cubicBezTo>
                  <a:pt x="0" y="2"/>
                  <a:pt x="0" y="3"/>
                  <a:pt x="1" y="4"/>
                </a:cubicBezTo>
                <a:cubicBezTo>
                  <a:pt x="1" y="4"/>
                  <a:pt x="1" y="5"/>
                  <a:pt x="2" y="6"/>
                </a:cubicBezTo>
                <a:cubicBezTo>
                  <a:pt x="8" y="19"/>
                  <a:pt x="14" y="32"/>
                  <a:pt x="20" y="45"/>
                </a:cubicBezTo>
                <a:cubicBezTo>
                  <a:pt x="26" y="58"/>
                  <a:pt x="32" y="72"/>
                  <a:pt x="38" y="85"/>
                </a:cubicBezTo>
                <a:cubicBezTo>
                  <a:pt x="39" y="87"/>
                  <a:pt x="39" y="88"/>
                  <a:pt x="36" y="89"/>
                </a:cubicBezTo>
                <a:cubicBezTo>
                  <a:pt x="25" y="90"/>
                  <a:pt x="14" y="101"/>
                  <a:pt x="12" y="113"/>
                </a:cubicBezTo>
                <a:cubicBezTo>
                  <a:pt x="10" y="121"/>
                  <a:pt x="15" y="127"/>
                  <a:pt x="23" y="127"/>
                </a:cubicBezTo>
                <a:cubicBezTo>
                  <a:pt x="24" y="127"/>
                  <a:pt x="26" y="127"/>
                  <a:pt x="28" y="126"/>
                </a:cubicBezTo>
                <a:cubicBezTo>
                  <a:pt x="35" y="124"/>
                  <a:pt x="41" y="119"/>
                  <a:pt x="45" y="112"/>
                </a:cubicBezTo>
                <a:cubicBezTo>
                  <a:pt x="49" y="106"/>
                  <a:pt x="49" y="99"/>
                  <a:pt x="46" y="92"/>
                </a:cubicBezTo>
                <a:cubicBezTo>
                  <a:pt x="39" y="78"/>
                  <a:pt x="32" y="63"/>
                  <a:pt x="26" y="49"/>
                </a:cubicBezTo>
                <a:cubicBezTo>
                  <a:pt x="25" y="48"/>
                  <a:pt x="24" y="46"/>
                  <a:pt x="26" y="46"/>
                </a:cubicBezTo>
                <a:cubicBezTo>
                  <a:pt x="27" y="46"/>
                  <a:pt x="27" y="46"/>
                  <a:pt x="27" y="46"/>
                </a:cubicBezTo>
                <a:cubicBezTo>
                  <a:pt x="35" y="47"/>
                  <a:pt x="42" y="47"/>
                  <a:pt x="50" y="48"/>
                </a:cubicBezTo>
                <a:cubicBezTo>
                  <a:pt x="57" y="50"/>
                  <a:pt x="62" y="53"/>
                  <a:pt x="65" y="59"/>
                </a:cubicBezTo>
                <a:cubicBezTo>
                  <a:pt x="69" y="65"/>
                  <a:pt x="70" y="72"/>
                  <a:pt x="70" y="79"/>
                </a:cubicBezTo>
                <a:cubicBezTo>
                  <a:pt x="70" y="80"/>
                  <a:pt x="69" y="81"/>
                  <a:pt x="71" y="81"/>
                </a:cubicBezTo>
                <a:cubicBezTo>
                  <a:pt x="71" y="81"/>
                  <a:pt x="71" y="81"/>
                  <a:pt x="71" y="81"/>
                </a:cubicBezTo>
                <a:cubicBezTo>
                  <a:pt x="72" y="81"/>
                  <a:pt x="73" y="80"/>
                  <a:pt x="73" y="79"/>
                </a:cubicBezTo>
                <a:cubicBezTo>
                  <a:pt x="74" y="67"/>
                  <a:pt x="72" y="57"/>
                  <a:pt x="63" y="49"/>
                </a:cubicBezTo>
                <a:cubicBezTo>
                  <a:pt x="61" y="47"/>
                  <a:pt x="60" y="46"/>
                  <a:pt x="60" y="44"/>
                </a:cubicBezTo>
                <a:cubicBezTo>
                  <a:pt x="58" y="35"/>
                  <a:pt x="54" y="27"/>
                  <a:pt x="46" y="22"/>
                </a:cubicBezTo>
                <a:cubicBezTo>
                  <a:pt x="39" y="18"/>
                  <a:pt x="32" y="15"/>
                  <a:pt x="24" y="13"/>
                </a:cubicBezTo>
                <a:cubicBezTo>
                  <a:pt x="16" y="11"/>
                  <a:pt x="8" y="9"/>
                  <a:pt x="4" y="1"/>
                </a:cubicBezTo>
                <a:cubicBezTo>
                  <a:pt x="4" y="1"/>
                  <a:pt x="3" y="0"/>
                  <a:pt x="3" y="0"/>
                </a:cubicBezTo>
              </a:path>
            </a:pathLst>
          </a:custGeom>
          <a:solidFill>
            <a:schemeClr val="accent1">
              <a:alpha val="37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5">
            <a:extLst>
              <a:ext uri="{FF2B5EF4-FFF2-40B4-BE49-F238E27FC236}">
                <a16:creationId xmlns:a16="http://schemas.microsoft.com/office/drawing/2014/main" id="{4A8D5C1A-D0EB-49C6-94C8-3FDDEAA4D3B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4" name="Freeform 7">
            <a:extLst>
              <a:ext uri="{FF2B5EF4-FFF2-40B4-BE49-F238E27FC236}">
                <a16:creationId xmlns:a16="http://schemas.microsoft.com/office/drawing/2014/main" id="{7DC63792-8232-4EEF-88C4-8B8E3005283D}"/>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5874358E-996B-48D5-9A4D-756CBCA84BD3}"/>
              </a:ext>
            </a:extLst>
          </p:cNvPr>
          <p:cNvSpPr txBox="1"/>
          <p:nvPr/>
        </p:nvSpPr>
        <p:spPr>
          <a:xfrm>
            <a:off x="7287064" y="4040693"/>
            <a:ext cx="3674404" cy="369332"/>
          </a:xfrm>
          <a:prstGeom prst="rect">
            <a:avLst/>
          </a:prstGeom>
          <a:noFill/>
        </p:spPr>
        <p:txBody>
          <a:bodyPr wrap="none" rtlCol="0">
            <a:spAutoFit/>
          </a:bodyPr>
          <a:lstStyle/>
          <a:p>
            <a:r>
              <a:rPr lang="en-ID">
                <a:solidFill>
                  <a:schemeClr val="accent6"/>
                </a:solidFill>
              </a:rPr>
              <a:t>wedding planner presentation</a:t>
            </a:r>
          </a:p>
        </p:txBody>
      </p:sp>
    </p:spTree>
    <p:extLst>
      <p:ext uri="{BB962C8B-B14F-4D97-AF65-F5344CB8AC3E}">
        <p14:creationId xmlns:p14="http://schemas.microsoft.com/office/powerpoint/2010/main" val="322750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E6B4576-84D5-49C9-B8EF-6EA847379F7C}"/>
              </a:ext>
            </a:extLst>
          </p:cNvPr>
          <p:cNvSpPr>
            <a:spLocks noGrp="1"/>
          </p:cNvSpPr>
          <p:nvPr>
            <p:ph type="pic" sz="quarter" idx="10"/>
          </p:nvPr>
        </p:nvSpPr>
        <p:spPr/>
      </p:sp>
      <p:sp>
        <p:nvSpPr>
          <p:cNvPr id="50" name="Freeform: Shape 49">
            <a:extLst>
              <a:ext uri="{FF2B5EF4-FFF2-40B4-BE49-F238E27FC236}">
                <a16:creationId xmlns:a16="http://schemas.microsoft.com/office/drawing/2014/main" id="{7937AE5F-D26F-473E-BFC0-4B56923B921D}"/>
              </a:ext>
            </a:extLst>
          </p:cNvPr>
          <p:cNvSpPr/>
          <p:nvPr/>
        </p:nvSpPr>
        <p:spPr>
          <a:xfrm>
            <a:off x="-3566" y="-712396"/>
            <a:ext cx="12192000" cy="3579823"/>
          </a:xfrm>
          <a:custGeom>
            <a:avLst/>
            <a:gdLst>
              <a:gd name="connsiteX0" fmla="*/ 0 w 12192000"/>
              <a:gd name="connsiteY0" fmla="*/ 0 h 3579823"/>
              <a:gd name="connsiteX1" fmla="*/ 2672706 w 12192000"/>
              <a:gd name="connsiteY1" fmla="*/ 0 h 3579823"/>
              <a:gd name="connsiteX2" fmla="*/ 2782599 w 12192000"/>
              <a:gd name="connsiteY2" fmla="*/ 109443 h 3579823"/>
              <a:gd name="connsiteX3" fmla="*/ 2910193 w 12192000"/>
              <a:gd name="connsiteY3" fmla="*/ 242964 h 3579823"/>
              <a:gd name="connsiteX4" fmla="*/ 2927240 w 12192000"/>
              <a:gd name="connsiteY4" fmla="*/ 262747 h 3579823"/>
              <a:gd name="connsiteX5" fmla="*/ 2979873 w 12192000"/>
              <a:gd name="connsiteY5" fmla="*/ 218491 h 3579823"/>
              <a:gd name="connsiteX6" fmla="*/ 3136994 w 12192000"/>
              <a:gd name="connsiteY6" fmla="*/ 99363 h 3579823"/>
              <a:gd name="connsiteX7" fmla="*/ 3277163 w 12192000"/>
              <a:gd name="connsiteY7" fmla="*/ 0 h 3579823"/>
              <a:gd name="connsiteX8" fmla="*/ 7418404 w 12192000"/>
              <a:gd name="connsiteY8" fmla="*/ 0 h 3579823"/>
              <a:gd name="connsiteX9" fmla="*/ 7478634 w 12192000"/>
              <a:gd name="connsiteY9" fmla="*/ 25988 h 3579823"/>
              <a:gd name="connsiteX10" fmla="*/ 7645153 w 12192000"/>
              <a:gd name="connsiteY10" fmla="*/ 111788 h 3579823"/>
              <a:gd name="connsiteX11" fmla="*/ 7790085 w 12192000"/>
              <a:gd name="connsiteY11" fmla="*/ 58083 h 3579823"/>
              <a:gd name="connsiteX12" fmla="*/ 7982356 w 12192000"/>
              <a:gd name="connsiteY12" fmla="*/ 0 h 3579823"/>
              <a:gd name="connsiteX13" fmla="*/ 9779504 w 12192000"/>
              <a:gd name="connsiteY13" fmla="*/ 0 h 3579823"/>
              <a:gd name="connsiteX14" fmla="*/ 9834018 w 12192000"/>
              <a:gd name="connsiteY14" fmla="*/ 102412 h 3579823"/>
              <a:gd name="connsiteX15" fmla="*/ 9836251 w 12192000"/>
              <a:gd name="connsiteY15" fmla="*/ 106913 h 3579823"/>
              <a:gd name="connsiteX16" fmla="*/ 9942110 w 12192000"/>
              <a:gd name="connsiteY16" fmla="*/ 0 h 3579823"/>
              <a:gd name="connsiteX17" fmla="*/ 12192000 w 12192000"/>
              <a:gd name="connsiteY17" fmla="*/ 0 h 3579823"/>
              <a:gd name="connsiteX18" fmla="*/ 12192000 w 12192000"/>
              <a:gd name="connsiteY18" fmla="*/ 2582129 h 3579823"/>
              <a:gd name="connsiteX19" fmla="*/ 12151578 w 12192000"/>
              <a:gd name="connsiteY19" fmla="*/ 2578894 h 3579823"/>
              <a:gd name="connsiteX20" fmla="*/ 11295911 w 12192000"/>
              <a:gd name="connsiteY20" fmla="*/ 2044393 h 3579823"/>
              <a:gd name="connsiteX21" fmla="*/ 10479238 w 12192000"/>
              <a:gd name="connsiteY21" fmla="*/ 2613314 h 3579823"/>
              <a:gd name="connsiteX22" fmla="*/ 10453499 w 12192000"/>
              <a:gd name="connsiteY22" fmla="*/ 2617284 h 3579823"/>
              <a:gd name="connsiteX23" fmla="*/ 10446281 w 12192000"/>
              <a:gd name="connsiteY23" fmla="*/ 2686902 h 3579823"/>
              <a:gd name="connsiteX24" fmla="*/ 10290627 w 12192000"/>
              <a:gd name="connsiteY24" fmla="*/ 3076994 h 3579823"/>
              <a:gd name="connsiteX25" fmla="*/ 8724872 w 12192000"/>
              <a:gd name="connsiteY25" fmla="*/ 3394632 h 3579823"/>
              <a:gd name="connsiteX26" fmla="*/ 8164494 w 12192000"/>
              <a:gd name="connsiteY26" fmla="*/ 2444221 h 3579823"/>
              <a:gd name="connsiteX27" fmla="*/ 7076500 w 12192000"/>
              <a:gd name="connsiteY27" fmla="*/ 2491178 h 3579823"/>
              <a:gd name="connsiteX28" fmla="*/ 6859271 w 12192000"/>
              <a:gd name="connsiteY28" fmla="*/ 2355528 h 3579823"/>
              <a:gd name="connsiteX29" fmla="*/ 6757055 w 12192000"/>
              <a:gd name="connsiteY29" fmla="*/ 2259963 h 3579823"/>
              <a:gd name="connsiteX30" fmla="*/ 6754821 w 12192000"/>
              <a:gd name="connsiteY30" fmla="*/ 2259341 h 3579823"/>
              <a:gd name="connsiteX31" fmla="*/ 6652921 w 12192000"/>
              <a:gd name="connsiteY31" fmla="*/ 2222482 h 3579823"/>
              <a:gd name="connsiteX32" fmla="*/ 6149589 w 12192000"/>
              <a:gd name="connsiteY32" fmla="*/ 3188193 h 3579823"/>
              <a:gd name="connsiteX33" fmla="*/ 4549551 w 12192000"/>
              <a:gd name="connsiteY33" fmla="*/ 2922513 h 3579823"/>
              <a:gd name="connsiteX34" fmla="*/ 4336245 w 12192000"/>
              <a:gd name="connsiteY34" fmla="*/ 2349461 h 3579823"/>
              <a:gd name="connsiteX35" fmla="*/ 4335437 w 12192000"/>
              <a:gd name="connsiteY35" fmla="*/ 2338963 h 3579823"/>
              <a:gd name="connsiteX36" fmla="*/ 4313439 w 12192000"/>
              <a:gd name="connsiteY36" fmla="*/ 2298208 h 3579823"/>
              <a:gd name="connsiteX37" fmla="*/ 4267447 w 12192000"/>
              <a:gd name="connsiteY37" fmla="*/ 2200091 h 3579823"/>
              <a:gd name="connsiteX38" fmla="*/ 3228677 w 12192000"/>
              <a:gd name="connsiteY38" fmla="*/ 2527043 h 3579823"/>
              <a:gd name="connsiteX39" fmla="*/ 2983740 w 12192000"/>
              <a:gd name="connsiteY39" fmla="*/ 2452238 h 3579823"/>
              <a:gd name="connsiteX40" fmla="*/ 2943607 w 12192000"/>
              <a:gd name="connsiteY40" fmla="*/ 2433255 h 3579823"/>
              <a:gd name="connsiteX41" fmla="*/ 2895929 w 12192000"/>
              <a:gd name="connsiteY41" fmla="*/ 2460227 h 3579823"/>
              <a:gd name="connsiteX42" fmla="*/ 2309289 w 12192000"/>
              <a:gd name="connsiteY42" fmla="*/ 2587284 h 3579823"/>
              <a:gd name="connsiteX43" fmla="*/ 1348782 w 12192000"/>
              <a:gd name="connsiteY43" fmla="*/ 2044392 h 3579823"/>
              <a:gd name="connsiteX44" fmla="*/ 532107 w 12192000"/>
              <a:gd name="connsiteY44" fmla="*/ 2613315 h 3579823"/>
              <a:gd name="connsiteX45" fmla="*/ 506369 w 12192000"/>
              <a:gd name="connsiteY45" fmla="*/ 2617283 h 3579823"/>
              <a:gd name="connsiteX46" fmla="*/ 499150 w 12192000"/>
              <a:gd name="connsiteY46" fmla="*/ 2686902 h 3579823"/>
              <a:gd name="connsiteX47" fmla="*/ 343498 w 12192000"/>
              <a:gd name="connsiteY47" fmla="*/ 3076994 h 3579823"/>
              <a:gd name="connsiteX48" fmla="*/ 56704 w 12192000"/>
              <a:gd name="connsiteY48" fmla="*/ 3375800 h 3579823"/>
              <a:gd name="connsiteX49" fmla="*/ 0 w 12192000"/>
              <a:gd name="connsiteY49" fmla="*/ 3412087 h 3579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3579823">
                <a:moveTo>
                  <a:pt x="0" y="0"/>
                </a:moveTo>
                <a:lnTo>
                  <a:pt x="2672706" y="0"/>
                </a:lnTo>
                <a:lnTo>
                  <a:pt x="2782599" y="109443"/>
                </a:lnTo>
                <a:cubicBezTo>
                  <a:pt x="2824360" y="151204"/>
                  <a:pt x="2867209" y="195792"/>
                  <a:pt x="2910193" y="242964"/>
                </a:cubicBezTo>
                <a:lnTo>
                  <a:pt x="2927240" y="262747"/>
                </a:lnTo>
                <a:lnTo>
                  <a:pt x="2979873" y="218491"/>
                </a:lnTo>
                <a:cubicBezTo>
                  <a:pt x="3032492" y="176746"/>
                  <a:pt x="3085235" y="137061"/>
                  <a:pt x="3136994" y="99363"/>
                </a:cubicBezTo>
                <a:lnTo>
                  <a:pt x="3277163" y="0"/>
                </a:lnTo>
                <a:lnTo>
                  <a:pt x="7418404" y="0"/>
                </a:lnTo>
                <a:lnTo>
                  <a:pt x="7478634" y="25988"/>
                </a:lnTo>
                <a:lnTo>
                  <a:pt x="7645153" y="111788"/>
                </a:lnTo>
                <a:lnTo>
                  <a:pt x="7790085" y="58083"/>
                </a:lnTo>
                <a:lnTo>
                  <a:pt x="7982356" y="0"/>
                </a:lnTo>
                <a:lnTo>
                  <a:pt x="9779504" y="0"/>
                </a:lnTo>
                <a:lnTo>
                  <a:pt x="9834018" y="102412"/>
                </a:lnTo>
                <a:lnTo>
                  <a:pt x="9836251" y="106913"/>
                </a:lnTo>
                <a:lnTo>
                  <a:pt x="9942110" y="0"/>
                </a:lnTo>
                <a:lnTo>
                  <a:pt x="12192000" y="0"/>
                </a:lnTo>
                <a:lnTo>
                  <a:pt x="12192000" y="2582129"/>
                </a:lnTo>
                <a:lnTo>
                  <a:pt x="12151578" y="2578894"/>
                </a:lnTo>
                <a:cubicBezTo>
                  <a:pt x="11638482" y="2509312"/>
                  <a:pt x="11295911" y="2044393"/>
                  <a:pt x="11295911" y="2044393"/>
                </a:cubicBezTo>
                <a:cubicBezTo>
                  <a:pt x="11295911" y="2044393"/>
                  <a:pt x="10977805" y="2509316"/>
                  <a:pt x="10479238" y="2613314"/>
                </a:cubicBezTo>
                <a:lnTo>
                  <a:pt x="10453499" y="2617284"/>
                </a:lnTo>
                <a:lnTo>
                  <a:pt x="10446281" y="2686902"/>
                </a:lnTo>
                <a:cubicBezTo>
                  <a:pt x="10414998" y="2823301"/>
                  <a:pt x="10364984" y="2955166"/>
                  <a:pt x="10290627" y="3076994"/>
                </a:cubicBezTo>
                <a:cubicBezTo>
                  <a:pt x="9988105" y="3545290"/>
                  <a:pt x="9332743" y="3761655"/>
                  <a:pt x="8724872" y="3394632"/>
                </a:cubicBezTo>
                <a:cubicBezTo>
                  <a:pt x="8237557" y="3097211"/>
                  <a:pt x="8164494" y="2444221"/>
                  <a:pt x="8164494" y="2444221"/>
                </a:cubicBezTo>
                <a:cubicBezTo>
                  <a:pt x="8164494" y="2444221"/>
                  <a:pt x="7586561" y="2721363"/>
                  <a:pt x="7076500" y="2491178"/>
                </a:cubicBezTo>
                <a:cubicBezTo>
                  <a:pt x="6997036" y="2451328"/>
                  <a:pt x="6924639" y="2405763"/>
                  <a:pt x="6859271" y="2355528"/>
                </a:cubicBezTo>
                <a:lnTo>
                  <a:pt x="6757055" y="2259963"/>
                </a:lnTo>
                <a:lnTo>
                  <a:pt x="6754821" y="2259341"/>
                </a:lnTo>
                <a:cubicBezTo>
                  <a:pt x="6690547" y="2238933"/>
                  <a:pt x="6652921" y="2222482"/>
                  <a:pt x="6652921" y="2222482"/>
                </a:cubicBezTo>
                <a:cubicBezTo>
                  <a:pt x="6652921" y="2222482"/>
                  <a:pt x="6603965" y="2861559"/>
                  <a:pt x="6149589" y="3188193"/>
                </a:cubicBezTo>
                <a:cubicBezTo>
                  <a:pt x="5555645" y="3579335"/>
                  <a:pt x="4871083" y="3395907"/>
                  <a:pt x="4549551" y="2922513"/>
                </a:cubicBezTo>
                <a:cubicBezTo>
                  <a:pt x="4427066" y="2752120"/>
                  <a:pt x="4363461" y="2554514"/>
                  <a:pt x="4336245" y="2349461"/>
                </a:cubicBezTo>
                <a:lnTo>
                  <a:pt x="4335437" y="2338963"/>
                </a:lnTo>
                <a:lnTo>
                  <a:pt x="4313439" y="2298208"/>
                </a:lnTo>
                <a:cubicBezTo>
                  <a:pt x="4282420" y="2238331"/>
                  <a:pt x="4267447" y="2200091"/>
                  <a:pt x="4267447" y="2200091"/>
                </a:cubicBezTo>
                <a:cubicBezTo>
                  <a:pt x="4267447" y="2200091"/>
                  <a:pt x="3780934" y="2617371"/>
                  <a:pt x="3228677" y="2527043"/>
                </a:cubicBezTo>
                <a:cubicBezTo>
                  <a:pt x="3141607" y="2509117"/>
                  <a:pt x="3059884" y="2483842"/>
                  <a:pt x="2983740" y="2452238"/>
                </a:cubicBezTo>
                <a:lnTo>
                  <a:pt x="2943607" y="2433255"/>
                </a:lnTo>
                <a:lnTo>
                  <a:pt x="2895929" y="2460227"/>
                </a:lnTo>
                <a:cubicBezTo>
                  <a:pt x="2728534" y="2544324"/>
                  <a:pt x="2531146" y="2591634"/>
                  <a:pt x="2309289" y="2587284"/>
                </a:cubicBezTo>
                <a:cubicBezTo>
                  <a:pt x="1738550" y="2573367"/>
                  <a:pt x="1348782" y="2044392"/>
                  <a:pt x="1348782" y="2044392"/>
                </a:cubicBezTo>
                <a:cubicBezTo>
                  <a:pt x="1348782" y="2044392"/>
                  <a:pt x="1030675" y="2509316"/>
                  <a:pt x="532107" y="2613315"/>
                </a:cubicBezTo>
                <a:lnTo>
                  <a:pt x="506369" y="2617283"/>
                </a:lnTo>
                <a:lnTo>
                  <a:pt x="499150" y="2686902"/>
                </a:lnTo>
                <a:cubicBezTo>
                  <a:pt x="467868" y="2823301"/>
                  <a:pt x="417854" y="2955165"/>
                  <a:pt x="343498" y="3076994"/>
                </a:cubicBezTo>
                <a:cubicBezTo>
                  <a:pt x="267867" y="3194068"/>
                  <a:pt x="170184" y="3295396"/>
                  <a:pt x="56704" y="3375800"/>
                </a:cubicBezTo>
                <a:lnTo>
                  <a:pt x="0" y="3412087"/>
                </a:lnTo>
                <a:close/>
              </a:path>
            </a:pathLst>
          </a:cu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5">
            <a:extLst>
              <a:ext uri="{FF2B5EF4-FFF2-40B4-BE49-F238E27FC236}">
                <a16:creationId xmlns:a16="http://schemas.microsoft.com/office/drawing/2014/main" id="{2C213DD1-3B6C-442A-83DB-D5D5039B5E71}"/>
              </a:ext>
            </a:extLst>
          </p:cNvPr>
          <p:cNvSpPr>
            <a:spLocks/>
          </p:cNvSpPr>
          <p:nvPr/>
        </p:nvSpPr>
        <p:spPr bwMode="auto">
          <a:xfrm rot="4500000">
            <a:off x="8911269" y="3522845"/>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0" name="Freeform 5">
            <a:extLst>
              <a:ext uri="{FF2B5EF4-FFF2-40B4-BE49-F238E27FC236}">
                <a16:creationId xmlns:a16="http://schemas.microsoft.com/office/drawing/2014/main" id="{D8C26028-1010-4C46-9720-CA6A90FA7175}"/>
              </a:ext>
            </a:extLst>
          </p:cNvPr>
          <p:cNvSpPr>
            <a:spLocks/>
          </p:cNvSpPr>
          <p:nvPr/>
        </p:nvSpPr>
        <p:spPr bwMode="auto">
          <a:xfrm rot="2700000">
            <a:off x="6424110"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9" name="Freeform 5">
            <a:extLst>
              <a:ext uri="{FF2B5EF4-FFF2-40B4-BE49-F238E27FC236}">
                <a16:creationId xmlns:a16="http://schemas.microsoft.com/office/drawing/2014/main" id="{BF89DF7C-1D41-4443-8F22-20AD9EBA12BD}"/>
              </a:ext>
            </a:extLst>
          </p:cNvPr>
          <p:cNvSpPr>
            <a:spLocks/>
          </p:cNvSpPr>
          <p:nvPr/>
        </p:nvSpPr>
        <p:spPr bwMode="auto">
          <a:xfrm rot="3600000">
            <a:off x="377681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8" name="Freeform 5">
            <a:extLst>
              <a:ext uri="{FF2B5EF4-FFF2-40B4-BE49-F238E27FC236}">
                <a16:creationId xmlns:a16="http://schemas.microsoft.com/office/drawing/2014/main" id="{80583356-3A1B-4141-91D3-13A277C915CC}"/>
              </a:ext>
            </a:extLst>
          </p:cNvPr>
          <p:cNvSpPr>
            <a:spLocks/>
          </p:cNvSpPr>
          <p:nvPr/>
        </p:nvSpPr>
        <p:spPr bwMode="auto">
          <a:xfrm rot="1800000">
            <a:off x="1012964" y="3457726"/>
            <a:ext cx="2246700" cy="2235714"/>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BC20631-C039-4A48-90D2-1BFE3A32AD5F}"/>
              </a:ext>
            </a:extLst>
          </p:cNvPr>
          <p:cNvSpPr txBox="1"/>
          <p:nvPr/>
        </p:nvSpPr>
        <p:spPr>
          <a:xfrm>
            <a:off x="3184786" y="2712308"/>
            <a:ext cx="5822428"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Service</a:t>
            </a:r>
          </a:p>
        </p:txBody>
      </p:sp>
      <p:grpSp>
        <p:nvGrpSpPr>
          <p:cNvPr id="11" name="Group 10">
            <a:extLst>
              <a:ext uri="{FF2B5EF4-FFF2-40B4-BE49-F238E27FC236}">
                <a16:creationId xmlns:a16="http://schemas.microsoft.com/office/drawing/2014/main" id="{C7CDEF54-B9D7-433D-8D55-64D7FE5A7096}"/>
              </a:ext>
            </a:extLst>
          </p:cNvPr>
          <p:cNvGrpSpPr/>
          <p:nvPr/>
        </p:nvGrpSpPr>
        <p:grpSpPr>
          <a:xfrm>
            <a:off x="2097360" y="4047882"/>
            <a:ext cx="610468" cy="559684"/>
            <a:chOff x="3830638" y="6626225"/>
            <a:chExt cx="915987" cy="839787"/>
          </a:xfrm>
          <a:solidFill>
            <a:schemeClr val="accent6"/>
          </a:solidFill>
        </p:grpSpPr>
        <p:sp>
          <p:nvSpPr>
            <p:cNvPr id="12" name="Freeform 66">
              <a:extLst>
                <a:ext uri="{FF2B5EF4-FFF2-40B4-BE49-F238E27FC236}">
                  <a16:creationId xmlns:a16="http://schemas.microsoft.com/office/drawing/2014/main" id="{6A32EAE2-17C2-418E-84A2-651AACA6774C}"/>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C3282804-7183-4FD6-B0C0-FE5BBC75F02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B6BB5F5C-4385-4BE5-B323-73779A5073F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6C13B408-1135-42C0-9AF2-F202AC949E2E}"/>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485BF6E6-0A54-46B3-8758-64F9E844F184}"/>
              </a:ext>
            </a:extLst>
          </p:cNvPr>
          <p:cNvGrpSpPr/>
          <p:nvPr/>
        </p:nvGrpSpPr>
        <p:grpSpPr>
          <a:xfrm>
            <a:off x="1020797" y="4824457"/>
            <a:ext cx="2600660" cy="963293"/>
            <a:chOff x="2297639" y="4505411"/>
            <a:chExt cx="2600660" cy="963293"/>
          </a:xfrm>
        </p:grpSpPr>
        <p:sp>
          <p:nvSpPr>
            <p:cNvPr id="21" name="TextBox 20">
              <a:extLst>
                <a:ext uri="{FF2B5EF4-FFF2-40B4-BE49-F238E27FC236}">
                  <a16:creationId xmlns:a16="http://schemas.microsoft.com/office/drawing/2014/main" id="{E7F0FC9A-23AC-4618-ADA4-A283BA65FFD9}"/>
                </a:ext>
              </a:extLst>
            </p:cNvPr>
            <p:cNvSpPr txBox="1"/>
            <p:nvPr/>
          </p:nvSpPr>
          <p:spPr>
            <a:xfrm>
              <a:off x="2642419" y="4505411"/>
              <a:ext cx="1911100"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planner</a:t>
              </a:r>
            </a:p>
          </p:txBody>
        </p:sp>
        <p:sp>
          <p:nvSpPr>
            <p:cNvPr id="22" name="TextBox 21">
              <a:extLst>
                <a:ext uri="{FF2B5EF4-FFF2-40B4-BE49-F238E27FC236}">
                  <a16:creationId xmlns:a16="http://schemas.microsoft.com/office/drawing/2014/main" id="{6EDC8E4B-951C-45F6-A10E-EB5A0B1ED66B}"/>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D278A6ED-1411-4234-A6BA-157916BDF7EE}"/>
              </a:ext>
            </a:extLst>
          </p:cNvPr>
          <p:cNvGrpSpPr/>
          <p:nvPr/>
        </p:nvGrpSpPr>
        <p:grpSpPr>
          <a:xfrm>
            <a:off x="4638963" y="4047882"/>
            <a:ext cx="397491" cy="559684"/>
            <a:chOff x="9393238" y="3756025"/>
            <a:chExt cx="552451" cy="777875"/>
          </a:xfrm>
          <a:solidFill>
            <a:schemeClr val="accent6"/>
          </a:solidFill>
        </p:grpSpPr>
        <p:sp>
          <p:nvSpPr>
            <p:cNvPr id="9" name="Freeform 47">
              <a:extLst>
                <a:ext uri="{FF2B5EF4-FFF2-40B4-BE49-F238E27FC236}">
                  <a16:creationId xmlns:a16="http://schemas.microsoft.com/office/drawing/2014/main" id="{FC4F9078-B9D0-429B-B842-7DADEC49ACBE}"/>
                </a:ext>
              </a:extLst>
            </p:cNvPr>
            <p:cNvSpPr>
              <a:spLocks noEditPoints="1"/>
            </p:cNvSpPr>
            <p:nvPr/>
          </p:nvSpPr>
          <p:spPr bwMode="auto">
            <a:xfrm>
              <a:off x="9693276" y="3756025"/>
              <a:ext cx="252413" cy="771525"/>
            </a:xfrm>
            <a:custGeom>
              <a:avLst/>
              <a:gdLst>
                <a:gd name="T0" fmla="*/ 92 w 107"/>
                <a:gd name="T1" fmla="*/ 0 h 328"/>
                <a:gd name="T2" fmla="*/ 15 w 107"/>
                <a:gd name="T3" fmla="*/ 0 h 328"/>
                <a:gd name="T4" fmla="*/ 0 w 107"/>
                <a:gd name="T5" fmla="*/ 15 h 328"/>
                <a:gd name="T6" fmla="*/ 0 w 107"/>
                <a:gd name="T7" fmla="*/ 244 h 328"/>
                <a:gd name="T8" fmla="*/ 4 w 107"/>
                <a:gd name="T9" fmla="*/ 260 h 328"/>
                <a:gd name="T10" fmla="*/ 42 w 107"/>
                <a:gd name="T11" fmla="*/ 321 h 328"/>
                <a:gd name="T12" fmla="*/ 53 w 107"/>
                <a:gd name="T13" fmla="*/ 328 h 328"/>
                <a:gd name="T14" fmla="*/ 64 w 107"/>
                <a:gd name="T15" fmla="*/ 321 h 328"/>
                <a:gd name="T16" fmla="*/ 102 w 107"/>
                <a:gd name="T17" fmla="*/ 260 h 328"/>
                <a:gd name="T18" fmla="*/ 107 w 107"/>
                <a:gd name="T19" fmla="*/ 244 h 328"/>
                <a:gd name="T20" fmla="*/ 107 w 107"/>
                <a:gd name="T21" fmla="*/ 15 h 328"/>
                <a:gd name="T22" fmla="*/ 92 w 107"/>
                <a:gd name="T23" fmla="*/ 0 h 328"/>
                <a:gd name="T24" fmla="*/ 60 w 107"/>
                <a:gd name="T25" fmla="*/ 293 h 328"/>
                <a:gd name="T26" fmla="*/ 47 w 107"/>
                <a:gd name="T27" fmla="*/ 293 h 328"/>
                <a:gd name="T28" fmla="*/ 25 w 107"/>
                <a:gd name="T29" fmla="*/ 259 h 328"/>
                <a:gd name="T30" fmla="*/ 81 w 107"/>
                <a:gd name="T31" fmla="*/ 259 h 328"/>
                <a:gd name="T32" fmla="*/ 60 w 107"/>
                <a:gd name="T33" fmla="*/ 293 h 328"/>
                <a:gd name="T34" fmla="*/ 18 w 107"/>
                <a:gd name="T35" fmla="*/ 241 h 328"/>
                <a:gd name="T36" fmla="*/ 18 w 107"/>
                <a:gd name="T37" fmla="*/ 59 h 328"/>
                <a:gd name="T38" fmla="*/ 44 w 107"/>
                <a:gd name="T39" fmla="*/ 59 h 328"/>
                <a:gd name="T40" fmla="*/ 44 w 107"/>
                <a:gd name="T41" fmla="*/ 241 h 328"/>
                <a:gd name="T42" fmla="*/ 18 w 107"/>
                <a:gd name="T43" fmla="*/ 241 h 328"/>
                <a:gd name="T44" fmla="*/ 62 w 107"/>
                <a:gd name="T45" fmla="*/ 241 h 328"/>
                <a:gd name="T46" fmla="*/ 62 w 107"/>
                <a:gd name="T47" fmla="*/ 59 h 328"/>
                <a:gd name="T48" fmla="*/ 88 w 107"/>
                <a:gd name="T49" fmla="*/ 59 h 328"/>
                <a:gd name="T50" fmla="*/ 88 w 107"/>
                <a:gd name="T51" fmla="*/ 241 h 328"/>
                <a:gd name="T52" fmla="*/ 62 w 107"/>
                <a:gd name="T53" fmla="*/ 241 h 328"/>
                <a:gd name="T54" fmla="*/ 88 w 107"/>
                <a:gd name="T55" fmla="*/ 18 h 328"/>
                <a:gd name="T56" fmla="*/ 88 w 107"/>
                <a:gd name="T57" fmla="*/ 41 h 328"/>
                <a:gd name="T58" fmla="*/ 18 w 107"/>
                <a:gd name="T59" fmla="*/ 41 h 328"/>
                <a:gd name="T60" fmla="*/ 18 w 107"/>
                <a:gd name="T61" fmla="*/ 18 h 328"/>
                <a:gd name="T62" fmla="*/ 88 w 107"/>
                <a:gd name="T63" fmla="*/ 18 h 328"/>
                <a:gd name="T64" fmla="*/ 88 w 107"/>
                <a:gd name="T65" fmla="*/ 18 h 328"/>
                <a:gd name="T66" fmla="*/ 88 w 107"/>
                <a:gd name="T67" fmla="*/ 1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328">
                  <a:moveTo>
                    <a:pt x="92" y="0"/>
                  </a:moveTo>
                  <a:cubicBezTo>
                    <a:pt x="15" y="0"/>
                    <a:pt x="15" y="0"/>
                    <a:pt x="15" y="0"/>
                  </a:cubicBezTo>
                  <a:cubicBezTo>
                    <a:pt x="7" y="0"/>
                    <a:pt x="0" y="6"/>
                    <a:pt x="0" y="15"/>
                  </a:cubicBezTo>
                  <a:cubicBezTo>
                    <a:pt x="0" y="244"/>
                    <a:pt x="0" y="244"/>
                    <a:pt x="0" y="244"/>
                  </a:cubicBezTo>
                  <a:cubicBezTo>
                    <a:pt x="0" y="249"/>
                    <a:pt x="2" y="256"/>
                    <a:pt x="4" y="260"/>
                  </a:cubicBezTo>
                  <a:cubicBezTo>
                    <a:pt x="42" y="321"/>
                    <a:pt x="42" y="321"/>
                    <a:pt x="42" y="321"/>
                  </a:cubicBezTo>
                  <a:cubicBezTo>
                    <a:pt x="45" y="325"/>
                    <a:pt x="49" y="328"/>
                    <a:pt x="53" y="328"/>
                  </a:cubicBezTo>
                  <a:cubicBezTo>
                    <a:pt x="58" y="328"/>
                    <a:pt x="62" y="325"/>
                    <a:pt x="64" y="321"/>
                  </a:cubicBezTo>
                  <a:cubicBezTo>
                    <a:pt x="102" y="260"/>
                    <a:pt x="102" y="260"/>
                    <a:pt x="102" y="260"/>
                  </a:cubicBezTo>
                  <a:cubicBezTo>
                    <a:pt x="105" y="256"/>
                    <a:pt x="107" y="249"/>
                    <a:pt x="107" y="244"/>
                  </a:cubicBezTo>
                  <a:cubicBezTo>
                    <a:pt x="107" y="15"/>
                    <a:pt x="107" y="15"/>
                    <a:pt x="107" y="15"/>
                  </a:cubicBezTo>
                  <a:cubicBezTo>
                    <a:pt x="107" y="6"/>
                    <a:pt x="100" y="0"/>
                    <a:pt x="92" y="0"/>
                  </a:cubicBezTo>
                  <a:close/>
                  <a:moveTo>
                    <a:pt x="60" y="293"/>
                  </a:moveTo>
                  <a:cubicBezTo>
                    <a:pt x="47" y="293"/>
                    <a:pt x="47" y="293"/>
                    <a:pt x="47" y="293"/>
                  </a:cubicBezTo>
                  <a:cubicBezTo>
                    <a:pt x="25" y="259"/>
                    <a:pt x="25" y="259"/>
                    <a:pt x="25" y="259"/>
                  </a:cubicBezTo>
                  <a:cubicBezTo>
                    <a:pt x="81" y="259"/>
                    <a:pt x="81" y="259"/>
                    <a:pt x="81" y="259"/>
                  </a:cubicBezTo>
                  <a:lnTo>
                    <a:pt x="60" y="293"/>
                  </a:lnTo>
                  <a:close/>
                  <a:moveTo>
                    <a:pt x="18" y="241"/>
                  </a:moveTo>
                  <a:cubicBezTo>
                    <a:pt x="18" y="59"/>
                    <a:pt x="18" y="59"/>
                    <a:pt x="18" y="59"/>
                  </a:cubicBezTo>
                  <a:cubicBezTo>
                    <a:pt x="44" y="59"/>
                    <a:pt x="44" y="59"/>
                    <a:pt x="44" y="59"/>
                  </a:cubicBezTo>
                  <a:cubicBezTo>
                    <a:pt x="44" y="241"/>
                    <a:pt x="44" y="241"/>
                    <a:pt x="44" y="241"/>
                  </a:cubicBezTo>
                  <a:lnTo>
                    <a:pt x="18" y="241"/>
                  </a:lnTo>
                  <a:close/>
                  <a:moveTo>
                    <a:pt x="62" y="241"/>
                  </a:moveTo>
                  <a:cubicBezTo>
                    <a:pt x="62" y="59"/>
                    <a:pt x="62" y="59"/>
                    <a:pt x="62" y="59"/>
                  </a:cubicBezTo>
                  <a:cubicBezTo>
                    <a:pt x="88" y="59"/>
                    <a:pt x="88" y="59"/>
                    <a:pt x="88" y="59"/>
                  </a:cubicBezTo>
                  <a:cubicBezTo>
                    <a:pt x="88" y="241"/>
                    <a:pt x="88" y="241"/>
                    <a:pt x="88" y="241"/>
                  </a:cubicBezTo>
                  <a:lnTo>
                    <a:pt x="62" y="241"/>
                  </a:lnTo>
                  <a:close/>
                  <a:moveTo>
                    <a:pt x="88" y="18"/>
                  </a:moveTo>
                  <a:cubicBezTo>
                    <a:pt x="88" y="41"/>
                    <a:pt x="88" y="41"/>
                    <a:pt x="88" y="41"/>
                  </a:cubicBezTo>
                  <a:cubicBezTo>
                    <a:pt x="18" y="41"/>
                    <a:pt x="18" y="41"/>
                    <a:pt x="18" y="41"/>
                  </a:cubicBezTo>
                  <a:cubicBezTo>
                    <a:pt x="18" y="18"/>
                    <a:pt x="18" y="18"/>
                    <a:pt x="18" y="18"/>
                  </a:cubicBezTo>
                  <a:lnTo>
                    <a:pt x="88" y="18"/>
                  </a:lnTo>
                  <a:close/>
                  <a:moveTo>
                    <a:pt x="88" y="18"/>
                  </a:moveTo>
                  <a:cubicBezTo>
                    <a:pt x="88" y="18"/>
                    <a:pt x="88" y="18"/>
                    <a:pt x="88"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8">
              <a:extLst>
                <a:ext uri="{FF2B5EF4-FFF2-40B4-BE49-F238E27FC236}">
                  <a16:creationId xmlns:a16="http://schemas.microsoft.com/office/drawing/2014/main" id="{C945C8F4-4A42-4BF6-96D2-AF55D8130BBE}"/>
                </a:ext>
              </a:extLst>
            </p:cNvPr>
            <p:cNvSpPr>
              <a:spLocks noEditPoints="1"/>
            </p:cNvSpPr>
            <p:nvPr/>
          </p:nvSpPr>
          <p:spPr bwMode="auto">
            <a:xfrm>
              <a:off x="9393238" y="4489450"/>
              <a:ext cx="354013" cy="44450"/>
            </a:xfrm>
            <a:custGeom>
              <a:avLst/>
              <a:gdLst>
                <a:gd name="T0" fmla="*/ 142 w 151"/>
                <a:gd name="T1" fmla="*/ 0 h 19"/>
                <a:gd name="T2" fmla="*/ 9 w 151"/>
                <a:gd name="T3" fmla="*/ 0 h 19"/>
                <a:gd name="T4" fmla="*/ 0 w 151"/>
                <a:gd name="T5" fmla="*/ 10 h 19"/>
                <a:gd name="T6" fmla="*/ 9 w 151"/>
                <a:gd name="T7" fmla="*/ 19 h 19"/>
                <a:gd name="T8" fmla="*/ 142 w 151"/>
                <a:gd name="T9" fmla="*/ 19 h 19"/>
                <a:gd name="T10" fmla="*/ 151 w 151"/>
                <a:gd name="T11" fmla="*/ 10 h 19"/>
                <a:gd name="T12" fmla="*/ 142 w 151"/>
                <a:gd name="T13" fmla="*/ 0 h 19"/>
                <a:gd name="T14" fmla="*/ 142 w 151"/>
                <a:gd name="T15" fmla="*/ 0 h 19"/>
                <a:gd name="T16" fmla="*/ 142 w 151"/>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9">
                  <a:moveTo>
                    <a:pt x="142" y="0"/>
                  </a:moveTo>
                  <a:cubicBezTo>
                    <a:pt x="9" y="0"/>
                    <a:pt x="9" y="0"/>
                    <a:pt x="9" y="0"/>
                  </a:cubicBezTo>
                  <a:cubicBezTo>
                    <a:pt x="4" y="0"/>
                    <a:pt x="0" y="5"/>
                    <a:pt x="0" y="10"/>
                  </a:cubicBezTo>
                  <a:cubicBezTo>
                    <a:pt x="0" y="15"/>
                    <a:pt x="4" y="19"/>
                    <a:pt x="9" y="19"/>
                  </a:cubicBezTo>
                  <a:cubicBezTo>
                    <a:pt x="142" y="19"/>
                    <a:pt x="142" y="19"/>
                    <a:pt x="142" y="19"/>
                  </a:cubicBezTo>
                  <a:cubicBezTo>
                    <a:pt x="147" y="19"/>
                    <a:pt x="151" y="15"/>
                    <a:pt x="151" y="10"/>
                  </a:cubicBezTo>
                  <a:cubicBezTo>
                    <a:pt x="151" y="5"/>
                    <a:pt x="147" y="0"/>
                    <a:pt x="142" y="0"/>
                  </a:cubicBezTo>
                  <a:close/>
                  <a:moveTo>
                    <a:pt x="142" y="0"/>
                  </a:moveTo>
                  <a:cubicBezTo>
                    <a:pt x="142" y="0"/>
                    <a:pt x="142" y="0"/>
                    <a:pt x="1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861AB83-E7E6-448C-BE4E-01684FF77D68}"/>
              </a:ext>
            </a:extLst>
          </p:cNvPr>
          <p:cNvGrpSpPr/>
          <p:nvPr/>
        </p:nvGrpSpPr>
        <p:grpSpPr>
          <a:xfrm>
            <a:off x="3537379" y="4824457"/>
            <a:ext cx="2600660" cy="963293"/>
            <a:chOff x="2297639" y="4505411"/>
            <a:chExt cx="2600660" cy="963293"/>
          </a:xfrm>
        </p:grpSpPr>
        <p:sp>
          <p:nvSpPr>
            <p:cNvPr id="25" name="TextBox 24">
              <a:extLst>
                <a:ext uri="{FF2B5EF4-FFF2-40B4-BE49-F238E27FC236}">
                  <a16:creationId xmlns:a16="http://schemas.microsoft.com/office/drawing/2014/main" id="{21105950-DEC5-4610-80CD-1A0779B817B5}"/>
                </a:ext>
              </a:extLst>
            </p:cNvPr>
            <p:cNvSpPr txBox="1"/>
            <p:nvPr/>
          </p:nvSpPr>
          <p:spPr>
            <a:xfrm>
              <a:off x="2559064" y="4505411"/>
              <a:ext cx="2077813"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wedding organizer</a:t>
              </a:r>
            </a:p>
          </p:txBody>
        </p:sp>
        <p:sp>
          <p:nvSpPr>
            <p:cNvPr id="26" name="TextBox 25">
              <a:extLst>
                <a:ext uri="{FF2B5EF4-FFF2-40B4-BE49-F238E27FC236}">
                  <a16:creationId xmlns:a16="http://schemas.microsoft.com/office/drawing/2014/main" id="{EFA9D8E8-5A62-4543-BAC0-AC62759FFF14}"/>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16" name="Group 15">
            <a:extLst>
              <a:ext uri="{FF2B5EF4-FFF2-40B4-BE49-F238E27FC236}">
                <a16:creationId xmlns:a16="http://schemas.microsoft.com/office/drawing/2014/main" id="{F9EAF397-1F3F-41D3-8971-FDE9129F5E83}"/>
              </a:ext>
            </a:extLst>
          </p:cNvPr>
          <p:cNvGrpSpPr/>
          <p:nvPr/>
        </p:nvGrpSpPr>
        <p:grpSpPr>
          <a:xfrm>
            <a:off x="7165826" y="4047882"/>
            <a:ext cx="376930" cy="559684"/>
            <a:chOff x="2606675" y="4899026"/>
            <a:chExt cx="1571625" cy="2333625"/>
          </a:xfrm>
          <a:solidFill>
            <a:schemeClr val="accent6"/>
          </a:solidFill>
        </p:grpSpPr>
        <p:sp>
          <p:nvSpPr>
            <p:cNvPr id="17" name="Freeform 17">
              <a:extLst>
                <a:ext uri="{FF2B5EF4-FFF2-40B4-BE49-F238E27FC236}">
                  <a16:creationId xmlns:a16="http://schemas.microsoft.com/office/drawing/2014/main" id="{D741BF2A-0B17-4B3E-9878-CCB063A7C5B9}"/>
                </a:ext>
              </a:extLst>
            </p:cNvPr>
            <p:cNvSpPr>
              <a:spLocks noEditPoints="1"/>
            </p:cNvSpPr>
            <p:nvPr/>
          </p:nvSpPr>
          <p:spPr bwMode="auto">
            <a:xfrm>
              <a:off x="2606675" y="5735638"/>
              <a:ext cx="555625" cy="806450"/>
            </a:xfrm>
            <a:custGeom>
              <a:avLst/>
              <a:gdLst>
                <a:gd name="T0" fmla="*/ 335 w 374"/>
                <a:gd name="T1" fmla="*/ 434 h 542"/>
                <a:gd name="T2" fmla="*/ 116 w 374"/>
                <a:gd name="T3" fmla="*/ 68 h 542"/>
                <a:gd name="T4" fmla="*/ 116 w 374"/>
                <a:gd name="T5" fmla="*/ 59 h 542"/>
                <a:gd name="T6" fmla="*/ 59 w 374"/>
                <a:gd name="T7" fmla="*/ 0 h 542"/>
                <a:gd name="T8" fmla="*/ 0 w 374"/>
                <a:gd name="T9" fmla="*/ 57 h 542"/>
                <a:gd name="T10" fmla="*/ 0 w 374"/>
                <a:gd name="T11" fmla="*/ 68 h 542"/>
                <a:gd name="T12" fmla="*/ 281 w 374"/>
                <a:gd name="T13" fmla="*/ 536 h 542"/>
                <a:gd name="T14" fmla="*/ 308 w 374"/>
                <a:gd name="T15" fmla="*/ 542 h 542"/>
                <a:gd name="T16" fmla="*/ 359 w 374"/>
                <a:gd name="T17" fmla="*/ 512 h 542"/>
                <a:gd name="T18" fmla="*/ 335 w 374"/>
                <a:gd name="T19" fmla="*/ 434 h 542"/>
                <a:gd name="T20" fmla="*/ 335 w 374"/>
                <a:gd name="T21" fmla="*/ 434 h 542"/>
                <a:gd name="T22" fmla="*/ 335 w 374"/>
                <a:gd name="T23" fmla="*/ 43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542">
                  <a:moveTo>
                    <a:pt x="335" y="434"/>
                  </a:moveTo>
                  <a:cubicBezTo>
                    <a:pt x="200" y="362"/>
                    <a:pt x="116" y="222"/>
                    <a:pt x="116" y="68"/>
                  </a:cubicBezTo>
                  <a:cubicBezTo>
                    <a:pt x="116" y="59"/>
                    <a:pt x="116" y="59"/>
                    <a:pt x="116" y="59"/>
                  </a:cubicBezTo>
                  <a:cubicBezTo>
                    <a:pt x="116" y="27"/>
                    <a:pt x="91" y="1"/>
                    <a:pt x="59" y="0"/>
                  </a:cubicBezTo>
                  <a:cubicBezTo>
                    <a:pt x="28" y="0"/>
                    <a:pt x="1" y="25"/>
                    <a:pt x="0" y="57"/>
                  </a:cubicBezTo>
                  <a:cubicBezTo>
                    <a:pt x="0" y="68"/>
                    <a:pt x="0" y="68"/>
                    <a:pt x="0" y="68"/>
                  </a:cubicBezTo>
                  <a:cubicBezTo>
                    <a:pt x="0" y="265"/>
                    <a:pt x="108" y="443"/>
                    <a:pt x="281" y="536"/>
                  </a:cubicBezTo>
                  <a:cubicBezTo>
                    <a:pt x="290" y="540"/>
                    <a:pt x="299" y="542"/>
                    <a:pt x="308" y="542"/>
                  </a:cubicBezTo>
                  <a:cubicBezTo>
                    <a:pt x="329" y="542"/>
                    <a:pt x="349" y="531"/>
                    <a:pt x="359" y="512"/>
                  </a:cubicBezTo>
                  <a:cubicBezTo>
                    <a:pt x="374" y="483"/>
                    <a:pt x="363" y="449"/>
                    <a:pt x="335" y="434"/>
                  </a:cubicBezTo>
                  <a:close/>
                  <a:moveTo>
                    <a:pt x="335" y="434"/>
                  </a:moveTo>
                  <a:cubicBezTo>
                    <a:pt x="335" y="434"/>
                    <a:pt x="335" y="434"/>
                    <a:pt x="335" y="43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8">
              <a:extLst>
                <a:ext uri="{FF2B5EF4-FFF2-40B4-BE49-F238E27FC236}">
                  <a16:creationId xmlns:a16="http://schemas.microsoft.com/office/drawing/2014/main" id="{531095B0-1BB6-4AC0-AF30-575E049575B2}"/>
                </a:ext>
              </a:extLst>
            </p:cNvPr>
            <p:cNvSpPr>
              <a:spLocks noEditPoints="1"/>
            </p:cNvSpPr>
            <p:nvPr/>
          </p:nvSpPr>
          <p:spPr bwMode="auto">
            <a:xfrm>
              <a:off x="2955925" y="5738813"/>
              <a:ext cx="1222375" cy="1493838"/>
            </a:xfrm>
            <a:custGeom>
              <a:avLst/>
              <a:gdLst>
                <a:gd name="T0" fmla="*/ 765 w 823"/>
                <a:gd name="T1" fmla="*/ 1 h 1003"/>
                <a:gd name="T2" fmla="*/ 708 w 823"/>
                <a:gd name="T3" fmla="*/ 59 h 1003"/>
                <a:gd name="T4" fmla="*/ 708 w 823"/>
                <a:gd name="T5" fmla="*/ 66 h 1003"/>
                <a:gd name="T6" fmla="*/ 294 w 823"/>
                <a:gd name="T7" fmla="*/ 479 h 1003"/>
                <a:gd name="T8" fmla="*/ 243 w 823"/>
                <a:gd name="T9" fmla="*/ 511 h 1003"/>
                <a:gd name="T10" fmla="*/ 236 w 823"/>
                <a:gd name="T11" fmla="*/ 539 h 1003"/>
                <a:gd name="T12" fmla="*/ 238 w 823"/>
                <a:gd name="T13" fmla="*/ 888 h 1003"/>
                <a:gd name="T14" fmla="*/ 57 w 823"/>
                <a:gd name="T15" fmla="*/ 888 h 1003"/>
                <a:gd name="T16" fmla="*/ 0 w 823"/>
                <a:gd name="T17" fmla="*/ 945 h 1003"/>
                <a:gd name="T18" fmla="*/ 57 w 823"/>
                <a:gd name="T19" fmla="*/ 1003 h 1003"/>
                <a:gd name="T20" fmla="*/ 531 w 823"/>
                <a:gd name="T21" fmla="*/ 1003 h 1003"/>
                <a:gd name="T22" fmla="*/ 589 w 823"/>
                <a:gd name="T23" fmla="*/ 945 h 1003"/>
                <a:gd name="T24" fmla="*/ 531 w 823"/>
                <a:gd name="T25" fmla="*/ 888 h 1003"/>
                <a:gd name="T26" fmla="*/ 353 w 823"/>
                <a:gd name="T27" fmla="*/ 888 h 1003"/>
                <a:gd name="T28" fmla="*/ 351 w 823"/>
                <a:gd name="T29" fmla="*/ 591 h 1003"/>
                <a:gd name="T30" fmla="*/ 823 w 823"/>
                <a:gd name="T31" fmla="*/ 66 h 1003"/>
                <a:gd name="T32" fmla="*/ 823 w 823"/>
                <a:gd name="T33" fmla="*/ 57 h 1003"/>
                <a:gd name="T34" fmla="*/ 765 w 823"/>
                <a:gd name="T35" fmla="*/ 1 h 1003"/>
                <a:gd name="T36" fmla="*/ 765 w 823"/>
                <a:gd name="T37" fmla="*/ 1 h 1003"/>
                <a:gd name="T38" fmla="*/ 765 w 823"/>
                <a:gd name="T39" fmla="*/ 1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1003">
                  <a:moveTo>
                    <a:pt x="765" y="1"/>
                  </a:moveTo>
                  <a:cubicBezTo>
                    <a:pt x="733" y="1"/>
                    <a:pt x="707" y="27"/>
                    <a:pt x="708" y="59"/>
                  </a:cubicBezTo>
                  <a:cubicBezTo>
                    <a:pt x="708" y="66"/>
                    <a:pt x="708" y="66"/>
                    <a:pt x="708" y="66"/>
                  </a:cubicBezTo>
                  <a:cubicBezTo>
                    <a:pt x="708" y="294"/>
                    <a:pt x="522" y="479"/>
                    <a:pt x="294" y="479"/>
                  </a:cubicBezTo>
                  <a:cubicBezTo>
                    <a:pt x="272" y="479"/>
                    <a:pt x="252" y="492"/>
                    <a:pt x="243" y="511"/>
                  </a:cubicBezTo>
                  <a:cubicBezTo>
                    <a:pt x="238" y="519"/>
                    <a:pt x="236" y="529"/>
                    <a:pt x="236" y="539"/>
                  </a:cubicBezTo>
                  <a:cubicBezTo>
                    <a:pt x="238" y="888"/>
                    <a:pt x="238" y="888"/>
                    <a:pt x="238" y="888"/>
                  </a:cubicBezTo>
                  <a:cubicBezTo>
                    <a:pt x="57" y="888"/>
                    <a:pt x="57" y="888"/>
                    <a:pt x="57" y="888"/>
                  </a:cubicBezTo>
                  <a:cubicBezTo>
                    <a:pt x="26" y="888"/>
                    <a:pt x="0" y="914"/>
                    <a:pt x="0" y="945"/>
                  </a:cubicBezTo>
                  <a:cubicBezTo>
                    <a:pt x="0" y="977"/>
                    <a:pt x="26" y="1003"/>
                    <a:pt x="57" y="1003"/>
                  </a:cubicBezTo>
                  <a:cubicBezTo>
                    <a:pt x="531" y="1003"/>
                    <a:pt x="531" y="1003"/>
                    <a:pt x="531" y="1003"/>
                  </a:cubicBezTo>
                  <a:cubicBezTo>
                    <a:pt x="563" y="1003"/>
                    <a:pt x="589" y="977"/>
                    <a:pt x="589" y="945"/>
                  </a:cubicBezTo>
                  <a:cubicBezTo>
                    <a:pt x="589" y="914"/>
                    <a:pt x="563" y="888"/>
                    <a:pt x="531" y="888"/>
                  </a:cubicBezTo>
                  <a:cubicBezTo>
                    <a:pt x="353" y="888"/>
                    <a:pt x="353" y="888"/>
                    <a:pt x="353" y="888"/>
                  </a:cubicBezTo>
                  <a:cubicBezTo>
                    <a:pt x="351" y="591"/>
                    <a:pt x="351" y="591"/>
                    <a:pt x="351" y="591"/>
                  </a:cubicBezTo>
                  <a:cubicBezTo>
                    <a:pt x="616" y="563"/>
                    <a:pt x="823" y="338"/>
                    <a:pt x="823" y="66"/>
                  </a:cubicBezTo>
                  <a:cubicBezTo>
                    <a:pt x="823" y="57"/>
                    <a:pt x="823" y="57"/>
                    <a:pt x="823" y="57"/>
                  </a:cubicBezTo>
                  <a:cubicBezTo>
                    <a:pt x="823" y="26"/>
                    <a:pt x="797" y="0"/>
                    <a:pt x="765" y="1"/>
                  </a:cubicBezTo>
                  <a:close/>
                  <a:moveTo>
                    <a:pt x="765" y="1"/>
                  </a:moveTo>
                  <a:cubicBezTo>
                    <a:pt x="765" y="1"/>
                    <a:pt x="765" y="1"/>
                    <a:pt x="76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19">
              <a:extLst>
                <a:ext uri="{FF2B5EF4-FFF2-40B4-BE49-F238E27FC236}">
                  <a16:creationId xmlns:a16="http://schemas.microsoft.com/office/drawing/2014/main" id="{632245A0-7CC8-4AD5-AA88-5674B2567C52}"/>
                </a:ext>
              </a:extLst>
            </p:cNvPr>
            <p:cNvSpPr>
              <a:spLocks noEditPoints="1"/>
            </p:cNvSpPr>
            <p:nvPr/>
          </p:nvSpPr>
          <p:spPr bwMode="auto">
            <a:xfrm>
              <a:off x="2979738" y="4899026"/>
              <a:ext cx="831850" cy="1304925"/>
            </a:xfrm>
            <a:custGeom>
              <a:avLst/>
              <a:gdLst>
                <a:gd name="T0" fmla="*/ 282 w 560"/>
                <a:gd name="T1" fmla="*/ 0 h 877"/>
                <a:gd name="T2" fmla="*/ 278 w 560"/>
                <a:gd name="T3" fmla="*/ 0 h 877"/>
                <a:gd name="T4" fmla="*/ 0 w 560"/>
                <a:gd name="T5" fmla="*/ 278 h 877"/>
                <a:gd name="T6" fmla="*/ 0 w 560"/>
                <a:gd name="T7" fmla="*/ 599 h 877"/>
                <a:gd name="T8" fmla="*/ 278 w 560"/>
                <a:gd name="T9" fmla="*/ 877 h 877"/>
                <a:gd name="T10" fmla="*/ 282 w 560"/>
                <a:gd name="T11" fmla="*/ 877 h 877"/>
                <a:gd name="T12" fmla="*/ 560 w 560"/>
                <a:gd name="T13" fmla="*/ 599 h 877"/>
                <a:gd name="T14" fmla="*/ 560 w 560"/>
                <a:gd name="T15" fmla="*/ 278 h 877"/>
                <a:gd name="T16" fmla="*/ 282 w 560"/>
                <a:gd name="T17" fmla="*/ 0 h 877"/>
                <a:gd name="T18" fmla="*/ 445 w 560"/>
                <a:gd name="T19" fmla="*/ 599 h 877"/>
                <a:gd name="T20" fmla="*/ 282 w 560"/>
                <a:gd name="T21" fmla="*/ 762 h 877"/>
                <a:gd name="T22" fmla="*/ 278 w 560"/>
                <a:gd name="T23" fmla="*/ 762 h 877"/>
                <a:gd name="T24" fmla="*/ 115 w 560"/>
                <a:gd name="T25" fmla="*/ 599 h 877"/>
                <a:gd name="T26" fmla="*/ 115 w 560"/>
                <a:gd name="T27" fmla="*/ 278 h 877"/>
                <a:gd name="T28" fmla="*/ 278 w 560"/>
                <a:gd name="T29" fmla="*/ 115 h 877"/>
                <a:gd name="T30" fmla="*/ 282 w 560"/>
                <a:gd name="T31" fmla="*/ 115 h 877"/>
                <a:gd name="T32" fmla="*/ 445 w 560"/>
                <a:gd name="T33" fmla="*/ 278 h 877"/>
                <a:gd name="T34" fmla="*/ 445 w 560"/>
                <a:gd name="T35" fmla="*/ 599 h 877"/>
                <a:gd name="T36" fmla="*/ 445 w 560"/>
                <a:gd name="T37" fmla="*/ 599 h 877"/>
                <a:gd name="T38" fmla="*/ 445 w 560"/>
                <a:gd name="T39" fmla="*/ 59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0" h="877">
                  <a:moveTo>
                    <a:pt x="282" y="0"/>
                  </a:moveTo>
                  <a:cubicBezTo>
                    <a:pt x="278" y="0"/>
                    <a:pt x="278" y="0"/>
                    <a:pt x="278" y="0"/>
                  </a:cubicBezTo>
                  <a:cubicBezTo>
                    <a:pt x="125" y="0"/>
                    <a:pt x="0" y="125"/>
                    <a:pt x="0" y="278"/>
                  </a:cubicBezTo>
                  <a:cubicBezTo>
                    <a:pt x="0" y="599"/>
                    <a:pt x="0" y="599"/>
                    <a:pt x="0" y="599"/>
                  </a:cubicBezTo>
                  <a:cubicBezTo>
                    <a:pt x="0" y="752"/>
                    <a:pt x="125" y="877"/>
                    <a:pt x="278" y="877"/>
                  </a:cubicBezTo>
                  <a:cubicBezTo>
                    <a:pt x="282" y="877"/>
                    <a:pt x="282" y="877"/>
                    <a:pt x="282" y="877"/>
                  </a:cubicBezTo>
                  <a:cubicBezTo>
                    <a:pt x="435" y="877"/>
                    <a:pt x="560" y="752"/>
                    <a:pt x="560" y="599"/>
                  </a:cubicBezTo>
                  <a:cubicBezTo>
                    <a:pt x="560" y="278"/>
                    <a:pt x="560" y="278"/>
                    <a:pt x="560" y="278"/>
                  </a:cubicBezTo>
                  <a:cubicBezTo>
                    <a:pt x="560" y="125"/>
                    <a:pt x="435" y="0"/>
                    <a:pt x="282" y="0"/>
                  </a:cubicBezTo>
                  <a:close/>
                  <a:moveTo>
                    <a:pt x="445" y="599"/>
                  </a:moveTo>
                  <a:cubicBezTo>
                    <a:pt x="445" y="689"/>
                    <a:pt x="372" y="762"/>
                    <a:pt x="282" y="762"/>
                  </a:cubicBezTo>
                  <a:cubicBezTo>
                    <a:pt x="278" y="762"/>
                    <a:pt x="278" y="762"/>
                    <a:pt x="278" y="762"/>
                  </a:cubicBezTo>
                  <a:cubicBezTo>
                    <a:pt x="188" y="762"/>
                    <a:pt x="115" y="689"/>
                    <a:pt x="115" y="599"/>
                  </a:cubicBezTo>
                  <a:cubicBezTo>
                    <a:pt x="115" y="278"/>
                    <a:pt x="115" y="278"/>
                    <a:pt x="115" y="278"/>
                  </a:cubicBezTo>
                  <a:cubicBezTo>
                    <a:pt x="115" y="188"/>
                    <a:pt x="188" y="115"/>
                    <a:pt x="278" y="115"/>
                  </a:cubicBezTo>
                  <a:cubicBezTo>
                    <a:pt x="282" y="115"/>
                    <a:pt x="282" y="115"/>
                    <a:pt x="282" y="115"/>
                  </a:cubicBezTo>
                  <a:cubicBezTo>
                    <a:pt x="372" y="115"/>
                    <a:pt x="445" y="188"/>
                    <a:pt x="445" y="278"/>
                  </a:cubicBezTo>
                  <a:lnTo>
                    <a:pt x="445" y="599"/>
                  </a:lnTo>
                  <a:close/>
                  <a:moveTo>
                    <a:pt x="445" y="599"/>
                  </a:moveTo>
                  <a:cubicBezTo>
                    <a:pt x="445" y="599"/>
                    <a:pt x="445" y="599"/>
                    <a:pt x="445" y="5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 name="Group 26">
            <a:extLst>
              <a:ext uri="{FF2B5EF4-FFF2-40B4-BE49-F238E27FC236}">
                <a16:creationId xmlns:a16="http://schemas.microsoft.com/office/drawing/2014/main" id="{B8E5B474-4DB8-45A8-8D6B-E9D385BFEE17}"/>
              </a:ext>
            </a:extLst>
          </p:cNvPr>
          <p:cNvGrpSpPr/>
          <p:nvPr/>
        </p:nvGrpSpPr>
        <p:grpSpPr>
          <a:xfrm>
            <a:off x="6053961" y="4824457"/>
            <a:ext cx="2600660" cy="963293"/>
            <a:chOff x="2297639" y="4505411"/>
            <a:chExt cx="2600660" cy="963293"/>
          </a:xfrm>
        </p:grpSpPr>
        <p:sp>
          <p:nvSpPr>
            <p:cNvPr id="28" name="TextBox 27">
              <a:extLst>
                <a:ext uri="{FF2B5EF4-FFF2-40B4-BE49-F238E27FC236}">
                  <a16:creationId xmlns:a16="http://schemas.microsoft.com/office/drawing/2014/main" id="{EEF28A6C-79C0-4A56-81EA-EE68DD1E8F63}"/>
                </a:ext>
              </a:extLst>
            </p:cNvPr>
            <p:cNvSpPr txBox="1"/>
            <p:nvPr/>
          </p:nvSpPr>
          <p:spPr>
            <a:xfrm>
              <a:off x="2592724" y="4505411"/>
              <a:ext cx="2010487"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master ceremony</a:t>
              </a:r>
            </a:p>
          </p:txBody>
        </p:sp>
        <p:sp>
          <p:nvSpPr>
            <p:cNvPr id="29" name="TextBox 28">
              <a:extLst>
                <a:ext uri="{FF2B5EF4-FFF2-40B4-BE49-F238E27FC236}">
                  <a16:creationId xmlns:a16="http://schemas.microsoft.com/office/drawing/2014/main" id="{2BC3F056-546B-4A4D-8EC9-7287D2135EB7}"/>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A8C421EE-84F0-471D-A40C-9F79522849C2}"/>
              </a:ext>
            </a:extLst>
          </p:cNvPr>
          <p:cNvGrpSpPr/>
          <p:nvPr/>
        </p:nvGrpSpPr>
        <p:grpSpPr>
          <a:xfrm>
            <a:off x="9595288" y="4148863"/>
            <a:ext cx="551168" cy="442187"/>
            <a:chOff x="5422900" y="5291138"/>
            <a:chExt cx="1541463" cy="1141413"/>
          </a:xfrm>
          <a:solidFill>
            <a:schemeClr val="accent6"/>
          </a:solidFill>
        </p:grpSpPr>
        <p:sp>
          <p:nvSpPr>
            <p:cNvPr id="5" name="Freeform 6">
              <a:extLst>
                <a:ext uri="{FF2B5EF4-FFF2-40B4-BE49-F238E27FC236}">
                  <a16:creationId xmlns:a16="http://schemas.microsoft.com/office/drawing/2014/main" id="{DB8A3634-CAF7-4178-A08A-ACD0FB030AF3}"/>
                </a:ext>
              </a:extLst>
            </p:cNvPr>
            <p:cNvSpPr>
              <a:spLocks noEditPoints="1"/>
            </p:cNvSpPr>
            <p:nvPr/>
          </p:nvSpPr>
          <p:spPr bwMode="auto">
            <a:xfrm>
              <a:off x="5422900" y="5291138"/>
              <a:ext cx="1541463" cy="1141413"/>
            </a:xfrm>
            <a:custGeom>
              <a:avLst/>
              <a:gdLst>
                <a:gd name="T0" fmla="*/ 389 w 410"/>
                <a:gd name="T1" fmla="*/ 59 h 304"/>
                <a:gd name="T2" fmla="*/ 389 w 410"/>
                <a:gd name="T3" fmla="*/ 18 h 304"/>
                <a:gd name="T4" fmla="*/ 370 w 410"/>
                <a:gd name="T5" fmla="*/ 0 h 304"/>
                <a:gd name="T6" fmla="*/ 307 w 410"/>
                <a:gd name="T7" fmla="*/ 0 h 304"/>
                <a:gd name="T8" fmla="*/ 289 w 410"/>
                <a:gd name="T9" fmla="*/ 18 h 304"/>
                <a:gd name="T10" fmla="*/ 289 w 410"/>
                <a:gd name="T11" fmla="*/ 57 h 304"/>
                <a:gd name="T12" fmla="*/ 282 w 410"/>
                <a:gd name="T13" fmla="*/ 57 h 304"/>
                <a:gd name="T14" fmla="*/ 205 w 410"/>
                <a:gd name="T15" fmla="*/ 33 h 304"/>
                <a:gd name="T16" fmla="*/ 128 w 410"/>
                <a:gd name="T17" fmla="*/ 57 h 304"/>
                <a:gd name="T18" fmla="*/ 33 w 410"/>
                <a:gd name="T19" fmla="*/ 57 h 304"/>
                <a:gd name="T20" fmla="*/ 0 w 410"/>
                <a:gd name="T21" fmla="*/ 90 h 304"/>
                <a:gd name="T22" fmla="*/ 0 w 410"/>
                <a:gd name="T23" fmla="*/ 248 h 304"/>
                <a:gd name="T24" fmla="*/ 33 w 410"/>
                <a:gd name="T25" fmla="*/ 280 h 304"/>
                <a:gd name="T26" fmla="*/ 128 w 410"/>
                <a:gd name="T27" fmla="*/ 280 h 304"/>
                <a:gd name="T28" fmla="*/ 205 w 410"/>
                <a:gd name="T29" fmla="*/ 304 h 304"/>
                <a:gd name="T30" fmla="*/ 282 w 410"/>
                <a:gd name="T31" fmla="*/ 280 h 304"/>
                <a:gd name="T32" fmla="*/ 378 w 410"/>
                <a:gd name="T33" fmla="*/ 280 h 304"/>
                <a:gd name="T34" fmla="*/ 410 w 410"/>
                <a:gd name="T35" fmla="*/ 248 h 304"/>
                <a:gd name="T36" fmla="*/ 410 w 410"/>
                <a:gd name="T37" fmla="*/ 90 h 304"/>
                <a:gd name="T38" fmla="*/ 389 w 410"/>
                <a:gd name="T39" fmla="*/ 59 h 304"/>
                <a:gd name="T40" fmla="*/ 311 w 410"/>
                <a:gd name="T41" fmla="*/ 22 h 304"/>
                <a:gd name="T42" fmla="*/ 367 w 410"/>
                <a:gd name="T43" fmla="*/ 22 h 304"/>
                <a:gd name="T44" fmla="*/ 367 w 410"/>
                <a:gd name="T45" fmla="*/ 57 h 304"/>
                <a:gd name="T46" fmla="*/ 311 w 410"/>
                <a:gd name="T47" fmla="*/ 57 h 304"/>
                <a:gd name="T48" fmla="*/ 311 w 410"/>
                <a:gd name="T49" fmla="*/ 22 h 304"/>
                <a:gd name="T50" fmla="*/ 22 w 410"/>
                <a:gd name="T51" fmla="*/ 248 h 304"/>
                <a:gd name="T52" fmla="*/ 22 w 410"/>
                <a:gd name="T53" fmla="*/ 90 h 304"/>
                <a:gd name="T54" fmla="*/ 33 w 410"/>
                <a:gd name="T55" fmla="*/ 79 h 304"/>
                <a:gd name="T56" fmla="*/ 104 w 410"/>
                <a:gd name="T57" fmla="*/ 79 h 304"/>
                <a:gd name="T58" fmla="*/ 70 w 410"/>
                <a:gd name="T59" fmla="*/ 169 h 304"/>
                <a:gd name="T60" fmla="*/ 104 w 410"/>
                <a:gd name="T61" fmla="*/ 259 h 304"/>
                <a:gd name="T62" fmla="*/ 33 w 410"/>
                <a:gd name="T63" fmla="*/ 259 h 304"/>
                <a:gd name="T64" fmla="*/ 22 w 410"/>
                <a:gd name="T65" fmla="*/ 248 h 304"/>
                <a:gd name="T66" fmla="*/ 91 w 410"/>
                <a:gd name="T67" fmla="*/ 169 h 304"/>
                <a:gd name="T68" fmla="*/ 205 w 410"/>
                <a:gd name="T69" fmla="*/ 55 h 304"/>
                <a:gd name="T70" fmla="*/ 319 w 410"/>
                <a:gd name="T71" fmla="*/ 169 h 304"/>
                <a:gd name="T72" fmla="*/ 205 w 410"/>
                <a:gd name="T73" fmla="*/ 283 h 304"/>
                <a:gd name="T74" fmla="*/ 91 w 410"/>
                <a:gd name="T75" fmla="*/ 169 h 304"/>
                <a:gd name="T76" fmla="*/ 388 w 410"/>
                <a:gd name="T77" fmla="*/ 248 h 304"/>
                <a:gd name="T78" fmla="*/ 378 w 410"/>
                <a:gd name="T79" fmla="*/ 259 h 304"/>
                <a:gd name="T80" fmla="*/ 306 w 410"/>
                <a:gd name="T81" fmla="*/ 259 h 304"/>
                <a:gd name="T82" fmla="*/ 341 w 410"/>
                <a:gd name="T83" fmla="*/ 169 h 304"/>
                <a:gd name="T84" fmla="*/ 306 w 410"/>
                <a:gd name="T85" fmla="*/ 79 h 304"/>
                <a:gd name="T86" fmla="*/ 378 w 410"/>
                <a:gd name="T87" fmla="*/ 79 h 304"/>
                <a:gd name="T88" fmla="*/ 388 w 410"/>
                <a:gd name="T89" fmla="*/ 90 h 304"/>
                <a:gd name="T90" fmla="*/ 388 w 410"/>
                <a:gd name="T91" fmla="*/ 248 h 304"/>
                <a:gd name="T92" fmla="*/ 388 w 410"/>
                <a:gd name="T93" fmla="*/ 248 h 304"/>
                <a:gd name="T94" fmla="*/ 388 w 410"/>
                <a:gd name="T95" fmla="*/ 24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0" h="304">
                  <a:moveTo>
                    <a:pt x="389" y="59"/>
                  </a:moveTo>
                  <a:cubicBezTo>
                    <a:pt x="389" y="18"/>
                    <a:pt x="389" y="18"/>
                    <a:pt x="389" y="18"/>
                  </a:cubicBezTo>
                  <a:cubicBezTo>
                    <a:pt x="389" y="8"/>
                    <a:pt x="380" y="0"/>
                    <a:pt x="370" y="0"/>
                  </a:cubicBezTo>
                  <a:cubicBezTo>
                    <a:pt x="307" y="0"/>
                    <a:pt x="307" y="0"/>
                    <a:pt x="307" y="0"/>
                  </a:cubicBezTo>
                  <a:cubicBezTo>
                    <a:pt x="297" y="0"/>
                    <a:pt x="289" y="8"/>
                    <a:pt x="289" y="18"/>
                  </a:cubicBezTo>
                  <a:cubicBezTo>
                    <a:pt x="289" y="57"/>
                    <a:pt x="289" y="57"/>
                    <a:pt x="289" y="57"/>
                  </a:cubicBezTo>
                  <a:cubicBezTo>
                    <a:pt x="282" y="57"/>
                    <a:pt x="282" y="57"/>
                    <a:pt x="282" y="57"/>
                  </a:cubicBezTo>
                  <a:cubicBezTo>
                    <a:pt x="260" y="42"/>
                    <a:pt x="234" y="33"/>
                    <a:pt x="205" y="33"/>
                  </a:cubicBezTo>
                  <a:cubicBezTo>
                    <a:pt x="177" y="33"/>
                    <a:pt x="150" y="42"/>
                    <a:pt x="128" y="57"/>
                  </a:cubicBezTo>
                  <a:cubicBezTo>
                    <a:pt x="33" y="57"/>
                    <a:pt x="33" y="57"/>
                    <a:pt x="33" y="57"/>
                  </a:cubicBezTo>
                  <a:cubicBezTo>
                    <a:pt x="15" y="57"/>
                    <a:pt x="0" y="72"/>
                    <a:pt x="0" y="90"/>
                  </a:cubicBezTo>
                  <a:cubicBezTo>
                    <a:pt x="0" y="248"/>
                    <a:pt x="0" y="248"/>
                    <a:pt x="0" y="248"/>
                  </a:cubicBezTo>
                  <a:cubicBezTo>
                    <a:pt x="0" y="266"/>
                    <a:pt x="15" y="280"/>
                    <a:pt x="33" y="280"/>
                  </a:cubicBezTo>
                  <a:cubicBezTo>
                    <a:pt x="128" y="280"/>
                    <a:pt x="128" y="280"/>
                    <a:pt x="128" y="280"/>
                  </a:cubicBezTo>
                  <a:cubicBezTo>
                    <a:pt x="150" y="295"/>
                    <a:pt x="177" y="304"/>
                    <a:pt x="205" y="304"/>
                  </a:cubicBezTo>
                  <a:cubicBezTo>
                    <a:pt x="234" y="304"/>
                    <a:pt x="260" y="295"/>
                    <a:pt x="282" y="280"/>
                  </a:cubicBezTo>
                  <a:cubicBezTo>
                    <a:pt x="378" y="280"/>
                    <a:pt x="378" y="280"/>
                    <a:pt x="378" y="280"/>
                  </a:cubicBezTo>
                  <a:cubicBezTo>
                    <a:pt x="396" y="280"/>
                    <a:pt x="410" y="266"/>
                    <a:pt x="410" y="248"/>
                  </a:cubicBezTo>
                  <a:cubicBezTo>
                    <a:pt x="410" y="90"/>
                    <a:pt x="410" y="90"/>
                    <a:pt x="410" y="90"/>
                  </a:cubicBezTo>
                  <a:cubicBezTo>
                    <a:pt x="410" y="76"/>
                    <a:pt x="401" y="64"/>
                    <a:pt x="389" y="59"/>
                  </a:cubicBezTo>
                  <a:close/>
                  <a:moveTo>
                    <a:pt x="311" y="22"/>
                  </a:moveTo>
                  <a:cubicBezTo>
                    <a:pt x="367" y="22"/>
                    <a:pt x="367" y="22"/>
                    <a:pt x="367" y="22"/>
                  </a:cubicBezTo>
                  <a:cubicBezTo>
                    <a:pt x="367" y="57"/>
                    <a:pt x="367" y="57"/>
                    <a:pt x="367" y="57"/>
                  </a:cubicBezTo>
                  <a:cubicBezTo>
                    <a:pt x="311" y="57"/>
                    <a:pt x="311" y="57"/>
                    <a:pt x="311" y="57"/>
                  </a:cubicBezTo>
                  <a:lnTo>
                    <a:pt x="311" y="22"/>
                  </a:lnTo>
                  <a:close/>
                  <a:moveTo>
                    <a:pt x="22" y="248"/>
                  </a:moveTo>
                  <a:cubicBezTo>
                    <a:pt x="22" y="90"/>
                    <a:pt x="22" y="90"/>
                    <a:pt x="22" y="90"/>
                  </a:cubicBezTo>
                  <a:cubicBezTo>
                    <a:pt x="22" y="84"/>
                    <a:pt x="27" y="79"/>
                    <a:pt x="33" y="79"/>
                  </a:cubicBezTo>
                  <a:cubicBezTo>
                    <a:pt x="104" y="79"/>
                    <a:pt x="104" y="79"/>
                    <a:pt x="104" y="79"/>
                  </a:cubicBezTo>
                  <a:cubicBezTo>
                    <a:pt x="83" y="103"/>
                    <a:pt x="70" y="134"/>
                    <a:pt x="70" y="169"/>
                  </a:cubicBezTo>
                  <a:cubicBezTo>
                    <a:pt x="70" y="203"/>
                    <a:pt x="83" y="235"/>
                    <a:pt x="104" y="259"/>
                  </a:cubicBezTo>
                  <a:cubicBezTo>
                    <a:pt x="33" y="259"/>
                    <a:pt x="33" y="259"/>
                    <a:pt x="33" y="259"/>
                  </a:cubicBezTo>
                  <a:cubicBezTo>
                    <a:pt x="27" y="259"/>
                    <a:pt x="22" y="254"/>
                    <a:pt x="22" y="248"/>
                  </a:cubicBezTo>
                  <a:close/>
                  <a:moveTo>
                    <a:pt x="91" y="169"/>
                  </a:moveTo>
                  <a:cubicBezTo>
                    <a:pt x="91" y="106"/>
                    <a:pt x="142" y="55"/>
                    <a:pt x="205" y="55"/>
                  </a:cubicBezTo>
                  <a:cubicBezTo>
                    <a:pt x="268" y="55"/>
                    <a:pt x="319" y="106"/>
                    <a:pt x="319" y="169"/>
                  </a:cubicBezTo>
                  <a:cubicBezTo>
                    <a:pt x="319" y="232"/>
                    <a:pt x="268" y="283"/>
                    <a:pt x="205" y="283"/>
                  </a:cubicBezTo>
                  <a:cubicBezTo>
                    <a:pt x="142" y="283"/>
                    <a:pt x="91" y="232"/>
                    <a:pt x="91" y="169"/>
                  </a:cubicBezTo>
                  <a:close/>
                  <a:moveTo>
                    <a:pt x="388" y="248"/>
                  </a:moveTo>
                  <a:cubicBezTo>
                    <a:pt x="388" y="254"/>
                    <a:pt x="384" y="259"/>
                    <a:pt x="378" y="259"/>
                  </a:cubicBezTo>
                  <a:cubicBezTo>
                    <a:pt x="306" y="259"/>
                    <a:pt x="306" y="259"/>
                    <a:pt x="306" y="259"/>
                  </a:cubicBezTo>
                  <a:cubicBezTo>
                    <a:pt x="328" y="235"/>
                    <a:pt x="341" y="203"/>
                    <a:pt x="341" y="169"/>
                  </a:cubicBezTo>
                  <a:cubicBezTo>
                    <a:pt x="341" y="134"/>
                    <a:pt x="328" y="103"/>
                    <a:pt x="306" y="79"/>
                  </a:cubicBezTo>
                  <a:cubicBezTo>
                    <a:pt x="378" y="79"/>
                    <a:pt x="378" y="79"/>
                    <a:pt x="378" y="79"/>
                  </a:cubicBezTo>
                  <a:cubicBezTo>
                    <a:pt x="384" y="79"/>
                    <a:pt x="388" y="84"/>
                    <a:pt x="388" y="90"/>
                  </a:cubicBezTo>
                  <a:lnTo>
                    <a:pt x="388" y="248"/>
                  </a:lnTo>
                  <a:close/>
                  <a:moveTo>
                    <a:pt x="388" y="248"/>
                  </a:moveTo>
                  <a:cubicBezTo>
                    <a:pt x="388" y="248"/>
                    <a:pt x="388" y="248"/>
                    <a:pt x="388" y="2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56851267-1444-45EE-B4B5-BEC37CF71ED9}"/>
                </a:ext>
              </a:extLst>
            </p:cNvPr>
            <p:cNvSpPr>
              <a:spLocks noEditPoints="1"/>
            </p:cNvSpPr>
            <p:nvPr/>
          </p:nvSpPr>
          <p:spPr bwMode="auto">
            <a:xfrm>
              <a:off x="5919788" y="5651500"/>
              <a:ext cx="547688" cy="547688"/>
            </a:xfrm>
            <a:custGeom>
              <a:avLst/>
              <a:gdLst>
                <a:gd name="T0" fmla="*/ 73 w 146"/>
                <a:gd name="T1" fmla="*/ 0 h 146"/>
                <a:gd name="T2" fmla="*/ 0 w 146"/>
                <a:gd name="T3" fmla="*/ 73 h 146"/>
                <a:gd name="T4" fmla="*/ 73 w 146"/>
                <a:gd name="T5" fmla="*/ 146 h 146"/>
                <a:gd name="T6" fmla="*/ 146 w 146"/>
                <a:gd name="T7" fmla="*/ 73 h 146"/>
                <a:gd name="T8" fmla="*/ 73 w 146"/>
                <a:gd name="T9" fmla="*/ 0 h 146"/>
                <a:gd name="T10" fmla="*/ 73 w 146"/>
                <a:gd name="T11" fmla="*/ 124 h 146"/>
                <a:gd name="T12" fmla="*/ 22 w 146"/>
                <a:gd name="T13" fmla="*/ 73 h 146"/>
                <a:gd name="T14" fmla="*/ 73 w 146"/>
                <a:gd name="T15" fmla="*/ 21 h 146"/>
                <a:gd name="T16" fmla="*/ 125 w 146"/>
                <a:gd name="T17" fmla="*/ 73 h 146"/>
                <a:gd name="T18" fmla="*/ 73 w 146"/>
                <a:gd name="T19" fmla="*/ 124 h 146"/>
                <a:gd name="T20" fmla="*/ 73 w 146"/>
                <a:gd name="T21" fmla="*/ 124 h 146"/>
                <a:gd name="T22" fmla="*/ 73 w 146"/>
                <a:gd name="T23" fmla="*/ 1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46">
                  <a:moveTo>
                    <a:pt x="73" y="0"/>
                  </a:moveTo>
                  <a:cubicBezTo>
                    <a:pt x="33" y="0"/>
                    <a:pt x="0" y="32"/>
                    <a:pt x="0" y="73"/>
                  </a:cubicBezTo>
                  <a:cubicBezTo>
                    <a:pt x="0" y="113"/>
                    <a:pt x="33" y="146"/>
                    <a:pt x="73" y="146"/>
                  </a:cubicBezTo>
                  <a:cubicBezTo>
                    <a:pt x="113" y="146"/>
                    <a:pt x="146" y="113"/>
                    <a:pt x="146" y="73"/>
                  </a:cubicBezTo>
                  <a:cubicBezTo>
                    <a:pt x="146" y="32"/>
                    <a:pt x="113" y="0"/>
                    <a:pt x="73" y="0"/>
                  </a:cubicBezTo>
                  <a:close/>
                  <a:moveTo>
                    <a:pt x="73" y="124"/>
                  </a:moveTo>
                  <a:cubicBezTo>
                    <a:pt x="45" y="124"/>
                    <a:pt x="22" y="101"/>
                    <a:pt x="22" y="73"/>
                  </a:cubicBezTo>
                  <a:cubicBezTo>
                    <a:pt x="22" y="44"/>
                    <a:pt x="45" y="21"/>
                    <a:pt x="73" y="21"/>
                  </a:cubicBezTo>
                  <a:cubicBezTo>
                    <a:pt x="101" y="21"/>
                    <a:pt x="125" y="44"/>
                    <a:pt x="125" y="73"/>
                  </a:cubicBezTo>
                  <a:cubicBezTo>
                    <a:pt x="125" y="101"/>
                    <a:pt x="101" y="124"/>
                    <a:pt x="73" y="124"/>
                  </a:cubicBezTo>
                  <a:close/>
                  <a:moveTo>
                    <a:pt x="73" y="124"/>
                  </a:moveTo>
                  <a:cubicBezTo>
                    <a:pt x="73" y="124"/>
                    <a:pt x="73" y="124"/>
                    <a:pt x="73" y="1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C26F550D-7F06-4469-A840-2BB73AFFFB5D}"/>
                </a:ext>
              </a:extLst>
            </p:cNvPr>
            <p:cNvSpPr>
              <a:spLocks noEditPoints="1"/>
            </p:cNvSpPr>
            <p:nvPr/>
          </p:nvSpPr>
          <p:spPr bwMode="auto">
            <a:xfrm>
              <a:off x="5543550" y="5654675"/>
              <a:ext cx="131763" cy="82550"/>
            </a:xfrm>
            <a:custGeom>
              <a:avLst/>
              <a:gdLst>
                <a:gd name="T0" fmla="*/ 24 w 35"/>
                <a:gd name="T1" fmla="*/ 0 h 22"/>
                <a:gd name="T2" fmla="*/ 11 w 35"/>
                <a:gd name="T3" fmla="*/ 0 h 22"/>
                <a:gd name="T4" fmla="*/ 0 w 35"/>
                <a:gd name="T5" fmla="*/ 11 h 22"/>
                <a:gd name="T6" fmla="*/ 11 w 35"/>
                <a:gd name="T7" fmla="*/ 22 h 22"/>
                <a:gd name="T8" fmla="*/ 24 w 35"/>
                <a:gd name="T9" fmla="*/ 22 h 22"/>
                <a:gd name="T10" fmla="*/ 35 w 35"/>
                <a:gd name="T11" fmla="*/ 11 h 22"/>
                <a:gd name="T12" fmla="*/ 24 w 35"/>
                <a:gd name="T13" fmla="*/ 0 h 22"/>
                <a:gd name="T14" fmla="*/ 24 w 35"/>
                <a:gd name="T15" fmla="*/ 0 h 22"/>
                <a:gd name="T16" fmla="*/ 24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24" y="0"/>
                  </a:moveTo>
                  <a:cubicBezTo>
                    <a:pt x="11" y="0"/>
                    <a:pt x="11" y="0"/>
                    <a:pt x="11" y="0"/>
                  </a:cubicBezTo>
                  <a:cubicBezTo>
                    <a:pt x="5" y="0"/>
                    <a:pt x="0" y="5"/>
                    <a:pt x="0" y="11"/>
                  </a:cubicBezTo>
                  <a:cubicBezTo>
                    <a:pt x="0" y="17"/>
                    <a:pt x="5" y="22"/>
                    <a:pt x="11" y="22"/>
                  </a:cubicBezTo>
                  <a:cubicBezTo>
                    <a:pt x="24" y="22"/>
                    <a:pt x="24" y="22"/>
                    <a:pt x="24" y="22"/>
                  </a:cubicBezTo>
                  <a:cubicBezTo>
                    <a:pt x="30" y="22"/>
                    <a:pt x="35" y="17"/>
                    <a:pt x="35" y="11"/>
                  </a:cubicBezTo>
                  <a:cubicBezTo>
                    <a:pt x="35" y="5"/>
                    <a:pt x="30" y="0"/>
                    <a:pt x="24" y="0"/>
                  </a:cubicBezTo>
                  <a:close/>
                  <a:moveTo>
                    <a:pt x="24" y="0"/>
                  </a:move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190E93C5-1661-40F3-B73E-3E8DD860C978}"/>
              </a:ext>
            </a:extLst>
          </p:cNvPr>
          <p:cNvGrpSpPr/>
          <p:nvPr/>
        </p:nvGrpSpPr>
        <p:grpSpPr>
          <a:xfrm>
            <a:off x="8570542" y="4824457"/>
            <a:ext cx="2600660" cy="963293"/>
            <a:chOff x="2297639" y="4505411"/>
            <a:chExt cx="2600660" cy="963293"/>
          </a:xfrm>
        </p:grpSpPr>
        <p:sp>
          <p:nvSpPr>
            <p:cNvPr id="31" name="TextBox 30">
              <a:extLst>
                <a:ext uri="{FF2B5EF4-FFF2-40B4-BE49-F238E27FC236}">
                  <a16:creationId xmlns:a16="http://schemas.microsoft.com/office/drawing/2014/main" id="{966F999B-C41B-48E6-BFC0-C9E6BFA272D4}"/>
                </a:ext>
              </a:extLst>
            </p:cNvPr>
            <p:cNvSpPr txBox="1"/>
            <p:nvPr/>
          </p:nvSpPr>
          <p:spPr>
            <a:xfrm>
              <a:off x="2773066" y="4505411"/>
              <a:ext cx="1649811" cy="338554"/>
            </a:xfrm>
            <a:prstGeom prst="rect">
              <a:avLst/>
            </a:prstGeom>
            <a:noFill/>
          </p:spPr>
          <p:txBody>
            <a:bodyPr wrap="none" rtlCol="0">
              <a:spAutoFit/>
            </a:bodyPr>
            <a:lstStyle/>
            <a:p>
              <a:pPr algn="ctr"/>
              <a:r>
                <a:rPr lang="en-ID" sz="1600">
                  <a:solidFill>
                    <a:schemeClr val="accent6"/>
                  </a:solidFill>
                  <a:cs typeface="Poppins SemiBold" panose="00000700000000000000" pitchFamily="2" charset="0"/>
                </a:rPr>
                <a:t>entertainment</a:t>
              </a:r>
            </a:p>
          </p:txBody>
        </p:sp>
        <p:sp>
          <p:nvSpPr>
            <p:cNvPr id="32" name="TextBox 31">
              <a:extLst>
                <a:ext uri="{FF2B5EF4-FFF2-40B4-BE49-F238E27FC236}">
                  <a16:creationId xmlns:a16="http://schemas.microsoft.com/office/drawing/2014/main" id="{F66218CD-6877-4815-82F4-2692A997FFE3}"/>
                </a:ext>
              </a:extLst>
            </p:cNvPr>
            <p:cNvSpPr txBox="1"/>
            <p:nvPr/>
          </p:nvSpPr>
          <p:spPr>
            <a:xfrm>
              <a:off x="2297639" y="4848534"/>
              <a:ext cx="2600660" cy="620170"/>
            </a:xfrm>
            <a:prstGeom prst="rect">
              <a:avLst/>
            </a:prstGeom>
            <a:noFill/>
          </p:spPr>
          <p:txBody>
            <a:bodyPr wrap="square" rtlCol="0">
              <a:spAutoFit/>
            </a:bodyPr>
            <a:lstStyle/>
            <a:p>
              <a:pPr algn="ctr">
                <a:lnSpc>
                  <a:spcPct val="150000"/>
                </a:lnSpc>
              </a:pPr>
              <a:r>
                <a:rPr lang="en-US" sz="1200">
                  <a:solidFill>
                    <a:schemeClr val="tx1">
                      <a:lumMod val="65000"/>
                      <a:lumOff val="35000"/>
                    </a:schemeClr>
                  </a:solidFill>
                </a:rPr>
                <a:t>simply dummy text of the printing and typesetting</a:t>
              </a:r>
              <a:endParaRPr lang="en-ID" sz="1200">
                <a:solidFill>
                  <a:schemeClr val="tx1">
                    <a:lumMod val="65000"/>
                    <a:lumOff val="35000"/>
                  </a:schemeClr>
                </a:solidFill>
              </a:endParaRPr>
            </a:p>
          </p:txBody>
        </p:sp>
      </p:grpSp>
      <p:grpSp>
        <p:nvGrpSpPr>
          <p:cNvPr id="65" name="Group 64">
            <a:extLst>
              <a:ext uri="{FF2B5EF4-FFF2-40B4-BE49-F238E27FC236}">
                <a16:creationId xmlns:a16="http://schemas.microsoft.com/office/drawing/2014/main" id="{432EDDAA-9287-44E3-AEBB-77D4F11B7E28}"/>
              </a:ext>
            </a:extLst>
          </p:cNvPr>
          <p:cNvGrpSpPr/>
          <p:nvPr/>
        </p:nvGrpSpPr>
        <p:grpSpPr>
          <a:xfrm rot="9000000">
            <a:off x="7518881" y="-974824"/>
            <a:ext cx="4507733" cy="4242893"/>
            <a:chOff x="7718942" y="2201131"/>
            <a:chExt cx="4870366" cy="4584220"/>
          </a:xfrm>
        </p:grpSpPr>
        <p:sp>
          <p:nvSpPr>
            <p:cNvPr id="66" name="Freeform 5">
              <a:extLst>
                <a:ext uri="{FF2B5EF4-FFF2-40B4-BE49-F238E27FC236}">
                  <a16:creationId xmlns:a16="http://schemas.microsoft.com/office/drawing/2014/main" id="{C06C874D-F987-43DA-BEE3-4A904C205D23}"/>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67" name="Freeform 7">
              <a:extLst>
                <a:ext uri="{FF2B5EF4-FFF2-40B4-BE49-F238E27FC236}">
                  <a16:creationId xmlns:a16="http://schemas.microsoft.com/office/drawing/2014/main" id="{3BD5480D-F9C6-43FB-BF17-078F9508A897}"/>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68" name="Freeform 19">
            <a:extLst>
              <a:ext uri="{FF2B5EF4-FFF2-40B4-BE49-F238E27FC236}">
                <a16:creationId xmlns:a16="http://schemas.microsoft.com/office/drawing/2014/main" id="{4DB0C67F-4807-4E50-A4A3-E721B0A92945}"/>
              </a:ext>
            </a:extLst>
          </p:cNvPr>
          <p:cNvSpPr>
            <a:spLocks noEditPoints="1"/>
          </p:cNvSpPr>
          <p:nvPr/>
        </p:nvSpPr>
        <p:spPr bwMode="auto">
          <a:xfrm>
            <a:off x="486237" y="5289675"/>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8">
            <a:extLst>
              <a:ext uri="{FF2B5EF4-FFF2-40B4-BE49-F238E27FC236}">
                <a16:creationId xmlns:a16="http://schemas.microsoft.com/office/drawing/2014/main" id="{6B4D2E92-2F17-4CC8-9AD8-4196BC1BB9E9}"/>
              </a:ext>
            </a:extLst>
          </p:cNvPr>
          <p:cNvSpPr>
            <a:spLocks noEditPoints="1"/>
          </p:cNvSpPr>
          <p:nvPr/>
        </p:nvSpPr>
        <p:spPr bwMode="auto">
          <a:xfrm>
            <a:off x="11489530" y="299081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0" name="Freeform 17">
            <a:extLst>
              <a:ext uri="{FF2B5EF4-FFF2-40B4-BE49-F238E27FC236}">
                <a16:creationId xmlns:a16="http://schemas.microsoft.com/office/drawing/2014/main" id="{F86115D1-7622-4CF2-8CB2-724CB329E19A}"/>
              </a:ext>
            </a:extLst>
          </p:cNvPr>
          <p:cNvSpPr>
            <a:spLocks noEditPoints="1"/>
          </p:cNvSpPr>
          <p:nvPr/>
        </p:nvSpPr>
        <p:spPr bwMode="auto">
          <a:xfrm>
            <a:off x="5036454" y="6354128"/>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1" name="Freeform 21">
            <a:extLst>
              <a:ext uri="{FF2B5EF4-FFF2-40B4-BE49-F238E27FC236}">
                <a16:creationId xmlns:a16="http://schemas.microsoft.com/office/drawing/2014/main" id="{589FAE23-1AB5-4BAC-AD13-83C8A47C7DC1}"/>
              </a:ext>
            </a:extLst>
          </p:cNvPr>
          <p:cNvSpPr>
            <a:spLocks/>
          </p:cNvSpPr>
          <p:nvPr/>
        </p:nvSpPr>
        <p:spPr bwMode="auto">
          <a:xfrm>
            <a:off x="8486143" y="5638484"/>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832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8">
            <a:extLst>
              <a:ext uri="{FF2B5EF4-FFF2-40B4-BE49-F238E27FC236}">
                <a16:creationId xmlns:a16="http://schemas.microsoft.com/office/drawing/2014/main" id="{21E46A6C-E14C-4C37-B762-678AF2F68E58}"/>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17">
            <a:extLst>
              <a:ext uri="{FF2B5EF4-FFF2-40B4-BE49-F238E27FC236}">
                <a16:creationId xmlns:a16="http://schemas.microsoft.com/office/drawing/2014/main" id="{92AF1372-F75B-4253-BF05-9B4B2926B2E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B5E9BC03-14E8-434B-9D53-04C6B9AC247C}"/>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5" name="Group 4">
            <a:extLst>
              <a:ext uri="{FF2B5EF4-FFF2-40B4-BE49-F238E27FC236}">
                <a16:creationId xmlns:a16="http://schemas.microsoft.com/office/drawing/2014/main" id="{A7B453B0-CC0D-4B07-89F2-E042D89EBC91}"/>
              </a:ext>
            </a:extLst>
          </p:cNvPr>
          <p:cNvGrpSpPr/>
          <p:nvPr/>
        </p:nvGrpSpPr>
        <p:grpSpPr>
          <a:xfrm>
            <a:off x="468393" y="1696"/>
            <a:ext cx="3728170" cy="3190596"/>
            <a:chOff x="759881" y="349690"/>
            <a:chExt cx="3570536" cy="3055692"/>
          </a:xfrm>
        </p:grpSpPr>
        <p:sp>
          <p:nvSpPr>
            <p:cNvPr id="4" name="Freeform 5">
              <a:extLst>
                <a:ext uri="{FF2B5EF4-FFF2-40B4-BE49-F238E27FC236}">
                  <a16:creationId xmlns:a16="http://schemas.microsoft.com/office/drawing/2014/main" id="{D2D844B2-6A3B-4375-8008-42B9D916E1F2}"/>
                </a:ext>
              </a:extLst>
            </p:cNvPr>
            <p:cNvSpPr>
              <a:spLocks/>
            </p:cNvSpPr>
            <p:nvPr/>
          </p:nvSpPr>
          <p:spPr bwMode="auto">
            <a:xfrm rot="3600000">
              <a:off x="1455917" y="530882"/>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Freeform 5">
              <a:extLst>
                <a:ext uri="{FF2B5EF4-FFF2-40B4-BE49-F238E27FC236}">
                  <a16:creationId xmlns:a16="http://schemas.microsoft.com/office/drawing/2014/main" id="{F8AA3FAE-3EAD-4A2E-A237-1D51CCC0BE0C}"/>
                </a:ext>
              </a:extLst>
            </p:cNvPr>
            <p:cNvSpPr>
              <a:spLocks/>
            </p:cNvSpPr>
            <p:nvPr/>
          </p:nvSpPr>
          <p:spPr bwMode="auto">
            <a:xfrm rot="1800000">
              <a:off x="759881" y="349690"/>
              <a:ext cx="2881545" cy="286745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grpSp>
      <p:grpSp>
        <p:nvGrpSpPr>
          <p:cNvPr id="6" name="Group 5">
            <a:extLst>
              <a:ext uri="{FF2B5EF4-FFF2-40B4-BE49-F238E27FC236}">
                <a16:creationId xmlns:a16="http://schemas.microsoft.com/office/drawing/2014/main" id="{296DFC69-0F2A-4729-98EE-B378D07D021E}"/>
              </a:ext>
            </a:extLst>
          </p:cNvPr>
          <p:cNvGrpSpPr/>
          <p:nvPr/>
        </p:nvGrpSpPr>
        <p:grpSpPr>
          <a:xfrm>
            <a:off x="1650248" y="1441460"/>
            <a:ext cx="1264402" cy="1159218"/>
            <a:chOff x="3830638" y="6626225"/>
            <a:chExt cx="915987" cy="839787"/>
          </a:xfrm>
          <a:solidFill>
            <a:schemeClr val="accent6"/>
          </a:solidFill>
        </p:grpSpPr>
        <p:sp>
          <p:nvSpPr>
            <p:cNvPr id="7" name="Freeform 66">
              <a:extLst>
                <a:ext uri="{FF2B5EF4-FFF2-40B4-BE49-F238E27FC236}">
                  <a16:creationId xmlns:a16="http://schemas.microsoft.com/office/drawing/2014/main" id="{EC7C629A-287E-4CF9-B407-8A3BF959F1E4}"/>
                </a:ext>
              </a:extLst>
            </p:cNvPr>
            <p:cNvSpPr>
              <a:spLocks noEditPoints="1"/>
            </p:cNvSpPr>
            <p:nvPr/>
          </p:nvSpPr>
          <p:spPr bwMode="auto">
            <a:xfrm>
              <a:off x="4084638" y="7270750"/>
              <a:ext cx="230187" cy="55562"/>
            </a:xfrm>
            <a:custGeom>
              <a:avLst/>
              <a:gdLst>
                <a:gd name="T0" fmla="*/ 109 w 123"/>
                <a:gd name="T1" fmla="*/ 0 h 29"/>
                <a:gd name="T2" fmla="*/ 14 w 123"/>
                <a:gd name="T3" fmla="*/ 0 h 29"/>
                <a:gd name="T4" fmla="*/ 0 w 123"/>
                <a:gd name="T5" fmla="*/ 14 h 29"/>
                <a:gd name="T6" fmla="*/ 14 w 123"/>
                <a:gd name="T7" fmla="*/ 29 h 29"/>
                <a:gd name="T8" fmla="*/ 109 w 123"/>
                <a:gd name="T9" fmla="*/ 29 h 29"/>
                <a:gd name="T10" fmla="*/ 123 w 123"/>
                <a:gd name="T11" fmla="*/ 14 h 29"/>
                <a:gd name="T12" fmla="*/ 109 w 123"/>
                <a:gd name="T13" fmla="*/ 0 h 29"/>
                <a:gd name="T14" fmla="*/ 109 w 123"/>
                <a:gd name="T15" fmla="*/ 0 h 29"/>
                <a:gd name="T16" fmla="*/ 109 w 1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29">
                  <a:moveTo>
                    <a:pt x="109" y="0"/>
                  </a:moveTo>
                  <a:cubicBezTo>
                    <a:pt x="14" y="0"/>
                    <a:pt x="14" y="0"/>
                    <a:pt x="14" y="0"/>
                  </a:cubicBezTo>
                  <a:cubicBezTo>
                    <a:pt x="7" y="0"/>
                    <a:pt x="0" y="6"/>
                    <a:pt x="0" y="14"/>
                  </a:cubicBezTo>
                  <a:cubicBezTo>
                    <a:pt x="0" y="22"/>
                    <a:pt x="7" y="29"/>
                    <a:pt x="14" y="29"/>
                  </a:cubicBezTo>
                  <a:cubicBezTo>
                    <a:pt x="109" y="29"/>
                    <a:pt x="109" y="29"/>
                    <a:pt x="109" y="29"/>
                  </a:cubicBezTo>
                  <a:cubicBezTo>
                    <a:pt x="117" y="29"/>
                    <a:pt x="123" y="22"/>
                    <a:pt x="123" y="14"/>
                  </a:cubicBezTo>
                  <a:cubicBezTo>
                    <a:pt x="123" y="7"/>
                    <a:pt x="117" y="0"/>
                    <a:pt x="109" y="0"/>
                  </a:cubicBezTo>
                  <a:close/>
                  <a:moveTo>
                    <a:pt x="109" y="0"/>
                  </a:moveTo>
                  <a:cubicBezTo>
                    <a:pt x="109" y="0"/>
                    <a:pt x="109" y="0"/>
                    <a:pt x="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
              <a:extLst>
                <a:ext uri="{FF2B5EF4-FFF2-40B4-BE49-F238E27FC236}">
                  <a16:creationId xmlns:a16="http://schemas.microsoft.com/office/drawing/2014/main" id="{156648FC-ECC0-4774-B139-441B1E132066}"/>
                </a:ext>
              </a:extLst>
            </p:cNvPr>
            <p:cNvSpPr>
              <a:spLocks noEditPoints="1"/>
            </p:cNvSpPr>
            <p:nvPr/>
          </p:nvSpPr>
          <p:spPr bwMode="auto">
            <a:xfrm>
              <a:off x="3946525" y="6951663"/>
              <a:ext cx="439737" cy="52387"/>
            </a:xfrm>
            <a:custGeom>
              <a:avLst/>
              <a:gdLst>
                <a:gd name="T0" fmla="*/ 14 w 235"/>
                <a:gd name="T1" fmla="*/ 28 h 28"/>
                <a:gd name="T2" fmla="*/ 221 w 235"/>
                <a:gd name="T3" fmla="*/ 28 h 28"/>
                <a:gd name="T4" fmla="*/ 235 w 235"/>
                <a:gd name="T5" fmla="*/ 14 h 28"/>
                <a:gd name="T6" fmla="*/ 221 w 235"/>
                <a:gd name="T7" fmla="*/ 0 h 28"/>
                <a:gd name="T8" fmla="*/ 14 w 235"/>
                <a:gd name="T9" fmla="*/ 0 h 28"/>
                <a:gd name="T10" fmla="*/ 0 w 235"/>
                <a:gd name="T11" fmla="*/ 14 h 28"/>
                <a:gd name="T12" fmla="*/ 14 w 235"/>
                <a:gd name="T13" fmla="*/ 28 h 28"/>
                <a:gd name="T14" fmla="*/ 14 w 235"/>
                <a:gd name="T15" fmla="*/ 28 h 28"/>
                <a:gd name="T16" fmla="*/ 14 w 235"/>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14" y="28"/>
                  </a:moveTo>
                  <a:cubicBezTo>
                    <a:pt x="221" y="28"/>
                    <a:pt x="221" y="28"/>
                    <a:pt x="221" y="28"/>
                  </a:cubicBezTo>
                  <a:cubicBezTo>
                    <a:pt x="229" y="28"/>
                    <a:pt x="235" y="22"/>
                    <a:pt x="235" y="14"/>
                  </a:cubicBezTo>
                  <a:cubicBezTo>
                    <a:pt x="235" y="6"/>
                    <a:pt x="229" y="0"/>
                    <a:pt x="221" y="0"/>
                  </a:cubicBezTo>
                  <a:cubicBezTo>
                    <a:pt x="14" y="0"/>
                    <a:pt x="14" y="0"/>
                    <a:pt x="14" y="0"/>
                  </a:cubicBezTo>
                  <a:cubicBezTo>
                    <a:pt x="6" y="0"/>
                    <a:pt x="0" y="6"/>
                    <a:pt x="0" y="14"/>
                  </a:cubicBezTo>
                  <a:cubicBezTo>
                    <a:pt x="0" y="22"/>
                    <a:pt x="6" y="28"/>
                    <a:pt x="14" y="28"/>
                  </a:cubicBezTo>
                  <a:close/>
                  <a:moveTo>
                    <a:pt x="14" y="28"/>
                  </a:moveTo>
                  <a:cubicBezTo>
                    <a:pt x="14" y="28"/>
                    <a:pt x="14" y="28"/>
                    <a:pt x="14"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
              <a:extLst>
                <a:ext uri="{FF2B5EF4-FFF2-40B4-BE49-F238E27FC236}">
                  <a16:creationId xmlns:a16="http://schemas.microsoft.com/office/drawing/2014/main" id="{F08C6269-F8FD-4B4B-A915-5C2B8B4126C8}"/>
                </a:ext>
              </a:extLst>
            </p:cNvPr>
            <p:cNvSpPr>
              <a:spLocks noEditPoints="1"/>
            </p:cNvSpPr>
            <p:nvPr/>
          </p:nvSpPr>
          <p:spPr bwMode="auto">
            <a:xfrm>
              <a:off x="3946525" y="7077075"/>
              <a:ext cx="439737" cy="52387"/>
            </a:xfrm>
            <a:custGeom>
              <a:avLst/>
              <a:gdLst>
                <a:gd name="T0" fmla="*/ 235 w 235"/>
                <a:gd name="T1" fmla="*/ 14 h 28"/>
                <a:gd name="T2" fmla="*/ 221 w 235"/>
                <a:gd name="T3" fmla="*/ 0 h 28"/>
                <a:gd name="T4" fmla="*/ 14 w 235"/>
                <a:gd name="T5" fmla="*/ 0 h 28"/>
                <a:gd name="T6" fmla="*/ 0 w 235"/>
                <a:gd name="T7" fmla="*/ 14 h 28"/>
                <a:gd name="T8" fmla="*/ 14 w 235"/>
                <a:gd name="T9" fmla="*/ 28 h 28"/>
                <a:gd name="T10" fmla="*/ 221 w 235"/>
                <a:gd name="T11" fmla="*/ 28 h 28"/>
                <a:gd name="T12" fmla="*/ 235 w 235"/>
                <a:gd name="T13" fmla="*/ 14 h 28"/>
                <a:gd name="T14" fmla="*/ 235 w 235"/>
                <a:gd name="T15" fmla="*/ 14 h 28"/>
                <a:gd name="T16" fmla="*/ 235 w 235"/>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
                  <a:moveTo>
                    <a:pt x="235" y="14"/>
                  </a:moveTo>
                  <a:cubicBezTo>
                    <a:pt x="235" y="6"/>
                    <a:pt x="229" y="0"/>
                    <a:pt x="221" y="0"/>
                  </a:cubicBezTo>
                  <a:cubicBezTo>
                    <a:pt x="14" y="0"/>
                    <a:pt x="14" y="0"/>
                    <a:pt x="14" y="0"/>
                  </a:cubicBezTo>
                  <a:cubicBezTo>
                    <a:pt x="6" y="0"/>
                    <a:pt x="0" y="6"/>
                    <a:pt x="0" y="14"/>
                  </a:cubicBezTo>
                  <a:cubicBezTo>
                    <a:pt x="0" y="22"/>
                    <a:pt x="6" y="28"/>
                    <a:pt x="14" y="28"/>
                  </a:cubicBezTo>
                  <a:cubicBezTo>
                    <a:pt x="221" y="28"/>
                    <a:pt x="221" y="28"/>
                    <a:pt x="221" y="28"/>
                  </a:cubicBezTo>
                  <a:cubicBezTo>
                    <a:pt x="229" y="28"/>
                    <a:pt x="235" y="22"/>
                    <a:pt x="235" y="14"/>
                  </a:cubicBezTo>
                  <a:close/>
                  <a:moveTo>
                    <a:pt x="235" y="14"/>
                  </a:moveTo>
                  <a:cubicBezTo>
                    <a:pt x="235" y="14"/>
                    <a:pt x="235" y="14"/>
                    <a:pt x="235"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9">
              <a:extLst>
                <a:ext uri="{FF2B5EF4-FFF2-40B4-BE49-F238E27FC236}">
                  <a16:creationId xmlns:a16="http://schemas.microsoft.com/office/drawing/2014/main" id="{2300EE67-D9F7-44DB-BEA7-4469622B0A8D}"/>
                </a:ext>
              </a:extLst>
            </p:cNvPr>
            <p:cNvSpPr>
              <a:spLocks noEditPoints="1"/>
            </p:cNvSpPr>
            <p:nvPr/>
          </p:nvSpPr>
          <p:spPr bwMode="auto">
            <a:xfrm>
              <a:off x="3830638" y="6626225"/>
              <a:ext cx="915987" cy="839787"/>
            </a:xfrm>
            <a:custGeom>
              <a:avLst/>
              <a:gdLst>
                <a:gd name="T0" fmla="*/ 488 w 489"/>
                <a:gd name="T1" fmla="*/ 72 h 449"/>
                <a:gd name="T2" fmla="*/ 476 w 489"/>
                <a:gd name="T3" fmla="*/ 58 h 449"/>
                <a:gd name="T4" fmla="*/ 453 w 489"/>
                <a:gd name="T5" fmla="*/ 45 h 449"/>
                <a:gd name="T6" fmla="*/ 442 w 489"/>
                <a:gd name="T7" fmla="*/ 42 h 449"/>
                <a:gd name="T8" fmla="*/ 421 w 489"/>
                <a:gd name="T9" fmla="*/ 54 h 449"/>
                <a:gd name="T10" fmla="*/ 357 w 489"/>
                <a:gd name="T11" fmla="*/ 162 h 449"/>
                <a:gd name="T12" fmla="*/ 357 w 489"/>
                <a:gd name="T13" fmla="*/ 132 h 449"/>
                <a:gd name="T14" fmla="*/ 340 w 489"/>
                <a:gd name="T15" fmla="*/ 89 h 449"/>
                <a:gd name="T16" fmla="*/ 268 w 489"/>
                <a:gd name="T17" fmla="*/ 18 h 449"/>
                <a:gd name="T18" fmla="*/ 225 w 489"/>
                <a:gd name="T19" fmla="*/ 0 h 449"/>
                <a:gd name="T20" fmla="*/ 33 w 489"/>
                <a:gd name="T21" fmla="*/ 0 h 449"/>
                <a:gd name="T22" fmla="*/ 0 w 489"/>
                <a:gd name="T23" fmla="*/ 34 h 449"/>
                <a:gd name="T24" fmla="*/ 0 w 489"/>
                <a:gd name="T25" fmla="*/ 416 h 449"/>
                <a:gd name="T26" fmla="*/ 33 w 489"/>
                <a:gd name="T27" fmla="*/ 449 h 449"/>
                <a:gd name="T28" fmla="*/ 324 w 489"/>
                <a:gd name="T29" fmla="*/ 449 h 449"/>
                <a:gd name="T30" fmla="*/ 357 w 489"/>
                <a:gd name="T31" fmla="*/ 416 h 449"/>
                <a:gd name="T32" fmla="*/ 357 w 489"/>
                <a:gd name="T33" fmla="*/ 306 h 449"/>
                <a:gd name="T34" fmla="*/ 485 w 489"/>
                <a:gd name="T35" fmla="*/ 90 h 449"/>
                <a:gd name="T36" fmla="*/ 488 w 489"/>
                <a:gd name="T37" fmla="*/ 72 h 449"/>
                <a:gd name="T38" fmla="*/ 443 w 489"/>
                <a:gd name="T39" fmla="*/ 72 h 449"/>
                <a:gd name="T40" fmla="*/ 458 w 489"/>
                <a:gd name="T41" fmla="*/ 80 h 449"/>
                <a:gd name="T42" fmla="*/ 444 w 489"/>
                <a:gd name="T43" fmla="*/ 104 h 449"/>
                <a:gd name="T44" fmla="*/ 429 w 489"/>
                <a:gd name="T45" fmla="*/ 95 h 449"/>
                <a:gd name="T46" fmla="*/ 443 w 489"/>
                <a:gd name="T47" fmla="*/ 72 h 449"/>
                <a:gd name="T48" fmla="*/ 315 w 489"/>
                <a:gd name="T49" fmla="*/ 322 h 449"/>
                <a:gd name="T50" fmla="*/ 307 w 489"/>
                <a:gd name="T51" fmla="*/ 330 h 449"/>
                <a:gd name="T52" fmla="*/ 298 w 489"/>
                <a:gd name="T53" fmla="*/ 335 h 449"/>
                <a:gd name="T54" fmla="*/ 297 w 489"/>
                <a:gd name="T55" fmla="*/ 324 h 449"/>
                <a:gd name="T56" fmla="*/ 300 w 489"/>
                <a:gd name="T57" fmla="*/ 314 h 449"/>
                <a:gd name="T58" fmla="*/ 415 w 489"/>
                <a:gd name="T59" fmla="*/ 120 h 449"/>
                <a:gd name="T60" fmla="*/ 430 w 489"/>
                <a:gd name="T61" fmla="*/ 128 h 449"/>
                <a:gd name="T62" fmla="*/ 315 w 489"/>
                <a:gd name="T63" fmla="*/ 322 h 449"/>
                <a:gd name="T64" fmla="*/ 317 w 489"/>
                <a:gd name="T65" fmla="*/ 107 h 449"/>
                <a:gd name="T66" fmla="*/ 260 w 489"/>
                <a:gd name="T67" fmla="*/ 107 h 449"/>
                <a:gd name="T68" fmla="*/ 255 w 489"/>
                <a:gd name="T69" fmla="*/ 102 h 449"/>
                <a:gd name="T70" fmla="*/ 255 w 489"/>
                <a:gd name="T71" fmla="*/ 45 h 449"/>
                <a:gd name="T72" fmla="*/ 317 w 489"/>
                <a:gd name="T73" fmla="*/ 107 h 449"/>
                <a:gd name="T74" fmla="*/ 324 w 489"/>
                <a:gd name="T75" fmla="*/ 420 h 449"/>
                <a:gd name="T76" fmla="*/ 33 w 489"/>
                <a:gd name="T77" fmla="*/ 420 h 449"/>
                <a:gd name="T78" fmla="*/ 29 w 489"/>
                <a:gd name="T79" fmla="*/ 416 h 449"/>
                <a:gd name="T80" fmla="*/ 29 w 489"/>
                <a:gd name="T81" fmla="*/ 34 h 449"/>
                <a:gd name="T82" fmla="*/ 33 w 489"/>
                <a:gd name="T83" fmla="*/ 29 h 449"/>
                <a:gd name="T84" fmla="*/ 225 w 489"/>
                <a:gd name="T85" fmla="*/ 29 h 449"/>
                <a:gd name="T86" fmla="*/ 226 w 489"/>
                <a:gd name="T87" fmla="*/ 29 h 449"/>
                <a:gd name="T88" fmla="*/ 226 w 489"/>
                <a:gd name="T89" fmla="*/ 102 h 449"/>
                <a:gd name="T90" fmla="*/ 260 w 489"/>
                <a:gd name="T91" fmla="*/ 135 h 449"/>
                <a:gd name="T92" fmla="*/ 329 w 489"/>
                <a:gd name="T93" fmla="*/ 135 h 449"/>
                <a:gd name="T94" fmla="*/ 329 w 489"/>
                <a:gd name="T95" fmla="*/ 209 h 449"/>
                <a:gd name="T96" fmla="*/ 329 w 489"/>
                <a:gd name="T97" fmla="*/ 209 h 449"/>
                <a:gd name="T98" fmla="*/ 276 w 489"/>
                <a:gd name="T99" fmla="*/ 300 h 449"/>
                <a:gd name="T100" fmla="*/ 269 w 489"/>
                <a:gd name="T101" fmla="*/ 325 h 449"/>
                <a:gd name="T102" fmla="*/ 270 w 489"/>
                <a:gd name="T103" fmla="*/ 350 h 449"/>
                <a:gd name="T104" fmla="*/ 289 w 489"/>
                <a:gd name="T105" fmla="*/ 370 h 449"/>
                <a:gd name="T106" fmla="*/ 300 w 489"/>
                <a:gd name="T107" fmla="*/ 367 h 449"/>
                <a:gd name="T108" fmla="*/ 321 w 489"/>
                <a:gd name="T109" fmla="*/ 354 h 449"/>
                <a:gd name="T110" fmla="*/ 329 w 489"/>
                <a:gd name="T111" fmla="*/ 349 h 449"/>
                <a:gd name="T112" fmla="*/ 329 w 489"/>
                <a:gd name="T113" fmla="*/ 416 h 449"/>
                <a:gd name="T114" fmla="*/ 324 w 489"/>
                <a:gd name="T115" fmla="*/ 420 h 449"/>
                <a:gd name="T116" fmla="*/ 324 w 489"/>
                <a:gd name="T117" fmla="*/ 420 h 449"/>
                <a:gd name="T118" fmla="*/ 324 w 489"/>
                <a:gd name="T119" fmla="*/ 42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9" h="449">
                  <a:moveTo>
                    <a:pt x="488" y="72"/>
                  </a:moveTo>
                  <a:cubicBezTo>
                    <a:pt x="486" y="66"/>
                    <a:pt x="482" y="61"/>
                    <a:pt x="476" y="58"/>
                  </a:cubicBezTo>
                  <a:cubicBezTo>
                    <a:pt x="453" y="45"/>
                    <a:pt x="453" y="45"/>
                    <a:pt x="453" y="45"/>
                  </a:cubicBezTo>
                  <a:cubicBezTo>
                    <a:pt x="450" y="43"/>
                    <a:pt x="446" y="42"/>
                    <a:pt x="442" y="42"/>
                  </a:cubicBezTo>
                  <a:cubicBezTo>
                    <a:pt x="433" y="42"/>
                    <a:pt x="425" y="47"/>
                    <a:pt x="421" y="54"/>
                  </a:cubicBezTo>
                  <a:cubicBezTo>
                    <a:pt x="357" y="162"/>
                    <a:pt x="357" y="162"/>
                    <a:pt x="357" y="162"/>
                  </a:cubicBezTo>
                  <a:cubicBezTo>
                    <a:pt x="357" y="132"/>
                    <a:pt x="357" y="132"/>
                    <a:pt x="357" y="132"/>
                  </a:cubicBezTo>
                  <a:cubicBezTo>
                    <a:pt x="357" y="118"/>
                    <a:pt x="350" y="99"/>
                    <a:pt x="340" y="89"/>
                  </a:cubicBezTo>
                  <a:cubicBezTo>
                    <a:pt x="268" y="18"/>
                    <a:pt x="268" y="18"/>
                    <a:pt x="268" y="18"/>
                  </a:cubicBezTo>
                  <a:cubicBezTo>
                    <a:pt x="258" y="8"/>
                    <a:pt x="239" y="0"/>
                    <a:pt x="225" y="0"/>
                  </a:cubicBezTo>
                  <a:cubicBezTo>
                    <a:pt x="33" y="0"/>
                    <a:pt x="33" y="0"/>
                    <a:pt x="33" y="0"/>
                  </a:cubicBezTo>
                  <a:cubicBezTo>
                    <a:pt x="15" y="0"/>
                    <a:pt x="0" y="15"/>
                    <a:pt x="0" y="34"/>
                  </a:cubicBezTo>
                  <a:cubicBezTo>
                    <a:pt x="0" y="416"/>
                    <a:pt x="0" y="416"/>
                    <a:pt x="0" y="416"/>
                  </a:cubicBezTo>
                  <a:cubicBezTo>
                    <a:pt x="0" y="434"/>
                    <a:pt x="15" y="449"/>
                    <a:pt x="33" y="449"/>
                  </a:cubicBezTo>
                  <a:cubicBezTo>
                    <a:pt x="324" y="449"/>
                    <a:pt x="324" y="449"/>
                    <a:pt x="324" y="449"/>
                  </a:cubicBezTo>
                  <a:cubicBezTo>
                    <a:pt x="342" y="449"/>
                    <a:pt x="357" y="434"/>
                    <a:pt x="357" y="416"/>
                  </a:cubicBezTo>
                  <a:cubicBezTo>
                    <a:pt x="357" y="306"/>
                    <a:pt x="357" y="306"/>
                    <a:pt x="357" y="306"/>
                  </a:cubicBezTo>
                  <a:cubicBezTo>
                    <a:pt x="485" y="90"/>
                    <a:pt x="485" y="90"/>
                    <a:pt x="485" y="90"/>
                  </a:cubicBezTo>
                  <a:cubicBezTo>
                    <a:pt x="488" y="85"/>
                    <a:pt x="489" y="79"/>
                    <a:pt x="488" y="72"/>
                  </a:cubicBezTo>
                  <a:close/>
                  <a:moveTo>
                    <a:pt x="443" y="72"/>
                  </a:moveTo>
                  <a:cubicBezTo>
                    <a:pt x="458" y="80"/>
                    <a:pt x="458" y="80"/>
                    <a:pt x="458" y="80"/>
                  </a:cubicBezTo>
                  <a:cubicBezTo>
                    <a:pt x="444" y="104"/>
                    <a:pt x="444" y="104"/>
                    <a:pt x="444" y="104"/>
                  </a:cubicBezTo>
                  <a:cubicBezTo>
                    <a:pt x="429" y="95"/>
                    <a:pt x="429" y="95"/>
                    <a:pt x="429" y="95"/>
                  </a:cubicBezTo>
                  <a:lnTo>
                    <a:pt x="443" y="72"/>
                  </a:lnTo>
                  <a:close/>
                  <a:moveTo>
                    <a:pt x="315" y="322"/>
                  </a:moveTo>
                  <a:cubicBezTo>
                    <a:pt x="314" y="324"/>
                    <a:pt x="310" y="328"/>
                    <a:pt x="307" y="330"/>
                  </a:cubicBezTo>
                  <a:cubicBezTo>
                    <a:pt x="298" y="335"/>
                    <a:pt x="298" y="335"/>
                    <a:pt x="298" y="335"/>
                  </a:cubicBezTo>
                  <a:cubicBezTo>
                    <a:pt x="297" y="324"/>
                    <a:pt x="297" y="324"/>
                    <a:pt x="297" y="324"/>
                  </a:cubicBezTo>
                  <a:cubicBezTo>
                    <a:pt x="297" y="322"/>
                    <a:pt x="299" y="316"/>
                    <a:pt x="300" y="314"/>
                  </a:cubicBezTo>
                  <a:cubicBezTo>
                    <a:pt x="415" y="120"/>
                    <a:pt x="415" y="120"/>
                    <a:pt x="415" y="120"/>
                  </a:cubicBezTo>
                  <a:cubicBezTo>
                    <a:pt x="430" y="128"/>
                    <a:pt x="430" y="128"/>
                    <a:pt x="430" y="128"/>
                  </a:cubicBezTo>
                  <a:lnTo>
                    <a:pt x="315" y="322"/>
                  </a:lnTo>
                  <a:close/>
                  <a:moveTo>
                    <a:pt x="317" y="107"/>
                  </a:moveTo>
                  <a:cubicBezTo>
                    <a:pt x="260" y="107"/>
                    <a:pt x="260" y="107"/>
                    <a:pt x="260" y="107"/>
                  </a:cubicBezTo>
                  <a:cubicBezTo>
                    <a:pt x="257" y="107"/>
                    <a:pt x="255" y="105"/>
                    <a:pt x="255" y="102"/>
                  </a:cubicBezTo>
                  <a:cubicBezTo>
                    <a:pt x="255" y="45"/>
                    <a:pt x="255" y="45"/>
                    <a:pt x="255" y="45"/>
                  </a:cubicBezTo>
                  <a:lnTo>
                    <a:pt x="317" y="107"/>
                  </a:lnTo>
                  <a:close/>
                  <a:moveTo>
                    <a:pt x="324" y="420"/>
                  </a:moveTo>
                  <a:cubicBezTo>
                    <a:pt x="33" y="420"/>
                    <a:pt x="33" y="420"/>
                    <a:pt x="33" y="420"/>
                  </a:cubicBezTo>
                  <a:cubicBezTo>
                    <a:pt x="31" y="420"/>
                    <a:pt x="29" y="418"/>
                    <a:pt x="29" y="416"/>
                  </a:cubicBezTo>
                  <a:cubicBezTo>
                    <a:pt x="29" y="34"/>
                    <a:pt x="29" y="34"/>
                    <a:pt x="29" y="34"/>
                  </a:cubicBezTo>
                  <a:cubicBezTo>
                    <a:pt x="29" y="31"/>
                    <a:pt x="31" y="29"/>
                    <a:pt x="33" y="29"/>
                  </a:cubicBezTo>
                  <a:cubicBezTo>
                    <a:pt x="225" y="29"/>
                    <a:pt x="225" y="29"/>
                    <a:pt x="225" y="29"/>
                  </a:cubicBezTo>
                  <a:cubicBezTo>
                    <a:pt x="226" y="29"/>
                    <a:pt x="226" y="29"/>
                    <a:pt x="226" y="29"/>
                  </a:cubicBezTo>
                  <a:cubicBezTo>
                    <a:pt x="226" y="102"/>
                    <a:pt x="226" y="102"/>
                    <a:pt x="226" y="102"/>
                  </a:cubicBezTo>
                  <a:cubicBezTo>
                    <a:pt x="226" y="121"/>
                    <a:pt x="241" y="135"/>
                    <a:pt x="260" y="135"/>
                  </a:cubicBezTo>
                  <a:cubicBezTo>
                    <a:pt x="329" y="135"/>
                    <a:pt x="329" y="135"/>
                    <a:pt x="329" y="135"/>
                  </a:cubicBezTo>
                  <a:cubicBezTo>
                    <a:pt x="329" y="209"/>
                    <a:pt x="329" y="209"/>
                    <a:pt x="329" y="209"/>
                  </a:cubicBezTo>
                  <a:cubicBezTo>
                    <a:pt x="329" y="209"/>
                    <a:pt x="329" y="209"/>
                    <a:pt x="329" y="209"/>
                  </a:cubicBezTo>
                  <a:cubicBezTo>
                    <a:pt x="276" y="300"/>
                    <a:pt x="276" y="300"/>
                    <a:pt x="276" y="300"/>
                  </a:cubicBezTo>
                  <a:cubicBezTo>
                    <a:pt x="271" y="307"/>
                    <a:pt x="269" y="317"/>
                    <a:pt x="269" y="325"/>
                  </a:cubicBezTo>
                  <a:cubicBezTo>
                    <a:pt x="270" y="350"/>
                    <a:pt x="270" y="350"/>
                    <a:pt x="270" y="350"/>
                  </a:cubicBezTo>
                  <a:cubicBezTo>
                    <a:pt x="270" y="362"/>
                    <a:pt x="278" y="370"/>
                    <a:pt x="289" y="370"/>
                  </a:cubicBezTo>
                  <a:cubicBezTo>
                    <a:pt x="293" y="370"/>
                    <a:pt x="296" y="369"/>
                    <a:pt x="300" y="367"/>
                  </a:cubicBezTo>
                  <a:cubicBezTo>
                    <a:pt x="321" y="354"/>
                    <a:pt x="321" y="354"/>
                    <a:pt x="321" y="354"/>
                  </a:cubicBezTo>
                  <a:cubicBezTo>
                    <a:pt x="324" y="353"/>
                    <a:pt x="326" y="351"/>
                    <a:pt x="329" y="349"/>
                  </a:cubicBezTo>
                  <a:cubicBezTo>
                    <a:pt x="329" y="416"/>
                    <a:pt x="329" y="416"/>
                    <a:pt x="329" y="416"/>
                  </a:cubicBezTo>
                  <a:cubicBezTo>
                    <a:pt x="329" y="418"/>
                    <a:pt x="327" y="420"/>
                    <a:pt x="324" y="420"/>
                  </a:cubicBezTo>
                  <a:close/>
                  <a:moveTo>
                    <a:pt x="324" y="420"/>
                  </a:moveTo>
                  <a:cubicBezTo>
                    <a:pt x="324" y="420"/>
                    <a:pt x="324" y="420"/>
                    <a:pt x="324" y="4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a:extLst>
              <a:ext uri="{FF2B5EF4-FFF2-40B4-BE49-F238E27FC236}">
                <a16:creationId xmlns:a16="http://schemas.microsoft.com/office/drawing/2014/main" id="{C2FE093C-4462-4423-BDB0-D5AC146AD5F9}"/>
              </a:ext>
            </a:extLst>
          </p:cNvPr>
          <p:cNvSpPr txBox="1"/>
          <p:nvPr/>
        </p:nvSpPr>
        <p:spPr>
          <a:xfrm>
            <a:off x="3630625" y="1492682"/>
            <a:ext cx="6106159"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Wedding Planner</a:t>
            </a:r>
          </a:p>
        </p:txBody>
      </p:sp>
      <p:sp>
        <p:nvSpPr>
          <p:cNvPr id="12" name="TextBox 11">
            <a:extLst>
              <a:ext uri="{FF2B5EF4-FFF2-40B4-BE49-F238E27FC236}">
                <a16:creationId xmlns:a16="http://schemas.microsoft.com/office/drawing/2014/main" id="{5F6D65BA-4E93-410C-8F8F-323E46D9EEBD}"/>
              </a:ext>
            </a:extLst>
          </p:cNvPr>
          <p:cNvSpPr txBox="1"/>
          <p:nvPr/>
        </p:nvSpPr>
        <p:spPr>
          <a:xfrm>
            <a:off x="3630624" y="2623902"/>
            <a:ext cx="610615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grpSp>
        <p:nvGrpSpPr>
          <p:cNvPr id="18" name="Group 17">
            <a:extLst>
              <a:ext uri="{FF2B5EF4-FFF2-40B4-BE49-F238E27FC236}">
                <a16:creationId xmlns:a16="http://schemas.microsoft.com/office/drawing/2014/main" id="{893C889D-1024-480F-AC76-A8CE086D513E}"/>
              </a:ext>
            </a:extLst>
          </p:cNvPr>
          <p:cNvGrpSpPr/>
          <p:nvPr/>
        </p:nvGrpSpPr>
        <p:grpSpPr>
          <a:xfrm rot="20700000">
            <a:off x="-1926274" y="4486456"/>
            <a:ext cx="4870366" cy="4584220"/>
            <a:chOff x="7718942" y="2201131"/>
            <a:chExt cx="4870366" cy="4584220"/>
          </a:xfrm>
        </p:grpSpPr>
        <p:sp>
          <p:nvSpPr>
            <p:cNvPr id="19" name="Freeform 5">
              <a:extLst>
                <a:ext uri="{FF2B5EF4-FFF2-40B4-BE49-F238E27FC236}">
                  <a16:creationId xmlns:a16="http://schemas.microsoft.com/office/drawing/2014/main" id="{1FB1B431-BB2C-492C-8DE5-3CDC45071A79}"/>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0" name="Freeform 7">
              <a:extLst>
                <a:ext uri="{FF2B5EF4-FFF2-40B4-BE49-F238E27FC236}">
                  <a16:creationId xmlns:a16="http://schemas.microsoft.com/office/drawing/2014/main" id="{18B9D048-9475-4E73-8083-0796CBA5203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
        <p:nvSpPr>
          <p:cNvPr id="13" name="Picture Placeholder 12">
            <a:extLst>
              <a:ext uri="{FF2B5EF4-FFF2-40B4-BE49-F238E27FC236}">
                <a16:creationId xmlns:a16="http://schemas.microsoft.com/office/drawing/2014/main" id="{1C95E548-00AC-4390-BA87-E9E3A1B8D333}"/>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3ADDCC8D-04DF-4583-BC62-F775F0CABBD2}"/>
              </a:ext>
            </a:extLst>
          </p:cNvPr>
          <p:cNvSpPr>
            <a:spLocks noGrp="1"/>
          </p:cNvSpPr>
          <p:nvPr>
            <p:ph type="pic" sz="quarter" idx="11"/>
          </p:nvPr>
        </p:nvSpPr>
        <p:spPr/>
      </p:sp>
      <p:sp>
        <p:nvSpPr>
          <p:cNvPr id="17" name="Picture Placeholder 16">
            <a:extLst>
              <a:ext uri="{FF2B5EF4-FFF2-40B4-BE49-F238E27FC236}">
                <a16:creationId xmlns:a16="http://schemas.microsoft.com/office/drawing/2014/main" id="{5A186690-C3B3-4C60-8EF0-025202BEE881}"/>
              </a:ext>
            </a:extLst>
          </p:cNvPr>
          <p:cNvSpPr>
            <a:spLocks noGrp="1"/>
          </p:cNvSpPr>
          <p:nvPr>
            <p:ph type="pic" sz="quarter" idx="12"/>
          </p:nvPr>
        </p:nvSpPr>
        <p:spPr/>
      </p:sp>
    </p:spTree>
    <p:extLst>
      <p:ext uri="{BB962C8B-B14F-4D97-AF65-F5344CB8AC3E}">
        <p14:creationId xmlns:p14="http://schemas.microsoft.com/office/powerpoint/2010/main" val="385039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4333A-AC0D-4CF3-840B-4CC9AC75E3BF}"/>
              </a:ext>
            </a:extLst>
          </p:cNvPr>
          <p:cNvSpPr>
            <a:spLocks noGrp="1"/>
          </p:cNvSpPr>
          <p:nvPr>
            <p:ph type="pic" sz="quarter" idx="10"/>
          </p:nvPr>
        </p:nvSpPr>
        <p:spPr/>
      </p:sp>
      <p:sp>
        <p:nvSpPr>
          <p:cNvPr id="27" name="Freeform: Shape 26">
            <a:extLst>
              <a:ext uri="{FF2B5EF4-FFF2-40B4-BE49-F238E27FC236}">
                <a16:creationId xmlns:a16="http://schemas.microsoft.com/office/drawing/2014/main" id="{23FF9E84-2B9E-4D48-B5B8-5D49FBFB8E49}"/>
              </a:ext>
            </a:extLst>
          </p:cNvPr>
          <p:cNvSpPr/>
          <p:nvPr/>
        </p:nvSpPr>
        <p:spPr>
          <a:xfrm>
            <a:off x="943897"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16000"/>
                </a:schemeClr>
              </a:gs>
              <a:gs pos="14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extBox 1">
            <a:extLst>
              <a:ext uri="{FF2B5EF4-FFF2-40B4-BE49-F238E27FC236}">
                <a16:creationId xmlns:a16="http://schemas.microsoft.com/office/drawing/2014/main" id="{C4DA0B34-547C-4938-947F-5DE19FE48FD9}"/>
              </a:ext>
            </a:extLst>
          </p:cNvPr>
          <p:cNvSpPr txBox="1"/>
          <p:nvPr/>
        </p:nvSpPr>
        <p:spPr>
          <a:xfrm>
            <a:off x="1291664" y="1651218"/>
            <a:ext cx="5485797"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Project timeline</a:t>
            </a:r>
          </a:p>
        </p:txBody>
      </p:sp>
      <p:grpSp>
        <p:nvGrpSpPr>
          <p:cNvPr id="6" name="Group 5">
            <a:extLst>
              <a:ext uri="{FF2B5EF4-FFF2-40B4-BE49-F238E27FC236}">
                <a16:creationId xmlns:a16="http://schemas.microsoft.com/office/drawing/2014/main" id="{1F31A6FA-D279-4B0A-B96B-E3FC24275B82}"/>
              </a:ext>
            </a:extLst>
          </p:cNvPr>
          <p:cNvGrpSpPr/>
          <p:nvPr/>
        </p:nvGrpSpPr>
        <p:grpSpPr>
          <a:xfrm>
            <a:off x="3561881" y="2780360"/>
            <a:ext cx="4002419" cy="1297279"/>
            <a:chOff x="2400299" y="3028890"/>
            <a:chExt cx="4002419" cy="1297279"/>
          </a:xfrm>
        </p:grpSpPr>
        <p:sp>
          <p:nvSpPr>
            <p:cNvPr id="4" name="TextBox 3">
              <a:extLst>
                <a:ext uri="{FF2B5EF4-FFF2-40B4-BE49-F238E27FC236}">
                  <a16:creationId xmlns:a16="http://schemas.microsoft.com/office/drawing/2014/main" id="{0B4F33FC-F751-4126-8E88-A247A5068EC7}"/>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5" name="TextBox 4">
              <a:extLst>
                <a:ext uri="{FF2B5EF4-FFF2-40B4-BE49-F238E27FC236}">
                  <a16:creationId xmlns:a16="http://schemas.microsoft.com/office/drawing/2014/main" id="{B9EB169A-21E2-4AF0-87CA-643034C32188}"/>
                </a:ext>
              </a:extLst>
            </p:cNvPr>
            <p:cNvSpPr txBox="1"/>
            <p:nvPr/>
          </p:nvSpPr>
          <p:spPr>
            <a:xfrm>
              <a:off x="4438719" y="3028890"/>
              <a:ext cx="1963999" cy="400110"/>
            </a:xfrm>
            <a:prstGeom prst="rect">
              <a:avLst/>
            </a:prstGeom>
            <a:noFill/>
          </p:spPr>
          <p:txBody>
            <a:bodyPr wrap="none" rtlCol="0">
              <a:spAutoFit/>
            </a:bodyPr>
            <a:lstStyle/>
            <a:p>
              <a:r>
                <a:rPr lang="en-ID" sz="2000" b="1">
                  <a:solidFill>
                    <a:schemeClr val="accent6"/>
                  </a:solidFill>
                </a:rPr>
                <a:t>Brainstorming</a:t>
              </a:r>
            </a:p>
          </p:txBody>
        </p:sp>
      </p:grpSp>
      <p:sp>
        <p:nvSpPr>
          <p:cNvPr id="19" name="Freeform 25">
            <a:extLst>
              <a:ext uri="{FF2B5EF4-FFF2-40B4-BE49-F238E27FC236}">
                <a16:creationId xmlns:a16="http://schemas.microsoft.com/office/drawing/2014/main" id="{16A7ABEF-963F-4AFA-9EF4-C8D80603501D}"/>
              </a:ext>
            </a:extLst>
          </p:cNvPr>
          <p:cNvSpPr>
            <a:spLocks/>
          </p:cNvSpPr>
          <p:nvPr/>
        </p:nvSpPr>
        <p:spPr bwMode="auto">
          <a:xfrm rot="20700000">
            <a:off x="5941871" y="3804744"/>
            <a:ext cx="7116762"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Lst>
            <a:ahLst/>
            <a:cxnLst>
              <a:cxn ang="0">
                <a:pos x="T0" y="T1"/>
              </a:cxn>
              <a:cxn ang="0">
                <a:pos x="T2" y="T3"/>
              </a:cxn>
              <a:cxn ang="0">
                <a:pos x="T4" y="T5"/>
              </a:cxn>
              <a:cxn ang="0">
                <a:pos x="T6" y="T7"/>
              </a:cxn>
              <a:cxn ang="0">
                <a:pos x="T8" y="T9"/>
              </a:cxn>
              <a:cxn ang="0">
                <a:pos x="T10" y="T11"/>
              </a:cxn>
            </a:cxnLst>
            <a:rect l="0" t="0" r="r" b="b"/>
            <a:pathLst>
              <a:path w="2241" h="3889">
                <a:moveTo>
                  <a:pt x="1361" y="0"/>
                </a:moveTo>
                <a:cubicBezTo>
                  <a:pt x="526" y="147"/>
                  <a:pt x="0" y="826"/>
                  <a:pt x="72" y="1414"/>
                </a:cubicBezTo>
                <a:cubicBezTo>
                  <a:pt x="172" y="2240"/>
                  <a:pt x="1410" y="2661"/>
                  <a:pt x="1861" y="2404"/>
                </a:cubicBezTo>
                <a:cubicBezTo>
                  <a:pt x="2237" y="2189"/>
                  <a:pt x="2241" y="1825"/>
                  <a:pt x="2150" y="1544"/>
                </a:cubicBezTo>
                <a:cubicBezTo>
                  <a:pt x="1972" y="1000"/>
                  <a:pt x="1155" y="1269"/>
                  <a:pt x="950" y="1478"/>
                </a:cubicBezTo>
                <a:cubicBezTo>
                  <a:pt x="183" y="2256"/>
                  <a:pt x="694" y="2967"/>
                  <a:pt x="1372" y="3889"/>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3" name="Freeform: Shape 2">
            <a:extLst>
              <a:ext uri="{FF2B5EF4-FFF2-40B4-BE49-F238E27FC236}">
                <a16:creationId xmlns:a16="http://schemas.microsoft.com/office/drawing/2014/main" id="{2D788E9A-B61A-47EA-8079-D08B34535100}"/>
              </a:ext>
            </a:extLst>
          </p:cNvPr>
          <p:cNvSpPr/>
          <p:nvPr/>
        </p:nvSpPr>
        <p:spPr>
          <a:xfrm rot="4837744">
            <a:off x="7783981" y="1614516"/>
            <a:ext cx="2919479" cy="27317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9" name="Graphic 28">
            <a:extLst>
              <a:ext uri="{FF2B5EF4-FFF2-40B4-BE49-F238E27FC236}">
                <a16:creationId xmlns:a16="http://schemas.microsoft.com/office/drawing/2014/main" id="{E34B9A6B-C1C6-4079-A9CA-1559938EC8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900000">
            <a:off x="8348623" y="2480370"/>
            <a:ext cx="1400200" cy="1400200"/>
          </a:xfrm>
          <a:prstGeom prst="rect">
            <a:avLst/>
          </a:prstGeom>
        </p:spPr>
      </p:pic>
      <p:sp>
        <p:nvSpPr>
          <p:cNvPr id="30" name="Freeform 19">
            <a:extLst>
              <a:ext uri="{FF2B5EF4-FFF2-40B4-BE49-F238E27FC236}">
                <a16:creationId xmlns:a16="http://schemas.microsoft.com/office/drawing/2014/main" id="{CC022E7A-20F2-45D6-BA89-1FB93369DF21}"/>
              </a:ext>
            </a:extLst>
          </p:cNvPr>
          <p:cNvSpPr>
            <a:spLocks noEditPoints="1"/>
          </p:cNvSpPr>
          <p:nvPr/>
        </p:nvSpPr>
        <p:spPr bwMode="auto">
          <a:xfrm>
            <a:off x="1089506" y="553378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0">
            <a:extLst>
              <a:ext uri="{FF2B5EF4-FFF2-40B4-BE49-F238E27FC236}">
                <a16:creationId xmlns:a16="http://schemas.microsoft.com/office/drawing/2014/main" id="{1B5F9D6F-1EA0-4BB4-A7ED-131B60E3FED9}"/>
              </a:ext>
            </a:extLst>
          </p:cNvPr>
          <p:cNvSpPr>
            <a:spLocks noEditPoints="1"/>
          </p:cNvSpPr>
          <p:nvPr/>
        </p:nvSpPr>
        <p:spPr bwMode="auto">
          <a:xfrm>
            <a:off x="-229007" y="312229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8">
            <a:extLst>
              <a:ext uri="{FF2B5EF4-FFF2-40B4-BE49-F238E27FC236}">
                <a16:creationId xmlns:a16="http://schemas.microsoft.com/office/drawing/2014/main" id="{BA65EEDC-DDFD-480F-9EE5-4FFAFA3B0C58}"/>
              </a:ext>
            </a:extLst>
          </p:cNvPr>
          <p:cNvSpPr>
            <a:spLocks noEditPoints="1"/>
          </p:cNvSpPr>
          <p:nvPr/>
        </p:nvSpPr>
        <p:spPr bwMode="auto">
          <a:xfrm>
            <a:off x="1277640" y="212702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17">
            <a:extLst>
              <a:ext uri="{FF2B5EF4-FFF2-40B4-BE49-F238E27FC236}">
                <a16:creationId xmlns:a16="http://schemas.microsoft.com/office/drawing/2014/main" id="{143E3513-0D34-4F51-9D27-7C673705D7A9}"/>
              </a:ext>
            </a:extLst>
          </p:cNvPr>
          <p:cNvSpPr>
            <a:spLocks noEditPoints="1"/>
          </p:cNvSpPr>
          <p:nvPr/>
        </p:nvSpPr>
        <p:spPr bwMode="auto">
          <a:xfrm>
            <a:off x="2500160" y="446176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1">
            <a:extLst>
              <a:ext uri="{FF2B5EF4-FFF2-40B4-BE49-F238E27FC236}">
                <a16:creationId xmlns:a16="http://schemas.microsoft.com/office/drawing/2014/main" id="{6EFBFE9F-4D9A-4EF2-9BCD-52A0357288DF}"/>
              </a:ext>
            </a:extLst>
          </p:cNvPr>
          <p:cNvSpPr>
            <a:spLocks/>
          </p:cNvSpPr>
          <p:nvPr/>
        </p:nvSpPr>
        <p:spPr bwMode="auto">
          <a:xfrm>
            <a:off x="1887785" y="328652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82049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82AE4D-D7E1-4B70-9E61-7ECF5D1A5350}"/>
              </a:ext>
            </a:extLst>
          </p:cNvPr>
          <p:cNvSpPr>
            <a:spLocks noGrp="1"/>
          </p:cNvSpPr>
          <p:nvPr>
            <p:ph type="pic" sz="quarter" idx="10"/>
          </p:nvPr>
        </p:nvSpPr>
        <p:spPr/>
      </p:sp>
      <p:sp>
        <p:nvSpPr>
          <p:cNvPr id="18" name="Freeform: Shape 17">
            <a:extLst>
              <a:ext uri="{FF2B5EF4-FFF2-40B4-BE49-F238E27FC236}">
                <a16:creationId xmlns:a16="http://schemas.microsoft.com/office/drawing/2014/main" id="{50B489F0-4351-4C9C-9B1F-59D2A4BF440A}"/>
              </a:ext>
            </a:extLst>
          </p:cNvPr>
          <p:cNvSpPr/>
          <p:nvPr/>
        </p:nvSpPr>
        <p:spPr>
          <a:xfrm flipH="1">
            <a:off x="0" y="-838200"/>
            <a:ext cx="11244928" cy="8387344"/>
          </a:xfrm>
          <a:custGeom>
            <a:avLst/>
            <a:gdLst>
              <a:gd name="connsiteX0" fmla="*/ 5414538 w 10829076"/>
              <a:gd name="connsiteY0" fmla="*/ 0 h 6858000"/>
              <a:gd name="connsiteX1" fmla="*/ 10829076 w 10829076"/>
              <a:gd name="connsiteY1" fmla="*/ 0 h 6858000"/>
              <a:gd name="connsiteX2" fmla="*/ 10829076 w 10829076"/>
              <a:gd name="connsiteY2" fmla="*/ 6858000 h 6858000"/>
              <a:gd name="connsiteX3" fmla="*/ 5414538 w 10829076"/>
              <a:gd name="connsiteY3" fmla="*/ 6858000 h 6858000"/>
              <a:gd name="connsiteX4" fmla="*/ 0 w 10829076"/>
              <a:gd name="connsiteY4" fmla="*/ 3429000 h 6858000"/>
              <a:gd name="connsiteX5" fmla="*/ 5414538 w 10829076"/>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9076" h="6858000">
                <a:moveTo>
                  <a:pt x="5414538" y="0"/>
                </a:moveTo>
                <a:lnTo>
                  <a:pt x="10829076" y="0"/>
                </a:lnTo>
                <a:lnTo>
                  <a:pt x="10829076" y="6858000"/>
                </a:lnTo>
                <a:lnTo>
                  <a:pt x="5414538" y="6858000"/>
                </a:lnTo>
                <a:cubicBezTo>
                  <a:pt x="2424171" y="6858000"/>
                  <a:pt x="0" y="5322784"/>
                  <a:pt x="0" y="3429000"/>
                </a:cubicBezTo>
                <a:cubicBezTo>
                  <a:pt x="0" y="1535216"/>
                  <a:pt x="2424171" y="0"/>
                  <a:pt x="5414538" y="0"/>
                </a:cubicBezTo>
                <a:close/>
              </a:path>
            </a:pathLst>
          </a:custGeom>
          <a:gradFill>
            <a:gsLst>
              <a:gs pos="100000">
                <a:schemeClr val="bg1">
                  <a:alpha val="52000"/>
                </a:schemeClr>
              </a:gs>
              <a:gs pos="28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Freeform 25">
            <a:extLst>
              <a:ext uri="{FF2B5EF4-FFF2-40B4-BE49-F238E27FC236}">
                <a16:creationId xmlns:a16="http://schemas.microsoft.com/office/drawing/2014/main" id="{81877EB6-FEEE-4354-B0B7-DB8B13C5C0B5}"/>
              </a:ext>
            </a:extLst>
          </p:cNvPr>
          <p:cNvSpPr>
            <a:spLocks/>
          </p:cNvSpPr>
          <p:nvPr/>
        </p:nvSpPr>
        <p:spPr bwMode="auto">
          <a:xfrm rot="20700000">
            <a:off x="6193101" y="-2717613"/>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7" name="Group 6">
            <a:extLst>
              <a:ext uri="{FF2B5EF4-FFF2-40B4-BE49-F238E27FC236}">
                <a16:creationId xmlns:a16="http://schemas.microsoft.com/office/drawing/2014/main" id="{CA80F1E4-B3E7-4E85-886E-30B3A1420939}"/>
              </a:ext>
            </a:extLst>
          </p:cNvPr>
          <p:cNvGrpSpPr/>
          <p:nvPr/>
        </p:nvGrpSpPr>
        <p:grpSpPr>
          <a:xfrm>
            <a:off x="877675" y="1364515"/>
            <a:ext cx="4002419" cy="1297279"/>
            <a:chOff x="2400299" y="3028890"/>
            <a:chExt cx="4002419" cy="1297279"/>
          </a:xfrm>
        </p:grpSpPr>
        <p:sp>
          <p:nvSpPr>
            <p:cNvPr id="8" name="TextBox 7">
              <a:extLst>
                <a:ext uri="{FF2B5EF4-FFF2-40B4-BE49-F238E27FC236}">
                  <a16:creationId xmlns:a16="http://schemas.microsoft.com/office/drawing/2014/main" id="{EAB83907-BDE0-4969-9126-176DBEC04E19}"/>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25E05622-AD4F-4181-BD40-F4ACFF622A77}"/>
                </a:ext>
              </a:extLst>
            </p:cNvPr>
            <p:cNvSpPr txBox="1"/>
            <p:nvPr/>
          </p:nvSpPr>
          <p:spPr>
            <a:xfrm>
              <a:off x="4015526" y="3028890"/>
              <a:ext cx="2387192" cy="400110"/>
            </a:xfrm>
            <a:prstGeom prst="rect">
              <a:avLst/>
            </a:prstGeom>
            <a:noFill/>
          </p:spPr>
          <p:txBody>
            <a:bodyPr wrap="none" rtlCol="0">
              <a:spAutoFit/>
            </a:bodyPr>
            <a:lstStyle/>
            <a:p>
              <a:pPr algn="r"/>
              <a:r>
                <a:rPr lang="en-ID" sz="2000" b="1">
                  <a:solidFill>
                    <a:schemeClr val="accent6"/>
                  </a:solidFill>
                </a:rPr>
                <a:t>Rundown making</a:t>
              </a:r>
            </a:p>
          </p:txBody>
        </p:sp>
      </p:grpSp>
      <p:sp>
        <p:nvSpPr>
          <p:cNvPr id="10" name="Freeform: Shape 9">
            <a:extLst>
              <a:ext uri="{FF2B5EF4-FFF2-40B4-BE49-F238E27FC236}">
                <a16:creationId xmlns:a16="http://schemas.microsoft.com/office/drawing/2014/main" id="{DE0C2E4E-A0AC-47EF-B945-75577714640B}"/>
              </a:ext>
            </a:extLst>
          </p:cNvPr>
          <p:cNvSpPr/>
          <p:nvPr/>
        </p:nvSpPr>
        <p:spPr>
          <a:xfrm rot="4837744">
            <a:off x="5043949" y="923776"/>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Freeform: Shape 10">
            <a:extLst>
              <a:ext uri="{FF2B5EF4-FFF2-40B4-BE49-F238E27FC236}">
                <a16:creationId xmlns:a16="http://schemas.microsoft.com/office/drawing/2014/main" id="{DFDE8AE9-CC2A-42EB-84D2-86A221705886}"/>
              </a:ext>
            </a:extLst>
          </p:cNvPr>
          <p:cNvSpPr/>
          <p:nvPr/>
        </p:nvSpPr>
        <p:spPr>
          <a:xfrm>
            <a:off x="5942567" y="3778459"/>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ADA35CDA-4C08-450B-9DDD-A9C3BCE5EC95}"/>
              </a:ext>
            </a:extLst>
          </p:cNvPr>
          <p:cNvGrpSpPr/>
          <p:nvPr/>
        </p:nvGrpSpPr>
        <p:grpSpPr>
          <a:xfrm>
            <a:off x="1685288" y="4162880"/>
            <a:ext cx="4002419" cy="1297279"/>
            <a:chOff x="2400299" y="3028890"/>
            <a:chExt cx="4002419" cy="1297279"/>
          </a:xfrm>
        </p:grpSpPr>
        <p:sp>
          <p:nvSpPr>
            <p:cNvPr id="13" name="TextBox 12">
              <a:extLst>
                <a:ext uri="{FF2B5EF4-FFF2-40B4-BE49-F238E27FC236}">
                  <a16:creationId xmlns:a16="http://schemas.microsoft.com/office/drawing/2014/main" id="{605C8D42-B263-4D80-A6CA-A1D7501E7858}"/>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4" name="TextBox 13">
              <a:extLst>
                <a:ext uri="{FF2B5EF4-FFF2-40B4-BE49-F238E27FC236}">
                  <a16:creationId xmlns:a16="http://schemas.microsoft.com/office/drawing/2014/main" id="{EF8CC634-65A2-41B6-AC9E-0BBCCA338F06}"/>
                </a:ext>
              </a:extLst>
            </p:cNvPr>
            <p:cNvSpPr txBox="1"/>
            <p:nvPr/>
          </p:nvSpPr>
          <p:spPr>
            <a:xfrm>
              <a:off x="3255703" y="3028890"/>
              <a:ext cx="3147015" cy="400110"/>
            </a:xfrm>
            <a:prstGeom prst="rect">
              <a:avLst/>
            </a:prstGeom>
            <a:noFill/>
          </p:spPr>
          <p:txBody>
            <a:bodyPr wrap="none" rtlCol="0">
              <a:spAutoFit/>
            </a:bodyPr>
            <a:lstStyle/>
            <a:p>
              <a:pPr algn="r"/>
              <a:r>
                <a:rPr lang="en-ID" sz="2000" b="1">
                  <a:solidFill>
                    <a:schemeClr val="accent6"/>
                  </a:solidFill>
                </a:rPr>
                <a:t>Vendor Technical meet</a:t>
              </a:r>
            </a:p>
          </p:txBody>
        </p:sp>
      </p:grpSp>
      <p:grpSp>
        <p:nvGrpSpPr>
          <p:cNvPr id="19" name="Group 18">
            <a:extLst>
              <a:ext uri="{FF2B5EF4-FFF2-40B4-BE49-F238E27FC236}">
                <a16:creationId xmlns:a16="http://schemas.microsoft.com/office/drawing/2014/main" id="{16119F62-D9E3-428B-8D4F-8D987E76B366}"/>
              </a:ext>
            </a:extLst>
          </p:cNvPr>
          <p:cNvGrpSpPr/>
          <p:nvPr/>
        </p:nvGrpSpPr>
        <p:grpSpPr>
          <a:xfrm rot="21182481">
            <a:off x="5528837" y="1529878"/>
            <a:ext cx="660526" cy="778982"/>
            <a:chOff x="7834313" y="2328863"/>
            <a:chExt cx="1628775" cy="1920875"/>
          </a:xfrm>
          <a:solidFill>
            <a:schemeClr val="bg1"/>
          </a:solidFill>
        </p:grpSpPr>
        <p:sp>
          <p:nvSpPr>
            <p:cNvPr id="20" name="Freeform 37">
              <a:extLst>
                <a:ext uri="{FF2B5EF4-FFF2-40B4-BE49-F238E27FC236}">
                  <a16:creationId xmlns:a16="http://schemas.microsoft.com/office/drawing/2014/main" id="{2868C549-FBD4-4ED6-BCBE-B06A2A558F0F}"/>
                </a:ext>
              </a:extLst>
            </p:cNvPr>
            <p:cNvSpPr>
              <a:spLocks noEditPoints="1"/>
            </p:cNvSpPr>
            <p:nvPr/>
          </p:nvSpPr>
          <p:spPr bwMode="auto">
            <a:xfrm>
              <a:off x="7834313" y="2328863"/>
              <a:ext cx="1628775" cy="1920875"/>
            </a:xfrm>
            <a:custGeom>
              <a:avLst/>
              <a:gdLst>
                <a:gd name="T0" fmla="*/ 1278 w 1336"/>
                <a:gd name="T1" fmla="*/ 168 h 1573"/>
                <a:gd name="T2" fmla="*/ 968 w 1336"/>
                <a:gd name="T3" fmla="*/ 168 h 1573"/>
                <a:gd name="T4" fmla="*/ 968 w 1336"/>
                <a:gd name="T5" fmla="*/ 58 h 1573"/>
                <a:gd name="T6" fmla="*/ 910 w 1336"/>
                <a:gd name="T7" fmla="*/ 0 h 1573"/>
                <a:gd name="T8" fmla="*/ 426 w 1336"/>
                <a:gd name="T9" fmla="*/ 0 h 1573"/>
                <a:gd name="T10" fmla="*/ 369 w 1336"/>
                <a:gd name="T11" fmla="*/ 58 h 1573"/>
                <a:gd name="T12" fmla="*/ 369 w 1336"/>
                <a:gd name="T13" fmla="*/ 362 h 1573"/>
                <a:gd name="T14" fmla="*/ 426 w 1336"/>
                <a:gd name="T15" fmla="*/ 420 h 1573"/>
                <a:gd name="T16" fmla="*/ 784 w 1336"/>
                <a:gd name="T17" fmla="*/ 420 h 1573"/>
                <a:gd name="T18" fmla="*/ 841 w 1336"/>
                <a:gd name="T19" fmla="*/ 362 h 1573"/>
                <a:gd name="T20" fmla="*/ 784 w 1336"/>
                <a:gd name="T21" fmla="*/ 305 h 1573"/>
                <a:gd name="T22" fmla="*/ 484 w 1336"/>
                <a:gd name="T23" fmla="*/ 305 h 1573"/>
                <a:gd name="T24" fmla="*/ 484 w 1336"/>
                <a:gd name="T25" fmla="*/ 115 h 1573"/>
                <a:gd name="T26" fmla="*/ 852 w 1336"/>
                <a:gd name="T27" fmla="*/ 115 h 1573"/>
                <a:gd name="T28" fmla="*/ 852 w 1336"/>
                <a:gd name="T29" fmla="*/ 226 h 1573"/>
                <a:gd name="T30" fmla="*/ 910 w 1336"/>
                <a:gd name="T31" fmla="*/ 283 h 1573"/>
                <a:gd name="T32" fmla="*/ 1221 w 1336"/>
                <a:gd name="T33" fmla="*/ 283 h 1573"/>
                <a:gd name="T34" fmla="*/ 1221 w 1336"/>
                <a:gd name="T35" fmla="*/ 1458 h 1573"/>
                <a:gd name="T36" fmla="*/ 116 w 1336"/>
                <a:gd name="T37" fmla="*/ 1458 h 1573"/>
                <a:gd name="T38" fmla="*/ 116 w 1336"/>
                <a:gd name="T39" fmla="*/ 283 h 1573"/>
                <a:gd name="T40" fmla="*/ 204 w 1336"/>
                <a:gd name="T41" fmla="*/ 283 h 1573"/>
                <a:gd name="T42" fmla="*/ 262 w 1336"/>
                <a:gd name="T43" fmla="*/ 226 h 1573"/>
                <a:gd name="T44" fmla="*/ 204 w 1336"/>
                <a:gd name="T45" fmla="*/ 168 h 1573"/>
                <a:gd name="T46" fmla="*/ 58 w 1336"/>
                <a:gd name="T47" fmla="*/ 168 h 1573"/>
                <a:gd name="T48" fmla="*/ 0 w 1336"/>
                <a:gd name="T49" fmla="*/ 226 h 1573"/>
                <a:gd name="T50" fmla="*/ 0 w 1336"/>
                <a:gd name="T51" fmla="*/ 1516 h 1573"/>
                <a:gd name="T52" fmla="*/ 58 w 1336"/>
                <a:gd name="T53" fmla="*/ 1573 h 1573"/>
                <a:gd name="T54" fmla="*/ 1278 w 1336"/>
                <a:gd name="T55" fmla="*/ 1573 h 1573"/>
                <a:gd name="T56" fmla="*/ 1336 w 1336"/>
                <a:gd name="T57" fmla="*/ 1516 h 1573"/>
                <a:gd name="T58" fmla="*/ 1336 w 1336"/>
                <a:gd name="T59" fmla="*/ 226 h 1573"/>
                <a:gd name="T60" fmla="*/ 1278 w 1336"/>
                <a:gd name="T61" fmla="*/ 168 h 1573"/>
                <a:gd name="T62" fmla="*/ 1278 w 1336"/>
                <a:gd name="T63" fmla="*/ 168 h 1573"/>
                <a:gd name="T64" fmla="*/ 1278 w 1336"/>
                <a:gd name="T65" fmla="*/ 168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6" h="1573">
                  <a:moveTo>
                    <a:pt x="1278" y="168"/>
                  </a:moveTo>
                  <a:cubicBezTo>
                    <a:pt x="968" y="168"/>
                    <a:pt x="968" y="168"/>
                    <a:pt x="968" y="168"/>
                  </a:cubicBezTo>
                  <a:cubicBezTo>
                    <a:pt x="968" y="58"/>
                    <a:pt x="968" y="58"/>
                    <a:pt x="968" y="58"/>
                  </a:cubicBezTo>
                  <a:cubicBezTo>
                    <a:pt x="968" y="26"/>
                    <a:pt x="942" y="0"/>
                    <a:pt x="910" y="0"/>
                  </a:cubicBezTo>
                  <a:cubicBezTo>
                    <a:pt x="426" y="0"/>
                    <a:pt x="426" y="0"/>
                    <a:pt x="426" y="0"/>
                  </a:cubicBezTo>
                  <a:cubicBezTo>
                    <a:pt x="395" y="0"/>
                    <a:pt x="369" y="26"/>
                    <a:pt x="369" y="58"/>
                  </a:cubicBezTo>
                  <a:cubicBezTo>
                    <a:pt x="369" y="362"/>
                    <a:pt x="369" y="362"/>
                    <a:pt x="369" y="362"/>
                  </a:cubicBezTo>
                  <a:cubicBezTo>
                    <a:pt x="369" y="394"/>
                    <a:pt x="395" y="420"/>
                    <a:pt x="426" y="420"/>
                  </a:cubicBezTo>
                  <a:cubicBezTo>
                    <a:pt x="784" y="420"/>
                    <a:pt x="784" y="420"/>
                    <a:pt x="784" y="420"/>
                  </a:cubicBezTo>
                  <a:cubicBezTo>
                    <a:pt x="815" y="420"/>
                    <a:pt x="841" y="394"/>
                    <a:pt x="841" y="362"/>
                  </a:cubicBezTo>
                  <a:cubicBezTo>
                    <a:pt x="841" y="330"/>
                    <a:pt x="815" y="305"/>
                    <a:pt x="784" y="305"/>
                  </a:cubicBezTo>
                  <a:cubicBezTo>
                    <a:pt x="484" y="305"/>
                    <a:pt x="484" y="305"/>
                    <a:pt x="484" y="305"/>
                  </a:cubicBezTo>
                  <a:cubicBezTo>
                    <a:pt x="484" y="115"/>
                    <a:pt x="484" y="115"/>
                    <a:pt x="484" y="115"/>
                  </a:cubicBezTo>
                  <a:cubicBezTo>
                    <a:pt x="852" y="115"/>
                    <a:pt x="852" y="115"/>
                    <a:pt x="852" y="115"/>
                  </a:cubicBezTo>
                  <a:cubicBezTo>
                    <a:pt x="852" y="226"/>
                    <a:pt x="852" y="226"/>
                    <a:pt x="852" y="226"/>
                  </a:cubicBezTo>
                  <a:cubicBezTo>
                    <a:pt x="852" y="258"/>
                    <a:pt x="878" y="283"/>
                    <a:pt x="910" y="283"/>
                  </a:cubicBezTo>
                  <a:cubicBezTo>
                    <a:pt x="1221" y="283"/>
                    <a:pt x="1221" y="283"/>
                    <a:pt x="1221" y="283"/>
                  </a:cubicBezTo>
                  <a:cubicBezTo>
                    <a:pt x="1221" y="1458"/>
                    <a:pt x="1221" y="1458"/>
                    <a:pt x="1221" y="1458"/>
                  </a:cubicBezTo>
                  <a:cubicBezTo>
                    <a:pt x="116" y="1458"/>
                    <a:pt x="116" y="1458"/>
                    <a:pt x="116" y="1458"/>
                  </a:cubicBezTo>
                  <a:cubicBezTo>
                    <a:pt x="116" y="283"/>
                    <a:pt x="116" y="283"/>
                    <a:pt x="116" y="283"/>
                  </a:cubicBezTo>
                  <a:cubicBezTo>
                    <a:pt x="204" y="283"/>
                    <a:pt x="204" y="283"/>
                    <a:pt x="204" y="283"/>
                  </a:cubicBezTo>
                  <a:cubicBezTo>
                    <a:pt x="236" y="283"/>
                    <a:pt x="262" y="257"/>
                    <a:pt x="262" y="226"/>
                  </a:cubicBezTo>
                  <a:cubicBezTo>
                    <a:pt x="262" y="194"/>
                    <a:pt x="236" y="168"/>
                    <a:pt x="204" y="168"/>
                  </a:cubicBezTo>
                  <a:cubicBezTo>
                    <a:pt x="58" y="168"/>
                    <a:pt x="58" y="168"/>
                    <a:pt x="58" y="168"/>
                  </a:cubicBezTo>
                  <a:cubicBezTo>
                    <a:pt x="26" y="168"/>
                    <a:pt x="0" y="194"/>
                    <a:pt x="0" y="226"/>
                  </a:cubicBezTo>
                  <a:cubicBezTo>
                    <a:pt x="0" y="1516"/>
                    <a:pt x="0" y="1516"/>
                    <a:pt x="0" y="1516"/>
                  </a:cubicBezTo>
                  <a:cubicBezTo>
                    <a:pt x="0" y="1547"/>
                    <a:pt x="26" y="1573"/>
                    <a:pt x="58" y="1573"/>
                  </a:cubicBezTo>
                  <a:cubicBezTo>
                    <a:pt x="1278" y="1573"/>
                    <a:pt x="1278" y="1573"/>
                    <a:pt x="1278" y="1573"/>
                  </a:cubicBezTo>
                  <a:cubicBezTo>
                    <a:pt x="1310" y="1573"/>
                    <a:pt x="1336" y="1547"/>
                    <a:pt x="1336" y="1516"/>
                  </a:cubicBezTo>
                  <a:cubicBezTo>
                    <a:pt x="1336" y="226"/>
                    <a:pt x="1336" y="226"/>
                    <a:pt x="1336" y="226"/>
                  </a:cubicBezTo>
                  <a:cubicBezTo>
                    <a:pt x="1336" y="194"/>
                    <a:pt x="1310" y="168"/>
                    <a:pt x="1278" y="168"/>
                  </a:cubicBezTo>
                  <a:close/>
                  <a:moveTo>
                    <a:pt x="1278" y="168"/>
                  </a:moveTo>
                  <a:cubicBezTo>
                    <a:pt x="1278" y="168"/>
                    <a:pt x="1278" y="168"/>
                    <a:pt x="1278" y="16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8">
              <a:extLst>
                <a:ext uri="{FF2B5EF4-FFF2-40B4-BE49-F238E27FC236}">
                  <a16:creationId xmlns:a16="http://schemas.microsoft.com/office/drawing/2014/main" id="{D52FD971-6B4B-4DEA-B0F0-E770E554BAA8}"/>
                </a:ext>
              </a:extLst>
            </p:cNvPr>
            <p:cNvSpPr>
              <a:spLocks noEditPoints="1"/>
            </p:cNvSpPr>
            <p:nvPr/>
          </p:nvSpPr>
          <p:spPr bwMode="auto">
            <a:xfrm>
              <a:off x="8421688" y="3268663"/>
              <a:ext cx="692150" cy="139700"/>
            </a:xfrm>
            <a:custGeom>
              <a:avLst/>
              <a:gdLst>
                <a:gd name="T0" fmla="*/ 510 w 568"/>
                <a:gd name="T1" fmla="*/ 0 h 115"/>
                <a:gd name="T2" fmla="*/ 58 w 568"/>
                <a:gd name="T3" fmla="*/ 0 h 115"/>
                <a:gd name="T4" fmla="*/ 0 w 568"/>
                <a:gd name="T5" fmla="*/ 57 h 115"/>
                <a:gd name="T6" fmla="*/ 58 w 568"/>
                <a:gd name="T7" fmla="*/ 115 h 115"/>
                <a:gd name="T8" fmla="*/ 510 w 568"/>
                <a:gd name="T9" fmla="*/ 115 h 115"/>
                <a:gd name="T10" fmla="*/ 568 w 568"/>
                <a:gd name="T11" fmla="*/ 57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7"/>
                  </a:cubicBezTo>
                  <a:cubicBezTo>
                    <a:pt x="0" y="89"/>
                    <a:pt x="26" y="115"/>
                    <a:pt x="58" y="115"/>
                  </a:cubicBezTo>
                  <a:cubicBezTo>
                    <a:pt x="510" y="115"/>
                    <a:pt x="510" y="115"/>
                    <a:pt x="510" y="115"/>
                  </a:cubicBezTo>
                  <a:cubicBezTo>
                    <a:pt x="542" y="115"/>
                    <a:pt x="568" y="89"/>
                    <a:pt x="568" y="57"/>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9">
              <a:extLst>
                <a:ext uri="{FF2B5EF4-FFF2-40B4-BE49-F238E27FC236}">
                  <a16:creationId xmlns:a16="http://schemas.microsoft.com/office/drawing/2014/main" id="{5DB88267-03E9-4266-ADB1-FEB8CF4AB958}"/>
                </a:ext>
              </a:extLst>
            </p:cNvPr>
            <p:cNvSpPr>
              <a:spLocks noEditPoints="1"/>
            </p:cNvSpPr>
            <p:nvPr/>
          </p:nvSpPr>
          <p:spPr bwMode="auto">
            <a:xfrm>
              <a:off x="8421688" y="3001963"/>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40">
              <a:extLst>
                <a:ext uri="{FF2B5EF4-FFF2-40B4-BE49-F238E27FC236}">
                  <a16:creationId xmlns:a16="http://schemas.microsoft.com/office/drawing/2014/main" id="{6321D9BB-6C2C-4CA4-8981-DF0D8D98DCEC}"/>
                </a:ext>
              </a:extLst>
            </p:cNvPr>
            <p:cNvSpPr>
              <a:spLocks noEditPoints="1"/>
            </p:cNvSpPr>
            <p:nvPr/>
          </p:nvSpPr>
          <p:spPr bwMode="auto">
            <a:xfrm>
              <a:off x="8421688" y="35337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41">
              <a:extLst>
                <a:ext uri="{FF2B5EF4-FFF2-40B4-BE49-F238E27FC236}">
                  <a16:creationId xmlns:a16="http://schemas.microsoft.com/office/drawing/2014/main" id="{F0E91F81-E8D9-4888-B28A-A84DB8B8F24A}"/>
                </a:ext>
              </a:extLst>
            </p:cNvPr>
            <p:cNvSpPr>
              <a:spLocks noEditPoints="1"/>
            </p:cNvSpPr>
            <p:nvPr/>
          </p:nvSpPr>
          <p:spPr bwMode="auto">
            <a:xfrm>
              <a:off x="8180388" y="2992438"/>
              <a:ext cx="160338" cy="160338"/>
            </a:xfrm>
            <a:custGeom>
              <a:avLst/>
              <a:gdLst>
                <a:gd name="T0" fmla="*/ 132 w 132"/>
                <a:gd name="T1" fmla="*/ 66 h 131"/>
                <a:gd name="T2" fmla="*/ 66 w 132"/>
                <a:gd name="T3" fmla="*/ 131 h 131"/>
                <a:gd name="T4" fmla="*/ 0 w 132"/>
                <a:gd name="T5" fmla="*/ 66 h 131"/>
                <a:gd name="T6" fmla="*/ 66 w 132"/>
                <a:gd name="T7" fmla="*/ 0 h 131"/>
                <a:gd name="T8" fmla="*/ 132 w 132"/>
                <a:gd name="T9" fmla="*/ 66 h 131"/>
                <a:gd name="T10" fmla="*/ 132 w 132"/>
                <a:gd name="T11" fmla="*/ 66 h 131"/>
                <a:gd name="T12" fmla="*/ 132 w 132"/>
                <a:gd name="T13" fmla="*/ 66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6"/>
                  </a:moveTo>
                  <a:cubicBezTo>
                    <a:pt x="132" y="102"/>
                    <a:pt x="103" y="131"/>
                    <a:pt x="66" y="131"/>
                  </a:cubicBezTo>
                  <a:cubicBezTo>
                    <a:pt x="30" y="131"/>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42">
              <a:extLst>
                <a:ext uri="{FF2B5EF4-FFF2-40B4-BE49-F238E27FC236}">
                  <a16:creationId xmlns:a16="http://schemas.microsoft.com/office/drawing/2014/main" id="{3BC3227B-FBD6-4239-8978-6CDB69E8FF9E}"/>
                </a:ext>
              </a:extLst>
            </p:cNvPr>
            <p:cNvSpPr>
              <a:spLocks noEditPoints="1"/>
            </p:cNvSpPr>
            <p:nvPr/>
          </p:nvSpPr>
          <p:spPr bwMode="auto">
            <a:xfrm>
              <a:off x="8180388" y="3259138"/>
              <a:ext cx="160338" cy="158750"/>
            </a:xfrm>
            <a:custGeom>
              <a:avLst/>
              <a:gdLst>
                <a:gd name="T0" fmla="*/ 132 w 132"/>
                <a:gd name="T1" fmla="*/ 65 h 131"/>
                <a:gd name="T2" fmla="*/ 66 w 132"/>
                <a:gd name="T3" fmla="*/ 131 h 131"/>
                <a:gd name="T4" fmla="*/ 0 w 132"/>
                <a:gd name="T5" fmla="*/ 65 h 131"/>
                <a:gd name="T6" fmla="*/ 66 w 132"/>
                <a:gd name="T7" fmla="*/ 0 h 131"/>
                <a:gd name="T8" fmla="*/ 132 w 132"/>
                <a:gd name="T9" fmla="*/ 65 h 131"/>
                <a:gd name="T10" fmla="*/ 132 w 132"/>
                <a:gd name="T11" fmla="*/ 65 h 131"/>
                <a:gd name="T12" fmla="*/ 132 w 132"/>
                <a:gd name="T13" fmla="*/ 65 h 131"/>
              </a:gdLst>
              <a:ahLst/>
              <a:cxnLst>
                <a:cxn ang="0">
                  <a:pos x="T0" y="T1"/>
                </a:cxn>
                <a:cxn ang="0">
                  <a:pos x="T2" y="T3"/>
                </a:cxn>
                <a:cxn ang="0">
                  <a:pos x="T4" y="T5"/>
                </a:cxn>
                <a:cxn ang="0">
                  <a:pos x="T6" y="T7"/>
                </a:cxn>
                <a:cxn ang="0">
                  <a:pos x="T8" y="T9"/>
                </a:cxn>
                <a:cxn ang="0">
                  <a:pos x="T10" y="T11"/>
                </a:cxn>
                <a:cxn ang="0">
                  <a:pos x="T12" y="T13"/>
                </a:cxn>
              </a:cxnLst>
              <a:rect l="0" t="0" r="r" b="b"/>
              <a:pathLst>
                <a:path w="132" h="131">
                  <a:moveTo>
                    <a:pt x="132" y="65"/>
                  </a:moveTo>
                  <a:cubicBezTo>
                    <a:pt x="132" y="102"/>
                    <a:pt x="103" y="131"/>
                    <a:pt x="66" y="131"/>
                  </a:cubicBezTo>
                  <a:cubicBezTo>
                    <a:pt x="30" y="131"/>
                    <a:pt x="0" y="102"/>
                    <a:pt x="0" y="65"/>
                  </a:cubicBezTo>
                  <a:cubicBezTo>
                    <a:pt x="0" y="29"/>
                    <a:pt x="30" y="0"/>
                    <a:pt x="66" y="0"/>
                  </a:cubicBezTo>
                  <a:cubicBezTo>
                    <a:pt x="103" y="0"/>
                    <a:pt x="132" y="29"/>
                    <a:pt x="132" y="65"/>
                  </a:cubicBezTo>
                  <a:close/>
                  <a:moveTo>
                    <a:pt x="132" y="65"/>
                  </a:moveTo>
                  <a:cubicBezTo>
                    <a:pt x="132" y="65"/>
                    <a:pt x="132" y="65"/>
                    <a:pt x="132"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43">
              <a:extLst>
                <a:ext uri="{FF2B5EF4-FFF2-40B4-BE49-F238E27FC236}">
                  <a16:creationId xmlns:a16="http://schemas.microsoft.com/office/drawing/2014/main" id="{75859B4D-C490-494D-A704-51AF3EF6C2A5}"/>
                </a:ext>
              </a:extLst>
            </p:cNvPr>
            <p:cNvSpPr>
              <a:spLocks noEditPoints="1"/>
            </p:cNvSpPr>
            <p:nvPr/>
          </p:nvSpPr>
          <p:spPr bwMode="auto">
            <a:xfrm>
              <a:off x="8180388" y="35242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44">
              <a:extLst>
                <a:ext uri="{FF2B5EF4-FFF2-40B4-BE49-F238E27FC236}">
                  <a16:creationId xmlns:a16="http://schemas.microsoft.com/office/drawing/2014/main" id="{9008E910-BD6D-4240-96CB-B859820E991B}"/>
                </a:ext>
              </a:extLst>
            </p:cNvPr>
            <p:cNvSpPr>
              <a:spLocks noEditPoints="1"/>
            </p:cNvSpPr>
            <p:nvPr/>
          </p:nvSpPr>
          <p:spPr bwMode="auto">
            <a:xfrm>
              <a:off x="8421688" y="3800476"/>
              <a:ext cx="692150" cy="141288"/>
            </a:xfrm>
            <a:custGeom>
              <a:avLst/>
              <a:gdLst>
                <a:gd name="T0" fmla="*/ 510 w 568"/>
                <a:gd name="T1" fmla="*/ 0 h 115"/>
                <a:gd name="T2" fmla="*/ 58 w 568"/>
                <a:gd name="T3" fmla="*/ 0 h 115"/>
                <a:gd name="T4" fmla="*/ 0 w 568"/>
                <a:gd name="T5" fmla="*/ 58 h 115"/>
                <a:gd name="T6" fmla="*/ 58 w 568"/>
                <a:gd name="T7" fmla="*/ 115 h 115"/>
                <a:gd name="T8" fmla="*/ 510 w 568"/>
                <a:gd name="T9" fmla="*/ 115 h 115"/>
                <a:gd name="T10" fmla="*/ 568 w 568"/>
                <a:gd name="T11" fmla="*/ 58 h 115"/>
                <a:gd name="T12" fmla="*/ 510 w 568"/>
                <a:gd name="T13" fmla="*/ 0 h 115"/>
                <a:gd name="T14" fmla="*/ 510 w 568"/>
                <a:gd name="T15" fmla="*/ 0 h 115"/>
                <a:gd name="T16" fmla="*/ 510 w 568"/>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8" h="115">
                  <a:moveTo>
                    <a:pt x="510" y="0"/>
                  </a:moveTo>
                  <a:cubicBezTo>
                    <a:pt x="58" y="0"/>
                    <a:pt x="58" y="0"/>
                    <a:pt x="58" y="0"/>
                  </a:cubicBezTo>
                  <a:cubicBezTo>
                    <a:pt x="26" y="0"/>
                    <a:pt x="0" y="26"/>
                    <a:pt x="0" y="58"/>
                  </a:cubicBezTo>
                  <a:cubicBezTo>
                    <a:pt x="0" y="89"/>
                    <a:pt x="26" y="115"/>
                    <a:pt x="58" y="115"/>
                  </a:cubicBezTo>
                  <a:cubicBezTo>
                    <a:pt x="510" y="115"/>
                    <a:pt x="510" y="115"/>
                    <a:pt x="510" y="115"/>
                  </a:cubicBezTo>
                  <a:cubicBezTo>
                    <a:pt x="542" y="115"/>
                    <a:pt x="568" y="89"/>
                    <a:pt x="568" y="58"/>
                  </a:cubicBezTo>
                  <a:cubicBezTo>
                    <a:pt x="568" y="26"/>
                    <a:pt x="542" y="0"/>
                    <a:pt x="510" y="0"/>
                  </a:cubicBezTo>
                  <a:close/>
                  <a:moveTo>
                    <a:pt x="510" y="0"/>
                  </a:moveTo>
                  <a:cubicBezTo>
                    <a:pt x="510" y="0"/>
                    <a:pt x="510" y="0"/>
                    <a:pt x="5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45">
              <a:extLst>
                <a:ext uri="{FF2B5EF4-FFF2-40B4-BE49-F238E27FC236}">
                  <a16:creationId xmlns:a16="http://schemas.microsoft.com/office/drawing/2014/main" id="{D42AD8EC-B97D-434B-8AB5-76A42F6E24C2}"/>
                </a:ext>
              </a:extLst>
            </p:cNvPr>
            <p:cNvSpPr>
              <a:spLocks noEditPoints="1"/>
            </p:cNvSpPr>
            <p:nvPr/>
          </p:nvSpPr>
          <p:spPr bwMode="auto">
            <a:xfrm>
              <a:off x="8180388" y="3790951"/>
              <a:ext cx="160338" cy="161925"/>
            </a:xfrm>
            <a:custGeom>
              <a:avLst/>
              <a:gdLst>
                <a:gd name="T0" fmla="*/ 132 w 132"/>
                <a:gd name="T1" fmla="*/ 66 h 132"/>
                <a:gd name="T2" fmla="*/ 66 w 132"/>
                <a:gd name="T3" fmla="*/ 132 h 132"/>
                <a:gd name="T4" fmla="*/ 0 w 132"/>
                <a:gd name="T5" fmla="*/ 66 h 132"/>
                <a:gd name="T6" fmla="*/ 66 w 132"/>
                <a:gd name="T7" fmla="*/ 0 h 132"/>
                <a:gd name="T8" fmla="*/ 132 w 132"/>
                <a:gd name="T9" fmla="*/ 66 h 132"/>
                <a:gd name="T10" fmla="*/ 132 w 132"/>
                <a:gd name="T11" fmla="*/ 66 h 132"/>
                <a:gd name="T12" fmla="*/ 132 w 132"/>
                <a:gd name="T13" fmla="*/ 66 h 132"/>
              </a:gdLst>
              <a:ahLst/>
              <a:cxnLst>
                <a:cxn ang="0">
                  <a:pos x="T0" y="T1"/>
                </a:cxn>
                <a:cxn ang="0">
                  <a:pos x="T2" y="T3"/>
                </a:cxn>
                <a:cxn ang="0">
                  <a:pos x="T4" y="T5"/>
                </a:cxn>
                <a:cxn ang="0">
                  <a:pos x="T6" y="T7"/>
                </a:cxn>
                <a:cxn ang="0">
                  <a:pos x="T8" y="T9"/>
                </a:cxn>
                <a:cxn ang="0">
                  <a:pos x="T10" y="T11"/>
                </a:cxn>
                <a:cxn ang="0">
                  <a:pos x="T12" y="T13"/>
                </a:cxn>
              </a:cxnLst>
              <a:rect l="0" t="0" r="r" b="b"/>
              <a:pathLst>
                <a:path w="132" h="132">
                  <a:moveTo>
                    <a:pt x="132" y="66"/>
                  </a:moveTo>
                  <a:cubicBezTo>
                    <a:pt x="132" y="102"/>
                    <a:pt x="103" y="132"/>
                    <a:pt x="66" y="132"/>
                  </a:cubicBezTo>
                  <a:cubicBezTo>
                    <a:pt x="30" y="132"/>
                    <a:pt x="0" y="102"/>
                    <a:pt x="0" y="66"/>
                  </a:cubicBezTo>
                  <a:cubicBezTo>
                    <a:pt x="0" y="29"/>
                    <a:pt x="30" y="0"/>
                    <a:pt x="66" y="0"/>
                  </a:cubicBezTo>
                  <a:cubicBezTo>
                    <a:pt x="103" y="0"/>
                    <a:pt x="132" y="29"/>
                    <a:pt x="132" y="66"/>
                  </a:cubicBezTo>
                  <a:close/>
                  <a:moveTo>
                    <a:pt x="132" y="66"/>
                  </a:moveTo>
                  <a:cubicBezTo>
                    <a:pt x="132" y="66"/>
                    <a:pt x="132" y="66"/>
                    <a:pt x="132" y="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0" name="Graphic 29">
            <a:extLst>
              <a:ext uri="{FF2B5EF4-FFF2-40B4-BE49-F238E27FC236}">
                <a16:creationId xmlns:a16="http://schemas.microsoft.com/office/drawing/2014/main" id="{62B5105A-D8C4-4F8F-BFAA-466E4BB4FE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00000">
            <a:off x="6523617" y="4324055"/>
            <a:ext cx="880682" cy="880682"/>
          </a:xfrm>
          <a:prstGeom prst="rect">
            <a:avLst/>
          </a:prstGeom>
        </p:spPr>
      </p:pic>
      <p:sp>
        <p:nvSpPr>
          <p:cNvPr id="31" name="Freeform 19">
            <a:extLst>
              <a:ext uri="{FF2B5EF4-FFF2-40B4-BE49-F238E27FC236}">
                <a16:creationId xmlns:a16="http://schemas.microsoft.com/office/drawing/2014/main" id="{16712E85-59D5-474E-A334-5E2F92438831}"/>
              </a:ext>
            </a:extLst>
          </p:cNvPr>
          <p:cNvSpPr>
            <a:spLocks noEditPoints="1"/>
          </p:cNvSpPr>
          <p:nvPr/>
        </p:nvSpPr>
        <p:spPr bwMode="auto">
          <a:xfrm>
            <a:off x="9123675" y="15390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0">
            <a:extLst>
              <a:ext uri="{FF2B5EF4-FFF2-40B4-BE49-F238E27FC236}">
                <a16:creationId xmlns:a16="http://schemas.microsoft.com/office/drawing/2014/main" id="{8055C172-CC0A-461D-9823-255AB3899363}"/>
              </a:ext>
            </a:extLst>
          </p:cNvPr>
          <p:cNvSpPr>
            <a:spLocks noEditPoints="1"/>
          </p:cNvSpPr>
          <p:nvPr/>
        </p:nvSpPr>
        <p:spPr bwMode="auto">
          <a:xfrm>
            <a:off x="7805162" y="-87247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8">
            <a:extLst>
              <a:ext uri="{FF2B5EF4-FFF2-40B4-BE49-F238E27FC236}">
                <a16:creationId xmlns:a16="http://schemas.microsoft.com/office/drawing/2014/main" id="{D1C2A06B-075C-4487-864A-61A367ED3BDA}"/>
              </a:ext>
            </a:extLst>
          </p:cNvPr>
          <p:cNvSpPr>
            <a:spLocks noEditPoints="1"/>
          </p:cNvSpPr>
          <p:nvPr/>
        </p:nvSpPr>
        <p:spPr bwMode="auto">
          <a:xfrm>
            <a:off x="9311809" y="-186774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17">
            <a:extLst>
              <a:ext uri="{FF2B5EF4-FFF2-40B4-BE49-F238E27FC236}">
                <a16:creationId xmlns:a16="http://schemas.microsoft.com/office/drawing/2014/main" id="{4FE9F795-B52D-4BF8-90E3-6A9E5E5AA152}"/>
              </a:ext>
            </a:extLst>
          </p:cNvPr>
          <p:cNvSpPr>
            <a:spLocks noEditPoints="1"/>
          </p:cNvSpPr>
          <p:nvPr/>
        </p:nvSpPr>
        <p:spPr bwMode="auto">
          <a:xfrm>
            <a:off x="10534329" y="46699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
            <a:extLst>
              <a:ext uri="{FF2B5EF4-FFF2-40B4-BE49-F238E27FC236}">
                <a16:creationId xmlns:a16="http://schemas.microsoft.com/office/drawing/2014/main" id="{79240D1A-E50D-474F-935A-614A18D1CB47}"/>
              </a:ext>
            </a:extLst>
          </p:cNvPr>
          <p:cNvSpPr>
            <a:spLocks/>
          </p:cNvSpPr>
          <p:nvPr/>
        </p:nvSpPr>
        <p:spPr bwMode="auto">
          <a:xfrm>
            <a:off x="9921954" y="-70824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25136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CC1EC3F-D21D-47AA-9D80-F2BC7C64BB71}"/>
              </a:ext>
            </a:extLst>
          </p:cNvPr>
          <p:cNvSpPr>
            <a:spLocks noGrp="1"/>
          </p:cNvSpPr>
          <p:nvPr>
            <p:ph type="pic" sz="quarter" idx="10"/>
          </p:nvPr>
        </p:nvSpPr>
        <p:spPr/>
      </p:sp>
      <p:sp>
        <p:nvSpPr>
          <p:cNvPr id="5" name="Freeform 25">
            <a:extLst>
              <a:ext uri="{FF2B5EF4-FFF2-40B4-BE49-F238E27FC236}">
                <a16:creationId xmlns:a16="http://schemas.microsoft.com/office/drawing/2014/main" id="{BFDC5C29-79F9-4355-8795-C16C7A4B92FA}"/>
              </a:ext>
            </a:extLst>
          </p:cNvPr>
          <p:cNvSpPr>
            <a:spLocks/>
          </p:cNvSpPr>
          <p:nvPr/>
        </p:nvSpPr>
        <p:spPr bwMode="auto">
          <a:xfrm rot="716068" flipH="1">
            <a:off x="6668188" y="25351"/>
            <a:ext cx="4149654" cy="12344400"/>
          </a:xfrm>
          <a:custGeom>
            <a:avLst/>
            <a:gdLst>
              <a:gd name="T0" fmla="*/ 1361 w 2241"/>
              <a:gd name="T1" fmla="*/ 0 h 3889"/>
              <a:gd name="T2" fmla="*/ 72 w 2241"/>
              <a:gd name="T3" fmla="*/ 1414 h 3889"/>
              <a:gd name="T4" fmla="*/ 1861 w 2241"/>
              <a:gd name="T5" fmla="*/ 2404 h 3889"/>
              <a:gd name="T6" fmla="*/ 2150 w 2241"/>
              <a:gd name="T7" fmla="*/ 1544 h 3889"/>
              <a:gd name="T8" fmla="*/ 950 w 2241"/>
              <a:gd name="T9" fmla="*/ 1478 h 3889"/>
              <a:gd name="T10" fmla="*/ 1372 w 2241"/>
              <a:gd name="T11" fmla="*/ 3889 h 3889"/>
              <a:gd name="connsiteX0" fmla="*/ 5782 w 9448"/>
              <a:gd name="connsiteY0" fmla="*/ 0 h 10000"/>
              <a:gd name="connsiteX1" fmla="*/ 30 w 9448"/>
              <a:gd name="connsiteY1" fmla="*/ 3636 h 10000"/>
              <a:gd name="connsiteX2" fmla="*/ 8013 w 9448"/>
              <a:gd name="connsiteY2" fmla="*/ 6182 h 10000"/>
              <a:gd name="connsiteX3" fmla="*/ 9245 w 9448"/>
              <a:gd name="connsiteY3" fmla="*/ 5527 h 10000"/>
              <a:gd name="connsiteX4" fmla="*/ 3948 w 9448"/>
              <a:gd name="connsiteY4" fmla="*/ 3800 h 10000"/>
              <a:gd name="connsiteX5" fmla="*/ 5831 w 9448"/>
              <a:gd name="connsiteY5" fmla="*/ 10000 h 10000"/>
              <a:gd name="connsiteX0" fmla="*/ 6120 w 9811"/>
              <a:gd name="connsiteY0" fmla="*/ 0 h 10000"/>
              <a:gd name="connsiteX1" fmla="*/ 32 w 9811"/>
              <a:gd name="connsiteY1" fmla="*/ 3636 h 10000"/>
              <a:gd name="connsiteX2" fmla="*/ 3676 w 9811"/>
              <a:gd name="connsiteY2" fmla="*/ 6887 h 10000"/>
              <a:gd name="connsiteX3" fmla="*/ 9785 w 9811"/>
              <a:gd name="connsiteY3" fmla="*/ 5527 h 10000"/>
              <a:gd name="connsiteX4" fmla="*/ 4179 w 9811"/>
              <a:gd name="connsiteY4" fmla="*/ 3800 h 10000"/>
              <a:gd name="connsiteX5" fmla="*/ 6172 w 9811"/>
              <a:gd name="connsiteY5" fmla="*/ 10000 h 10000"/>
              <a:gd name="connsiteX0" fmla="*/ 6237 w 9999"/>
              <a:gd name="connsiteY0" fmla="*/ 0 h 10000"/>
              <a:gd name="connsiteX1" fmla="*/ 32 w 9999"/>
              <a:gd name="connsiteY1" fmla="*/ 3636 h 10000"/>
              <a:gd name="connsiteX2" fmla="*/ 3746 w 9999"/>
              <a:gd name="connsiteY2" fmla="*/ 6887 h 10000"/>
              <a:gd name="connsiteX3" fmla="*/ 9972 w 9999"/>
              <a:gd name="connsiteY3" fmla="*/ 5527 h 10000"/>
              <a:gd name="connsiteX4" fmla="*/ 3537 w 9999"/>
              <a:gd name="connsiteY4" fmla="*/ 5358 h 10000"/>
              <a:gd name="connsiteX5" fmla="*/ 6290 w 9999"/>
              <a:gd name="connsiteY5" fmla="*/ 10000 h 10000"/>
              <a:gd name="connsiteX0" fmla="*/ 6238 w 6291"/>
              <a:gd name="connsiteY0" fmla="*/ 0 h 10000"/>
              <a:gd name="connsiteX1" fmla="*/ 32 w 6291"/>
              <a:gd name="connsiteY1" fmla="*/ 3636 h 10000"/>
              <a:gd name="connsiteX2" fmla="*/ 3746 w 6291"/>
              <a:gd name="connsiteY2" fmla="*/ 6887 h 10000"/>
              <a:gd name="connsiteX3" fmla="*/ 5786 w 6291"/>
              <a:gd name="connsiteY3" fmla="*/ 5886 h 10000"/>
              <a:gd name="connsiteX4" fmla="*/ 3537 w 6291"/>
              <a:gd name="connsiteY4" fmla="*/ 5358 h 10000"/>
              <a:gd name="connsiteX5" fmla="*/ 6291 w 6291"/>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 name="connsiteX0" fmla="*/ 9916 w 10000"/>
              <a:gd name="connsiteY0" fmla="*/ 0 h 10000"/>
              <a:gd name="connsiteX1" fmla="*/ 51 w 10000"/>
              <a:gd name="connsiteY1" fmla="*/ 3636 h 10000"/>
              <a:gd name="connsiteX2" fmla="*/ 5955 w 10000"/>
              <a:gd name="connsiteY2" fmla="*/ 6887 h 10000"/>
              <a:gd name="connsiteX3" fmla="*/ 9197 w 10000"/>
              <a:gd name="connsiteY3" fmla="*/ 5886 h 10000"/>
              <a:gd name="connsiteX4" fmla="*/ 3823 w 10000"/>
              <a:gd name="connsiteY4" fmla="*/ 5122 h 10000"/>
              <a:gd name="connsiteX5" fmla="*/ 1000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9916" y="0"/>
                </a:moveTo>
                <a:cubicBezTo>
                  <a:pt x="3524" y="378"/>
                  <a:pt x="-501" y="2124"/>
                  <a:pt x="51" y="3636"/>
                </a:cubicBezTo>
                <a:cubicBezTo>
                  <a:pt x="817" y="5760"/>
                  <a:pt x="3444" y="6855"/>
                  <a:pt x="5955" y="6887"/>
                </a:cubicBezTo>
                <a:cubicBezTo>
                  <a:pt x="7524" y="6907"/>
                  <a:pt x="9776" y="6758"/>
                  <a:pt x="9197" y="5886"/>
                </a:cubicBezTo>
                <a:cubicBezTo>
                  <a:pt x="8279" y="5006"/>
                  <a:pt x="5588" y="4801"/>
                  <a:pt x="3823" y="5122"/>
                </a:cubicBezTo>
                <a:cubicBezTo>
                  <a:pt x="-3279" y="6644"/>
                  <a:pt x="4810" y="7629"/>
                  <a:pt x="10000" y="10000"/>
                </a:cubicBezTo>
              </a:path>
            </a:pathLst>
          </a:custGeom>
          <a:noFill/>
          <a:ln w="63500" cap="flat">
            <a:solidFill>
              <a:schemeClr val="accent6"/>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0B7DA776-D449-447A-9945-708708DAD7C0}"/>
              </a:ext>
            </a:extLst>
          </p:cNvPr>
          <p:cNvGrpSpPr/>
          <p:nvPr/>
        </p:nvGrpSpPr>
        <p:grpSpPr>
          <a:xfrm>
            <a:off x="4818625" y="968375"/>
            <a:ext cx="4002419" cy="1297279"/>
            <a:chOff x="2400299" y="3028890"/>
            <a:chExt cx="4002419" cy="1297279"/>
          </a:xfrm>
        </p:grpSpPr>
        <p:sp>
          <p:nvSpPr>
            <p:cNvPr id="7" name="TextBox 6">
              <a:extLst>
                <a:ext uri="{FF2B5EF4-FFF2-40B4-BE49-F238E27FC236}">
                  <a16:creationId xmlns:a16="http://schemas.microsoft.com/office/drawing/2014/main" id="{D9BF61F0-AB91-4894-8E83-3484D225AD2F}"/>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2EC12F83-058E-4EE9-AD2C-E8BF010BD968}"/>
                </a:ext>
              </a:extLst>
            </p:cNvPr>
            <p:cNvSpPr txBox="1"/>
            <p:nvPr/>
          </p:nvSpPr>
          <p:spPr>
            <a:xfrm>
              <a:off x="4259182" y="3028890"/>
              <a:ext cx="2143536" cy="400110"/>
            </a:xfrm>
            <a:prstGeom prst="rect">
              <a:avLst/>
            </a:prstGeom>
            <a:noFill/>
          </p:spPr>
          <p:txBody>
            <a:bodyPr wrap="none" rtlCol="0">
              <a:spAutoFit/>
            </a:bodyPr>
            <a:lstStyle/>
            <a:p>
              <a:pPr algn="r"/>
              <a:r>
                <a:rPr lang="en-ID" sz="2000" b="1">
                  <a:solidFill>
                    <a:schemeClr val="accent6"/>
                  </a:solidFill>
                </a:rPr>
                <a:t>Family meeting</a:t>
              </a:r>
            </a:p>
          </p:txBody>
        </p:sp>
      </p:grpSp>
      <p:sp>
        <p:nvSpPr>
          <p:cNvPr id="9" name="Freeform: Shape 8">
            <a:extLst>
              <a:ext uri="{FF2B5EF4-FFF2-40B4-BE49-F238E27FC236}">
                <a16:creationId xmlns:a16="http://schemas.microsoft.com/office/drawing/2014/main" id="{82B73B70-5174-4D29-A9AD-9FF47C17E842}"/>
              </a:ext>
            </a:extLst>
          </p:cNvPr>
          <p:cNvSpPr/>
          <p:nvPr/>
        </p:nvSpPr>
        <p:spPr>
          <a:xfrm rot="900000">
            <a:off x="9008053" y="776165"/>
            <a:ext cx="1797236" cy="168170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3CA06367-1B04-4BDF-A155-6518D51C1868}"/>
              </a:ext>
            </a:extLst>
          </p:cNvPr>
          <p:cNvSpPr/>
          <p:nvPr/>
        </p:nvSpPr>
        <p:spPr>
          <a:xfrm rot="900000">
            <a:off x="6128116" y="2676147"/>
            <a:ext cx="4095692" cy="383239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oup 10">
            <a:extLst>
              <a:ext uri="{FF2B5EF4-FFF2-40B4-BE49-F238E27FC236}">
                <a16:creationId xmlns:a16="http://schemas.microsoft.com/office/drawing/2014/main" id="{45E4771C-5ACF-4205-B9D1-4A6BE2173FCF}"/>
              </a:ext>
            </a:extLst>
          </p:cNvPr>
          <p:cNvGrpSpPr/>
          <p:nvPr/>
        </p:nvGrpSpPr>
        <p:grpSpPr>
          <a:xfrm>
            <a:off x="1699526" y="3877601"/>
            <a:ext cx="4002419" cy="1297279"/>
            <a:chOff x="2400299" y="3028890"/>
            <a:chExt cx="4002419" cy="1297279"/>
          </a:xfrm>
        </p:grpSpPr>
        <p:sp>
          <p:nvSpPr>
            <p:cNvPr id="12" name="TextBox 11">
              <a:extLst>
                <a:ext uri="{FF2B5EF4-FFF2-40B4-BE49-F238E27FC236}">
                  <a16:creationId xmlns:a16="http://schemas.microsoft.com/office/drawing/2014/main" id="{8A4D8082-FFA8-4E5B-B11A-612527A89883}"/>
                </a:ext>
              </a:extLst>
            </p:cNvPr>
            <p:cNvSpPr txBox="1"/>
            <p:nvPr/>
          </p:nvSpPr>
          <p:spPr>
            <a:xfrm>
              <a:off x="2400299" y="3429000"/>
              <a:ext cx="400241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3" name="TextBox 12">
              <a:extLst>
                <a:ext uri="{FF2B5EF4-FFF2-40B4-BE49-F238E27FC236}">
                  <a16:creationId xmlns:a16="http://schemas.microsoft.com/office/drawing/2014/main" id="{D810C92D-D5E3-4E45-854E-5632B829FDA4}"/>
                </a:ext>
              </a:extLst>
            </p:cNvPr>
            <p:cNvSpPr txBox="1"/>
            <p:nvPr/>
          </p:nvSpPr>
          <p:spPr>
            <a:xfrm>
              <a:off x="4340935" y="3028890"/>
              <a:ext cx="2061783" cy="400110"/>
            </a:xfrm>
            <a:prstGeom prst="rect">
              <a:avLst/>
            </a:prstGeom>
            <a:noFill/>
          </p:spPr>
          <p:txBody>
            <a:bodyPr wrap="none" rtlCol="0">
              <a:spAutoFit/>
            </a:bodyPr>
            <a:lstStyle/>
            <a:p>
              <a:pPr algn="r"/>
              <a:r>
                <a:rPr lang="en-ID" sz="2000" b="1">
                  <a:solidFill>
                    <a:schemeClr val="accent6"/>
                  </a:solidFill>
                </a:rPr>
                <a:t>D-day execute</a:t>
              </a:r>
            </a:p>
          </p:txBody>
        </p:sp>
      </p:grpSp>
      <p:pic>
        <p:nvPicPr>
          <p:cNvPr id="20" name="Graphic 19">
            <a:extLst>
              <a:ext uri="{FF2B5EF4-FFF2-40B4-BE49-F238E27FC236}">
                <a16:creationId xmlns:a16="http://schemas.microsoft.com/office/drawing/2014/main" id="{2BD390C9-27B8-4DEC-BFD9-F6F814E9884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4096" y="1365370"/>
            <a:ext cx="795573" cy="795573"/>
          </a:xfrm>
          <a:prstGeom prst="rect">
            <a:avLst/>
          </a:prstGeom>
        </p:spPr>
      </p:pic>
      <p:pic>
        <p:nvPicPr>
          <p:cNvPr id="24" name="Graphic 23">
            <a:extLst>
              <a:ext uri="{FF2B5EF4-FFF2-40B4-BE49-F238E27FC236}">
                <a16:creationId xmlns:a16="http://schemas.microsoft.com/office/drawing/2014/main" id="{D1D9B2C7-5DD9-4C5F-8F39-173D3CBD4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2962" y="3877601"/>
            <a:ext cx="2438400" cy="2438400"/>
          </a:xfrm>
          <a:prstGeom prst="rect">
            <a:avLst/>
          </a:prstGeom>
        </p:spPr>
      </p:pic>
      <p:sp>
        <p:nvSpPr>
          <p:cNvPr id="25" name="Freeform 19">
            <a:extLst>
              <a:ext uri="{FF2B5EF4-FFF2-40B4-BE49-F238E27FC236}">
                <a16:creationId xmlns:a16="http://schemas.microsoft.com/office/drawing/2014/main" id="{888E8E2E-2FE6-4E0E-8211-B3596EDF06F3}"/>
              </a:ext>
            </a:extLst>
          </p:cNvPr>
          <p:cNvSpPr>
            <a:spLocks noEditPoints="1"/>
          </p:cNvSpPr>
          <p:nvPr/>
        </p:nvSpPr>
        <p:spPr bwMode="auto">
          <a:xfrm>
            <a:off x="1183618" y="326370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6" name="Freeform 20">
            <a:extLst>
              <a:ext uri="{FF2B5EF4-FFF2-40B4-BE49-F238E27FC236}">
                <a16:creationId xmlns:a16="http://schemas.microsoft.com/office/drawing/2014/main" id="{9E1EACBD-879B-4085-A71B-18DC447B65F9}"/>
              </a:ext>
            </a:extLst>
          </p:cNvPr>
          <p:cNvSpPr>
            <a:spLocks noEditPoints="1"/>
          </p:cNvSpPr>
          <p:nvPr/>
        </p:nvSpPr>
        <p:spPr bwMode="auto">
          <a:xfrm>
            <a:off x="-134895" y="85220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28">
            <a:extLst>
              <a:ext uri="{FF2B5EF4-FFF2-40B4-BE49-F238E27FC236}">
                <a16:creationId xmlns:a16="http://schemas.microsoft.com/office/drawing/2014/main" id="{5E551DD9-7694-4441-8880-1295E78C02AE}"/>
              </a:ext>
            </a:extLst>
          </p:cNvPr>
          <p:cNvSpPr>
            <a:spLocks noEditPoints="1"/>
          </p:cNvSpPr>
          <p:nvPr/>
        </p:nvSpPr>
        <p:spPr bwMode="auto">
          <a:xfrm>
            <a:off x="1371752" y="-14305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17">
            <a:extLst>
              <a:ext uri="{FF2B5EF4-FFF2-40B4-BE49-F238E27FC236}">
                <a16:creationId xmlns:a16="http://schemas.microsoft.com/office/drawing/2014/main" id="{80B9003C-BCE1-4268-97C8-D395CF94782C}"/>
              </a:ext>
            </a:extLst>
          </p:cNvPr>
          <p:cNvSpPr>
            <a:spLocks noEditPoints="1"/>
          </p:cNvSpPr>
          <p:nvPr/>
        </p:nvSpPr>
        <p:spPr bwMode="auto">
          <a:xfrm>
            <a:off x="2594272" y="219168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9" name="Freeform 21">
            <a:extLst>
              <a:ext uri="{FF2B5EF4-FFF2-40B4-BE49-F238E27FC236}">
                <a16:creationId xmlns:a16="http://schemas.microsoft.com/office/drawing/2014/main" id="{6C16D98B-8C3B-404B-A881-760D07653E52}"/>
              </a:ext>
            </a:extLst>
          </p:cNvPr>
          <p:cNvSpPr>
            <a:spLocks/>
          </p:cNvSpPr>
          <p:nvPr/>
        </p:nvSpPr>
        <p:spPr bwMode="auto">
          <a:xfrm>
            <a:off x="1981897" y="101643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81413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249426" y="1454417"/>
            <a:ext cx="9687049" cy="3949166"/>
            <a:chOff x="2249426" y="1454417"/>
            <a:chExt cx="9687049"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0700000">
              <a:off x="2249426" y="2239693"/>
              <a:ext cx="4278736"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Break page</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42639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E3394B2-F0D5-4863-9205-F71F937BB26D}"/>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pic>
        <p:nvPicPr>
          <p:cNvPr id="3" name="Picture 2">
            <a:extLst>
              <a:ext uri="{FF2B5EF4-FFF2-40B4-BE49-F238E27FC236}">
                <a16:creationId xmlns:a16="http://schemas.microsoft.com/office/drawing/2014/main" id="{664E3C0B-ED56-4755-860E-F5F228A395F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686915" y="102277"/>
            <a:ext cx="1882810" cy="6684978"/>
          </a:xfrm>
          <a:prstGeom prst="rect">
            <a:avLst/>
          </a:prstGeom>
        </p:spPr>
      </p:pic>
      <p:grpSp>
        <p:nvGrpSpPr>
          <p:cNvPr id="17" name="Group 16">
            <a:extLst>
              <a:ext uri="{FF2B5EF4-FFF2-40B4-BE49-F238E27FC236}">
                <a16:creationId xmlns:a16="http://schemas.microsoft.com/office/drawing/2014/main" id="{96EFE84C-5B7B-4C3B-A4B7-EF26F32301C4}"/>
              </a:ext>
            </a:extLst>
          </p:cNvPr>
          <p:cNvGrpSpPr/>
          <p:nvPr/>
        </p:nvGrpSpPr>
        <p:grpSpPr>
          <a:xfrm>
            <a:off x="2506009" y="596329"/>
            <a:ext cx="5156540" cy="2469354"/>
            <a:chOff x="1951181" y="1147872"/>
            <a:chExt cx="5156540" cy="2469354"/>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2480657" y="1147872"/>
              <a:ext cx="4097597"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Meet with </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1951181" y="2152798"/>
              <a:ext cx="5156540"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Our Founder</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2387054" y="3057897"/>
              <a:ext cx="4349750"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grpSp>
      <p:sp>
        <p:nvSpPr>
          <p:cNvPr id="18" name="Freeform: Shape 17">
            <a:extLst>
              <a:ext uri="{FF2B5EF4-FFF2-40B4-BE49-F238E27FC236}">
                <a16:creationId xmlns:a16="http://schemas.microsoft.com/office/drawing/2014/main" id="{C5C9DDEB-B890-452B-9AA1-F5BECE322C12}"/>
              </a:ext>
            </a:extLst>
          </p:cNvPr>
          <p:cNvSpPr/>
          <p:nvPr/>
        </p:nvSpPr>
        <p:spPr>
          <a:xfrm rot="3600000">
            <a:off x="9797210" y="1049737"/>
            <a:ext cx="1308958" cy="1224812"/>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Freeform: Shape 18">
            <a:extLst>
              <a:ext uri="{FF2B5EF4-FFF2-40B4-BE49-F238E27FC236}">
                <a16:creationId xmlns:a16="http://schemas.microsoft.com/office/drawing/2014/main" id="{CCE3393E-8B68-436C-AAC5-CE7EF9DB6406}"/>
              </a:ext>
            </a:extLst>
          </p:cNvPr>
          <p:cNvSpPr/>
          <p:nvPr/>
        </p:nvSpPr>
        <p:spPr>
          <a:xfrm>
            <a:off x="6545943" y="5558971"/>
            <a:ext cx="1115612" cy="107156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Freeform: Shape 19">
            <a:extLst>
              <a:ext uri="{FF2B5EF4-FFF2-40B4-BE49-F238E27FC236}">
                <a16:creationId xmlns:a16="http://schemas.microsoft.com/office/drawing/2014/main" id="{5AA6F959-5462-4146-AB2D-283596AA6661}"/>
              </a:ext>
            </a:extLst>
          </p:cNvPr>
          <p:cNvSpPr/>
          <p:nvPr/>
        </p:nvSpPr>
        <p:spPr>
          <a:xfrm>
            <a:off x="2188440" y="875537"/>
            <a:ext cx="818937" cy="78660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2AA2DA5A-DB9F-4489-8A4C-11983F38217E}"/>
              </a:ext>
            </a:extLst>
          </p:cNvPr>
          <p:cNvGrpSpPr/>
          <p:nvPr/>
        </p:nvGrpSpPr>
        <p:grpSpPr>
          <a:xfrm>
            <a:off x="3281133" y="3877601"/>
            <a:ext cx="4002419" cy="1020280"/>
            <a:chOff x="2400299" y="3028890"/>
            <a:chExt cx="4002419" cy="1020280"/>
          </a:xfrm>
        </p:grpSpPr>
        <p:sp>
          <p:nvSpPr>
            <p:cNvPr id="22" name="TextBox 21">
              <a:extLst>
                <a:ext uri="{FF2B5EF4-FFF2-40B4-BE49-F238E27FC236}">
                  <a16:creationId xmlns:a16="http://schemas.microsoft.com/office/drawing/2014/main" id="{CE39102F-65E2-492C-8015-7A5A1D7688CE}"/>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3842402" y="3028890"/>
              <a:ext cx="2560316" cy="400110"/>
            </a:xfrm>
            <a:prstGeom prst="rect">
              <a:avLst/>
            </a:prstGeom>
            <a:noFill/>
          </p:spPr>
          <p:txBody>
            <a:bodyPr wrap="none" rtlCol="0">
              <a:spAutoFit/>
            </a:bodyPr>
            <a:lstStyle/>
            <a:p>
              <a:pPr algn="r"/>
              <a:r>
                <a:rPr lang="en-ID" sz="2000" b="1">
                  <a:solidFill>
                    <a:schemeClr val="accent6"/>
                  </a:solidFill>
                </a:rPr>
                <a:t>Natasha Serenade</a:t>
              </a:r>
            </a:p>
          </p:txBody>
        </p:sp>
      </p:grpSp>
      <p:sp>
        <p:nvSpPr>
          <p:cNvPr id="24" name="Freeform: Shape 23">
            <a:extLst>
              <a:ext uri="{FF2B5EF4-FFF2-40B4-BE49-F238E27FC236}">
                <a16:creationId xmlns:a16="http://schemas.microsoft.com/office/drawing/2014/main" id="{6AEFF6A5-7B35-40CF-9011-334320D4F1B4}"/>
              </a:ext>
            </a:extLst>
          </p:cNvPr>
          <p:cNvSpPr/>
          <p:nvPr/>
        </p:nvSpPr>
        <p:spPr>
          <a:xfrm>
            <a:off x="443748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5902078"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Tree>
    <p:extLst>
      <p:ext uri="{BB962C8B-B14F-4D97-AF65-F5344CB8AC3E}">
        <p14:creationId xmlns:p14="http://schemas.microsoft.com/office/powerpoint/2010/main" val="4479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418F36-4A06-4BCC-8BB4-221DA071EB4F}"/>
              </a:ext>
            </a:extLst>
          </p:cNvPr>
          <p:cNvSpPr>
            <a:spLocks noGrp="1"/>
          </p:cNvSpPr>
          <p:nvPr>
            <p:ph type="pic" sz="quarter" idx="10"/>
          </p:nvPr>
        </p:nvSpPr>
        <p:spPr/>
      </p:sp>
      <p:sp>
        <p:nvSpPr>
          <p:cNvPr id="29" name="Freeform 19">
            <a:extLst>
              <a:ext uri="{FF2B5EF4-FFF2-40B4-BE49-F238E27FC236}">
                <a16:creationId xmlns:a16="http://schemas.microsoft.com/office/drawing/2014/main" id="{E2C3B806-3E62-41B7-A19E-1120D1898517}"/>
              </a:ext>
            </a:extLst>
          </p:cNvPr>
          <p:cNvSpPr>
            <a:spLocks noEditPoints="1"/>
          </p:cNvSpPr>
          <p:nvPr/>
        </p:nvSpPr>
        <p:spPr bwMode="auto">
          <a:xfrm>
            <a:off x="9499799" y="5850094"/>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1" name="Freeform 28">
            <a:extLst>
              <a:ext uri="{FF2B5EF4-FFF2-40B4-BE49-F238E27FC236}">
                <a16:creationId xmlns:a16="http://schemas.microsoft.com/office/drawing/2014/main" id="{DBB845D7-B1DC-4071-9FF3-534076F5A4D2}"/>
              </a:ext>
            </a:extLst>
          </p:cNvPr>
          <p:cNvSpPr>
            <a:spLocks noEditPoints="1"/>
          </p:cNvSpPr>
          <p:nvPr/>
        </p:nvSpPr>
        <p:spPr bwMode="auto">
          <a:xfrm>
            <a:off x="9687933" y="2443335"/>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17">
            <a:extLst>
              <a:ext uri="{FF2B5EF4-FFF2-40B4-BE49-F238E27FC236}">
                <a16:creationId xmlns:a16="http://schemas.microsoft.com/office/drawing/2014/main" id="{9C04DE96-E456-47E1-8F27-09D4C00BA9AB}"/>
              </a:ext>
            </a:extLst>
          </p:cNvPr>
          <p:cNvSpPr>
            <a:spLocks noEditPoints="1"/>
          </p:cNvSpPr>
          <p:nvPr/>
        </p:nvSpPr>
        <p:spPr bwMode="auto">
          <a:xfrm>
            <a:off x="10910453" y="477807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1">
            <a:extLst>
              <a:ext uri="{FF2B5EF4-FFF2-40B4-BE49-F238E27FC236}">
                <a16:creationId xmlns:a16="http://schemas.microsoft.com/office/drawing/2014/main" id="{57F63DEB-C511-4331-A426-BFCDF0FA4EC7}"/>
              </a:ext>
            </a:extLst>
          </p:cNvPr>
          <p:cNvSpPr>
            <a:spLocks/>
          </p:cNvSpPr>
          <p:nvPr/>
        </p:nvSpPr>
        <p:spPr bwMode="auto">
          <a:xfrm>
            <a:off x="10298078" y="360283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EB10919F-F24A-45C7-B5FF-D24E4A9212C1}"/>
              </a:ext>
            </a:extLst>
          </p:cNvPr>
          <p:cNvGrpSpPr/>
          <p:nvPr/>
        </p:nvGrpSpPr>
        <p:grpSpPr>
          <a:xfrm>
            <a:off x="5162429" y="78069"/>
            <a:ext cx="4731455" cy="2614728"/>
            <a:chOff x="6583995" y="108271"/>
            <a:chExt cx="4731455" cy="2614728"/>
          </a:xfrm>
        </p:grpSpPr>
        <p:sp>
          <p:nvSpPr>
            <p:cNvPr id="4" name="TextBox 3">
              <a:extLst>
                <a:ext uri="{FF2B5EF4-FFF2-40B4-BE49-F238E27FC236}">
                  <a16:creationId xmlns:a16="http://schemas.microsoft.com/office/drawing/2014/main" id="{D45130B9-0E48-412A-A9DE-CA7016149712}"/>
                </a:ext>
              </a:extLst>
            </p:cNvPr>
            <p:cNvSpPr txBox="1"/>
            <p:nvPr/>
          </p:nvSpPr>
          <p:spPr>
            <a:xfrm rot="20700000">
              <a:off x="6583995" y="755496"/>
              <a:ext cx="3102131"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Natasha</a:t>
              </a:r>
            </a:p>
          </p:txBody>
        </p:sp>
        <p:sp>
          <p:nvSpPr>
            <p:cNvPr id="5" name="TextBox 4">
              <a:extLst>
                <a:ext uri="{FF2B5EF4-FFF2-40B4-BE49-F238E27FC236}">
                  <a16:creationId xmlns:a16="http://schemas.microsoft.com/office/drawing/2014/main" id="{BE68E912-1FBF-4A4C-80F3-57CDF9DF8986}"/>
                </a:ext>
              </a:extLst>
            </p:cNvPr>
            <p:cNvSpPr txBox="1"/>
            <p:nvPr/>
          </p:nvSpPr>
          <p:spPr>
            <a:xfrm rot="20700000">
              <a:off x="8001722" y="1154305"/>
              <a:ext cx="3313728"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serenade</a:t>
              </a:r>
            </a:p>
          </p:txBody>
        </p:sp>
        <p:sp>
          <p:nvSpPr>
            <p:cNvPr id="16" name="Freeform 9">
              <a:extLst>
                <a:ext uri="{FF2B5EF4-FFF2-40B4-BE49-F238E27FC236}">
                  <a16:creationId xmlns:a16="http://schemas.microsoft.com/office/drawing/2014/main" id="{8C9D5551-A6B6-439F-8C93-60453763640E}"/>
                </a:ext>
              </a:extLst>
            </p:cNvPr>
            <p:cNvSpPr>
              <a:spLocks/>
            </p:cNvSpPr>
            <p:nvPr/>
          </p:nvSpPr>
          <p:spPr bwMode="auto">
            <a:xfrm rot="20630571">
              <a:off x="7668118" y="2163670"/>
              <a:ext cx="3161996" cy="559329"/>
            </a:xfrm>
            <a:custGeom>
              <a:avLst/>
              <a:gdLst>
                <a:gd name="T0" fmla="*/ 3660 w 3676"/>
                <a:gd name="T1" fmla="*/ 2 h 470"/>
                <a:gd name="T2" fmla="*/ 3401 w 3676"/>
                <a:gd name="T3" fmla="*/ 97 h 470"/>
                <a:gd name="T4" fmla="*/ 3098 w 3676"/>
                <a:gd name="T5" fmla="*/ 139 h 470"/>
                <a:gd name="T6" fmla="*/ 2709 w 3676"/>
                <a:gd name="T7" fmla="*/ 156 h 470"/>
                <a:gd name="T8" fmla="*/ 2269 w 3676"/>
                <a:gd name="T9" fmla="*/ 154 h 470"/>
                <a:gd name="T10" fmla="*/ 1809 w 3676"/>
                <a:gd name="T11" fmla="*/ 141 h 470"/>
                <a:gd name="T12" fmla="*/ 1404 w 3676"/>
                <a:gd name="T13" fmla="*/ 127 h 470"/>
                <a:gd name="T14" fmla="*/ 1106 w 3676"/>
                <a:gd name="T15" fmla="*/ 120 h 470"/>
                <a:gd name="T16" fmla="*/ 630 w 3676"/>
                <a:gd name="T17" fmla="*/ 146 h 470"/>
                <a:gd name="T18" fmla="*/ 288 w 3676"/>
                <a:gd name="T19" fmla="*/ 207 h 470"/>
                <a:gd name="T20" fmla="*/ 78 w 3676"/>
                <a:gd name="T21" fmla="*/ 283 h 470"/>
                <a:gd name="T22" fmla="*/ 2 w 3676"/>
                <a:gd name="T23" fmla="*/ 352 h 470"/>
                <a:gd name="T24" fmla="*/ 26 w 3676"/>
                <a:gd name="T25" fmla="*/ 395 h 470"/>
                <a:gd name="T26" fmla="*/ 86 w 3676"/>
                <a:gd name="T27" fmla="*/ 432 h 470"/>
                <a:gd name="T28" fmla="*/ 228 w 3676"/>
                <a:gd name="T29" fmla="*/ 470 h 470"/>
                <a:gd name="T30" fmla="*/ 218 w 3676"/>
                <a:gd name="T31" fmla="*/ 383 h 470"/>
                <a:gd name="T32" fmla="*/ 341 w 3676"/>
                <a:gd name="T33" fmla="*/ 320 h 470"/>
                <a:gd name="T34" fmla="*/ 691 w 3676"/>
                <a:gd name="T35" fmla="*/ 236 h 470"/>
                <a:gd name="T36" fmla="*/ 1065 w 3676"/>
                <a:gd name="T37" fmla="*/ 203 h 470"/>
                <a:gd name="T38" fmla="*/ 1394 w 3676"/>
                <a:gd name="T39" fmla="*/ 197 h 470"/>
                <a:gd name="T40" fmla="*/ 1932 w 3676"/>
                <a:gd name="T41" fmla="*/ 214 h 470"/>
                <a:gd name="T42" fmla="*/ 2494 w 3676"/>
                <a:gd name="T43" fmla="*/ 242 h 470"/>
                <a:gd name="T44" fmla="*/ 2996 w 3676"/>
                <a:gd name="T45" fmla="*/ 251 h 470"/>
                <a:gd name="T46" fmla="*/ 3382 w 3676"/>
                <a:gd name="T47" fmla="*/ 211 h 470"/>
                <a:gd name="T48" fmla="*/ 3559 w 3676"/>
                <a:gd name="T49" fmla="*/ 144 h 470"/>
                <a:gd name="T50" fmla="*/ 3660 w 3676"/>
                <a:gd name="T51" fmla="*/ 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76" h="470">
                  <a:moveTo>
                    <a:pt x="3660" y="2"/>
                  </a:moveTo>
                  <a:cubicBezTo>
                    <a:pt x="3643" y="4"/>
                    <a:pt x="3486" y="78"/>
                    <a:pt x="3401" y="97"/>
                  </a:cubicBezTo>
                  <a:cubicBezTo>
                    <a:pt x="3317" y="115"/>
                    <a:pt x="3216" y="129"/>
                    <a:pt x="3098" y="139"/>
                  </a:cubicBezTo>
                  <a:cubicBezTo>
                    <a:pt x="2981" y="149"/>
                    <a:pt x="2851" y="154"/>
                    <a:pt x="2709" y="156"/>
                  </a:cubicBezTo>
                  <a:cubicBezTo>
                    <a:pt x="2568" y="157"/>
                    <a:pt x="2421" y="156"/>
                    <a:pt x="2269" y="154"/>
                  </a:cubicBezTo>
                  <a:cubicBezTo>
                    <a:pt x="2116" y="151"/>
                    <a:pt x="1963" y="147"/>
                    <a:pt x="1809" y="141"/>
                  </a:cubicBezTo>
                  <a:cubicBezTo>
                    <a:pt x="1655" y="135"/>
                    <a:pt x="1520" y="130"/>
                    <a:pt x="1404" y="127"/>
                  </a:cubicBezTo>
                  <a:cubicBezTo>
                    <a:pt x="1405" y="126"/>
                    <a:pt x="1191" y="119"/>
                    <a:pt x="1106" y="120"/>
                  </a:cubicBezTo>
                  <a:cubicBezTo>
                    <a:pt x="1096" y="121"/>
                    <a:pt x="767" y="129"/>
                    <a:pt x="630" y="146"/>
                  </a:cubicBezTo>
                  <a:cubicBezTo>
                    <a:pt x="493" y="163"/>
                    <a:pt x="379" y="183"/>
                    <a:pt x="288" y="207"/>
                  </a:cubicBezTo>
                  <a:cubicBezTo>
                    <a:pt x="196" y="231"/>
                    <a:pt x="126" y="257"/>
                    <a:pt x="78" y="283"/>
                  </a:cubicBezTo>
                  <a:cubicBezTo>
                    <a:pt x="30" y="310"/>
                    <a:pt x="5" y="333"/>
                    <a:pt x="2" y="352"/>
                  </a:cubicBezTo>
                  <a:cubicBezTo>
                    <a:pt x="0" y="367"/>
                    <a:pt x="8" y="381"/>
                    <a:pt x="26" y="395"/>
                  </a:cubicBezTo>
                  <a:cubicBezTo>
                    <a:pt x="44" y="408"/>
                    <a:pt x="64" y="420"/>
                    <a:pt x="86" y="432"/>
                  </a:cubicBezTo>
                  <a:cubicBezTo>
                    <a:pt x="111" y="444"/>
                    <a:pt x="158" y="456"/>
                    <a:pt x="228" y="470"/>
                  </a:cubicBezTo>
                  <a:cubicBezTo>
                    <a:pt x="202" y="431"/>
                    <a:pt x="199" y="402"/>
                    <a:pt x="218" y="383"/>
                  </a:cubicBezTo>
                  <a:cubicBezTo>
                    <a:pt x="238" y="364"/>
                    <a:pt x="279" y="343"/>
                    <a:pt x="341" y="320"/>
                  </a:cubicBezTo>
                  <a:cubicBezTo>
                    <a:pt x="444" y="282"/>
                    <a:pt x="561" y="254"/>
                    <a:pt x="691" y="236"/>
                  </a:cubicBezTo>
                  <a:cubicBezTo>
                    <a:pt x="821" y="218"/>
                    <a:pt x="945" y="208"/>
                    <a:pt x="1065" y="203"/>
                  </a:cubicBezTo>
                  <a:cubicBezTo>
                    <a:pt x="1068" y="203"/>
                    <a:pt x="1394" y="198"/>
                    <a:pt x="1394" y="197"/>
                  </a:cubicBezTo>
                  <a:cubicBezTo>
                    <a:pt x="1559" y="198"/>
                    <a:pt x="1738" y="204"/>
                    <a:pt x="1932" y="214"/>
                  </a:cubicBezTo>
                  <a:cubicBezTo>
                    <a:pt x="2127" y="224"/>
                    <a:pt x="2314" y="234"/>
                    <a:pt x="2494" y="242"/>
                  </a:cubicBezTo>
                  <a:cubicBezTo>
                    <a:pt x="2674" y="250"/>
                    <a:pt x="2841" y="253"/>
                    <a:pt x="2996" y="251"/>
                  </a:cubicBezTo>
                  <a:cubicBezTo>
                    <a:pt x="3151" y="249"/>
                    <a:pt x="3280" y="236"/>
                    <a:pt x="3382" y="211"/>
                  </a:cubicBezTo>
                  <a:cubicBezTo>
                    <a:pt x="3454" y="194"/>
                    <a:pt x="3513" y="171"/>
                    <a:pt x="3559" y="144"/>
                  </a:cubicBezTo>
                  <a:cubicBezTo>
                    <a:pt x="3606" y="116"/>
                    <a:pt x="3676" y="0"/>
                    <a:pt x="3660" y="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20" name="Freeform: Shape 19">
              <a:extLst>
                <a:ext uri="{FF2B5EF4-FFF2-40B4-BE49-F238E27FC236}">
                  <a16:creationId xmlns:a16="http://schemas.microsoft.com/office/drawing/2014/main" id="{5AA6F959-5462-4146-AB2D-283596AA6661}"/>
                </a:ext>
              </a:extLst>
            </p:cNvPr>
            <p:cNvSpPr/>
            <p:nvPr/>
          </p:nvSpPr>
          <p:spPr>
            <a:xfrm>
              <a:off x="9249118" y="108271"/>
              <a:ext cx="539492" cy="51819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 name="Group 6">
            <a:extLst>
              <a:ext uri="{FF2B5EF4-FFF2-40B4-BE49-F238E27FC236}">
                <a16:creationId xmlns:a16="http://schemas.microsoft.com/office/drawing/2014/main" id="{1DA6BC57-A7C5-451D-A52E-5BD61AF2A415}"/>
              </a:ext>
            </a:extLst>
          </p:cNvPr>
          <p:cNvGrpSpPr/>
          <p:nvPr/>
        </p:nvGrpSpPr>
        <p:grpSpPr>
          <a:xfrm>
            <a:off x="6231175" y="3104237"/>
            <a:ext cx="4002419" cy="3114532"/>
            <a:chOff x="6231175" y="3438601"/>
            <a:chExt cx="4002419" cy="3114532"/>
          </a:xfrm>
        </p:grpSpPr>
        <p:sp>
          <p:nvSpPr>
            <p:cNvPr id="30" name="Freeform 20">
              <a:extLst>
                <a:ext uri="{FF2B5EF4-FFF2-40B4-BE49-F238E27FC236}">
                  <a16:creationId xmlns:a16="http://schemas.microsoft.com/office/drawing/2014/main" id="{4CAEBB90-0B4B-48AA-823C-0CB2BE181DAF}"/>
                </a:ext>
              </a:extLst>
            </p:cNvPr>
            <p:cNvSpPr>
              <a:spLocks noEditPoints="1"/>
            </p:cNvSpPr>
            <p:nvPr/>
          </p:nvSpPr>
          <p:spPr bwMode="auto">
            <a:xfrm>
              <a:off x="8181286" y="3438601"/>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TextBox 21">
              <a:extLst>
                <a:ext uri="{FF2B5EF4-FFF2-40B4-BE49-F238E27FC236}">
                  <a16:creationId xmlns:a16="http://schemas.microsoft.com/office/drawing/2014/main" id="{CE39102F-65E2-492C-8015-7A5A1D7688CE}"/>
                </a:ext>
              </a:extLst>
            </p:cNvPr>
            <p:cNvSpPr txBox="1"/>
            <p:nvPr/>
          </p:nvSpPr>
          <p:spPr>
            <a:xfrm>
              <a:off x="6231175" y="3838711"/>
              <a:ext cx="4002419" cy="620170"/>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23" name="TextBox 22">
              <a:extLst>
                <a:ext uri="{FF2B5EF4-FFF2-40B4-BE49-F238E27FC236}">
                  <a16:creationId xmlns:a16="http://schemas.microsoft.com/office/drawing/2014/main" id="{A892E1A2-6E18-4EC1-A38B-A87A59BC0006}"/>
                </a:ext>
              </a:extLst>
            </p:cNvPr>
            <p:cNvSpPr txBox="1"/>
            <p:nvPr/>
          </p:nvSpPr>
          <p:spPr>
            <a:xfrm>
              <a:off x="6231175" y="3438601"/>
              <a:ext cx="2525050" cy="400110"/>
            </a:xfrm>
            <a:prstGeom prst="rect">
              <a:avLst/>
            </a:prstGeom>
            <a:noFill/>
          </p:spPr>
          <p:txBody>
            <a:bodyPr wrap="none" rtlCol="0">
              <a:spAutoFit/>
            </a:bodyPr>
            <a:lstStyle/>
            <a:p>
              <a:r>
                <a:rPr lang="en-ID" sz="2000" b="1">
                  <a:solidFill>
                    <a:schemeClr val="accent6"/>
                  </a:solidFill>
                </a:rPr>
                <a:t>Serenade Founder</a:t>
              </a:r>
            </a:p>
          </p:txBody>
        </p:sp>
        <p:sp>
          <p:nvSpPr>
            <p:cNvPr id="25" name="Rectangle: Rounded Corners 24">
              <a:extLst>
                <a:ext uri="{FF2B5EF4-FFF2-40B4-BE49-F238E27FC236}">
                  <a16:creationId xmlns:a16="http://schemas.microsoft.com/office/drawing/2014/main" id="{FA9D303B-C353-4930-A0BA-48E606896885}"/>
                </a:ext>
              </a:extLst>
            </p:cNvPr>
            <p:cNvSpPr/>
            <p:nvPr/>
          </p:nvSpPr>
          <p:spPr>
            <a:xfrm>
              <a:off x="6307068" y="626388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27" name="Freeform 101">
              <a:extLst>
                <a:ext uri="{FF2B5EF4-FFF2-40B4-BE49-F238E27FC236}">
                  <a16:creationId xmlns:a16="http://schemas.microsoft.com/office/drawing/2014/main" id="{69D5E606-1C2A-47E4-A7B9-F68A1C4D8E60}"/>
                </a:ext>
              </a:extLst>
            </p:cNvPr>
            <p:cNvSpPr>
              <a:spLocks noEditPoints="1"/>
            </p:cNvSpPr>
            <p:nvPr/>
          </p:nvSpPr>
          <p:spPr bwMode="auto">
            <a:xfrm>
              <a:off x="6324931" y="4502985"/>
              <a:ext cx="166206" cy="166206"/>
            </a:xfrm>
            <a:custGeom>
              <a:avLst/>
              <a:gdLst>
                <a:gd name="T0" fmla="*/ 144 w 176"/>
                <a:gd name="T1" fmla="*/ 16 h 176"/>
                <a:gd name="T2" fmla="*/ 140 w 176"/>
                <a:gd name="T3" fmla="*/ 0 h 176"/>
                <a:gd name="T4" fmla="*/ 136 w 176"/>
                <a:gd name="T5" fmla="*/ 16 h 176"/>
                <a:gd name="T6" fmla="*/ 40 w 176"/>
                <a:gd name="T7" fmla="*/ 4 h 176"/>
                <a:gd name="T8" fmla="*/ 32 w 176"/>
                <a:gd name="T9" fmla="*/ 4 h 176"/>
                <a:gd name="T10" fmla="*/ 16 w 176"/>
                <a:gd name="T11" fmla="*/ 16 h 176"/>
                <a:gd name="T12" fmla="*/ 0 w 176"/>
                <a:gd name="T13" fmla="*/ 160 h 176"/>
                <a:gd name="T14" fmla="*/ 160 w 176"/>
                <a:gd name="T15" fmla="*/ 176 h 176"/>
                <a:gd name="T16" fmla="*/ 176 w 176"/>
                <a:gd name="T17" fmla="*/ 32 h 176"/>
                <a:gd name="T18" fmla="*/ 168 w 176"/>
                <a:gd name="T19" fmla="*/ 160 h 176"/>
                <a:gd name="T20" fmla="*/ 16 w 176"/>
                <a:gd name="T21" fmla="*/ 168 h 176"/>
                <a:gd name="T22" fmla="*/ 8 w 176"/>
                <a:gd name="T23" fmla="*/ 64 h 176"/>
                <a:gd name="T24" fmla="*/ 168 w 176"/>
                <a:gd name="T25" fmla="*/ 160 h 176"/>
                <a:gd name="T26" fmla="*/ 8 w 176"/>
                <a:gd name="T27" fmla="*/ 56 h 176"/>
                <a:gd name="T28" fmla="*/ 16 w 176"/>
                <a:gd name="T29" fmla="*/ 24 h 176"/>
                <a:gd name="T30" fmla="*/ 32 w 176"/>
                <a:gd name="T31" fmla="*/ 36 h 176"/>
                <a:gd name="T32" fmla="*/ 40 w 176"/>
                <a:gd name="T33" fmla="*/ 36 h 176"/>
                <a:gd name="T34" fmla="*/ 136 w 176"/>
                <a:gd name="T35" fmla="*/ 24 h 176"/>
                <a:gd name="T36" fmla="*/ 140 w 176"/>
                <a:gd name="T37" fmla="*/ 40 h 176"/>
                <a:gd name="T38" fmla="*/ 144 w 176"/>
                <a:gd name="T39" fmla="*/ 24 h 176"/>
                <a:gd name="T40" fmla="*/ 168 w 176"/>
                <a:gd name="T41" fmla="*/ 32 h 176"/>
                <a:gd name="T42" fmla="*/ 116 w 176"/>
                <a:gd name="T43" fmla="*/ 148 h 176"/>
                <a:gd name="T44" fmla="*/ 124 w 176"/>
                <a:gd name="T45" fmla="*/ 84 h 176"/>
                <a:gd name="T46" fmla="*/ 116 w 176"/>
                <a:gd name="T47" fmla="*/ 90 h 176"/>
                <a:gd name="T48" fmla="*/ 106 w 176"/>
                <a:gd name="T49" fmla="*/ 95 h 176"/>
                <a:gd name="T50" fmla="*/ 100 w 176"/>
                <a:gd name="T51" fmla="*/ 102 h 176"/>
                <a:gd name="T52" fmla="*/ 116 w 176"/>
                <a:gd name="T53" fmla="*/ 148 h 176"/>
                <a:gd name="T54" fmla="*/ 74 w 176"/>
                <a:gd name="T55" fmla="*/ 141 h 176"/>
                <a:gd name="T56" fmla="*/ 59 w 176"/>
                <a:gd name="T57" fmla="*/ 138 h 176"/>
                <a:gd name="T58" fmla="*/ 48 w 176"/>
                <a:gd name="T59" fmla="*/ 128 h 176"/>
                <a:gd name="T60" fmla="*/ 53 w 176"/>
                <a:gd name="T61" fmla="*/ 143 h 176"/>
                <a:gd name="T62" fmla="*/ 69 w 176"/>
                <a:gd name="T63" fmla="*/ 149 h 176"/>
                <a:gd name="T64" fmla="*/ 84 w 176"/>
                <a:gd name="T65" fmla="*/ 144 h 176"/>
                <a:gd name="T66" fmla="*/ 90 w 176"/>
                <a:gd name="T67" fmla="*/ 129 h 176"/>
                <a:gd name="T68" fmla="*/ 79 w 176"/>
                <a:gd name="T69" fmla="*/ 114 h 176"/>
                <a:gd name="T70" fmla="*/ 85 w 176"/>
                <a:gd name="T71" fmla="*/ 109 h 176"/>
                <a:gd name="T72" fmla="*/ 86 w 176"/>
                <a:gd name="T73" fmla="*/ 93 h 176"/>
                <a:gd name="T74" fmla="*/ 76 w 176"/>
                <a:gd name="T75" fmla="*/ 85 h 176"/>
                <a:gd name="T76" fmla="*/ 60 w 176"/>
                <a:gd name="T77" fmla="*/ 85 h 176"/>
                <a:gd name="T78" fmla="*/ 51 w 176"/>
                <a:gd name="T79" fmla="*/ 96 h 176"/>
                <a:gd name="T80" fmla="*/ 57 w 176"/>
                <a:gd name="T81" fmla="*/ 104 h 176"/>
                <a:gd name="T82" fmla="*/ 59 w 176"/>
                <a:gd name="T83" fmla="*/ 95 h 176"/>
                <a:gd name="T84" fmla="*/ 68 w 176"/>
                <a:gd name="T85" fmla="*/ 90 h 176"/>
                <a:gd name="T86" fmla="*/ 79 w 176"/>
                <a:gd name="T87" fmla="*/ 101 h 176"/>
                <a:gd name="T88" fmla="*/ 76 w 176"/>
                <a:gd name="T89" fmla="*/ 109 h 176"/>
                <a:gd name="T90" fmla="*/ 68 w 176"/>
                <a:gd name="T91" fmla="*/ 111 h 176"/>
                <a:gd name="T92" fmla="*/ 64 w 176"/>
                <a:gd name="T93" fmla="*/ 111 h 176"/>
                <a:gd name="T94" fmla="*/ 69 w 176"/>
                <a:gd name="T95" fmla="*/ 117 h 176"/>
                <a:gd name="T96" fmla="*/ 78 w 176"/>
                <a:gd name="T97" fmla="*/ 121 h 176"/>
                <a:gd name="T98" fmla="*/ 82 w 176"/>
                <a:gd name="T99" fmla="*/ 130 h 176"/>
                <a:gd name="T100" fmla="*/ 78 w 176"/>
                <a:gd name="T101" fmla="*/ 1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 h="176">
                  <a:moveTo>
                    <a:pt x="160" y="16"/>
                  </a:moveTo>
                  <a:cubicBezTo>
                    <a:pt x="144" y="16"/>
                    <a:pt x="144" y="16"/>
                    <a:pt x="144" y="16"/>
                  </a:cubicBezTo>
                  <a:cubicBezTo>
                    <a:pt x="144" y="4"/>
                    <a:pt x="144" y="4"/>
                    <a:pt x="144" y="4"/>
                  </a:cubicBezTo>
                  <a:cubicBezTo>
                    <a:pt x="144" y="2"/>
                    <a:pt x="142" y="0"/>
                    <a:pt x="140" y="0"/>
                  </a:cubicBezTo>
                  <a:cubicBezTo>
                    <a:pt x="138" y="0"/>
                    <a:pt x="136" y="2"/>
                    <a:pt x="136" y="4"/>
                  </a:cubicBezTo>
                  <a:cubicBezTo>
                    <a:pt x="136" y="16"/>
                    <a:pt x="136" y="16"/>
                    <a:pt x="136" y="16"/>
                  </a:cubicBezTo>
                  <a:cubicBezTo>
                    <a:pt x="40" y="16"/>
                    <a:pt x="40" y="16"/>
                    <a:pt x="40" y="16"/>
                  </a:cubicBezTo>
                  <a:cubicBezTo>
                    <a:pt x="40" y="4"/>
                    <a:pt x="40" y="4"/>
                    <a:pt x="40" y="4"/>
                  </a:cubicBezTo>
                  <a:cubicBezTo>
                    <a:pt x="40" y="2"/>
                    <a:pt x="38" y="0"/>
                    <a:pt x="36" y="0"/>
                  </a:cubicBezTo>
                  <a:cubicBezTo>
                    <a:pt x="34" y="0"/>
                    <a:pt x="32" y="2"/>
                    <a:pt x="32" y="4"/>
                  </a:cubicBezTo>
                  <a:cubicBezTo>
                    <a:pt x="32" y="16"/>
                    <a:pt x="32" y="16"/>
                    <a:pt x="32" y="16"/>
                  </a:cubicBezTo>
                  <a:cubicBezTo>
                    <a:pt x="16" y="16"/>
                    <a:pt x="16" y="16"/>
                    <a:pt x="16" y="16"/>
                  </a:cubicBezTo>
                  <a:cubicBezTo>
                    <a:pt x="7" y="16"/>
                    <a:pt x="0" y="23"/>
                    <a:pt x="0" y="32"/>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32"/>
                    <a:pt x="176" y="32"/>
                    <a:pt x="176" y="32"/>
                  </a:cubicBezTo>
                  <a:cubicBezTo>
                    <a:pt x="176" y="23"/>
                    <a:pt x="169" y="16"/>
                    <a:pt x="160" y="16"/>
                  </a:cubicBezTo>
                  <a:moveTo>
                    <a:pt x="168" y="160"/>
                  </a:moveTo>
                  <a:cubicBezTo>
                    <a:pt x="168" y="164"/>
                    <a:pt x="164" y="168"/>
                    <a:pt x="160" y="168"/>
                  </a:cubicBezTo>
                  <a:cubicBezTo>
                    <a:pt x="16" y="168"/>
                    <a:pt x="16" y="168"/>
                    <a:pt x="16" y="168"/>
                  </a:cubicBezTo>
                  <a:cubicBezTo>
                    <a:pt x="12" y="168"/>
                    <a:pt x="8" y="164"/>
                    <a:pt x="8" y="160"/>
                  </a:cubicBezTo>
                  <a:cubicBezTo>
                    <a:pt x="8" y="64"/>
                    <a:pt x="8" y="64"/>
                    <a:pt x="8" y="64"/>
                  </a:cubicBezTo>
                  <a:cubicBezTo>
                    <a:pt x="168" y="64"/>
                    <a:pt x="168" y="64"/>
                    <a:pt x="168" y="64"/>
                  </a:cubicBezTo>
                  <a:lnTo>
                    <a:pt x="168" y="160"/>
                  </a:lnTo>
                  <a:close/>
                  <a:moveTo>
                    <a:pt x="168" y="56"/>
                  </a:moveTo>
                  <a:cubicBezTo>
                    <a:pt x="8" y="56"/>
                    <a:pt x="8" y="56"/>
                    <a:pt x="8" y="56"/>
                  </a:cubicBezTo>
                  <a:cubicBezTo>
                    <a:pt x="8" y="32"/>
                    <a:pt x="8" y="32"/>
                    <a:pt x="8" y="32"/>
                  </a:cubicBezTo>
                  <a:cubicBezTo>
                    <a:pt x="8" y="28"/>
                    <a:pt x="12" y="24"/>
                    <a:pt x="16" y="24"/>
                  </a:cubicBezTo>
                  <a:cubicBezTo>
                    <a:pt x="32" y="24"/>
                    <a:pt x="32" y="24"/>
                    <a:pt x="32" y="24"/>
                  </a:cubicBezTo>
                  <a:cubicBezTo>
                    <a:pt x="32" y="36"/>
                    <a:pt x="32" y="36"/>
                    <a:pt x="32" y="36"/>
                  </a:cubicBezTo>
                  <a:cubicBezTo>
                    <a:pt x="32" y="38"/>
                    <a:pt x="34" y="40"/>
                    <a:pt x="36" y="40"/>
                  </a:cubicBezTo>
                  <a:cubicBezTo>
                    <a:pt x="38" y="40"/>
                    <a:pt x="40" y="38"/>
                    <a:pt x="40" y="36"/>
                  </a:cubicBezTo>
                  <a:cubicBezTo>
                    <a:pt x="40" y="24"/>
                    <a:pt x="40" y="24"/>
                    <a:pt x="40" y="24"/>
                  </a:cubicBezTo>
                  <a:cubicBezTo>
                    <a:pt x="136" y="24"/>
                    <a:pt x="136" y="24"/>
                    <a:pt x="136" y="24"/>
                  </a:cubicBezTo>
                  <a:cubicBezTo>
                    <a:pt x="136" y="36"/>
                    <a:pt x="136" y="36"/>
                    <a:pt x="136" y="36"/>
                  </a:cubicBezTo>
                  <a:cubicBezTo>
                    <a:pt x="136" y="38"/>
                    <a:pt x="138" y="40"/>
                    <a:pt x="140" y="40"/>
                  </a:cubicBezTo>
                  <a:cubicBezTo>
                    <a:pt x="142" y="40"/>
                    <a:pt x="144" y="38"/>
                    <a:pt x="144" y="36"/>
                  </a:cubicBezTo>
                  <a:cubicBezTo>
                    <a:pt x="144" y="24"/>
                    <a:pt x="144" y="24"/>
                    <a:pt x="144" y="24"/>
                  </a:cubicBezTo>
                  <a:cubicBezTo>
                    <a:pt x="160" y="24"/>
                    <a:pt x="160" y="24"/>
                    <a:pt x="160" y="24"/>
                  </a:cubicBezTo>
                  <a:cubicBezTo>
                    <a:pt x="164" y="24"/>
                    <a:pt x="168" y="28"/>
                    <a:pt x="168" y="32"/>
                  </a:cubicBezTo>
                  <a:lnTo>
                    <a:pt x="168" y="56"/>
                  </a:lnTo>
                  <a:close/>
                  <a:moveTo>
                    <a:pt x="116" y="148"/>
                  </a:moveTo>
                  <a:cubicBezTo>
                    <a:pt x="124" y="148"/>
                    <a:pt x="124" y="148"/>
                    <a:pt x="124" y="148"/>
                  </a:cubicBezTo>
                  <a:cubicBezTo>
                    <a:pt x="124" y="84"/>
                    <a:pt x="124" y="84"/>
                    <a:pt x="124" y="84"/>
                  </a:cubicBezTo>
                  <a:cubicBezTo>
                    <a:pt x="118" y="84"/>
                    <a:pt x="118" y="84"/>
                    <a:pt x="118" y="84"/>
                  </a:cubicBezTo>
                  <a:cubicBezTo>
                    <a:pt x="118" y="86"/>
                    <a:pt x="117" y="88"/>
                    <a:pt x="116" y="90"/>
                  </a:cubicBezTo>
                  <a:cubicBezTo>
                    <a:pt x="115" y="91"/>
                    <a:pt x="113" y="92"/>
                    <a:pt x="112" y="93"/>
                  </a:cubicBezTo>
                  <a:cubicBezTo>
                    <a:pt x="110" y="94"/>
                    <a:pt x="108" y="95"/>
                    <a:pt x="106" y="95"/>
                  </a:cubicBezTo>
                  <a:cubicBezTo>
                    <a:pt x="104" y="96"/>
                    <a:pt x="102" y="96"/>
                    <a:pt x="100" y="96"/>
                  </a:cubicBezTo>
                  <a:cubicBezTo>
                    <a:pt x="100" y="102"/>
                    <a:pt x="100" y="102"/>
                    <a:pt x="100" y="102"/>
                  </a:cubicBezTo>
                  <a:cubicBezTo>
                    <a:pt x="116" y="102"/>
                    <a:pt x="116" y="102"/>
                    <a:pt x="116" y="102"/>
                  </a:cubicBezTo>
                  <a:lnTo>
                    <a:pt x="116" y="148"/>
                  </a:lnTo>
                  <a:close/>
                  <a:moveTo>
                    <a:pt x="78" y="139"/>
                  </a:moveTo>
                  <a:cubicBezTo>
                    <a:pt x="77" y="140"/>
                    <a:pt x="75" y="141"/>
                    <a:pt x="74" y="141"/>
                  </a:cubicBezTo>
                  <a:cubicBezTo>
                    <a:pt x="72" y="142"/>
                    <a:pt x="70" y="142"/>
                    <a:pt x="69" y="142"/>
                  </a:cubicBezTo>
                  <a:cubicBezTo>
                    <a:pt x="64" y="142"/>
                    <a:pt x="61" y="141"/>
                    <a:pt x="59" y="138"/>
                  </a:cubicBezTo>
                  <a:cubicBezTo>
                    <a:pt x="57" y="136"/>
                    <a:pt x="55" y="132"/>
                    <a:pt x="55" y="128"/>
                  </a:cubicBezTo>
                  <a:cubicBezTo>
                    <a:pt x="48" y="128"/>
                    <a:pt x="48" y="128"/>
                    <a:pt x="48" y="128"/>
                  </a:cubicBezTo>
                  <a:cubicBezTo>
                    <a:pt x="48" y="131"/>
                    <a:pt x="48" y="134"/>
                    <a:pt x="49" y="137"/>
                  </a:cubicBezTo>
                  <a:cubicBezTo>
                    <a:pt x="50" y="140"/>
                    <a:pt x="52" y="142"/>
                    <a:pt x="53" y="143"/>
                  </a:cubicBezTo>
                  <a:cubicBezTo>
                    <a:pt x="55" y="145"/>
                    <a:pt x="57" y="147"/>
                    <a:pt x="60" y="148"/>
                  </a:cubicBezTo>
                  <a:cubicBezTo>
                    <a:pt x="63" y="148"/>
                    <a:pt x="65" y="149"/>
                    <a:pt x="69" y="149"/>
                  </a:cubicBezTo>
                  <a:cubicBezTo>
                    <a:pt x="71" y="149"/>
                    <a:pt x="74" y="148"/>
                    <a:pt x="77" y="148"/>
                  </a:cubicBezTo>
                  <a:cubicBezTo>
                    <a:pt x="79" y="147"/>
                    <a:pt x="82" y="146"/>
                    <a:pt x="84" y="144"/>
                  </a:cubicBezTo>
                  <a:cubicBezTo>
                    <a:pt x="86" y="142"/>
                    <a:pt x="87" y="140"/>
                    <a:pt x="88" y="138"/>
                  </a:cubicBezTo>
                  <a:cubicBezTo>
                    <a:pt x="89" y="135"/>
                    <a:pt x="90" y="133"/>
                    <a:pt x="90" y="129"/>
                  </a:cubicBezTo>
                  <a:cubicBezTo>
                    <a:pt x="90" y="126"/>
                    <a:pt x="89" y="122"/>
                    <a:pt x="87" y="119"/>
                  </a:cubicBezTo>
                  <a:cubicBezTo>
                    <a:pt x="85" y="117"/>
                    <a:pt x="83" y="115"/>
                    <a:pt x="79" y="114"/>
                  </a:cubicBezTo>
                  <a:cubicBezTo>
                    <a:pt x="79" y="114"/>
                    <a:pt x="79" y="114"/>
                    <a:pt x="79" y="114"/>
                  </a:cubicBezTo>
                  <a:cubicBezTo>
                    <a:pt x="81" y="112"/>
                    <a:pt x="83" y="111"/>
                    <a:pt x="85" y="109"/>
                  </a:cubicBezTo>
                  <a:cubicBezTo>
                    <a:pt x="87" y="106"/>
                    <a:pt x="87" y="104"/>
                    <a:pt x="87" y="101"/>
                  </a:cubicBezTo>
                  <a:cubicBezTo>
                    <a:pt x="87" y="98"/>
                    <a:pt x="87" y="95"/>
                    <a:pt x="86" y="93"/>
                  </a:cubicBezTo>
                  <a:cubicBezTo>
                    <a:pt x="85" y="91"/>
                    <a:pt x="84" y="89"/>
                    <a:pt x="82" y="88"/>
                  </a:cubicBezTo>
                  <a:cubicBezTo>
                    <a:pt x="80" y="86"/>
                    <a:pt x="78" y="85"/>
                    <a:pt x="76" y="85"/>
                  </a:cubicBezTo>
                  <a:cubicBezTo>
                    <a:pt x="74" y="84"/>
                    <a:pt x="71" y="84"/>
                    <a:pt x="68" y="84"/>
                  </a:cubicBezTo>
                  <a:cubicBezTo>
                    <a:pt x="65" y="84"/>
                    <a:pt x="63" y="84"/>
                    <a:pt x="60" y="85"/>
                  </a:cubicBezTo>
                  <a:cubicBezTo>
                    <a:pt x="58" y="86"/>
                    <a:pt x="56" y="88"/>
                    <a:pt x="54" y="89"/>
                  </a:cubicBezTo>
                  <a:cubicBezTo>
                    <a:pt x="53" y="91"/>
                    <a:pt x="51" y="93"/>
                    <a:pt x="51" y="96"/>
                  </a:cubicBezTo>
                  <a:cubicBezTo>
                    <a:pt x="50" y="98"/>
                    <a:pt x="49" y="101"/>
                    <a:pt x="49" y="104"/>
                  </a:cubicBezTo>
                  <a:cubicBezTo>
                    <a:pt x="57" y="104"/>
                    <a:pt x="57" y="104"/>
                    <a:pt x="57" y="104"/>
                  </a:cubicBezTo>
                  <a:cubicBezTo>
                    <a:pt x="57" y="103"/>
                    <a:pt x="57" y="101"/>
                    <a:pt x="57" y="99"/>
                  </a:cubicBezTo>
                  <a:cubicBezTo>
                    <a:pt x="58" y="97"/>
                    <a:pt x="58" y="96"/>
                    <a:pt x="59" y="95"/>
                  </a:cubicBezTo>
                  <a:cubicBezTo>
                    <a:pt x="60" y="93"/>
                    <a:pt x="62" y="92"/>
                    <a:pt x="63" y="92"/>
                  </a:cubicBezTo>
                  <a:cubicBezTo>
                    <a:pt x="65" y="91"/>
                    <a:pt x="66" y="90"/>
                    <a:pt x="68" y="90"/>
                  </a:cubicBezTo>
                  <a:cubicBezTo>
                    <a:pt x="72" y="90"/>
                    <a:pt x="74" y="91"/>
                    <a:pt x="76" y="93"/>
                  </a:cubicBezTo>
                  <a:cubicBezTo>
                    <a:pt x="78" y="95"/>
                    <a:pt x="79" y="97"/>
                    <a:pt x="79" y="101"/>
                  </a:cubicBezTo>
                  <a:cubicBezTo>
                    <a:pt x="79" y="102"/>
                    <a:pt x="79" y="104"/>
                    <a:pt x="78" y="105"/>
                  </a:cubicBezTo>
                  <a:cubicBezTo>
                    <a:pt x="78" y="107"/>
                    <a:pt x="77" y="108"/>
                    <a:pt x="76" y="109"/>
                  </a:cubicBezTo>
                  <a:cubicBezTo>
                    <a:pt x="75" y="109"/>
                    <a:pt x="74" y="110"/>
                    <a:pt x="72" y="111"/>
                  </a:cubicBezTo>
                  <a:cubicBezTo>
                    <a:pt x="71" y="111"/>
                    <a:pt x="69" y="111"/>
                    <a:pt x="68" y="111"/>
                  </a:cubicBezTo>
                  <a:cubicBezTo>
                    <a:pt x="65" y="111"/>
                    <a:pt x="65" y="111"/>
                    <a:pt x="65" y="111"/>
                  </a:cubicBezTo>
                  <a:cubicBezTo>
                    <a:pt x="65" y="111"/>
                    <a:pt x="65" y="111"/>
                    <a:pt x="64" y="111"/>
                  </a:cubicBezTo>
                  <a:cubicBezTo>
                    <a:pt x="64" y="118"/>
                    <a:pt x="64" y="118"/>
                    <a:pt x="64" y="118"/>
                  </a:cubicBezTo>
                  <a:cubicBezTo>
                    <a:pt x="66" y="118"/>
                    <a:pt x="67" y="117"/>
                    <a:pt x="69" y="117"/>
                  </a:cubicBezTo>
                  <a:cubicBezTo>
                    <a:pt x="71" y="117"/>
                    <a:pt x="72" y="118"/>
                    <a:pt x="74" y="118"/>
                  </a:cubicBezTo>
                  <a:cubicBezTo>
                    <a:pt x="76" y="119"/>
                    <a:pt x="77" y="120"/>
                    <a:pt x="78" y="121"/>
                  </a:cubicBezTo>
                  <a:cubicBezTo>
                    <a:pt x="79" y="122"/>
                    <a:pt x="80" y="123"/>
                    <a:pt x="81" y="124"/>
                  </a:cubicBezTo>
                  <a:cubicBezTo>
                    <a:pt x="82" y="126"/>
                    <a:pt x="82" y="128"/>
                    <a:pt x="82" y="130"/>
                  </a:cubicBezTo>
                  <a:cubicBezTo>
                    <a:pt x="82" y="132"/>
                    <a:pt x="82" y="133"/>
                    <a:pt x="81" y="135"/>
                  </a:cubicBezTo>
                  <a:cubicBezTo>
                    <a:pt x="80" y="137"/>
                    <a:pt x="79" y="138"/>
                    <a:pt x="78" y="13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4" name="TextBox 33">
              <a:extLst>
                <a:ext uri="{FF2B5EF4-FFF2-40B4-BE49-F238E27FC236}">
                  <a16:creationId xmlns:a16="http://schemas.microsoft.com/office/drawing/2014/main" id="{54CE9CFB-888B-47F0-97C0-7012D75BDD74}"/>
                </a:ext>
              </a:extLst>
            </p:cNvPr>
            <p:cNvSpPr txBox="1"/>
            <p:nvPr/>
          </p:nvSpPr>
          <p:spPr>
            <a:xfrm>
              <a:off x="6527298" y="4440041"/>
              <a:ext cx="1103187" cy="276999"/>
            </a:xfrm>
            <a:prstGeom prst="rect">
              <a:avLst/>
            </a:prstGeom>
            <a:noFill/>
          </p:spPr>
          <p:txBody>
            <a:bodyPr wrap="none" rtlCol="0">
              <a:spAutoFit/>
            </a:bodyPr>
            <a:lstStyle/>
            <a:p>
              <a:r>
                <a:rPr lang="en-ID" sz="1200">
                  <a:solidFill>
                    <a:schemeClr val="tx1">
                      <a:lumMod val="65000"/>
                      <a:lumOff val="35000"/>
                    </a:schemeClr>
                  </a:solidFill>
                </a:rPr>
                <a:t>nov 26</a:t>
              </a:r>
              <a:r>
                <a:rPr lang="en-ID" sz="1200" baseline="30000">
                  <a:solidFill>
                    <a:schemeClr val="tx1">
                      <a:lumMod val="65000"/>
                      <a:lumOff val="35000"/>
                    </a:schemeClr>
                  </a:solidFill>
                </a:rPr>
                <a:t>th</a:t>
              </a:r>
              <a:r>
                <a:rPr lang="en-ID" sz="1200">
                  <a:solidFill>
                    <a:schemeClr val="tx1">
                      <a:lumMod val="65000"/>
                      <a:lumOff val="35000"/>
                    </a:schemeClr>
                  </a:solidFill>
                </a:rPr>
                <a:t> 1991</a:t>
              </a:r>
            </a:p>
          </p:txBody>
        </p:sp>
        <p:sp>
          <p:nvSpPr>
            <p:cNvPr id="35" name="Freeform 28">
              <a:extLst>
                <a:ext uri="{FF2B5EF4-FFF2-40B4-BE49-F238E27FC236}">
                  <a16:creationId xmlns:a16="http://schemas.microsoft.com/office/drawing/2014/main" id="{A126409F-B19E-4D50-8064-FB68BBFBC587}"/>
                </a:ext>
              </a:extLst>
            </p:cNvPr>
            <p:cNvSpPr>
              <a:spLocks noEditPoints="1"/>
            </p:cNvSpPr>
            <p:nvPr/>
          </p:nvSpPr>
          <p:spPr bwMode="auto">
            <a:xfrm>
              <a:off x="6312806" y="4827186"/>
              <a:ext cx="182284" cy="171686"/>
            </a:xfrm>
            <a:custGeom>
              <a:avLst/>
              <a:gdLst>
                <a:gd name="T0" fmla="*/ 258 w 258"/>
                <a:gd name="T1" fmla="*/ 131 h 243"/>
                <a:gd name="T2" fmla="*/ 130 w 258"/>
                <a:gd name="T3" fmla="*/ 0 h 243"/>
                <a:gd name="T4" fmla="*/ 0 w 258"/>
                <a:gd name="T5" fmla="*/ 131 h 243"/>
                <a:gd name="T6" fmla="*/ 12 w 258"/>
                <a:gd name="T7" fmla="*/ 145 h 243"/>
                <a:gd name="T8" fmla="*/ 26 w 258"/>
                <a:gd name="T9" fmla="*/ 131 h 243"/>
                <a:gd name="T10" fmla="*/ 26 w 258"/>
                <a:gd name="T11" fmla="*/ 243 h 243"/>
                <a:gd name="T12" fmla="*/ 112 w 258"/>
                <a:gd name="T13" fmla="*/ 243 h 243"/>
                <a:gd name="T14" fmla="*/ 112 w 258"/>
                <a:gd name="T15" fmla="*/ 148 h 243"/>
                <a:gd name="T16" fmla="*/ 149 w 258"/>
                <a:gd name="T17" fmla="*/ 148 h 243"/>
                <a:gd name="T18" fmla="*/ 149 w 258"/>
                <a:gd name="T19" fmla="*/ 243 h 243"/>
                <a:gd name="T20" fmla="*/ 235 w 258"/>
                <a:gd name="T21" fmla="*/ 243 h 243"/>
                <a:gd name="T22" fmla="*/ 235 w 258"/>
                <a:gd name="T23" fmla="*/ 131 h 243"/>
                <a:gd name="T24" fmla="*/ 246 w 258"/>
                <a:gd name="T25" fmla="*/ 145 h 243"/>
                <a:gd name="T26" fmla="*/ 258 w 258"/>
                <a:gd name="T27" fmla="*/ 131 h 243"/>
                <a:gd name="T28" fmla="*/ 216 w 258"/>
                <a:gd name="T29" fmla="*/ 224 h 243"/>
                <a:gd name="T30" fmla="*/ 168 w 258"/>
                <a:gd name="T31" fmla="*/ 224 h 243"/>
                <a:gd name="T32" fmla="*/ 168 w 258"/>
                <a:gd name="T33" fmla="*/ 129 h 243"/>
                <a:gd name="T34" fmla="*/ 93 w 258"/>
                <a:gd name="T35" fmla="*/ 129 h 243"/>
                <a:gd name="T36" fmla="*/ 93 w 258"/>
                <a:gd name="T37" fmla="*/ 224 h 243"/>
                <a:gd name="T38" fmla="*/ 45 w 258"/>
                <a:gd name="T39" fmla="*/ 224 h 243"/>
                <a:gd name="T40" fmla="*/ 45 w 258"/>
                <a:gd name="T41" fmla="*/ 112 h 243"/>
                <a:gd name="T42" fmla="*/ 130 w 258"/>
                <a:gd name="T43" fmla="*/ 26 h 243"/>
                <a:gd name="T44" fmla="*/ 216 w 258"/>
                <a:gd name="T45" fmla="*/ 112 h 243"/>
                <a:gd name="T46" fmla="*/ 216 w 258"/>
                <a:gd name="T47" fmla="*/ 2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8" h="243">
                  <a:moveTo>
                    <a:pt x="258" y="131"/>
                  </a:moveTo>
                  <a:lnTo>
                    <a:pt x="130" y="0"/>
                  </a:lnTo>
                  <a:lnTo>
                    <a:pt x="0" y="131"/>
                  </a:lnTo>
                  <a:lnTo>
                    <a:pt x="12" y="145"/>
                  </a:lnTo>
                  <a:lnTo>
                    <a:pt x="26" y="131"/>
                  </a:lnTo>
                  <a:lnTo>
                    <a:pt x="26" y="243"/>
                  </a:lnTo>
                  <a:lnTo>
                    <a:pt x="112" y="243"/>
                  </a:lnTo>
                  <a:lnTo>
                    <a:pt x="112" y="148"/>
                  </a:lnTo>
                  <a:lnTo>
                    <a:pt x="149" y="148"/>
                  </a:lnTo>
                  <a:lnTo>
                    <a:pt x="149" y="243"/>
                  </a:lnTo>
                  <a:lnTo>
                    <a:pt x="235" y="243"/>
                  </a:lnTo>
                  <a:lnTo>
                    <a:pt x="235" y="131"/>
                  </a:lnTo>
                  <a:lnTo>
                    <a:pt x="246" y="145"/>
                  </a:lnTo>
                  <a:lnTo>
                    <a:pt x="258" y="131"/>
                  </a:lnTo>
                  <a:close/>
                  <a:moveTo>
                    <a:pt x="216" y="224"/>
                  </a:moveTo>
                  <a:lnTo>
                    <a:pt x="168" y="224"/>
                  </a:lnTo>
                  <a:lnTo>
                    <a:pt x="168" y="129"/>
                  </a:lnTo>
                  <a:lnTo>
                    <a:pt x="93" y="129"/>
                  </a:lnTo>
                  <a:lnTo>
                    <a:pt x="93" y="224"/>
                  </a:lnTo>
                  <a:lnTo>
                    <a:pt x="45" y="224"/>
                  </a:lnTo>
                  <a:lnTo>
                    <a:pt x="45" y="112"/>
                  </a:lnTo>
                  <a:lnTo>
                    <a:pt x="130" y="26"/>
                  </a:lnTo>
                  <a:lnTo>
                    <a:pt x="216" y="112"/>
                  </a:lnTo>
                  <a:lnTo>
                    <a:pt x="216" y="22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36" name="TextBox 35">
              <a:extLst>
                <a:ext uri="{FF2B5EF4-FFF2-40B4-BE49-F238E27FC236}">
                  <a16:creationId xmlns:a16="http://schemas.microsoft.com/office/drawing/2014/main" id="{33CDC671-613B-4A8B-BD4D-4718E3599F3C}"/>
                </a:ext>
              </a:extLst>
            </p:cNvPr>
            <p:cNvSpPr txBox="1"/>
            <p:nvPr/>
          </p:nvSpPr>
          <p:spPr>
            <a:xfrm>
              <a:off x="6527298" y="4781781"/>
              <a:ext cx="1723549" cy="276999"/>
            </a:xfrm>
            <a:prstGeom prst="rect">
              <a:avLst/>
            </a:prstGeom>
            <a:noFill/>
          </p:spPr>
          <p:txBody>
            <a:bodyPr wrap="none" rtlCol="0">
              <a:spAutoFit/>
            </a:bodyPr>
            <a:lstStyle/>
            <a:p>
              <a:r>
                <a:rPr lang="en-ID" sz="1200">
                  <a:solidFill>
                    <a:schemeClr val="tx1">
                      <a:lumMod val="65000"/>
                      <a:lumOff val="35000"/>
                    </a:schemeClr>
                  </a:solidFill>
                </a:rPr>
                <a:t>bandung , west java</a:t>
              </a:r>
            </a:p>
          </p:txBody>
        </p:sp>
        <p:grpSp>
          <p:nvGrpSpPr>
            <p:cNvPr id="37" name="Group 36">
              <a:extLst>
                <a:ext uri="{FF2B5EF4-FFF2-40B4-BE49-F238E27FC236}">
                  <a16:creationId xmlns:a16="http://schemas.microsoft.com/office/drawing/2014/main" id="{0D9E7F5D-DD4B-471F-A8ED-905CF612CAE0}"/>
                </a:ext>
              </a:extLst>
            </p:cNvPr>
            <p:cNvGrpSpPr/>
            <p:nvPr/>
          </p:nvGrpSpPr>
          <p:grpSpPr>
            <a:xfrm>
              <a:off x="6324931" y="5178946"/>
              <a:ext cx="175142" cy="166148"/>
              <a:chOff x="4595813" y="3798888"/>
              <a:chExt cx="587375" cy="557213"/>
            </a:xfrm>
            <a:solidFill>
              <a:schemeClr val="accent6"/>
            </a:solidFill>
          </p:grpSpPr>
          <p:sp>
            <p:nvSpPr>
              <p:cNvPr id="46" name="Freeform 43">
                <a:extLst>
                  <a:ext uri="{FF2B5EF4-FFF2-40B4-BE49-F238E27FC236}">
                    <a16:creationId xmlns:a16="http://schemas.microsoft.com/office/drawing/2014/main" id="{838C8A85-8607-48B5-9F3D-EFBB4456E641}"/>
                  </a:ext>
                </a:extLst>
              </p:cNvPr>
              <p:cNvSpPr>
                <a:spLocks/>
              </p:cNvSpPr>
              <p:nvPr/>
            </p:nvSpPr>
            <p:spPr bwMode="auto">
              <a:xfrm>
                <a:off x="4995863" y="4130676"/>
                <a:ext cx="187325" cy="134938"/>
              </a:xfrm>
              <a:custGeom>
                <a:avLst/>
                <a:gdLst>
                  <a:gd name="T0" fmla="*/ 65 w 73"/>
                  <a:gd name="T1" fmla="*/ 52 h 52"/>
                  <a:gd name="T2" fmla="*/ 42 w 73"/>
                  <a:gd name="T3" fmla="*/ 12 h 52"/>
                  <a:gd name="T4" fmla="*/ 3 w 73"/>
                  <a:gd name="T5" fmla="*/ 14 h 52"/>
                  <a:gd name="T6" fmla="*/ 0 w 73"/>
                  <a:gd name="T7" fmla="*/ 21 h 52"/>
                  <a:gd name="T8" fmla="*/ 65 w 73"/>
                  <a:gd name="T9" fmla="*/ 52 h 52"/>
                </a:gdLst>
                <a:ahLst/>
                <a:cxnLst>
                  <a:cxn ang="0">
                    <a:pos x="T0" y="T1"/>
                  </a:cxn>
                  <a:cxn ang="0">
                    <a:pos x="T2" y="T3"/>
                  </a:cxn>
                  <a:cxn ang="0">
                    <a:pos x="T4" y="T5"/>
                  </a:cxn>
                  <a:cxn ang="0">
                    <a:pos x="T6" y="T7"/>
                  </a:cxn>
                  <a:cxn ang="0">
                    <a:pos x="T8" y="T9"/>
                  </a:cxn>
                </a:cxnLst>
                <a:rect l="0" t="0" r="r" b="b"/>
                <a:pathLst>
                  <a:path w="73" h="52">
                    <a:moveTo>
                      <a:pt x="65" y="52"/>
                    </a:moveTo>
                    <a:cubicBezTo>
                      <a:pt x="73" y="38"/>
                      <a:pt x="63" y="21"/>
                      <a:pt x="42" y="12"/>
                    </a:cubicBezTo>
                    <a:cubicBezTo>
                      <a:pt x="20" y="3"/>
                      <a:pt x="10" y="0"/>
                      <a:pt x="3" y="14"/>
                    </a:cubicBezTo>
                    <a:cubicBezTo>
                      <a:pt x="3" y="14"/>
                      <a:pt x="1" y="19"/>
                      <a:pt x="0" y="21"/>
                    </a:cubicBezTo>
                    <a:cubicBezTo>
                      <a:pt x="38" y="25"/>
                      <a:pt x="62" y="49"/>
                      <a:pt x="65"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7" name="Freeform 44">
                <a:extLst>
                  <a:ext uri="{FF2B5EF4-FFF2-40B4-BE49-F238E27FC236}">
                    <a16:creationId xmlns:a16="http://schemas.microsoft.com/office/drawing/2014/main" id="{41891E57-5409-4FFA-BB27-E6C369A3EC73}"/>
                  </a:ext>
                </a:extLst>
              </p:cNvPr>
              <p:cNvSpPr>
                <a:spLocks/>
              </p:cNvSpPr>
              <p:nvPr/>
            </p:nvSpPr>
            <p:spPr bwMode="auto">
              <a:xfrm>
                <a:off x="4691063" y="3798888"/>
                <a:ext cx="128588" cy="177800"/>
              </a:xfrm>
              <a:custGeom>
                <a:avLst/>
                <a:gdLst>
                  <a:gd name="T0" fmla="*/ 0 w 50"/>
                  <a:gd name="T1" fmla="*/ 5 h 69"/>
                  <a:gd name="T2" fmla="*/ 0 w 50"/>
                  <a:gd name="T3" fmla="*/ 5 h 69"/>
                  <a:gd name="T4" fmla="*/ 1 w 50"/>
                  <a:gd name="T5" fmla="*/ 5 h 69"/>
                  <a:gd name="T6" fmla="*/ 1 w 50"/>
                  <a:gd name="T7" fmla="*/ 5 h 69"/>
                  <a:gd name="T8" fmla="*/ 32 w 50"/>
                  <a:gd name="T9" fmla="*/ 68 h 69"/>
                  <a:gd name="T10" fmla="*/ 33 w 50"/>
                  <a:gd name="T11" fmla="*/ 68 h 69"/>
                  <a:gd name="T12" fmla="*/ 33 w 50"/>
                  <a:gd name="T13" fmla="*/ 69 h 69"/>
                  <a:gd name="T14" fmla="*/ 33 w 50"/>
                  <a:gd name="T15" fmla="*/ 69 h 69"/>
                  <a:gd name="T16" fmla="*/ 33 w 50"/>
                  <a:gd name="T17" fmla="*/ 69 h 69"/>
                  <a:gd name="T18" fmla="*/ 48 w 50"/>
                  <a:gd name="T19" fmla="*/ 54 h 69"/>
                  <a:gd name="T20" fmla="*/ 19 w 50"/>
                  <a:gd name="T21" fmla="*/ 0 h 69"/>
                  <a:gd name="T22" fmla="*/ 0 w 50"/>
                  <a:gd name="T23" fmla="*/ 4 h 69"/>
                  <a:gd name="T24" fmla="*/ 0 w 50"/>
                  <a:gd name="T25"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9">
                    <a:moveTo>
                      <a:pt x="0" y="5"/>
                    </a:moveTo>
                    <a:cubicBezTo>
                      <a:pt x="0" y="5"/>
                      <a:pt x="0" y="5"/>
                      <a:pt x="0" y="5"/>
                    </a:cubicBezTo>
                    <a:cubicBezTo>
                      <a:pt x="1" y="5"/>
                      <a:pt x="1" y="5"/>
                      <a:pt x="1" y="5"/>
                    </a:cubicBezTo>
                    <a:cubicBezTo>
                      <a:pt x="1" y="5"/>
                      <a:pt x="1" y="5"/>
                      <a:pt x="1" y="5"/>
                    </a:cubicBezTo>
                    <a:cubicBezTo>
                      <a:pt x="23" y="22"/>
                      <a:pt x="32" y="66"/>
                      <a:pt x="32" y="68"/>
                    </a:cubicBezTo>
                    <a:cubicBezTo>
                      <a:pt x="32" y="68"/>
                      <a:pt x="33" y="68"/>
                      <a:pt x="33" y="68"/>
                    </a:cubicBezTo>
                    <a:cubicBezTo>
                      <a:pt x="33" y="69"/>
                      <a:pt x="33" y="69"/>
                      <a:pt x="33" y="69"/>
                    </a:cubicBezTo>
                    <a:cubicBezTo>
                      <a:pt x="33" y="69"/>
                      <a:pt x="33" y="69"/>
                      <a:pt x="33" y="69"/>
                    </a:cubicBezTo>
                    <a:cubicBezTo>
                      <a:pt x="33" y="69"/>
                      <a:pt x="33" y="69"/>
                      <a:pt x="33" y="69"/>
                    </a:cubicBezTo>
                    <a:cubicBezTo>
                      <a:pt x="42" y="66"/>
                      <a:pt x="50" y="62"/>
                      <a:pt x="48" y="54"/>
                    </a:cubicBezTo>
                    <a:cubicBezTo>
                      <a:pt x="47" y="46"/>
                      <a:pt x="35" y="11"/>
                      <a:pt x="19" y="0"/>
                    </a:cubicBezTo>
                    <a:cubicBezTo>
                      <a:pt x="19" y="0"/>
                      <a:pt x="5" y="1"/>
                      <a:pt x="0" y="4"/>
                    </a:cubicBezTo>
                    <a:cubicBezTo>
                      <a:pt x="0" y="4"/>
                      <a:pt x="0" y="4"/>
                      <a:pt x="0" y="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sp>
            <p:nvSpPr>
              <p:cNvPr id="48" name="Freeform 45">
                <a:extLst>
                  <a:ext uri="{FF2B5EF4-FFF2-40B4-BE49-F238E27FC236}">
                    <a16:creationId xmlns:a16="http://schemas.microsoft.com/office/drawing/2014/main" id="{C70B3760-E39A-4249-9F65-8CDF677824AC}"/>
                  </a:ext>
                </a:extLst>
              </p:cNvPr>
              <p:cNvSpPr>
                <a:spLocks/>
              </p:cNvSpPr>
              <p:nvPr/>
            </p:nvSpPr>
            <p:spPr bwMode="auto">
              <a:xfrm>
                <a:off x="4595813" y="3825876"/>
                <a:ext cx="549275" cy="530225"/>
              </a:xfrm>
              <a:custGeom>
                <a:avLst/>
                <a:gdLst>
                  <a:gd name="T0" fmla="*/ 213 w 213"/>
                  <a:gd name="T1" fmla="*/ 179 h 205"/>
                  <a:gd name="T2" fmla="*/ 213 w 213"/>
                  <a:gd name="T3" fmla="*/ 179 h 205"/>
                  <a:gd name="T4" fmla="*/ 150 w 213"/>
                  <a:gd name="T5" fmla="*/ 149 h 205"/>
                  <a:gd name="T6" fmla="*/ 150 w 213"/>
                  <a:gd name="T7" fmla="*/ 149 h 205"/>
                  <a:gd name="T8" fmla="*/ 150 w 213"/>
                  <a:gd name="T9" fmla="*/ 149 h 205"/>
                  <a:gd name="T10" fmla="*/ 149 w 213"/>
                  <a:gd name="T11" fmla="*/ 149 h 205"/>
                  <a:gd name="T12" fmla="*/ 149 w 213"/>
                  <a:gd name="T13" fmla="*/ 149 h 205"/>
                  <a:gd name="T14" fmla="*/ 136 w 213"/>
                  <a:gd name="T15" fmla="*/ 153 h 205"/>
                  <a:gd name="T16" fmla="*/ 58 w 213"/>
                  <a:gd name="T17" fmla="*/ 81 h 205"/>
                  <a:gd name="T18" fmla="*/ 60 w 213"/>
                  <a:gd name="T19" fmla="*/ 64 h 205"/>
                  <a:gd name="T20" fmla="*/ 60 w 213"/>
                  <a:gd name="T21" fmla="*/ 64 h 205"/>
                  <a:gd name="T22" fmla="*/ 60 w 213"/>
                  <a:gd name="T23" fmla="*/ 64 h 205"/>
                  <a:gd name="T24" fmla="*/ 60 w 213"/>
                  <a:gd name="T25" fmla="*/ 63 h 205"/>
                  <a:gd name="T26" fmla="*/ 60 w 213"/>
                  <a:gd name="T27" fmla="*/ 63 h 205"/>
                  <a:gd name="T28" fmla="*/ 60 w 213"/>
                  <a:gd name="T29" fmla="*/ 63 h 205"/>
                  <a:gd name="T30" fmla="*/ 60 w 213"/>
                  <a:gd name="T31" fmla="*/ 63 h 205"/>
                  <a:gd name="T32" fmla="*/ 60 w 213"/>
                  <a:gd name="T33" fmla="*/ 63 h 205"/>
                  <a:gd name="T34" fmla="*/ 29 w 213"/>
                  <a:gd name="T35" fmla="*/ 1 h 205"/>
                  <a:gd name="T36" fmla="*/ 29 w 213"/>
                  <a:gd name="T37" fmla="*/ 1 h 205"/>
                  <a:gd name="T38" fmla="*/ 28 w 213"/>
                  <a:gd name="T39" fmla="*/ 1 h 205"/>
                  <a:gd name="T40" fmla="*/ 28 w 213"/>
                  <a:gd name="T41" fmla="*/ 1 h 205"/>
                  <a:gd name="T42" fmla="*/ 28 w 213"/>
                  <a:gd name="T43" fmla="*/ 1 h 205"/>
                  <a:gd name="T44" fmla="*/ 28 w 213"/>
                  <a:gd name="T45" fmla="*/ 0 h 205"/>
                  <a:gd name="T46" fmla="*/ 28 w 213"/>
                  <a:gd name="T47" fmla="*/ 0 h 205"/>
                  <a:gd name="T48" fmla="*/ 27 w 213"/>
                  <a:gd name="T49" fmla="*/ 0 h 205"/>
                  <a:gd name="T50" fmla="*/ 3 w 213"/>
                  <a:gd name="T51" fmla="*/ 45 h 205"/>
                  <a:gd name="T52" fmla="*/ 46 w 213"/>
                  <a:gd name="T53" fmla="*/ 109 h 205"/>
                  <a:gd name="T54" fmla="*/ 121 w 213"/>
                  <a:gd name="T55" fmla="*/ 178 h 205"/>
                  <a:gd name="T56" fmla="*/ 171 w 213"/>
                  <a:gd name="T57" fmla="*/ 204 h 205"/>
                  <a:gd name="T58" fmla="*/ 213 w 213"/>
                  <a:gd name="T59" fmla="*/ 179 h 205"/>
                  <a:gd name="T60" fmla="*/ 213 w 213"/>
                  <a:gd name="T61" fmla="*/ 17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3" h="205">
                    <a:moveTo>
                      <a:pt x="213" y="179"/>
                    </a:moveTo>
                    <a:cubicBezTo>
                      <a:pt x="213" y="179"/>
                      <a:pt x="213" y="179"/>
                      <a:pt x="213" y="179"/>
                    </a:cubicBezTo>
                    <a:cubicBezTo>
                      <a:pt x="213" y="179"/>
                      <a:pt x="189" y="153"/>
                      <a:pt x="150" y="149"/>
                    </a:cubicBezTo>
                    <a:cubicBezTo>
                      <a:pt x="150" y="149"/>
                      <a:pt x="150" y="149"/>
                      <a:pt x="150" y="149"/>
                    </a:cubicBezTo>
                    <a:cubicBezTo>
                      <a:pt x="150" y="149"/>
                      <a:pt x="150" y="149"/>
                      <a:pt x="150" y="149"/>
                    </a:cubicBezTo>
                    <a:cubicBezTo>
                      <a:pt x="150" y="149"/>
                      <a:pt x="149" y="149"/>
                      <a:pt x="149" y="149"/>
                    </a:cubicBezTo>
                    <a:cubicBezTo>
                      <a:pt x="149" y="149"/>
                      <a:pt x="149" y="149"/>
                      <a:pt x="149" y="149"/>
                    </a:cubicBezTo>
                    <a:cubicBezTo>
                      <a:pt x="148" y="152"/>
                      <a:pt x="142" y="156"/>
                      <a:pt x="136" y="153"/>
                    </a:cubicBezTo>
                    <a:cubicBezTo>
                      <a:pt x="129" y="150"/>
                      <a:pt x="71" y="102"/>
                      <a:pt x="58" y="81"/>
                    </a:cubicBezTo>
                    <a:cubicBezTo>
                      <a:pt x="58" y="81"/>
                      <a:pt x="53" y="68"/>
                      <a:pt x="60" y="64"/>
                    </a:cubicBezTo>
                    <a:cubicBezTo>
                      <a:pt x="60" y="64"/>
                      <a:pt x="60" y="64"/>
                      <a:pt x="60" y="64"/>
                    </a:cubicBezTo>
                    <a:cubicBezTo>
                      <a:pt x="60" y="64"/>
                      <a:pt x="60" y="64"/>
                      <a:pt x="60" y="64"/>
                    </a:cubicBezTo>
                    <a:cubicBezTo>
                      <a:pt x="60" y="64"/>
                      <a:pt x="60" y="64"/>
                      <a:pt x="60" y="63"/>
                    </a:cubicBezTo>
                    <a:cubicBezTo>
                      <a:pt x="60" y="63"/>
                      <a:pt x="60" y="63"/>
                      <a:pt x="60" y="63"/>
                    </a:cubicBezTo>
                    <a:cubicBezTo>
                      <a:pt x="60" y="63"/>
                      <a:pt x="60" y="63"/>
                      <a:pt x="60" y="63"/>
                    </a:cubicBezTo>
                    <a:cubicBezTo>
                      <a:pt x="60" y="63"/>
                      <a:pt x="60" y="63"/>
                      <a:pt x="60" y="63"/>
                    </a:cubicBezTo>
                    <a:cubicBezTo>
                      <a:pt x="60" y="63"/>
                      <a:pt x="60" y="63"/>
                      <a:pt x="60" y="63"/>
                    </a:cubicBezTo>
                    <a:cubicBezTo>
                      <a:pt x="60" y="62"/>
                      <a:pt x="50" y="17"/>
                      <a:pt x="29" y="1"/>
                    </a:cubicBezTo>
                    <a:cubicBezTo>
                      <a:pt x="29" y="1"/>
                      <a:pt x="29" y="1"/>
                      <a:pt x="29" y="1"/>
                    </a:cubicBezTo>
                    <a:cubicBezTo>
                      <a:pt x="29" y="1"/>
                      <a:pt x="29" y="1"/>
                      <a:pt x="28" y="1"/>
                    </a:cubicBezTo>
                    <a:cubicBezTo>
                      <a:pt x="28" y="1"/>
                      <a:pt x="28" y="1"/>
                      <a:pt x="28" y="1"/>
                    </a:cubicBezTo>
                    <a:cubicBezTo>
                      <a:pt x="28" y="1"/>
                      <a:pt x="28" y="1"/>
                      <a:pt x="28" y="1"/>
                    </a:cubicBezTo>
                    <a:cubicBezTo>
                      <a:pt x="28" y="1"/>
                      <a:pt x="28" y="1"/>
                      <a:pt x="28" y="0"/>
                    </a:cubicBezTo>
                    <a:cubicBezTo>
                      <a:pt x="28" y="0"/>
                      <a:pt x="28" y="0"/>
                      <a:pt x="28" y="0"/>
                    </a:cubicBezTo>
                    <a:cubicBezTo>
                      <a:pt x="27" y="0"/>
                      <a:pt x="27" y="0"/>
                      <a:pt x="27" y="0"/>
                    </a:cubicBezTo>
                    <a:cubicBezTo>
                      <a:pt x="20" y="7"/>
                      <a:pt x="0" y="30"/>
                      <a:pt x="3" y="45"/>
                    </a:cubicBezTo>
                    <a:cubicBezTo>
                      <a:pt x="7" y="61"/>
                      <a:pt x="36" y="99"/>
                      <a:pt x="46" y="109"/>
                    </a:cubicBezTo>
                    <a:cubicBezTo>
                      <a:pt x="56" y="120"/>
                      <a:pt x="87" y="156"/>
                      <a:pt x="121" y="178"/>
                    </a:cubicBezTo>
                    <a:cubicBezTo>
                      <a:pt x="121" y="178"/>
                      <a:pt x="160" y="204"/>
                      <a:pt x="171" y="204"/>
                    </a:cubicBezTo>
                    <a:cubicBezTo>
                      <a:pt x="181" y="205"/>
                      <a:pt x="203" y="193"/>
                      <a:pt x="213" y="179"/>
                    </a:cubicBezTo>
                    <a:cubicBezTo>
                      <a:pt x="213" y="179"/>
                      <a:pt x="213" y="179"/>
                      <a:pt x="213" y="17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algn="r"/>
                <a:endParaRPr lang="en-US" sz="1400">
                  <a:solidFill>
                    <a:schemeClr val="tx1">
                      <a:lumMod val="65000"/>
                      <a:lumOff val="35000"/>
                    </a:schemeClr>
                  </a:solidFill>
                </a:endParaRPr>
              </a:p>
            </p:txBody>
          </p:sp>
        </p:grpSp>
        <p:sp>
          <p:nvSpPr>
            <p:cNvPr id="38" name="TextBox 37">
              <a:extLst>
                <a:ext uri="{FF2B5EF4-FFF2-40B4-BE49-F238E27FC236}">
                  <a16:creationId xmlns:a16="http://schemas.microsoft.com/office/drawing/2014/main" id="{C39D7C74-5665-444A-84DF-80EE629617C4}"/>
                </a:ext>
              </a:extLst>
            </p:cNvPr>
            <p:cNvSpPr txBox="1"/>
            <p:nvPr/>
          </p:nvSpPr>
          <p:spPr>
            <a:xfrm>
              <a:off x="6527298" y="5123521"/>
              <a:ext cx="1301959" cy="276999"/>
            </a:xfrm>
            <a:prstGeom prst="rect">
              <a:avLst/>
            </a:prstGeom>
            <a:noFill/>
          </p:spPr>
          <p:txBody>
            <a:bodyPr wrap="none" rtlCol="0">
              <a:spAutoFit/>
            </a:bodyPr>
            <a:lstStyle/>
            <a:p>
              <a:r>
                <a:rPr lang="en-ID" sz="1200">
                  <a:solidFill>
                    <a:schemeClr val="tx1">
                      <a:lumMod val="65000"/>
                      <a:lumOff val="35000"/>
                    </a:schemeClr>
                  </a:solidFill>
                </a:rPr>
                <a:t>+61 3 3457 8891</a:t>
              </a:r>
            </a:p>
          </p:txBody>
        </p:sp>
        <p:sp>
          <p:nvSpPr>
            <p:cNvPr id="39" name="Freeform 199">
              <a:extLst>
                <a:ext uri="{FF2B5EF4-FFF2-40B4-BE49-F238E27FC236}">
                  <a16:creationId xmlns:a16="http://schemas.microsoft.com/office/drawing/2014/main" id="{D1419AD3-C8A2-4C69-87E0-7B219A5C7A36}"/>
                </a:ext>
              </a:extLst>
            </p:cNvPr>
            <p:cNvSpPr>
              <a:spLocks noEditPoints="1"/>
            </p:cNvSpPr>
            <p:nvPr/>
          </p:nvSpPr>
          <p:spPr bwMode="auto">
            <a:xfrm>
              <a:off x="6324931" y="5541725"/>
              <a:ext cx="165428" cy="124070"/>
            </a:xfrm>
            <a:custGeom>
              <a:avLst/>
              <a:gdLst>
                <a:gd name="T0" fmla="*/ 96 w 112"/>
                <a:gd name="T1" fmla="*/ 0 h 84"/>
                <a:gd name="T2" fmla="*/ 16 w 112"/>
                <a:gd name="T3" fmla="*/ 0 h 84"/>
                <a:gd name="T4" fmla="*/ 0 w 112"/>
                <a:gd name="T5" fmla="*/ 16 h 84"/>
                <a:gd name="T6" fmla="*/ 0 w 112"/>
                <a:gd name="T7" fmla="*/ 68 h 84"/>
                <a:gd name="T8" fmla="*/ 16 w 112"/>
                <a:gd name="T9" fmla="*/ 84 h 84"/>
                <a:gd name="T10" fmla="*/ 96 w 112"/>
                <a:gd name="T11" fmla="*/ 84 h 84"/>
                <a:gd name="T12" fmla="*/ 112 w 112"/>
                <a:gd name="T13" fmla="*/ 68 h 84"/>
                <a:gd name="T14" fmla="*/ 112 w 112"/>
                <a:gd name="T15" fmla="*/ 16 h 84"/>
                <a:gd name="T16" fmla="*/ 96 w 112"/>
                <a:gd name="T17" fmla="*/ 0 h 84"/>
                <a:gd name="T18" fmla="*/ 104 w 112"/>
                <a:gd name="T19" fmla="*/ 16 h 84"/>
                <a:gd name="T20" fmla="*/ 104 w 112"/>
                <a:gd name="T21" fmla="*/ 68 h 84"/>
                <a:gd name="T22" fmla="*/ 104 w 112"/>
                <a:gd name="T23" fmla="*/ 69 h 84"/>
                <a:gd name="T24" fmla="*/ 71 w 112"/>
                <a:gd name="T25" fmla="*/ 38 h 84"/>
                <a:gd name="T26" fmla="*/ 104 w 112"/>
                <a:gd name="T27" fmla="*/ 14 h 84"/>
                <a:gd name="T28" fmla="*/ 104 w 112"/>
                <a:gd name="T29" fmla="*/ 16 h 84"/>
                <a:gd name="T30" fmla="*/ 96 w 112"/>
                <a:gd name="T31" fmla="*/ 8 h 84"/>
                <a:gd name="T32" fmla="*/ 98 w 112"/>
                <a:gd name="T33" fmla="*/ 8 h 84"/>
                <a:gd name="T34" fmla="*/ 55 w 112"/>
                <a:gd name="T35" fmla="*/ 41 h 84"/>
                <a:gd name="T36" fmla="*/ 13 w 112"/>
                <a:gd name="T37" fmla="*/ 9 h 84"/>
                <a:gd name="T38" fmla="*/ 16 w 112"/>
                <a:gd name="T39" fmla="*/ 8 h 84"/>
                <a:gd name="T40" fmla="*/ 96 w 112"/>
                <a:gd name="T41" fmla="*/ 8 h 84"/>
                <a:gd name="T42" fmla="*/ 8 w 112"/>
                <a:gd name="T43" fmla="*/ 69 h 84"/>
                <a:gd name="T44" fmla="*/ 8 w 112"/>
                <a:gd name="T45" fmla="*/ 68 h 84"/>
                <a:gd name="T46" fmla="*/ 8 w 112"/>
                <a:gd name="T47" fmla="*/ 16 h 84"/>
                <a:gd name="T48" fmla="*/ 8 w 112"/>
                <a:gd name="T49" fmla="*/ 15 h 84"/>
                <a:gd name="T50" fmla="*/ 40 w 112"/>
                <a:gd name="T51" fmla="*/ 39 h 84"/>
                <a:gd name="T52" fmla="*/ 8 w 112"/>
                <a:gd name="T53" fmla="*/ 69 h 84"/>
                <a:gd name="T54" fmla="*/ 16 w 112"/>
                <a:gd name="T55" fmla="*/ 76 h 84"/>
                <a:gd name="T56" fmla="*/ 13 w 112"/>
                <a:gd name="T57" fmla="*/ 75 h 84"/>
                <a:gd name="T58" fmla="*/ 47 w 112"/>
                <a:gd name="T59" fmla="*/ 43 h 84"/>
                <a:gd name="T60" fmla="*/ 49 w 112"/>
                <a:gd name="T61" fmla="*/ 45 h 84"/>
                <a:gd name="T62" fmla="*/ 49 w 112"/>
                <a:gd name="T63" fmla="*/ 45 h 84"/>
                <a:gd name="T64" fmla="*/ 55 w 112"/>
                <a:gd name="T65" fmla="*/ 48 h 84"/>
                <a:gd name="T66" fmla="*/ 61 w 112"/>
                <a:gd name="T67" fmla="*/ 45 h 84"/>
                <a:gd name="T68" fmla="*/ 62 w 112"/>
                <a:gd name="T69" fmla="*/ 45 h 84"/>
                <a:gd name="T70" fmla="*/ 65 w 112"/>
                <a:gd name="T71" fmla="*/ 43 h 84"/>
                <a:gd name="T72" fmla="*/ 99 w 112"/>
                <a:gd name="T73" fmla="*/ 75 h 84"/>
                <a:gd name="T74" fmla="*/ 96 w 112"/>
                <a:gd name="T75" fmla="*/ 76 h 84"/>
                <a:gd name="T76" fmla="*/ 16 w 112"/>
                <a:gd name="T7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84">
                  <a:moveTo>
                    <a:pt x="96" y="0"/>
                  </a:moveTo>
                  <a:cubicBezTo>
                    <a:pt x="16" y="0"/>
                    <a:pt x="16" y="0"/>
                    <a:pt x="16" y="0"/>
                  </a:cubicBezTo>
                  <a:cubicBezTo>
                    <a:pt x="7" y="0"/>
                    <a:pt x="0" y="7"/>
                    <a:pt x="0" y="16"/>
                  </a:cubicBezTo>
                  <a:cubicBezTo>
                    <a:pt x="0" y="68"/>
                    <a:pt x="0" y="68"/>
                    <a:pt x="0" y="68"/>
                  </a:cubicBezTo>
                  <a:cubicBezTo>
                    <a:pt x="0" y="77"/>
                    <a:pt x="7" y="84"/>
                    <a:pt x="16" y="84"/>
                  </a:cubicBezTo>
                  <a:cubicBezTo>
                    <a:pt x="96" y="84"/>
                    <a:pt x="96" y="84"/>
                    <a:pt x="96" y="84"/>
                  </a:cubicBezTo>
                  <a:cubicBezTo>
                    <a:pt x="105" y="84"/>
                    <a:pt x="112" y="77"/>
                    <a:pt x="112" y="68"/>
                  </a:cubicBezTo>
                  <a:cubicBezTo>
                    <a:pt x="112" y="16"/>
                    <a:pt x="112" y="16"/>
                    <a:pt x="112" y="16"/>
                  </a:cubicBezTo>
                  <a:cubicBezTo>
                    <a:pt x="112" y="7"/>
                    <a:pt x="105" y="0"/>
                    <a:pt x="96" y="0"/>
                  </a:cubicBezTo>
                  <a:close/>
                  <a:moveTo>
                    <a:pt x="104" y="16"/>
                  </a:moveTo>
                  <a:cubicBezTo>
                    <a:pt x="104" y="68"/>
                    <a:pt x="104" y="68"/>
                    <a:pt x="104" y="68"/>
                  </a:cubicBezTo>
                  <a:cubicBezTo>
                    <a:pt x="104" y="68"/>
                    <a:pt x="104" y="69"/>
                    <a:pt x="104" y="69"/>
                  </a:cubicBezTo>
                  <a:cubicBezTo>
                    <a:pt x="71" y="38"/>
                    <a:pt x="71" y="38"/>
                    <a:pt x="71" y="38"/>
                  </a:cubicBezTo>
                  <a:cubicBezTo>
                    <a:pt x="104" y="14"/>
                    <a:pt x="104" y="14"/>
                    <a:pt x="104" y="14"/>
                  </a:cubicBezTo>
                  <a:cubicBezTo>
                    <a:pt x="104" y="14"/>
                    <a:pt x="104" y="15"/>
                    <a:pt x="104" y="16"/>
                  </a:cubicBezTo>
                  <a:close/>
                  <a:moveTo>
                    <a:pt x="96" y="8"/>
                  </a:moveTo>
                  <a:cubicBezTo>
                    <a:pt x="97" y="8"/>
                    <a:pt x="98" y="8"/>
                    <a:pt x="98" y="8"/>
                  </a:cubicBezTo>
                  <a:cubicBezTo>
                    <a:pt x="55" y="41"/>
                    <a:pt x="55" y="41"/>
                    <a:pt x="55" y="41"/>
                  </a:cubicBezTo>
                  <a:cubicBezTo>
                    <a:pt x="13" y="9"/>
                    <a:pt x="13" y="9"/>
                    <a:pt x="13" y="9"/>
                  </a:cubicBezTo>
                  <a:cubicBezTo>
                    <a:pt x="14" y="8"/>
                    <a:pt x="15" y="8"/>
                    <a:pt x="16" y="8"/>
                  </a:cubicBezTo>
                  <a:lnTo>
                    <a:pt x="96" y="8"/>
                  </a:lnTo>
                  <a:close/>
                  <a:moveTo>
                    <a:pt x="8" y="69"/>
                  </a:moveTo>
                  <a:cubicBezTo>
                    <a:pt x="8" y="69"/>
                    <a:pt x="8" y="68"/>
                    <a:pt x="8" y="68"/>
                  </a:cubicBezTo>
                  <a:cubicBezTo>
                    <a:pt x="8" y="16"/>
                    <a:pt x="8" y="16"/>
                    <a:pt x="8" y="16"/>
                  </a:cubicBezTo>
                  <a:cubicBezTo>
                    <a:pt x="8" y="15"/>
                    <a:pt x="8" y="15"/>
                    <a:pt x="8" y="15"/>
                  </a:cubicBezTo>
                  <a:cubicBezTo>
                    <a:pt x="40" y="39"/>
                    <a:pt x="40" y="39"/>
                    <a:pt x="40" y="39"/>
                  </a:cubicBezTo>
                  <a:lnTo>
                    <a:pt x="8" y="69"/>
                  </a:lnTo>
                  <a:close/>
                  <a:moveTo>
                    <a:pt x="16" y="76"/>
                  </a:moveTo>
                  <a:cubicBezTo>
                    <a:pt x="15" y="76"/>
                    <a:pt x="13" y="76"/>
                    <a:pt x="13" y="75"/>
                  </a:cubicBezTo>
                  <a:cubicBezTo>
                    <a:pt x="47" y="43"/>
                    <a:pt x="47" y="43"/>
                    <a:pt x="47" y="43"/>
                  </a:cubicBezTo>
                  <a:cubicBezTo>
                    <a:pt x="49" y="45"/>
                    <a:pt x="49" y="45"/>
                    <a:pt x="49" y="45"/>
                  </a:cubicBezTo>
                  <a:cubicBezTo>
                    <a:pt x="49" y="45"/>
                    <a:pt x="49" y="45"/>
                    <a:pt x="49" y="45"/>
                  </a:cubicBezTo>
                  <a:cubicBezTo>
                    <a:pt x="51" y="47"/>
                    <a:pt x="53" y="48"/>
                    <a:pt x="55" y="48"/>
                  </a:cubicBezTo>
                  <a:cubicBezTo>
                    <a:pt x="58" y="48"/>
                    <a:pt x="60" y="47"/>
                    <a:pt x="61" y="45"/>
                  </a:cubicBezTo>
                  <a:cubicBezTo>
                    <a:pt x="62" y="45"/>
                    <a:pt x="62" y="45"/>
                    <a:pt x="62" y="45"/>
                  </a:cubicBezTo>
                  <a:cubicBezTo>
                    <a:pt x="65" y="43"/>
                    <a:pt x="65" y="43"/>
                    <a:pt x="65" y="43"/>
                  </a:cubicBezTo>
                  <a:cubicBezTo>
                    <a:pt x="99" y="75"/>
                    <a:pt x="99" y="75"/>
                    <a:pt x="99" y="75"/>
                  </a:cubicBezTo>
                  <a:cubicBezTo>
                    <a:pt x="99" y="76"/>
                    <a:pt x="97" y="76"/>
                    <a:pt x="96" y="76"/>
                  </a:cubicBezTo>
                  <a:lnTo>
                    <a:pt x="16" y="76"/>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pPr algn="r"/>
              <a:endParaRPr lang="id-ID" sz="1400">
                <a:solidFill>
                  <a:schemeClr val="tx1">
                    <a:lumMod val="65000"/>
                    <a:lumOff val="35000"/>
                  </a:schemeClr>
                </a:solidFill>
              </a:endParaRPr>
            </a:p>
          </p:txBody>
        </p:sp>
        <p:sp>
          <p:nvSpPr>
            <p:cNvPr id="40" name="TextBox 39">
              <a:extLst>
                <a:ext uri="{FF2B5EF4-FFF2-40B4-BE49-F238E27FC236}">
                  <a16:creationId xmlns:a16="http://schemas.microsoft.com/office/drawing/2014/main" id="{C4E18194-8D89-45F6-8C43-98E8FF330FA0}"/>
                </a:ext>
              </a:extLst>
            </p:cNvPr>
            <p:cNvSpPr txBox="1"/>
            <p:nvPr/>
          </p:nvSpPr>
          <p:spPr>
            <a:xfrm>
              <a:off x="6527298" y="5465261"/>
              <a:ext cx="1790875" cy="276999"/>
            </a:xfrm>
            <a:prstGeom prst="rect">
              <a:avLst/>
            </a:prstGeom>
            <a:noFill/>
          </p:spPr>
          <p:txBody>
            <a:bodyPr wrap="none" rtlCol="0">
              <a:spAutoFit/>
            </a:bodyPr>
            <a:lstStyle/>
            <a:p>
              <a:r>
                <a:rPr lang="en-ID" sz="1200">
                  <a:solidFill>
                    <a:schemeClr val="tx1">
                      <a:lumMod val="65000"/>
                      <a:lumOff val="35000"/>
                    </a:schemeClr>
                  </a:solidFill>
                </a:rPr>
                <a:t>serenade@mail.com</a:t>
              </a:r>
            </a:p>
          </p:txBody>
        </p:sp>
        <p:grpSp>
          <p:nvGrpSpPr>
            <p:cNvPr id="41" name="Group 40">
              <a:extLst>
                <a:ext uri="{FF2B5EF4-FFF2-40B4-BE49-F238E27FC236}">
                  <a16:creationId xmlns:a16="http://schemas.microsoft.com/office/drawing/2014/main" id="{B69EF4B1-8F1F-44C7-8076-6D71FD762359}"/>
                </a:ext>
              </a:extLst>
            </p:cNvPr>
            <p:cNvGrpSpPr/>
            <p:nvPr/>
          </p:nvGrpSpPr>
          <p:grpSpPr>
            <a:xfrm>
              <a:off x="6324931" y="5831753"/>
              <a:ext cx="1094999" cy="254165"/>
              <a:chOff x="6096000" y="5815539"/>
              <a:chExt cx="1094999" cy="254165"/>
            </a:xfrm>
            <a:solidFill>
              <a:schemeClr val="accent6"/>
            </a:solidFill>
          </p:grpSpPr>
          <p:sp>
            <p:nvSpPr>
              <p:cNvPr id="42" name="Freeform 36">
                <a:extLst>
                  <a:ext uri="{FF2B5EF4-FFF2-40B4-BE49-F238E27FC236}">
                    <a16:creationId xmlns:a16="http://schemas.microsoft.com/office/drawing/2014/main" id="{C0E2F918-C470-4B59-8D1B-795750B83A2E}"/>
                  </a:ext>
                </a:extLst>
              </p:cNvPr>
              <p:cNvSpPr>
                <a:spLocks noEditPoints="1"/>
              </p:cNvSpPr>
              <p:nvPr/>
            </p:nvSpPr>
            <p:spPr bwMode="auto">
              <a:xfrm>
                <a:off x="6096000" y="5825264"/>
                <a:ext cx="244439" cy="244440"/>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3" name="Freeform 37">
                <a:extLst>
                  <a:ext uri="{FF2B5EF4-FFF2-40B4-BE49-F238E27FC236}">
                    <a16:creationId xmlns:a16="http://schemas.microsoft.com/office/drawing/2014/main" id="{548CE721-D365-4340-B131-6371848522F4}"/>
                  </a:ext>
                </a:extLst>
              </p:cNvPr>
              <p:cNvSpPr>
                <a:spLocks noEditPoints="1"/>
              </p:cNvSpPr>
              <p:nvPr/>
            </p:nvSpPr>
            <p:spPr bwMode="auto">
              <a:xfrm>
                <a:off x="6378001" y="5815539"/>
                <a:ext cx="253440" cy="254165"/>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4" name="Freeform 38">
                <a:extLst>
                  <a:ext uri="{FF2B5EF4-FFF2-40B4-BE49-F238E27FC236}">
                    <a16:creationId xmlns:a16="http://schemas.microsoft.com/office/drawing/2014/main" id="{EB07A4A4-FE6C-459D-BF2A-663667AD437C}"/>
                  </a:ext>
                </a:extLst>
              </p:cNvPr>
              <p:cNvSpPr>
                <a:spLocks noEditPoints="1"/>
              </p:cNvSpPr>
              <p:nvPr/>
            </p:nvSpPr>
            <p:spPr bwMode="auto">
              <a:xfrm>
                <a:off x="6664068" y="5825264"/>
                <a:ext cx="244439" cy="24444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sp>
            <p:nvSpPr>
              <p:cNvPr id="45" name="Freeform 39">
                <a:extLst>
                  <a:ext uri="{FF2B5EF4-FFF2-40B4-BE49-F238E27FC236}">
                    <a16:creationId xmlns:a16="http://schemas.microsoft.com/office/drawing/2014/main" id="{957CA190-3D24-45C8-BF98-C7A5B5B50E7C}"/>
                  </a:ext>
                </a:extLst>
              </p:cNvPr>
              <p:cNvSpPr>
                <a:spLocks noEditPoints="1"/>
              </p:cNvSpPr>
              <p:nvPr/>
            </p:nvSpPr>
            <p:spPr bwMode="auto">
              <a:xfrm>
                <a:off x="6946560" y="5825264"/>
                <a:ext cx="244439" cy="244440"/>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pFill/>
              <a:ln w="0">
                <a:noFill/>
              </a:ln>
              <a:ex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endParaRPr>
              </a:p>
            </p:txBody>
          </p:sp>
        </p:grpSp>
      </p:grpSp>
    </p:spTree>
    <p:extLst>
      <p:ext uri="{BB962C8B-B14F-4D97-AF65-F5344CB8AC3E}">
        <p14:creationId xmlns:p14="http://schemas.microsoft.com/office/powerpoint/2010/main" val="13134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39688A5-7A4B-4DC2-B153-9241BD122BAD}"/>
              </a:ext>
            </a:extLst>
          </p:cNvPr>
          <p:cNvGrpSpPr/>
          <p:nvPr/>
        </p:nvGrpSpPr>
        <p:grpSpPr>
          <a:xfrm>
            <a:off x="7694169" y="3943351"/>
            <a:ext cx="3113096" cy="2334714"/>
            <a:chOff x="7694169" y="1066802"/>
            <a:chExt cx="3113096" cy="2334714"/>
          </a:xfrm>
        </p:grpSpPr>
        <p:sp>
          <p:nvSpPr>
            <p:cNvPr id="13" name="TextBox 12">
              <a:extLst>
                <a:ext uri="{FF2B5EF4-FFF2-40B4-BE49-F238E27FC236}">
                  <a16:creationId xmlns:a16="http://schemas.microsoft.com/office/drawing/2014/main" id="{D0A026F5-0A43-4E81-8C47-DC334B44B03A}"/>
                </a:ext>
              </a:extLst>
            </p:cNvPr>
            <p:cNvSpPr txBox="1"/>
            <p:nvPr/>
          </p:nvSpPr>
          <p:spPr>
            <a:xfrm>
              <a:off x="7694169" y="1066802"/>
              <a:ext cx="311309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team</a:t>
              </a:r>
            </a:p>
          </p:txBody>
        </p:sp>
        <p:sp>
          <p:nvSpPr>
            <p:cNvPr id="14" name="TextBox 13">
              <a:extLst>
                <a:ext uri="{FF2B5EF4-FFF2-40B4-BE49-F238E27FC236}">
                  <a16:creationId xmlns:a16="http://schemas.microsoft.com/office/drawing/2014/main" id="{C2E86A88-43B3-421A-AEAE-78303EB5A287}"/>
                </a:ext>
              </a:extLst>
            </p:cNvPr>
            <p:cNvSpPr txBox="1"/>
            <p:nvPr/>
          </p:nvSpPr>
          <p:spPr>
            <a:xfrm>
              <a:off x="7694169" y="2082465"/>
              <a:ext cx="311309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15" name="Rectangle: Rounded Corners 14">
              <a:extLst>
                <a:ext uri="{FF2B5EF4-FFF2-40B4-BE49-F238E27FC236}">
                  <a16:creationId xmlns:a16="http://schemas.microsoft.com/office/drawing/2014/main" id="{14CE916A-D920-423E-B5F8-869AC36A1784}"/>
                </a:ext>
              </a:extLst>
            </p:cNvPr>
            <p:cNvSpPr/>
            <p:nvPr/>
          </p:nvSpPr>
          <p:spPr>
            <a:xfrm>
              <a:off x="7779894" y="311226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7" name="Freeform 19">
            <a:extLst>
              <a:ext uri="{FF2B5EF4-FFF2-40B4-BE49-F238E27FC236}">
                <a16:creationId xmlns:a16="http://schemas.microsoft.com/office/drawing/2014/main" id="{08CFF030-8E9C-4DD4-88B7-97F51DBF98D3}"/>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04605931-B532-4E76-845B-5E0BBC019257}"/>
              </a:ext>
            </a:extLst>
          </p:cNvPr>
          <p:cNvSpPr>
            <a:spLocks noEditPoints="1"/>
          </p:cNvSpPr>
          <p:nvPr/>
        </p:nvSpPr>
        <p:spPr bwMode="auto">
          <a:xfrm>
            <a:off x="8994352" y="-170607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025684D0-1B7E-47DD-9203-B47E03184C3B}"/>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3923FAB8-D724-4D92-AC48-19884BC442AF}"/>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E831A1AF-C2ED-42C3-8F6A-1475D7009EF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EA4BE718-908F-4C41-8170-8D59674E1119}"/>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506AE801-5D70-43F8-9FFB-4D1852D4E3F1}"/>
              </a:ext>
            </a:extLst>
          </p:cNvPr>
          <p:cNvSpPr>
            <a:spLocks noGrp="1"/>
          </p:cNvSpPr>
          <p:nvPr>
            <p:ph type="pic" sz="quarter" idx="12"/>
          </p:nvPr>
        </p:nvSpPr>
        <p:spPr/>
      </p:sp>
    </p:spTree>
    <p:extLst>
      <p:ext uri="{BB962C8B-B14F-4D97-AF65-F5344CB8AC3E}">
        <p14:creationId xmlns:p14="http://schemas.microsoft.com/office/powerpoint/2010/main" val="268612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0C4B31-E63B-4C09-969D-232DAD2287AF}"/>
              </a:ext>
            </a:extLst>
          </p:cNvPr>
          <p:cNvSpPr>
            <a:spLocks noGrp="1"/>
          </p:cNvSpPr>
          <p:nvPr>
            <p:ph type="pic" sz="quarter" idx="10"/>
          </p:nvPr>
        </p:nvSpPr>
        <p:spPr/>
      </p:sp>
      <p:sp>
        <p:nvSpPr>
          <p:cNvPr id="5" name="TextBox 4">
            <a:extLst>
              <a:ext uri="{FF2B5EF4-FFF2-40B4-BE49-F238E27FC236}">
                <a16:creationId xmlns:a16="http://schemas.microsoft.com/office/drawing/2014/main" id="{BC73DC25-E153-40C4-8A2C-5528D0812E3D}"/>
              </a:ext>
            </a:extLst>
          </p:cNvPr>
          <p:cNvSpPr txBox="1"/>
          <p:nvPr/>
        </p:nvSpPr>
        <p:spPr>
          <a:xfrm rot="20700000">
            <a:off x="1365926" y="1328980"/>
            <a:ext cx="6045245"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Creative Planner</a:t>
            </a:r>
          </a:p>
        </p:txBody>
      </p:sp>
      <p:grpSp>
        <p:nvGrpSpPr>
          <p:cNvPr id="20" name="Group 19">
            <a:extLst>
              <a:ext uri="{FF2B5EF4-FFF2-40B4-BE49-F238E27FC236}">
                <a16:creationId xmlns:a16="http://schemas.microsoft.com/office/drawing/2014/main" id="{B35E0DC5-F5D7-49E3-8C5F-AA6E2FEC32BA}"/>
              </a:ext>
            </a:extLst>
          </p:cNvPr>
          <p:cNvGrpSpPr/>
          <p:nvPr/>
        </p:nvGrpSpPr>
        <p:grpSpPr>
          <a:xfrm>
            <a:off x="2093581" y="2832433"/>
            <a:ext cx="4002419" cy="1641829"/>
            <a:chOff x="2093581" y="3689681"/>
            <a:chExt cx="4002419" cy="1641829"/>
          </a:xfrm>
        </p:grpSpPr>
        <p:sp>
          <p:nvSpPr>
            <p:cNvPr id="9" name="Freeform: Shape 8">
              <a:extLst>
                <a:ext uri="{FF2B5EF4-FFF2-40B4-BE49-F238E27FC236}">
                  <a16:creationId xmlns:a16="http://schemas.microsoft.com/office/drawing/2014/main" id="{135716DA-8705-4FAA-BDDA-4D1F4FA229E0}"/>
                </a:ext>
              </a:extLst>
            </p:cNvPr>
            <p:cNvSpPr/>
            <p:nvPr/>
          </p:nvSpPr>
          <p:spPr>
            <a:xfrm>
              <a:off x="3809016" y="3689681"/>
              <a:ext cx="361043" cy="34678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9" name="Group 18">
              <a:extLst>
                <a:ext uri="{FF2B5EF4-FFF2-40B4-BE49-F238E27FC236}">
                  <a16:creationId xmlns:a16="http://schemas.microsoft.com/office/drawing/2014/main" id="{02DD487B-8D9B-46D0-9DDD-0134966E58B5}"/>
                </a:ext>
              </a:extLst>
            </p:cNvPr>
            <p:cNvGrpSpPr/>
            <p:nvPr/>
          </p:nvGrpSpPr>
          <p:grpSpPr>
            <a:xfrm>
              <a:off x="2093581" y="3877601"/>
              <a:ext cx="4002419" cy="1453909"/>
              <a:chOff x="2093581" y="3877601"/>
              <a:chExt cx="4002419" cy="1453909"/>
            </a:xfrm>
          </p:grpSpPr>
          <p:grpSp>
            <p:nvGrpSpPr>
              <p:cNvPr id="6" name="Group 5">
                <a:extLst>
                  <a:ext uri="{FF2B5EF4-FFF2-40B4-BE49-F238E27FC236}">
                    <a16:creationId xmlns:a16="http://schemas.microsoft.com/office/drawing/2014/main" id="{0C115BE1-82A0-4857-AA7D-60D9D87D4932}"/>
                  </a:ext>
                </a:extLst>
              </p:cNvPr>
              <p:cNvGrpSpPr/>
              <p:nvPr/>
            </p:nvGrpSpPr>
            <p:grpSpPr>
              <a:xfrm>
                <a:off x="2093581" y="3877601"/>
                <a:ext cx="4002419" cy="1020280"/>
                <a:chOff x="2400299" y="3028890"/>
                <a:chExt cx="4002419" cy="1020280"/>
              </a:xfrm>
            </p:grpSpPr>
            <p:sp>
              <p:nvSpPr>
                <p:cNvPr id="7" name="TextBox 6">
                  <a:extLst>
                    <a:ext uri="{FF2B5EF4-FFF2-40B4-BE49-F238E27FC236}">
                      <a16:creationId xmlns:a16="http://schemas.microsoft.com/office/drawing/2014/main" id="{9735B6CB-05C9-4075-BBD6-BD6EA3B55B55}"/>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8" name="TextBox 7">
                  <a:extLst>
                    <a:ext uri="{FF2B5EF4-FFF2-40B4-BE49-F238E27FC236}">
                      <a16:creationId xmlns:a16="http://schemas.microsoft.com/office/drawing/2014/main" id="{FA0E76A0-5428-4E5A-BE92-6189B9C44948}"/>
                    </a:ext>
                  </a:extLst>
                </p:cNvPr>
                <p:cNvSpPr txBox="1"/>
                <p:nvPr/>
              </p:nvSpPr>
              <p:spPr>
                <a:xfrm>
                  <a:off x="4432306" y="3028890"/>
                  <a:ext cx="1970412" cy="400110"/>
                </a:xfrm>
                <a:prstGeom prst="rect">
                  <a:avLst/>
                </a:prstGeom>
                <a:noFill/>
              </p:spPr>
              <p:txBody>
                <a:bodyPr wrap="none" rtlCol="0">
                  <a:spAutoFit/>
                </a:bodyPr>
                <a:lstStyle/>
                <a:p>
                  <a:pPr algn="r"/>
                  <a:r>
                    <a:rPr lang="en-ID" sz="2000" b="1">
                      <a:solidFill>
                        <a:schemeClr val="accent6"/>
                      </a:solidFill>
                    </a:rPr>
                    <a:t>Sarah Armalie</a:t>
                  </a:r>
                </a:p>
              </p:txBody>
            </p:sp>
          </p:grpSp>
          <p:sp>
            <p:nvSpPr>
              <p:cNvPr id="10" name="Rectangle: Rounded Corners 9">
                <a:extLst>
                  <a:ext uri="{FF2B5EF4-FFF2-40B4-BE49-F238E27FC236}">
                    <a16:creationId xmlns:a16="http://schemas.microsoft.com/office/drawing/2014/main" id="{5B822572-F981-44AE-9D5C-C8D8A471D2B6}"/>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sp>
        <p:nvSpPr>
          <p:cNvPr id="11" name="Freeform 19">
            <a:extLst>
              <a:ext uri="{FF2B5EF4-FFF2-40B4-BE49-F238E27FC236}">
                <a16:creationId xmlns:a16="http://schemas.microsoft.com/office/drawing/2014/main" id="{D4BD91E7-A342-48DA-BC84-5C8D7D61008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0">
            <a:extLst>
              <a:ext uri="{FF2B5EF4-FFF2-40B4-BE49-F238E27FC236}">
                <a16:creationId xmlns:a16="http://schemas.microsoft.com/office/drawing/2014/main" id="{CD757D7A-8D27-47C7-ACB0-E3B6BA50BE7A}"/>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8">
            <a:extLst>
              <a:ext uri="{FF2B5EF4-FFF2-40B4-BE49-F238E27FC236}">
                <a16:creationId xmlns:a16="http://schemas.microsoft.com/office/drawing/2014/main" id="{E12F5BC9-BBD5-4DF9-9FC4-1C1F1CAF9DAC}"/>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457C0570-A696-4976-9F7E-C1E8BD7C50E1}"/>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A4DAE5E2-4E2E-4558-9CCC-D537B235DE42}"/>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6" name="Group 15">
            <a:extLst>
              <a:ext uri="{FF2B5EF4-FFF2-40B4-BE49-F238E27FC236}">
                <a16:creationId xmlns:a16="http://schemas.microsoft.com/office/drawing/2014/main" id="{1F8301EC-D68E-420C-90ED-73C42CC2FD13}"/>
              </a:ext>
            </a:extLst>
          </p:cNvPr>
          <p:cNvGrpSpPr/>
          <p:nvPr/>
        </p:nvGrpSpPr>
        <p:grpSpPr>
          <a:xfrm flipH="1">
            <a:off x="-341602" y="2151251"/>
            <a:ext cx="4870366" cy="4584220"/>
            <a:chOff x="7718942" y="2201131"/>
            <a:chExt cx="4870366" cy="4584220"/>
          </a:xfrm>
        </p:grpSpPr>
        <p:sp>
          <p:nvSpPr>
            <p:cNvPr id="17" name="Freeform 5">
              <a:extLst>
                <a:ext uri="{FF2B5EF4-FFF2-40B4-BE49-F238E27FC236}">
                  <a16:creationId xmlns:a16="http://schemas.microsoft.com/office/drawing/2014/main" id="{8AA5B22D-2151-464B-ADBA-FB1F1B33598D}"/>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18" name="Freeform 7">
              <a:extLst>
                <a:ext uri="{FF2B5EF4-FFF2-40B4-BE49-F238E27FC236}">
                  <a16:creationId xmlns:a16="http://schemas.microsoft.com/office/drawing/2014/main" id="{8A3FA5B5-D9A6-447D-9143-211D2427C85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grpSp>
    </p:spTree>
    <p:extLst>
      <p:ext uri="{BB962C8B-B14F-4D97-AF65-F5344CB8AC3E}">
        <p14:creationId xmlns:p14="http://schemas.microsoft.com/office/powerpoint/2010/main" val="373610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1FBF8A-6583-4F91-899C-B86424F20FC6}"/>
              </a:ext>
            </a:extLst>
          </p:cNvPr>
          <p:cNvSpPr/>
          <p:nvPr/>
        </p:nvSpPr>
        <p:spPr>
          <a:xfrm>
            <a:off x="3798736" y="2162068"/>
            <a:ext cx="4594528" cy="1673087"/>
          </a:xfrm>
          <a:prstGeom prst="rect">
            <a:avLst/>
          </a:prstGeom>
          <a:effectLst/>
        </p:spPr>
        <p:txBody>
          <a:bodyPr wrap="none">
            <a:spAutoFit/>
          </a:bodyPr>
          <a:lstStyle/>
          <a:p>
            <a:pPr>
              <a:lnSpc>
                <a:spcPct val="107000"/>
              </a:lnSpc>
              <a:spcAft>
                <a:spcPts val="800"/>
              </a:spcAft>
            </a:pPr>
            <a:r>
              <a:rPr lang="en-ID" sz="9600">
                <a:solidFill>
                  <a:schemeClr val="accent6"/>
                </a:solidFill>
                <a:effectLst>
                  <a:outerShdw blurRad="482600" dist="152400" dir="2400000" algn="ctr" rotWithShape="0">
                    <a:schemeClr val="tx1">
                      <a:alpha val="11000"/>
                    </a:schemeClr>
                  </a:outerShdw>
                </a:effectLst>
                <a:latin typeface="Abhyaksa FREE" pitchFamily="50" charset="0"/>
                <a:ea typeface="Calibri" panose="020F0502020204030204" pitchFamily="34" charset="0"/>
                <a:cs typeface="Times New Roman" panose="02020603050405020304" pitchFamily="18" charset="0"/>
              </a:rPr>
              <a:t>Serenade</a:t>
            </a:r>
            <a:endParaRPr lang="en-ID" sz="9600">
              <a:solidFill>
                <a:schemeClr val="accent6"/>
              </a:solidFill>
              <a:effectLst>
                <a:outerShdw blurRad="482600" dist="152400" dir="2400000" algn="ctr" rotWithShape="0">
                  <a:schemeClr val="tx1">
                    <a:alpha val="11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0575EE78-D83C-45D1-981E-A3E89AE9343D}"/>
              </a:ext>
            </a:extLst>
          </p:cNvPr>
          <p:cNvGrpSpPr/>
          <p:nvPr/>
        </p:nvGrpSpPr>
        <p:grpSpPr>
          <a:xfrm>
            <a:off x="3819174" y="3835155"/>
            <a:ext cx="4553653" cy="860778"/>
            <a:chOff x="3819174" y="3756877"/>
            <a:chExt cx="4553653" cy="860778"/>
          </a:xfrm>
        </p:grpSpPr>
        <p:sp>
          <p:nvSpPr>
            <p:cNvPr id="4" name="TextBox 3">
              <a:extLst>
                <a:ext uri="{FF2B5EF4-FFF2-40B4-BE49-F238E27FC236}">
                  <a16:creationId xmlns:a16="http://schemas.microsoft.com/office/drawing/2014/main" id="{D57DEAF3-445F-4689-A542-190193940B15}"/>
                </a:ext>
              </a:extLst>
            </p:cNvPr>
            <p:cNvSpPr txBox="1"/>
            <p:nvPr/>
          </p:nvSpPr>
          <p:spPr>
            <a:xfrm>
              <a:off x="5210980" y="3756877"/>
              <a:ext cx="17700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powerpont template</a:t>
              </a:r>
            </a:p>
          </p:txBody>
        </p:sp>
        <p:grpSp>
          <p:nvGrpSpPr>
            <p:cNvPr id="5" name="Group 4">
              <a:extLst>
                <a:ext uri="{FF2B5EF4-FFF2-40B4-BE49-F238E27FC236}">
                  <a16:creationId xmlns:a16="http://schemas.microsoft.com/office/drawing/2014/main" id="{97AE34DF-FA6F-4D39-AD9C-7279363E0DCD}"/>
                </a:ext>
              </a:extLst>
            </p:cNvPr>
            <p:cNvGrpSpPr/>
            <p:nvPr/>
          </p:nvGrpSpPr>
          <p:grpSpPr>
            <a:xfrm>
              <a:off x="3819174" y="4035547"/>
              <a:ext cx="4553653" cy="276999"/>
              <a:chOff x="2747306" y="4825900"/>
              <a:chExt cx="4553653" cy="276999"/>
            </a:xfrm>
          </p:grpSpPr>
          <p:sp>
            <p:nvSpPr>
              <p:cNvPr id="6" name="TextBox 5">
                <a:extLst>
                  <a:ext uri="{FF2B5EF4-FFF2-40B4-BE49-F238E27FC236}">
                    <a16:creationId xmlns:a16="http://schemas.microsoft.com/office/drawing/2014/main" id="{47C4EF81-DD05-4A63-9AEC-21CB01A5E9EB}"/>
                  </a:ext>
                </a:extLst>
              </p:cNvPr>
              <p:cNvSpPr txBox="1"/>
              <p:nvPr/>
            </p:nvSpPr>
            <p:spPr>
              <a:xfrm>
                <a:off x="3700886" y="4825900"/>
                <a:ext cx="821059"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editable</a:t>
                </a:r>
              </a:p>
            </p:txBody>
          </p:sp>
          <p:sp>
            <p:nvSpPr>
              <p:cNvPr id="7" name="TextBox 6">
                <a:extLst>
                  <a:ext uri="{FF2B5EF4-FFF2-40B4-BE49-F238E27FC236}">
                    <a16:creationId xmlns:a16="http://schemas.microsoft.com/office/drawing/2014/main" id="{5BEFAC27-07F1-4A8B-B6DF-BE4FF56DA44A}"/>
                  </a:ext>
                </a:extLst>
              </p:cNvPr>
              <p:cNvSpPr txBox="1"/>
              <p:nvPr/>
            </p:nvSpPr>
            <p:spPr>
              <a:xfrm>
                <a:off x="2747306" y="4825900"/>
                <a:ext cx="843501" cy="276999"/>
              </a:xfrm>
              <a:prstGeom prst="rect">
                <a:avLst/>
              </a:prstGeom>
              <a:noFill/>
            </p:spPr>
            <p:txBody>
              <a:bodyPr wrap="none" rtlCol="0">
                <a:spAutoFit/>
              </a:bodyPr>
              <a:lstStyle/>
              <a:p>
                <a:r>
                  <a:rPr lang="en-US" sz="1200">
                    <a:solidFill>
                      <a:schemeClr val="accent1"/>
                    </a:solidFill>
                    <a:latin typeface="Poppins Light" panose="00000400000000000000" pitchFamily="2" charset="0"/>
                    <a:cs typeface="Poppins Light" panose="00000400000000000000" pitchFamily="2" charset="0"/>
                  </a:rPr>
                  <a:t>30 slides</a:t>
                </a:r>
              </a:p>
            </p:txBody>
          </p:sp>
          <p:sp>
            <p:nvSpPr>
              <p:cNvPr id="8" name="TextBox 7">
                <a:extLst>
                  <a:ext uri="{FF2B5EF4-FFF2-40B4-BE49-F238E27FC236}">
                    <a16:creationId xmlns:a16="http://schemas.microsoft.com/office/drawing/2014/main" id="{BF4C64A9-BEF6-44A3-9EF6-3E6AAC3DB151}"/>
                  </a:ext>
                </a:extLst>
              </p:cNvPr>
              <p:cNvSpPr txBox="1"/>
              <p:nvPr/>
            </p:nvSpPr>
            <p:spPr>
              <a:xfrm>
                <a:off x="4525151" y="4825900"/>
                <a:ext cx="1720711" cy="276999"/>
              </a:xfrm>
              <a:prstGeom prst="rect">
                <a:avLst/>
              </a:prstGeom>
              <a:noFill/>
            </p:spPr>
            <p:txBody>
              <a:bodyPr wrap="squar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drag &amp; drop images</a:t>
                </a:r>
              </a:p>
            </p:txBody>
          </p:sp>
          <p:sp>
            <p:nvSpPr>
              <p:cNvPr id="9" name="TextBox 8">
                <a:extLst>
                  <a:ext uri="{FF2B5EF4-FFF2-40B4-BE49-F238E27FC236}">
                    <a16:creationId xmlns:a16="http://schemas.microsoft.com/office/drawing/2014/main" id="{C2F2E976-96B7-4D15-A363-D94F1E8F8441}"/>
                  </a:ext>
                </a:extLst>
              </p:cNvPr>
              <p:cNvSpPr txBox="1"/>
              <p:nvPr/>
            </p:nvSpPr>
            <p:spPr>
              <a:xfrm>
                <a:off x="6241052" y="4825900"/>
                <a:ext cx="1059907" cy="276999"/>
              </a:xfrm>
              <a:prstGeom prst="rect">
                <a:avLst/>
              </a:prstGeom>
              <a:noFill/>
            </p:spPr>
            <p:txBody>
              <a:bodyPr wrap="none" rtlCol="0">
                <a:spAutoFit/>
              </a:bodyPr>
              <a:lstStyle/>
              <a:p>
                <a:pPr algn="ctr"/>
                <a:r>
                  <a:rPr lang="en-US" sz="1200">
                    <a:solidFill>
                      <a:schemeClr val="accent1"/>
                    </a:solidFill>
                    <a:latin typeface="Poppins Light" panose="00000400000000000000" pitchFamily="2" charset="0"/>
                    <a:cs typeface="Poppins Light" panose="00000400000000000000" pitchFamily="2" charset="0"/>
                  </a:rPr>
                  <a:t>easy to use</a:t>
                </a:r>
              </a:p>
            </p:txBody>
          </p:sp>
          <p:sp>
            <p:nvSpPr>
              <p:cNvPr id="10" name="Rectangle: Rounded Corners 9">
                <a:extLst>
                  <a:ext uri="{FF2B5EF4-FFF2-40B4-BE49-F238E27FC236}">
                    <a16:creationId xmlns:a16="http://schemas.microsoft.com/office/drawing/2014/main" id="{E59D7931-EAC1-46E2-8766-2B038B027A5D}"/>
                  </a:ext>
                </a:extLst>
              </p:cNvPr>
              <p:cNvSpPr/>
              <p:nvPr/>
            </p:nvSpPr>
            <p:spPr>
              <a:xfrm flipH="1">
                <a:off x="3636612" y="4886916"/>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1" name="Rectangle: Rounded Corners 10">
                <a:extLst>
                  <a:ext uri="{FF2B5EF4-FFF2-40B4-BE49-F238E27FC236}">
                    <a16:creationId xmlns:a16="http://schemas.microsoft.com/office/drawing/2014/main" id="{06F68F58-AFB4-47DE-AE20-106101BCFC17}"/>
                  </a:ext>
                </a:extLst>
              </p:cNvPr>
              <p:cNvSpPr/>
              <p:nvPr/>
            </p:nvSpPr>
            <p:spPr>
              <a:xfrm flipH="1">
                <a:off x="4519827"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sp>
            <p:nvSpPr>
              <p:cNvPr id="12" name="Rectangle: Rounded Corners 11">
                <a:extLst>
                  <a:ext uri="{FF2B5EF4-FFF2-40B4-BE49-F238E27FC236}">
                    <a16:creationId xmlns:a16="http://schemas.microsoft.com/office/drawing/2014/main" id="{D90E58AF-48F7-4494-8FB7-ACB5A17EC02F}"/>
                  </a:ext>
                </a:extLst>
              </p:cNvPr>
              <p:cNvSpPr/>
              <p:nvPr/>
            </p:nvSpPr>
            <p:spPr>
              <a:xfrm flipH="1">
                <a:off x="6224802" y="4886915"/>
                <a:ext cx="45719" cy="21431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latin typeface="Poppins Light" panose="00000400000000000000" pitchFamily="2" charset="0"/>
                  <a:cs typeface="Poppins Light" panose="00000400000000000000" pitchFamily="2" charset="0"/>
                </a:endParaRPr>
              </a:p>
            </p:txBody>
          </p:sp>
        </p:grpSp>
        <p:sp>
          <p:nvSpPr>
            <p:cNvPr id="13" name="TextBox 12">
              <a:extLst>
                <a:ext uri="{FF2B5EF4-FFF2-40B4-BE49-F238E27FC236}">
                  <a16:creationId xmlns:a16="http://schemas.microsoft.com/office/drawing/2014/main" id="{B614F1E3-03ED-458B-B48B-21250310E0A7}"/>
                </a:ext>
              </a:extLst>
            </p:cNvPr>
            <p:cNvSpPr txBox="1"/>
            <p:nvPr/>
          </p:nvSpPr>
          <p:spPr>
            <a:xfrm>
              <a:off x="5024230" y="4340656"/>
              <a:ext cx="2143536" cy="276999"/>
            </a:xfrm>
            <a:prstGeom prst="rect">
              <a:avLst/>
            </a:prstGeom>
            <a:noFill/>
          </p:spPr>
          <p:txBody>
            <a:bodyPr wrap="none" rtlCol="0">
              <a:spAutoFit/>
            </a:bodyPr>
            <a:lstStyle/>
            <a:p>
              <a:pPr algn="ctr"/>
              <a:r>
                <a:rPr lang="en-ID" sz="1200">
                  <a:solidFill>
                    <a:schemeClr val="accent1"/>
                  </a:solidFill>
                  <a:latin typeface="Poppins Light" panose="00000400000000000000" pitchFamily="2" charset="0"/>
                  <a:cs typeface="Poppins Light" panose="00000400000000000000" pitchFamily="2" charset="0"/>
                </a:rPr>
                <a:t>inspirasign studio present</a:t>
              </a:r>
            </a:p>
          </p:txBody>
        </p:sp>
      </p:grpSp>
      <p:grpSp>
        <p:nvGrpSpPr>
          <p:cNvPr id="14" name="Group 13">
            <a:extLst>
              <a:ext uri="{FF2B5EF4-FFF2-40B4-BE49-F238E27FC236}">
                <a16:creationId xmlns:a16="http://schemas.microsoft.com/office/drawing/2014/main" id="{DFC64B78-AEB4-499B-88F7-22F07045C4B2}"/>
              </a:ext>
            </a:extLst>
          </p:cNvPr>
          <p:cNvGrpSpPr/>
          <p:nvPr/>
        </p:nvGrpSpPr>
        <p:grpSpPr>
          <a:xfrm>
            <a:off x="5031428" y="1911608"/>
            <a:ext cx="4870366" cy="4584220"/>
            <a:chOff x="7718942" y="2201131"/>
            <a:chExt cx="4870366" cy="4584220"/>
          </a:xfrm>
        </p:grpSpPr>
        <p:sp>
          <p:nvSpPr>
            <p:cNvPr id="15" name="Freeform 5">
              <a:extLst>
                <a:ext uri="{FF2B5EF4-FFF2-40B4-BE49-F238E27FC236}">
                  <a16:creationId xmlns:a16="http://schemas.microsoft.com/office/drawing/2014/main" id="{B359E71B-3E55-4889-9228-196D1ECDB625}"/>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6" name="Freeform 7">
              <a:extLst>
                <a:ext uri="{FF2B5EF4-FFF2-40B4-BE49-F238E27FC236}">
                  <a16:creationId xmlns:a16="http://schemas.microsoft.com/office/drawing/2014/main" id="{F5EE34E2-647C-44C8-8D9A-7DEA2F62CEEA}"/>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lumMod val="90000"/>
              </a:schemeClr>
            </a:solidFill>
            <a:ln>
              <a:noFill/>
            </a:ln>
            <a:extLst/>
          </p:spPr>
          <p:txBody>
            <a:bodyPr vert="horz" wrap="square" lIns="91440" tIns="45720" rIns="91440" bIns="45720" numCol="1" anchor="t" anchorCtr="0" compatLnSpc="1">
              <a:prstTxWarp prst="textNoShape">
                <a:avLst/>
              </a:prstTxWarp>
            </a:bodyPr>
            <a:lstStyle/>
            <a:p>
              <a:endParaRPr lang="en-ID"/>
            </a:p>
          </p:txBody>
        </p:sp>
      </p:grpSp>
      <p:sp>
        <p:nvSpPr>
          <p:cNvPr id="17" name="Freeform 19">
            <a:extLst>
              <a:ext uri="{FF2B5EF4-FFF2-40B4-BE49-F238E27FC236}">
                <a16:creationId xmlns:a16="http://schemas.microsoft.com/office/drawing/2014/main" id="{FD8AD7BF-20DD-48C0-B160-A473252928F9}"/>
              </a:ext>
            </a:extLst>
          </p:cNvPr>
          <p:cNvSpPr>
            <a:spLocks noEditPoints="1"/>
          </p:cNvSpPr>
          <p:nvPr/>
        </p:nvSpPr>
        <p:spPr bwMode="auto">
          <a:xfrm>
            <a:off x="8520011" y="385088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0">
            <a:extLst>
              <a:ext uri="{FF2B5EF4-FFF2-40B4-BE49-F238E27FC236}">
                <a16:creationId xmlns:a16="http://schemas.microsoft.com/office/drawing/2014/main" id="{0CE83E8B-7A42-4133-8AE7-617D631FCCB8}"/>
              </a:ext>
            </a:extLst>
          </p:cNvPr>
          <p:cNvSpPr>
            <a:spLocks noEditPoints="1"/>
          </p:cNvSpPr>
          <p:nvPr/>
        </p:nvSpPr>
        <p:spPr bwMode="auto">
          <a:xfrm>
            <a:off x="7201498" y="143938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8">
            <a:extLst>
              <a:ext uri="{FF2B5EF4-FFF2-40B4-BE49-F238E27FC236}">
                <a16:creationId xmlns:a16="http://schemas.microsoft.com/office/drawing/2014/main" id="{CEBA7956-9197-4B33-9175-4B0E46FF1B38}"/>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17">
            <a:extLst>
              <a:ext uri="{FF2B5EF4-FFF2-40B4-BE49-F238E27FC236}">
                <a16:creationId xmlns:a16="http://schemas.microsoft.com/office/drawing/2014/main" id="{AC9CAC10-E294-4597-9BD3-727764E3CE8C}"/>
              </a:ext>
            </a:extLst>
          </p:cNvPr>
          <p:cNvSpPr>
            <a:spLocks noEditPoints="1"/>
          </p:cNvSpPr>
          <p:nvPr/>
        </p:nvSpPr>
        <p:spPr bwMode="auto">
          <a:xfrm>
            <a:off x="9930665" y="2778860"/>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1" name="Freeform 21">
            <a:extLst>
              <a:ext uri="{FF2B5EF4-FFF2-40B4-BE49-F238E27FC236}">
                <a16:creationId xmlns:a16="http://schemas.microsoft.com/office/drawing/2014/main" id="{DB3A6DA0-49D2-4F3C-A146-693C58558AFD}"/>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7077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667BEAD-BBFF-414E-B6BB-3FB96E0E9914}"/>
              </a:ext>
            </a:extLst>
          </p:cNvPr>
          <p:cNvGrpSpPr/>
          <p:nvPr/>
        </p:nvGrpSpPr>
        <p:grpSpPr>
          <a:xfrm>
            <a:off x="2381224" y="1454417"/>
            <a:ext cx="9555251" cy="3949166"/>
            <a:chOff x="2381224" y="1454417"/>
            <a:chExt cx="9555251" cy="3949166"/>
          </a:xfrm>
        </p:grpSpPr>
        <p:grpSp>
          <p:nvGrpSpPr>
            <p:cNvPr id="2" name="Group 1">
              <a:extLst>
                <a:ext uri="{FF2B5EF4-FFF2-40B4-BE49-F238E27FC236}">
                  <a16:creationId xmlns:a16="http://schemas.microsoft.com/office/drawing/2014/main" id="{26F584C7-CA9F-4E4F-B0A0-36F3A57B753A}"/>
                </a:ext>
              </a:extLst>
            </p:cNvPr>
            <p:cNvGrpSpPr/>
            <p:nvPr/>
          </p:nvGrpSpPr>
          <p:grpSpPr>
            <a:xfrm>
              <a:off x="6088861" y="1454417"/>
              <a:ext cx="5847614" cy="3949166"/>
              <a:chOff x="5048986" y="123449"/>
              <a:chExt cx="10674640" cy="7209081"/>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rgbClr val="FF3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 name="Freeform: Shape 5">
                <a:extLst>
                  <a:ext uri="{FF2B5EF4-FFF2-40B4-BE49-F238E27FC236}">
                    <a16:creationId xmlns:a16="http://schemas.microsoft.com/office/drawing/2014/main" id="{83ACFBFD-3E07-446A-A025-9A004D5603C9}"/>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Freeform: Shape 6">
                <a:extLst>
                  <a:ext uri="{FF2B5EF4-FFF2-40B4-BE49-F238E27FC236}">
                    <a16:creationId xmlns:a16="http://schemas.microsoft.com/office/drawing/2014/main" id="{5B69734F-21E1-4BEE-AE78-23A6935AE4CC}"/>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TextBox 2">
              <a:extLst>
                <a:ext uri="{FF2B5EF4-FFF2-40B4-BE49-F238E27FC236}">
                  <a16:creationId xmlns:a16="http://schemas.microsoft.com/office/drawing/2014/main" id="{5CB6F60F-44BF-4F98-B12C-8D5C2E3EEC13}"/>
                </a:ext>
              </a:extLst>
            </p:cNvPr>
            <p:cNvSpPr txBox="1"/>
            <p:nvPr/>
          </p:nvSpPr>
          <p:spPr>
            <a:xfrm rot="21210966">
              <a:off x="2381224" y="2381682"/>
              <a:ext cx="414914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Portofolio</a:t>
              </a:r>
            </a:p>
          </p:txBody>
        </p:sp>
        <p:sp>
          <p:nvSpPr>
            <p:cNvPr id="4" name="TextBox 3">
              <a:extLst>
                <a:ext uri="{FF2B5EF4-FFF2-40B4-BE49-F238E27FC236}">
                  <a16:creationId xmlns:a16="http://schemas.microsoft.com/office/drawing/2014/main" id="{7EF36DD7-48F3-4E02-BA6E-8CA63946CD0E}"/>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7610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
            <a:extLst>
              <a:ext uri="{FF2B5EF4-FFF2-40B4-BE49-F238E27FC236}">
                <a16:creationId xmlns:a16="http://schemas.microsoft.com/office/drawing/2014/main" id="{EC22A52F-DC61-43A5-B9DB-D905B66847C7}"/>
              </a:ext>
            </a:extLst>
          </p:cNvPr>
          <p:cNvSpPr>
            <a:spLocks noEditPoints="1"/>
          </p:cNvSpPr>
          <p:nvPr/>
        </p:nvSpPr>
        <p:spPr bwMode="auto">
          <a:xfrm>
            <a:off x="8806218" y="170068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6" name="Group 5">
            <a:extLst>
              <a:ext uri="{FF2B5EF4-FFF2-40B4-BE49-F238E27FC236}">
                <a16:creationId xmlns:a16="http://schemas.microsoft.com/office/drawing/2014/main" id="{6C410D02-DF90-4FBE-8211-BEB5A92F007C}"/>
              </a:ext>
            </a:extLst>
          </p:cNvPr>
          <p:cNvGrpSpPr/>
          <p:nvPr/>
        </p:nvGrpSpPr>
        <p:grpSpPr>
          <a:xfrm>
            <a:off x="779019" y="895351"/>
            <a:ext cx="4652236" cy="1815763"/>
            <a:chOff x="2036319" y="1257301"/>
            <a:chExt cx="4652236" cy="1815763"/>
          </a:xfrm>
        </p:grpSpPr>
        <p:sp>
          <p:nvSpPr>
            <p:cNvPr id="3" name="TextBox 2">
              <a:extLst>
                <a:ext uri="{FF2B5EF4-FFF2-40B4-BE49-F238E27FC236}">
                  <a16:creationId xmlns:a16="http://schemas.microsoft.com/office/drawing/2014/main" id="{EEB90D19-7999-4D19-8BB4-334A23D5FA43}"/>
                </a:ext>
              </a:extLst>
            </p:cNvPr>
            <p:cNvSpPr txBox="1"/>
            <p:nvPr/>
          </p:nvSpPr>
          <p:spPr>
            <a:xfrm>
              <a:off x="3828733" y="1257301"/>
              <a:ext cx="285982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last</a:t>
              </a:r>
            </a:p>
          </p:txBody>
        </p:sp>
        <p:sp>
          <p:nvSpPr>
            <p:cNvPr id="4" name="TextBox 3">
              <a:extLst>
                <a:ext uri="{FF2B5EF4-FFF2-40B4-BE49-F238E27FC236}">
                  <a16:creationId xmlns:a16="http://schemas.microsoft.com/office/drawing/2014/main" id="{DFFA287B-6D9F-4C49-A885-61062BD71784}"/>
                </a:ext>
              </a:extLst>
            </p:cNvPr>
            <p:cNvSpPr txBox="1"/>
            <p:nvPr/>
          </p:nvSpPr>
          <p:spPr>
            <a:xfrm>
              <a:off x="2036319" y="2057401"/>
              <a:ext cx="465223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Wedding event</a:t>
              </a:r>
            </a:p>
          </p:txBody>
        </p:sp>
      </p:grpSp>
      <p:sp>
        <p:nvSpPr>
          <p:cNvPr id="10" name="TextBox 9">
            <a:extLst>
              <a:ext uri="{FF2B5EF4-FFF2-40B4-BE49-F238E27FC236}">
                <a16:creationId xmlns:a16="http://schemas.microsoft.com/office/drawing/2014/main" id="{EF67D1E4-3DE6-4E3A-ACFF-685F0458712F}"/>
              </a:ext>
            </a:extLst>
          </p:cNvPr>
          <p:cNvSpPr txBox="1"/>
          <p:nvPr/>
        </p:nvSpPr>
        <p:spPr>
          <a:xfrm>
            <a:off x="5864409" y="895352"/>
            <a:ext cx="400241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a:t>
            </a:r>
            <a:endParaRPr lang="en-ID" sz="1200">
              <a:solidFill>
                <a:schemeClr val="tx1">
                  <a:lumMod val="65000"/>
                  <a:lumOff val="35000"/>
                </a:schemeClr>
              </a:solidFill>
            </a:endParaRPr>
          </a:p>
        </p:txBody>
      </p:sp>
      <p:sp>
        <p:nvSpPr>
          <p:cNvPr id="11" name="Rectangle: Rounded Corners 10">
            <a:extLst>
              <a:ext uri="{FF2B5EF4-FFF2-40B4-BE49-F238E27FC236}">
                <a16:creationId xmlns:a16="http://schemas.microsoft.com/office/drawing/2014/main" id="{AAE58EA6-A429-4743-8FAF-ED0489AB8A53}"/>
              </a:ext>
            </a:extLst>
          </p:cNvPr>
          <p:cNvSpPr/>
          <p:nvPr/>
        </p:nvSpPr>
        <p:spPr>
          <a:xfrm>
            <a:off x="5960619" y="2119732"/>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17">
            <a:extLst>
              <a:ext uri="{FF2B5EF4-FFF2-40B4-BE49-F238E27FC236}">
                <a16:creationId xmlns:a16="http://schemas.microsoft.com/office/drawing/2014/main" id="{DC427B45-857E-4D82-9B9B-A17A90CBC21C}"/>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1">
            <a:extLst>
              <a:ext uri="{FF2B5EF4-FFF2-40B4-BE49-F238E27FC236}">
                <a16:creationId xmlns:a16="http://schemas.microsoft.com/office/drawing/2014/main" id="{48A7FACF-EFEC-4ED1-AD6B-B56CA5DB0D66}"/>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94EE357F-B46F-4AAD-8CBA-E59B719FAD1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44ECA85-B144-4D52-B296-60D9938E4713}"/>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3B227B4-83B4-4379-9A9F-A555FDE8D953}"/>
              </a:ext>
            </a:extLst>
          </p:cNvPr>
          <p:cNvSpPr>
            <a:spLocks noGrp="1"/>
          </p:cNvSpPr>
          <p:nvPr>
            <p:ph type="pic" sz="quarter" idx="12"/>
          </p:nvPr>
        </p:nvSpPr>
        <p:spPr/>
      </p:sp>
    </p:spTree>
    <p:extLst>
      <p:ext uri="{BB962C8B-B14F-4D97-AF65-F5344CB8AC3E}">
        <p14:creationId xmlns:p14="http://schemas.microsoft.com/office/powerpoint/2010/main" val="287461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667E8-BB4E-44CD-89D1-07AF50A8B91E}"/>
              </a:ext>
            </a:extLst>
          </p:cNvPr>
          <p:cNvSpPr txBox="1"/>
          <p:nvPr/>
        </p:nvSpPr>
        <p:spPr>
          <a:xfrm rot="21237321">
            <a:off x="5417574" y="3665254"/>
            <a:ext cx="4589462"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beautifull</a:t>
            </a:r>
          </a:p>
          <a:p>
            <a:r>
              <a:rPr lang="en-ID" sz="6000" b="1">
                <a:solidFill>
                  <a:schemeClr val="accent6"/>
                </a:solidFill>
                <a:latin typeface="+mj-lt"/>
                <a:cs typeface="Poppins SemiBold" panose="00000700000000000000" pitchFamily="2" charset="0"/>
              </a:rPr>
              <a:t>moments</a:t>
            </a:r>
          </a:p>
        </p:txBody>
      </p:sp>
      <p:sp>
        <p:nvSpPr>
          <p:cNvPr id="13" name="Freeform 19">
            <a:extLst>
              <a:ext uri="{FF2B5EF4-FFF2-40B4-BE49-F238E27FC236}">
                <a16:creationId xmlns:a16="http://schemas.microsoft.com/office/drawing/2014/main" id="{773E217C-DCA1-4A2C-BD20-7CAC3A421DF9}"/>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17">
            <a:extLst>
              <a:ext uri="{FF2B5EF4-FFF2-40B4-BE49-F238E27FC236}">
                <a16:creationId xmlns:a16="http://schemas.microsoft.com/office/drawing/2014/main" id="{9B42A145-4A7D-487B-8F6E-0DCFC9C6E07F}"/>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1">
            <a:extLst>
              <a:ext uri="{FF2B5EF4-FFF2-40B4-BE49-F238E27FC236}">
                <a16:creationId xmlns:a16="http://schemas.microsoft.com/office/drawing/2014/main" id="{31D8DB54-90A9-408F-A91B-09A3381B757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Picture Placeholder 3">
            <a:extLst>
              <a:ext uri="{FF2B5EF4-FFF2-40B4-BE49-F238E27FC236}">
                <a16:creationId xmlns:a16="http://schemas.microsoft.com/office/drawing/2014/main" id="{D2EA18CF-35DB-423F-B13B-2B026753436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CFB2C10-570F-4929-8BD3-548D3553BAF9}"/>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129C7C12-3464-4F0A-8591-A4970A2CA992}"/>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7AAFD70B-BA65-4D3D-8770-AF498A2D68A4}"/>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DB80A3F-3871-4DCB-BA68-AEDBEE86B823}"/>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A168D82D-28B2-4096-B2AB-5BF1C125A675}"/>
              </a:ext>
            </a:extLst>
          </p:cNvPr>
          <p:cNvSpPr>
            <a:spLocks noGrp="1"/>
          </p:cNvSpPr>
          <p:nvPr>
            <p:ph type="pic" sz="quarter" idx="13"/>
          </p:nvPr>
        </p:nvSpPr>
        <p:spPr/>
      </p:sp>
      <p:sp>
        <p:nvSpPr>
          <p:cNvPr id="19" name="Picture Placeholder 18">
            <a:extLst>
              <a:ext uri="{FF2B5EF4-FFF2-40B4-BE49-F238E27FC236}">
                <a16:creationId xmlns:a16="http://schemas.microsoft.com/office/drawing/2014/main" id="{E46334CC-58CE-4136-BE93-310FE29BB1FD}"/>
              </a:ext>
            </a:extLst>
          </p:cNvPr>
          <p:cNvSpPr>
            <a:spLocks noGrp="1"/>
          </p:cNvSpPr>
          <p:nvPr>
            <p:ph type="pic" sz="quarter" idx="14"/>
          </p:nvPr>
        </p:nvSpPr>
        <p:spPr/>
      </p:sp>
    </p:spTree>
    <p:extLst>
      <p:ext uri="{BB962C8B-B14F-4D97-AF65-F5344CB8AC3E}">
        <p14:creationId xmlns:p14="http://schemas.microsoft.com/office/powerpoint/2010/main" val="337601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9C5DD581-8833-467B-846D-F979E135ED2B}"/>
              </a:ext>
            </a:extLst>
          </p:cNvPr>
          <p:cNvSpPr>
            <a:spLocks noEditPoints="1"/>
          </p:cNvSpPr>
          <p:nvPr/>
        </p:nvSpPr>
        <p:spPr bwMode="auto">
          <a:xfrm rot="19800000" flipH="1">
            <a:off x="4953906" y="21833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9" name="Freeform 7">
            <a:extLst>
              <a:ext uri="{FF2B5EF4-FFF2-40B4-BE49-F238E27FC236}">
                <a16:creationId xmlns:a16="http://schemas.microsoft.com/office/drawing/2014/main" id="{F06B4A52-2933-4AFD-A7E8-14722C8EF311}"/>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6" name="TextBox 15">
            <a:extLst>
              <a:ext uri="{FF2B5EF4-FFF2-40B4-BE49-F238E27FC236}">
                <a16:creationId xmlns:a16="http://schemas.microsoft.com/office/drawing/2014/main" id="{665A9E67-2D9B-4396-9F55-E1F014F670E5}"/>
              </a:ext>
            </a:extLst>
          </p:cNvPr>
          <p:cNvSpPr txBox="1"/>
          <p:nvPr/>
        </p:nvSpPr>
        <p:spPr>
          <a:xfrm rot="21237321">
            <a:off x="6871881" y="952036"/>
            <a:ext cx="4701928" cy="1938992"/>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We share every</a:t>
            </a:r>
          </a:p>
          <a:p>
            <a:r>
              <a:rPr lang="en-ID" sz="6000" b="1">
                <a:solidFill>
                  <a:schemeClr val="accent6"/>
                </a:solidFill>
                <a:latin typeface="+mj-lt"/>
                <a:cs typeface="Poppins SemiBold" panose="00000700000000000000" pitchFamily="2" charset="0"/>
              </a:rPr>
              <a:t>moments</a:t>
            </a:r>
          </a:p>
        </p:txBody>
      </p:sp>
      <p:sp>
        <p:nvSpPr>
          <p:cNvPr id="17" name="Freeform 19">
            <a:extLst>
              <a:ext uri="{FF2B5EF4-FFF2-40B4-BE49-F238E27FC236}">
                <a16:creationId xmlns:a16="http://schemas.microsoft.com/office/drawing/2014/main" id="{5F0B9D81-BA70-4117-BA0B-CB688369F66A}"/>
              </a:ext>
            </a:extLst>
          </p:cNvPr>
          <p:cNvSpPr>
            <a:spLocks noEditPoints="1"/>
          </p:cNvSpPr>
          <p:nvPr/>
        </p:nvSpPr>
        <p:spPr bwMode="auto">
          <a:xfrm>
            <a:off x="9112810" y="5611300"/>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E2929C0D-C5A5-41C3-9BAB-A57F83904E56}"/>
              </a:ext>
            </a:extLst>
          </p:cNvPr>
          <p:cNvSpPr>
            <a:spLocks noEditPoints="1"/>
          </p:cNvSpPr>
          <p:nvPr/>
        </p:nvSpPr>
        <p:spPr bwMode="auto">
          <a:xfrm>
            <a:off x="10523464" y="4539279"/>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5EE5180A-E86F-4E76-A67D-D8338EB67160}"/>
              </a:ext>
            </a:extLst>
          </p:cNvPr>
          <p:cNvSpPr>
            <a:spLocks/>
          </p:cNvSpPr>
          <p:nvPr/>
        </p:nvSpPr>
        <p:spPr bwMode="auto">
          <a:xfrm>
            <a:off x="9911089" y="336403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8EF7ED8-25F0-4D23-8D24-F96D61F7ACF4}"/>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86CD72CE-9F3E-40BE-A2F2-F1F637183EE2}"/>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535F209-0007-4E99-81C0-5E5A6090977A}"/>
              </a:ext>
            </a:extLst>
          </p:cNvPr>
          <p:cNvSpPr>
            <a:spLocks noGrp="1"/>
          </p:cNvSpPr>
          <p:nvPr>
            <p:ph type="pic" sz="quarter" idx="11"/>
          </p:nvPr>
        </p:nvSpPr>
        <p:spPr/>
      </p:sp>
      <p:sp>
        <p:nvSpPr>
          <p:cNvPr id="11" name="Picture Placeholder 10">
            <a:extLst>
              <a:ext uri="{FF2B5EF4-FFF2-40B4-BE49-F238E27FC236}">
                <a16:creationId xmlns:a16="http://schemas.microsoft.com/office/drawing/2014/main" id="{1A779F4E-D899-4C3C-B299-55EE2E2AA775}"/>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86F36F-AF94-4934-977C-7C166FF5E951}"/>
              </a:ext>
            </a:extLst>
          </p:cNvPr>
          <p:cNvSpPr>
            <a:spLocks noGrp="1"/>
          </p:cNvSpPr>
          <p:nvPr>
            <p:ph type="pic" sz="quarter" idx="12"/>
          </p:nvPr>
        </p:nvSpPr>
        <p:spPr/>
      </p:sp>
    </p:spTree>
    <p:extLst>
      <p:ext uri="{BB962C8B-B14F-4D97-AF65-F5344CB8AC3E}">
        <p14:creationId xmlns:p14="http://schemas.microsoft.com/office/powerpoint/2010/main" val="274547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3148D520-8985-4BB3-A1F4-3C8C49103FCA}"/>
              </a:ext>
            </a:extLst>
          </p:cNvPr>
          <p:cNvSpPr/>
          <p:nvPr/>
        </p:nvSpPr>
        <p:spPr>
          <a:xfrm>
            <a:off x="2454075" y="4954060"/>
            <a:ext cx="1241533" cy="116172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4">
            <a:extLst>
              <a:ext uri="{FF2B5EF4-FFF2-40B4-BE49-F238E27FC236}">
                <a16:creationId xmlns:a16="http://schemas.microsoft.com/office/drawing/2014/main" id="{B1D52128-EA5C-4D3B-9D16-8B0341F276E6}"/>
              </a:ext>
            </a:extLst>
          </p:cNvPr>
          <p:cNvSpPr>
            <a:spLocks noGrp="1"/>
          </p:cNvSpPr>
          <p:nvPr>
            <p:ph type="pic" sz="quarter" idx="11"/>
          </p:nvPr>
        </p:nvSpPr>
        <p:spPr/>
      </p:sp>
      <p:grpSp>
        <p:nvGrpSpPr>
          <p:cNvPr id="29" name="Group 28">
            <a:extLst>
              <a:ext uri="{FF2B5EF4-FFF2-40B4-BE49-F238E27FC236}">
                <a16:creationId xmlns:a16="http://schemas.microsoft.com/office/drawing/2014/main" id="{DBF2992F-6E32-4DAC-9D5B-AA0FB815C113}"/>
              </a:ext>
            </a:extLst>
          </p:cNvPr>
          <p:cNvGrpSpPr/>
          <p:nvPr/>
        </p:nvGrpSpPr>
        <p:grpSpPr>
          <a:xfrm>
            <a:off x="3464935" y="2261643"/>
            <a:ext cx="3113096" cy="6133722"/>
            <a:chOff x="2599837" y="584507"/>
            <a:chExt cx="2887376" cy="5688986"/>
          </a:xfrm>
        </p:grpSpPr>
        <p:pic>
          <p:nvPicPr>
            <p:cNvPr id="30" name="Picture 29">
              <a:extLst>
                <a:ext uri="{FF2B5EF4-FFF2-40B4-BE49-F238E27FC236}">
                  <a16:creationId xmlns:a16="http://schemas.microsoft.com/office/drawing/2014/main" id="{6A8310E9-B895-45D6-A8A3-383E11CB70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31" name="Freeform 5">
              <a:extLst>
                <a:ext uri="{FF2B5EF4-FFF2-40B4-BE49-F238E27FC236}">
                  <a16:creationId xmlns:a16="http://schemas.microsoft.com/office/drawing/2014/main" id="{ACA53700-3F4B-4C27-8E79-4154D6B16112}"/>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7">
            <a:extLst>
              <a:ext uri="{FF2B5EF4-FFF2-40B4-BE49-F238E27FC236}">
                <a16:creationId xmlns:a16="http://schemas.microsoft.com/office/drawing/2014/main" id="{99D47121-557D-4511-BDD3-EA6E186D34F6}"/>
              </a:ext>
            </a:extLst>
          </p:cNvPr>
          <p:cNvSpPr/>
          <p:nvPr/>
        </p:nvSpPr>
        <p:spPr>
          <a:xfrm rot="2700000">
            <a:off x="2513015" y="54394"/>
            <a:ext cx="2251156" cy="2106440"/>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855E73D8-661F-44EC-9292-655DAB430191}"/>
              </a:ext>
            </a:extLst>
          </p:cNvPr>
          <p:cNvSpPr>
            <a:spLocks noGrp="1"/>
          </p:cNvSpPr>
          <p:nvPr>
            <p:ph type="pic" sz="quarter" idx="10"/>
          </p:nvPr>
        </p:nvSpPr>
        <p:spPr/>
      </p:sp>
      <p:grpSp>
        <p:nvGrpSpPr>
          <p:cNvPr id="10" name="Group 9">
            <a:extLst>
              <a:ext uri="{FF2B5EF4-FFF2-40B4-BE49-F238E27FC236}">
                <a16:creationId xmlns:a16="http://schemas.microsoft.com/office/drawing/2014/main" id="{7E5F91CB-31FB-4E57-BC6C-6E344528831E}"/>
              </a:ext>
            </a:extLst>
          </p:cNvPr>
          <p:cNvGrpSpPr/>
          <p:nvPr/>
        </p:nvGrpSpPr>
        <p:grpSpPr>
          <a:xfrm>
            <a:off x="265010" y="-1959247"/>
            <a:ext cx="3113096" cy="6133722"/>
            <a:chOff x="2599837" y="584507"/>
            <a:chExt cx="2887376" cy="5688986"/>
          </a:xfrm>
        </p:grpSpPr>
        <p:pic>
          <p:nvPicPr>
            <p:cNvPr id="11" name="Picture 10">
              <a:extLst>
                <a:ext uri="{FF2B5EF4-FFF2-40B4-BE49-F238E27FC236}">
                  <a16:creationId xmlns:a16="http://schemas.microsoft.com/office/drawing/2014/main" id="{C8216375-605B-41B3-90E3-228CFA8BC6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99837" y="584507"/>
              <a:ext cx="2887376" cy="5688986"/>
            </a:xfrm>
            <a:custGeom>
              <a:avLst/>
              <a:gdLst>
                <a:gd name="connsiteX0" fmla="*/ 0 w 2887376"/>
                <a:gd name="connsiteY0" fmla="*/ 0 h 5688986"/>
                <a:gd name="connsiteX1" fmla="*/ 2887376 w 2887376"/>
                <a:gd name="connsiteY1" fmla="*/ 0 h 5688986"/>
                <a:gd name="connsiteX2" fmla="*/ 2887376 w 2887376"/>
                <a:gd name="connsiteY2" fmla="*/ 5688986 h 5688986"/>
                <a:gd name="connsiteX3" fmla="*/ 0 w 2887376"/>
                <a:gd name="connsiteY3" fmla="*/ 5688986 h 5688986"/>
              </a:gdLst>
              <a:ahLst/>
              <a:cxnLst>
                <a:cxn ang="0">
                  <a:pos x="connsiteX0" y="connsiteY0"/>
                </a:cxn>
                <a:cxn ang="0">
                  <a:pos x="connsiteX1" y="connsiteY1"/>
                </a:cxn>
                <a:cxn ang="0">
                  <a:pos x="connsiteX2" y="connsiteY2"/>
                </a:cxn>
                <a:cxn ang="0">
                  <a:pos x="connsiteX3" y="connsiteY3"/>
                </a:cxn>
              </a:cxnLst>
              <a:rect l="l" t="t" r="r" b="b"/>
              <a:pathLst>
                <a:path w="2887376" h="5688986">
                  <a:moveTo>
                    <a:pt x="0" y="0"/>
                  </a:moveTo>
                  <a:lnTo>
                    <a:pt x="2887376" y="0"/>
                  </a:lnTo>
                  <a:lnTo>
                    <a:pt x="2887376" y="5688986"/>
                  </a:lnTo>
                  <a:lnTo>
                    <a:pt x="0" y="5688986"/>
                  </a:lnTo>
                  <a:close/>
                </a:path>
              </a:pathLst>
            </a:custGeom>
          </p:spPr>
        </p:pic>
        <p:sp>
          <p:nvSpPr>
            <p:cNvPr id="12" name="Freeform 5">
              <a:extLst>
                <a:ext uri="{FF2B5EF4-FFF2-40B4-BE49-F238E27FC236}">
                  <a16:creationId xmlns:a16="http://schemas.microsoft.com/office/drawing/2014/main" id="{59CD788E-684D-4C8F-A873-929970FDB7D5}"/>
                </a:ext>
              </a:extLst>
            </p:cNvPr>
            <p:cNvSpPr/>
            <p:nvPr/>
          </p:nvSpPr>
          <p:spPr>
            <a:xfrm>
              <a:off x="3839820" y="5508749"/>
              <a:ext cx="407410" cy="407410"/>
            </a:xfrm>
            <a:custGeom>
              <a:avLst/>
              <a:gdLst>
                <a:gd name="connsiteX0" fmla="*/ 162000 w 324000"/>
                <a:gd name="connsiteY0" fmla="*/ 18000 h 324000"/>
                <a:gd name="connsiteX1" fmla="*/ 18000 w 324000"/>
                <a:gd name="connsiteY1" fmla="*/ 162000 h 324000"/>
                <a:gd name="connsiteX2" fmla="*/ 162000 w 324000"/>
                <a:gd name="connsiteY2" fmla="*/ 306000 h 324000"/>
                <a:gd name="connsiteX3" fmla="*/ 306000 w 324000"/>
                <a:gd name="connsiteY3" fmla="*/ 162000 h 324000"/>
                <a:gd name="connsiteX4" fmla="*/ 162000 w 324000"/>
                <a:gd name="connsiteY4" fmla="*/ 18000 h 324000"/>
                <a:gd name="connsiteX5" fmla="*/ 162000 w 324000"/>
                <a:gd name="connsiteY5" fmla="*/ 0 h 324000"/>
                <a:gd name="connsiteX6" fmla="*/ 324000 w 324000"/>
                <a:gd name="connsiteY6" fmla="*/ 162000 h 324000"/>
                <a:gd name="connsiteX7" fmla="*/ 162000 w 324000"/>
                <a:gd name="connsiteY7" fmla="*/ 324000 h 324000"/>
                <a:gd name="connsiteX8" fmla="*/ 0 w 324000"/>
                <a:gd name="connsiteY8" fmla="*/ 162000 h 324000"/>
                <a:gd name="connsiteX9" fmla="*/ 162000 w 324000"/>
                <a:gd name="connsiteY9" fmla="*/ 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000" h="324000">
                  <a:moveTo>
                    <a:pt x="162000" y="18000"/>
                  </a:moveTo>
                  <a:cubicBezTo>
                    <a:pt x="82471" y="18000"/>
                    <a:pt x="18000" y="82471"/>
                    <a:pt x="18000" y="162000"/>
                  </a:cubicBezTo>
                  <a:cubicBezTo>
                    <a:pt x="18000" y="241529"/>
                    <a:pt x="82471" y="306000"/>
                    <a:pt x="162000" y="306000"/>
                  </a:cubicBezTo>
                  <a:cubicBezTo>
                    <a:pt x="241529" y="306000"/>
                    <a:pt x="306000" y="241529"/>
                    <a:pt x="306000" y="162000"/>
                  </a:cubicBezTo>
                  <a:cubicBezTo>
                    <a:pt x="306000" y="82471"/>
                    <a:pt x="241529" y="18000"/>
                    <a:pt x="162000" y="18000"/>
                  </a:cubicBezTo>
                  <a:close/>
                  <a:moveTo>
                    <a:pt x="162000" y="0"/>
                  </a:moveTo>
                  <a:cubicBezTo>
                    <a:pt x="251470" y="0"/>
                    <a:pt x="324000" y="72530"/>
                    <a:pt x="324000" y="162000"/>
                  </a:cubicBezTo>
                  <a:cubicBezTo>
                    <a:pt x="324000" y="251470"/>
                    <a:pt x="251470" y="324000"/>
                    <a:pt x="162000" y="324000"/>
                  </a:cubicBezTo>
                  <a:cubicBezTo>
                    <a:pt x="72530" y="324000"/>
                    <a:pt x="0" y="251470"/>
                    <a:pt x="0" y="162000"/>
                  </a:cubicBezTo>
                  <a:cubicBezTo>
                    <a:pt x="0" y="72530"/>
                    <a:pt x="72530" y="0"/>
                    <a:pt x="162000" y="0"/>
                  </a:cubicBezTo>
                  <a:close/>
                </a:path>
              </a:pathLst>
            </a:custGeom>
            <a:solidFill>
              <a:schemeClr val="bg1">
                <a:lumMod val="65000"/>
                <a:alpha val="75000"/>
              </a:schemeClr>
            </a:solidFill>
            <a:ln>
              <a:noFill/>
            </a:ln>
            <a:effectLst>
              <a:outerShdw blurRad="254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14F85F1-DAF5-4A19-AA55-D55F5AFE2135}"/>
              </a:ext>
            </a:extLst>
          </p:cNvPr>
          <p:cNvGrpSpPr/>
          <p:nvPr/>
        </p:nvGrpSpPr>
        <p:grpSpPr>
          <a:xfrm>
            <a:off x="7040182" y="2261643"/>
            <a:ext cx="4713150" cy="2334714"/>
            <a:chOff x="6746736" y="2261643"/>
            <a:chExt cx="4713150" cy="2334714"/>
          </a:xfrm>
        </p:grpSpPr>
        <p:sp>
          <p:nvSpPr>
            <p:cNvPr id="24" name="TextBox 23">
              <a:extLst>
                <a:ext uri="{FF2B5EF4-FFF2-40B4-BE49-F238E27FC236}">
                  <a16:creationId xmlns:a16="http://schemas.microsoft.com/office/drawing/2014/main" id="{E0769529-FDE7-44C2-8B31-9E6AED4DA6E5}"/>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25" name="TextBox 24">
              <a:extLst>
                <a:ext uri="{FF2B5EF4-FFF2-40B4-BE49-F238E27FC236}">
                  <a16:creationId xmlns:a16="http://schemas.microsoft.com/office/drawing/2014/main" id="{8955EA2E-EF67-4C7A-B1E0-A1FA2166FD21}"/>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26" name="Rectangle: Rounded Corners 25">
              <a:extLst>
                <a:ext uri="{FF2B5EF4-FFF2-40B4-BE49-F238E27FC236}">
                  <a16:creationId xmlns:a16="http://schemas.microsoft.com/office/drawing/2014/main" id="{743298BC-C9EF-4FA0-B422-371283637A8D}"/>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33" name="Freeform 19">
            <a:extLst>
              <a:ext uri="{FF2B5EF4-FFF2-40B4-BE49-F238E27FC236}">
                <a16:creationId xmlns:a16="http://schemas.microsoft.com/office/drawing/2014/main" id="{910F8AEC-7BC7-4798-8EA5-524726299363}"/>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8">
            <a:extLst>
              <a:ext uri="{FF2B5EF4-FFF2-40B4-BE49-F238E27FC236}">
                <a16:creationId xmlns:a16="http://schemas.microsoft.com/office/drawing/2014/main" id="{E4FB0B79-CC90-4ECC-B4D2-210C6A28131C}"/>
              </a:ext>
            </a:extLst>
          </p:cNvPr>
          <p:cNvSpPr>
            <a:spLocks noEditPoints="1"/>
          </p:cNvSpPr>
          <p:nvPr/>
        </p:nvSpPr>
        <p:spPr bwMode="auto">
          <a:xfrm>
            <a:off x="7934824" y="519013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17">
            <a:extLst>
              <a:ext uri="{FF2B5EF4-FFF2-40B4-BE49-F238E27FC236}">
                <a16:creationId xmlns:a16="http://schemas.microsoft.com/office/drawing/2014/main" id="{13DA06A4-AA47-4F8B-9370-B81A9354630D}"/>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36" name="Freeform 21">
            <a:extLst>
              <a:ext uri="{FF2B5EF4-FFF2-40B4-BE49-F238E27FC236}">
                <a16:creationId xmlns:a16="http://schemas.microsoft.com/office/drawing/2014/main" id="{2C94C321-E2ED-487B-AB09-E84CF028D21A}"/>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73331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1F2B8C-FE79-4B35-8D71-E40023FEE0A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tretch>
            <a:fillRect/>
          </a:stretch>
        </p:blipFill>
        <p:spPr>
          <a:xfrm rot="20700000">
            <a:off x="6284368" y="-471184"/>
            <a:ext cx="4983088" cy="7800366"/>
          </a:xfrm>
          <a:prstGeom prst="rect">
            <a:avLst/>
          </a:prstGeom>
        </p:spPr>
      </p:pic>
      <p:grpSp>
        <p:nvGrpSpPr>
          <p:cNvPr id="10" name="Group 9">
            <a:extLst>
              <a:ext uri="{FF2B5EF4-FFF2-40B4-BE49-F238E27FC236}">
                <a16:creationId xmlns:a16="http://schemas.microsoft.com/office/drawing/2014/main" id="{E4AAC0FC-958B-49E5-9B6D-670CD09B488D}"/>
              </a:ext>
            </a:extLst>
          </p:cNvPr>
          <p:cNvGrpSpPr/>
          <p:nvPr/>
        </p:nvGrpSpPr>
        <p:grpSpPr>
          <a:xfrm>
            <a:off x="684974" y="2348179"/>
            <a:ext cx="4713150" cy="2334714"/>
            <a:chOff x="247996" y="2261643"/>
            <a:chExt cx="4713150" cy="2334714"/>
          </a:xfrm>
        </p:grpSpPr>
        <p:sp>
          <p:nvSpPr>
            <p:cNvPr id="7" name="TextBox 6">
              <a:extLst>
                <a:ext uri="{FF2B5EF4-FFF2-40B4-BE49-F238E27FC236}">
                  <a16:creationId xmlns:a16="http://schemas.microsoft.com/office/drawing/2014/main" id="{D80F506B-6AD4-4A49-949E-2BC7DBF835C5}"/>
                </a:ext>
              </a:extLst>
            </p:cNvPr>
            <p:cNvSpPr txBox="1"/>
            <p:nvPr/>
          </p:nvSpPr>
          <p:spPr>
            <a:xfrm>
              <a:off x="247996" y="2261643"/>
              <a:ext cx="471315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A5EE03D8-A0F9-4C88-9AD6-267E197983E8}"/>
                </a:ext>
              </a:extLst>
            </p:cNvPr>
            <p:cNvSpPr txBox="1"/>
            <p:nvPr/>
          </p:nvSpPr>
          <p:spPr>
            <a:xfrm>
              <a:off x="900617" y="3277306"/>
              <a:ext cx="4060529"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18081A45-052C-483B-91A3-40C01B35171F}"/>
                </a:ext>
              </a:extLst>
            </p:cNvPr>
            <p:cNvSpPr/>
            <p:nvPr/>
          </p:nvSpPr>
          <p:spPr>
            <a:xfrm>
              <a:off x="3537201"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nvGrpSpPr>
          <p:cNvPr id="14" name="Group 13">
            <a:extLst>
              <a:ext uri="{FF2B5EF4-FFF2-40B4-BE49-F238E27FC236}">
                <a16:creationId xmlns:a16="http://schemas.microsoft.com/office/drawing/2014/main" id="{16AFCAE4-9814-44E8-859D-92F4580F6354}"/>
              </a:ext>
            </a:extLst>
          </p:cNvPr>
          <p:cNvGrpSpPr/>
          <p:nvPr/>
        </p:nvGrpSpPr>
        <p:grpSpPr>
          <a:xfrm rot="20700000" flipH="1">
            <a:off x="-2993" y="2997742"/>
            <a:ext cx="4870366" cy="4742516"/>
            <a:chOff x="-850368" y="2291024"/>
            <a:chExt cx="4870366" cy="4742516"/>
          </a:xfrm>
        </p:grpSpPr>
        <p:sp>
          <p:nvSpPr>
            <p:cNvPr id="15" name="Freeform 7">
              <a:extLst>
                <a:ext uri="{FF2B5EF4-FFF2-40B4-BE49-F238E27FC236}">
                  <a16:creationId xmlns:a16="http://schemas.microsoft.com/office/drawing/2014/main" id="{D77B701C-D0D5-4D13-8972-B99121AFE14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6" name="Freeform: Shape 15">
              <a:extLst>
                <a:ext uri="{FF2B5EF4-FFF2-40B4-BE49-F238E27FC236}">
                  <a16:creationId xmlns:a16="http://schemas.microsoft.com/office/drawing/2014/main" id="{D6895DDE-86EF-4C45-AF54-E8CD82F108C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 name="Freeform 19">
            <a:extLst>
              <a:ext uri="{FF2B5EF4-FFF2-40B4-BE49-F238E27FC236}">
                <a16:creationId xmlns:a16="http://schemas.microsoft.com/office/drawing/2014/main" id="{8757E292-FB15-4565-8F26-655AF7905E81}"/>
              </a:ext>
            </a:extLst>
          </p:cNvPr>
          <p:cNvSpPr>
            <a:spLocks noEditPoints="1"/>
          </p:cNvSpPr>
          <p:nvPr/>
        </p:nvSpPr>
        <p:spPr bwMode="auto">
          <a:xfrm>
            <a:off x="-327018" y="267932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82CD0931-0D34-47D4-B195-B1D7C25E74D5}"/>
              </a:ext>
            </a:extLst>
          </p:cNvPr>
          <p:cNvSpPr>
            <a:spLocks noEditPoints="1"/>
          </p:cNvSpPr>
          <p:nvPr/>
        </p:nvSpPr>
        <p:spPr bwMode="auto">
          <a:xfrm>
            <a:off x="1620603" y="468289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E19A5A11-4358-4D84-8DA4-E2222EFC6C5E}"/>
              </a:ext>
            </a:extLst>
          </p:cNvPr>
          <p:cNvSpPr>
            <a:spLocks/>
          </p:cNvSpPr>
          <p:nvPr/>
        </p:nvSpPr>
        <p:spPr bwMode="auto">
          <a:xfrm>
            <a:off x="400020" y="114961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Picture Placeholder 2">
            <a:extLst>
              <a:ext uri="{FF2B5EF4-FFF2-40B4-BE49-F238E27FC236}">
                <a16:creationId xmlns:a16="http://schemas.microsoft.com/office/drawing/2014/main" id="{31522EF9-D1BF-4096-9DD9-7A7E4C6409B9}"/>
              </a:ext>
            </a:extLst>
          </p:cNvPr>
          <p:cNvSpPr>
            <a:spLocks noGrp="1"/>
          </p:cNvSpPr>
          <p:nvPr>
            <p:ph type="pic" sz="quarter" idx="10"/>
          </p:nvPr>
        </p:nvSpPr>
        <p:spPr/>
      </p:sp>
    </p:spTree>
    <p:extLst>
      <p:ext uri="{BB962C8B-B14F-4D97-AF65-F5344CB8AC3E}">
        <p14:creationId xmlns:p14="http://schemas.microsoft.com/office/powerpoint/2010/main" val="196237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37B850-4E5B-4BC5-B1D3-C2B5921EB997}"/>
              </a:ext>
            </a:extLst>
          </p:cNvPr>
          <p:cNvSpPr>
            <a:spLocks noGrp="1"/>
          </p:cNvSpPr>
          <p:nvPr>
            <p:ph type="pic" sz="quarter" idx="10"/>
          </p:nvPr>
        </p:nvSpPr>
        <p:spPr/>
      </p:sp>
      <p:pic>
        <p:nvPicPr>
          <p:cNvPr id="5" name="Picture 4">
            <a:extLst>
              <a:ext uri="{FF2B5EF4-FFF2-40B4-BE49-F238E27FC236}">
                <a16:creationId xmlns:a16="http://schemas.microsoft.com/office/drawing/2014/main" id="{217A2BFD-0C2F-4EE9-9EAF-969720EEF07D}"/>
              </a:ext>
            </a:extLst>
          </p:cNvPr>
          <p:cNvPicPr>
            <a:picLocks noChangeAspect="1"/>
          </p:cNvPicPr>
          <p:nvPr/>
        </p:nvPicPr>
        <p:blipFill rotWithShape="1">
          <a:blip r:embed="rId2">
            <a:extLst>
              <a:ext uri="{28A0092B-C50C-407E-A947-70E740481C1C}">
                <a14:useLocalDpi xmlns:a14="http://schemas.microsoft.com/office/drawing/2010/main" val="0"/>
              </a:ext>
            </a:extLst>
          </a:blip>
          <a:srcRect l="5645" r="4184" b="7766"/>
          <a:stretch/>
        </p:blipFill>
        <p:spPr>
          <a:xfrm>
            <a:off x="-2743200" y="461050"/>
            <a:ext cx="10380785" cy="5935900"/>
          </a:xfrm>
          <a:prstGeom prst="rect">
            <a:avLst/>
          </a:prstGeom>
        </p:spPr>
      </p:pic>
      <p:grpSp>
        <p:nvGrpSpPr>
          <p:cNvPr id="6" name="Group 5">
            <a:extLst>
              <a:ext uri="{FF2B5EF4-FFF2-40B4-BE49-F238E27FC236}">
                <a16:creationId xmlns:a16="http://schemas.microsoft.com/office/drawing/2014/main" id="{5BC06C6C-DD68-481E-91F0-DBC3367E2A47}"/>
              </a:ext>
            </a:extLst>
          </p:cNvPr>
          <p:cNvGrpSpPr/>
          <p:nvPr/>
        </p:nvGrpSpPr>
        <p:grpSpPr>
          <a:xfrm>
            <a:off x="6827291" y="2261643"/>
            <a:ext cx="4713150" cy="2334714"/>
            <a:chOff x="6746736" y="2261643"/>
            <a:chExt cx="4713150" cy="2334714"/>
          </a:xfrm>
        </p:grpSpPr>
        <p:sp>
          <p:nvSpPr>
            <p:cNvPr id="7" name="TextBox 6">
              <a:extLst>
                <a:ext uri="{FF2B5EF4-FFF2-40B4-BE49-F238E27FC236}">
                  <a16:creationId xmlns:a16="http://schemas.microsoft.com/office/drawing/2014/main" id="{67014902-86BA-4C39-BE10-A5935CB060DA}"/>
                </a:ext>
              </a:extLst>
            </p:cNvPr>
            <p:cNvSpPr txBox="1"/>
            <p:nvPr/>
          </p:nvSpPr>
          <p:spPr>
            <a:xfrm>
              <a:off x="6746736" y="2261643"/>
              <a:ext cx="471315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Mockup galery</a:t>
              </a:r>
            </a:p>
          </p:txBody>
        </p:sp>
        <p:sp>
          <p:nvSpPr>
            <p:cNvPr id="8" name="TextBox 7">
              <a:extLst>
                <a:ext uri="{FF2B5EF4-FFF2-40B4-BE49-F238E27FC236}">
                  <a16:creationId xmlns:a16="http://schemas.microsoft.com/office/drawing/2014/main" id="{1D5AFDDC-9E89-478B-BE9E-F7C82B7FF73F}"/>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01841449-52D2-4E3E-AEDE-022784F5A8EA}"/>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0" name="Freeform 19">
            <a:extLst>
              <a:ext uri="{FF2B5EF4-FFF2-40B4-BE49-F238E27FC236}">
                <a16:creationId xmlns:a16="http://schemas.microsoft.com/office/drawing/2014/main" id="{07EAC1C1-F396-4C5D-A233-5F297A154124}"/>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17">
            <a:extLst>
              <a:ext uri="{FF2B5EF4-FFF2-40B4-BE49-F238E27FC236}">
                <a16:creationId xmlns:a16="http://schemas.microsoft.com/office/drawing/2014/main" id="{32B59204-F299-40F9-B9AF-CEC9B2E71E8E}"/>
              </a:ext>
            </a:extLst>
          </p:cNvPr>
          <p:cNvSpPr>
            <a:spLocks noEditPoints="1"/>
          </p:cNvSpPr>
          <p:nvPr/>
        </p:nvSpPr>
        <p:spPr bwMode="auto">
          <a:xfrm>
            <a:off x="10527324" y="302023"/>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1">
            <a:extLst>
              <a:ext uri="{FF2B5EF4-FFF2-40B4-BE49-F238E27FC236}">
                <a16:creationId xmlns:a16="http://schemas.microsoft.com/office/drawing/2014/main" id="{4B8D11D3-9D45-4AB8-9E5C-8E38F951B135}"/>
              </a:ext>
            </a:extLst>
          </p:cNvPr>
          <p:cNvSpPr>
            <a:spLocks/>
          </p:cNvSpPr>
          <p:nvPr/>
        </p:nvSpPr>
        <p:spPr bwMode="auto">
          <a:xfrm>
            <a:off x="9238896" y="-364646"/>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13" name="Group 12">
            <a:extLst>
              <a:ext uri="{FF2B5EF4-FFF2-40B4-BE49-F238E27FC236}">
                <a16:creationId xmlns:a16="http://schemas.microsoft.com/office/drawing/2014/main" id="{F4F68D92-9DBD-4FAB-A293-C2731F8CAACF}"/>
              </a:ext>
            </a:extLst>
          </p:cNvPr>
          <p:cNvGrpSpPr/>
          <p:nvPr/>
        </p:nvGrpSpPr>
        <p:grpSpPr>
          <a:xfrm rot="900000">
            <a:off x="7313174" y="3004877"/>
            <a:ext cx="4870366" cy="4742516"/>
            <a:chOff x="-850368" y="2291024"/>
            <a:chExt cx="4870366" cy="4742516"/>
          </a:xfrm>
        </p:grpSpPr>
        <p:sp>
          <p:nvSpPr>
            <p:cNvPr id="14" name="Freeform 7">
              <a:extLst>
                <a:ext uri="{FF2B5EF4-FFF2-40B4-BE49-F238E27FC236}">
                  <a16:creationId xmlns:a16="http://schemas.microsoft.com/office/drawing/2014/main" id="{7D49FB24-1725-44FD-8D50-99322AA12B6A}"/>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5" name="Freeform: Shape 14">
              <a:extLst>
                <a:ext uri="{FF2B5EF4-FFF2-40B4-BE49-F238E27FC236}">
                  <a16:creationId xmlns:a16="http://schemas.microsoft.com/office/drawing/2014/main" id="{FE5B15D9-4ED8-4C75-98B4-3A92A5C27A91}"/>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0476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reeform 5">
            <a:extLst>
              <a:ext uri="{FF2B5EF4-FFF2-40B4-BE49-F238E27FC236}">
                <a16:creationId xmlns:a16="http://schemas.microsoft.com/office/drawing/2014/main" id="{3A5C3545-A3E3-4BDC-B1B3-5A6388DCAA12}"/>
              </a:ext>
            </a:extLst>
          </p:cNvPr>
          <p:cNvSpPr>
            <a:spLocks/>
          </p:cNvSpPr>
          <p:nvPr/>
        </p:nvSpPr>
        <p:spPr bwMode="auto">
          <a:xfrm rot="1800000">
            <a:off x="8224877"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8" name="Freeform 5">
            <a:extLst>
              <a:ext uri="{FF2B5EF4-FFF2-40B4-BE49-F238E27FC236}">
                <a16:creationId xmlns:a16="http://schemas.microsoft.com/office/drawing/2014/main" id="{EB568CF5-D16F-42F0-9A3B-09BAC591746E}"/>
              </a:ext>
            </a:extLst>
          </p:cNvPr>
          <p:cNvSpPr>
            <a:spLocks/>
          </p:cNvSpPr>
          <p:nvPr/>
        </p:nvSpPr>
        <p:spPr bwMode="auto">
          <a:xfrm rot="1800000">
            <a:off x="5206879" y="3400723"/>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86" name="Freeform 5">
            <a:extLst>
              <a:ext uri="{FF2B5EF4-FFF2-40B4-BE49-F238E27FC236}">
                <a16:creationId xmlns:a16="http://schemas.microsoft.com/office/drawing/2014/main" id="{59283C8B-9921-43C4-B2A8-7B75371E28BF}"/>
              </a:ext>
            </a:extLst>
          </p:cNvPr>
          <p:cNvSpPr>
            <a:spLocks/>
          </p:cNvSpPr>
          <p:nvPr/>
        </p:nvSpPr>
        <p:spPr bwMode="auto">
          <a:xfrm rot="1800000">
            <a:off x="7961298"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9" name="Freeform 5">
            <a:extLst>
              <a:ext uri="{FF2B5EF4-FFF2-40B4-BE49-F238E27FC236}">
                <a16:creationId xmlns:a16="http://schemas.microsoft.com/office/drawing/2014/main" id="{71F55C88-D0B4-4E79-9E09-A19712831A5A}"/>
              </a:ext>
            </a:extLst>
          </p:cNvPr>
          <p:cNvSpPr>
            <a:spLocks/>
          </p:cNvSpPr>
          <p:nvPr/>
        </p:nvSpPr>
        <p:spPr bwMode="auto">
          <a:xfrm rot="1800000">
            <a:off x="5203187" y="1633517"/>
            <a:ext cx="1561912" cy="1554275"/>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4" name="Freeform 15">
            <a:extLst>
              <a:ext uri="{FF2B5EF4-FFF2-40B4-BE49-F238E27FC236}">
                <a16:creationId xmlns:a16="http://schemas.microsoft.com/office/drawing/2014/main" id="{565B3B87-EB66-4CA3-9E32-AFA77ECDEC9B}"/>
              </a:ext>
            </a:extLst>
          </p:cNvPr>
          <p:cNvSpPr>
            <a:spLocks/>
          </p:cNvSpPr>
          <p:nvPr/>
        </p:nvSpPr>
        <p:spPr bwMode="auto">
          <a:xfrm>
            <a:off x="1720442" y="4154537"/>
            <a:ext cx="1016712" cy="1752382"/>
          </a:xfrm>
          <a:custGeom>
            <a:avLst/>
            <a:gdLst>
              <a:gd name="T0" fmla="*/ 0 w 369"/>
              <a:gd name="T1" fmla="*/ 0 h 636"/>
              <a:gd name="T2" fmla="*/ 0 w 369"/>
              <a:gd name="T3" fmla="*/ 422 h 636"/>
              <a:gd name="T4" fmla="*/ 369 w 369"/>
              <a:gd name="T5" fmla="*/ 636 h 636"/>
              <a:gd name="T6" fmla="*/ 369 w 369"/>
              <a:gd name="T7" fmla="*/ 212 h 636"/>
              <a:gd name="T8" fmla="*/ 0 w 369"/>
              <a:gd name="T9" fmla="*/ 0 h 636"/>
            </a:gdLst>
            <a:ahLst/>
            <a:cxnLst>
              <a:cxn ang="0">
                <a:pos x="T0" y="T1"/>
              </a:cxn>
              <a:cxn ang="0">
                <a:pos x="T2" y="T3"/>
              </a:cxn>
              <a:cxn ang="0">
                <a:pos x="T4" y="T5"/>
              </a:cxn>
              <a:cxn ang="0">
                <a:pos x="T6" y="T7"/>
              </a:cxn>
              <a:cxn ang="0">
                <a:pos x="T8" y="T9"/>
              </a:cxn>
            </a:cxnLst>
            <a:rect l="0" t="0" r="r" b="b"/>
            <a:pathLst>
              <a:path w="369" h="636">
                <a:moveTo>
                  <a:pt x="0" y="0"/>
                </a:moveTo>
                <a:lnTo>
                  <a:pt x="0" y="422"/>
                </a:lnTo>
                <a:lnTo>
                  <a:pt x="369" y="636"/>
                </a:lnTo>
                <a:lnTo>
                  <a:pt x="369" y="212"/>
                </a:lnTo>
                <a:lnTo>
                  <a:pt x="0"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16">
            <a:extLst>
              <a:ext uri="{FF2B5EF4-FFF2-40B4-BE49-F238E27FC236}">
                <a16:creationId xmlns:a16="http://schemas.microsoft.com/office/drawing/2014/main" id="{999D0BFB-F818-4BB4-A0A4-C500F51F9D64}"/>
              </a:ext>
            </a:extLst>
          </p:cNvPr>
          <p:cNvSpPr>
            <a:spLocks/>
          </p:cNvSpPr>
          <p:nvPr/>
        </p:nvSpPr>
        <p:spPr bwMode="auto">
          <a:xfrm>
            <a:off x="2737154" y="4154539"/>
            <a:ext cx="1005691" cy="1752383"/>
          </a:xfrm>
          <a:custGeom>
            <a:avLst/>
            <a:gdLst>
              <a:gd name="T0" fmla="*/ 0 w 365"/>
              <a:gd name="T1" fmla="*/ 212 h 636"/>
              <a:gd name="T2" fmla="*/ 0 w 365"/>
              <a:gd name="T3" fmla="*/ 636 h 636"/>
              <a:gd name="T4" fmla="*/ 365 w 365"/>
              <a:gd name="T5" fmla="*/ 422 h 636"/>
              <a:gd name="T6" fmla="*/ 365 w 365"/>
              <a:gd name="T7" fmla="*/ 0 h 636"/>
              <a:gd name="T8" fmla="*/ 0 w 365"/>
              <a:gd name="T9" fmla="*/ 212 h 636"/>
            </a:gdLst>
            <a:ahLst/>
            <a:cxnLst>
              <a:cxn ang="0">
                <a:pos x="T0" y="T1"/>
              </a:cxn>
              <a:cxn ang="0">
                <a:pos x="T2" y="T3"/>
              </a:cxn>
              <a:cxn ang="0">
                <a:pos x="T4" y="T5"/>
              </a:cxn>
              <a:cxn ang="0">
                <a:pos x="T6" y="T7"/>
              </a:cxn>
              <a:cxn ang="0">
                <a:pos x="T8" y="T9"/>
              </a:cxn>
            </a:cxnLst>
            <a:rect l="0" t="0" r="r" b="b"/>
            <a:pathLst>
              <a:path w="365" h="636">
                <a:moveTo>
                  <a:pt x="0" y="212"/>
                </a:moveTo>
                <a:lnTo>
                  <a:pt x="0" y="636"/>
                </a:lnTo>
                <a:lnTo>
                  <a:pt x="365" y="422"/>
                </a:lnTo>
                <a:lnTo>
                  <a:pt x="365" y="0"/>
                </a:lnTo>
                <a:lnTo>
                  <a:pt x="0" y="212"/>
                </a:lnTo>
                <a:close/>
              </a:path>
            </a:pathLst>
          </a:custGeom>
          <a:solidFill>
            <a:schemeClr val="tx2">
              <a:lumMod val="5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7">
            <a:extLst>
              <a:ext uri="{FF2B5EF4-FFF2-40B4-BE49-F238E27FC236}">
                <a16:creationId xmlns:a16="http://schemas.microsoft.com/office/drawing/2014/main" id="{1FAFC02C-47C4-4D1F-AC52-A3A9F5C75679}"/>
              </a:ext>
            </a:extLst>
          </p:cNvPr>
          <p:cNvSpPr>
            <a:spLocks/>
          </p:cNvSpPr>
          <p:nvPr/>
        </p:nvSpPr>
        <p:spPr bwMode="auto">
          <a:xfrm>
            <a:off x="2737154" y="3281105"/>
            <a:ext cx="1507159" cy="873435"/>
          </a:xfrm>
          <a:custGeom>
            <a:avLst/>
            <a:gdLst>
              <a:gd name="T0" fmla="*/ 0 w 547"/>
              <a:gd name="T1" fmla="*/ 104 h 317"/>
              <a:gd name="T2" fmla="*/ 365 w 547"/>
              <a:gd name="T3" fmla="*/ 317 h 317"/>
              <a:gd name="T4" fmla="*/ 547 w 547"/>
              <a:gd name="T5" fmla="*/ 212 h 317"/>
              <a:gd name="T6" fmla="*/ 182 w 547"/>
              <a:gd name="T7" fmla="*/ 0 h 317"/>
              <a:gd name="T8" fmla="*/ 0 w 547"/>
              <a:gd name="T9" fmla="*/ 104 h 317"/>
            </a:gdLst>
            <a:ahLst/>
            <a:cxnLst>
              <a:cxn ang="0">
                <a:pos x="T0" y="T1"/>
              </a:cxn>
              <a:cxn ang="0">
                <a:pos x="T2" y="T3"/>
              </a:cxn>
              <a:cxn ang="0">
                <a:pos x="T4" y="T5"/>
              </a:cxn>
              <a:cxn ang="0">
                <a:pos x="T6" y="T7"/>
              </a:cxn>
              <a:cxn ang="0">
                <a:pos x="T8" y="T9"/>
              </a:cxn>
            </a:cxnLst>
            <a:rect l="0" t="0" r="r" b="b"/>
            <a:pathLst>
              <a:path w="547" h="317">
                <a:moveTo>
                  <a:pt x="0" y="104"/>
                </a:moveTo>
                <a:lnTo>
                  <a:pt x="365" y="317"/>
                </a:lnTo>
                <a:lnTo>
                  <a:pt x="547" y="212"/>
                </a:lnTo>
                <a:lnTo>
                  <a:pt x="182" y="0"/>
                </a:lnTo>
                <a:lnTo>
                  <a:pt x="0" y="104"/>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8">
            <a:extLst>
              <a:ext uri="{FF2B5EF4-FFF2-40B4-BE49-F238E27FC236}">
                <a16:creationId xmlns:a16="http://schemas.microsoft.com/office/drawing/2014/main" id="{140E079F-4A24-4703-9755-40BA5154F647}"/>
              </a:ext>
            </a:extLst>
          </p:cNvPr>
          <p:cNvSpPr>
            <a:spLocks/>
          </p:cNvSpPr>
          <p:nvPr/>
        </p:nvSpPr>
        <p:spPr bwMode="auto">
          <a:xfrm>
            <a:off x="1227241" y="3281106"/>
            <a:ext cx="1509913" cy="873435"/>
          </a:xfrm>
          <a:custGeom>
            <a:avLst/>
            <a:gdLst>
              <a:gd name="T0" fmla="*/ 366 w 548"/>
              <a:gd name="T1" fmla="*/ 0 h 317"/>
              <a:gd name="T2" fmla="*/ 0 w 548"/>
              <a:gd name="T3" fmla="*/ 212 h 317"/>
              <a:gd name="T4" fmla="*/ 179 w 548"/>
              <a:gd name="T5" fmla="*/ 317 h 317"/>
              <a:gd name="T6" fmla="*/ 548 w 548"/>
              <a:gd name="T7" fmla="*/ 104 h 317"/>
              <a:gd name="T8" fmla="*/ 366 w 548"/>
              <a:gd name="T9" fmla="*/ 0 h 317"/>
            </a:gdLst>
            <a:ahLst/>
            <a:cxnLst>
              <a:cxn ang="0">
                <a:pos x="T0" y="T1"/>
              </a:cxn>
              <a:cxn ang="0">
                <a:pos x="T2" y="T3"/>
              </a:cxn>
              <a:cxn ang="0">
                <a:pos x="T4" y="T5"/>
              </a:cxn>
              <a:cxn ang="0">
                <a:pos x="T6" y="T7"/>
              </a:cxn>
              <a:cxn ang="0">
                <a:pos x="T8" y="T9"/>
              </a:cxn>
            </a:cxnLst>
            <a:rect l="0" t="0" r="r" b="b"/>
            <a:pathLst>
              <a:path w="548" h="317">
                <a:moveTo>
                  <a:pt x="366" y="0"/>
                </a:moveTo>
                <a:lnTo>
                  <a:pt x="0" y="212"/>
                </a:lnTo>
                <a:lnTo>
                  <a:pt x="179" y="317"/>
                </a:lnTo>
                <a:lnTo>
                  <a:pt x="548" y="104"/>
                </a:lnTo>
                <a:lnTo>
                  <a:pt x="366"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9">
            <a:extLst>
              <a:ext uri="{FF2B5EF4-FFF2-40B4-BE49-F238E27FC236}">
                <a16:creationId xmlns:a16="http://schemas.microsoft.com/office/drawing/2014/main" id="{28F653FF-19A8-4B6A-BE8C-19289F94DD02}"/>
              </a:ext>
            </a:extLst>
          </p:cNvPr>
          <p:cNvSpPr>
            <a:spLocks/>
          </p:cNvSpPr>
          <p:nvPr/>
        </p:nvSpPr>
        <p:spPr bwMode="auto">
          <a:xfrm>
            <a:off x="1717169" y="3564643"/>
            <a:ext cx="2028950" cy="1177043"/>
          </a:xfrm>
          <a:custGeom>
            <a:avLst/>
            <a:gdLst>
              <a:gd name="T0" fmla="*/ 369 w 734"/>
              <a:gd name="T1" fmla="*/ 0 h 425"/>
              <a:gd name="T2" fmla="*/ 0 w 734"/>
              <a:gd name="T3" fmla="*/ 213 h 425"/>
              <a:gd name="T4" fmla="*/ 369 w 734"/>
              <a:gd name="T5" fmla="*/ 425 h 425"/>
              <a:gd name="T6" fmla="*/ 734 w 734"/>
              <a:gd name="T7" fmla="*/ 213 h 425"/>
              <a:gd name="T8" fmla="*/ 369 w 734"/>
              <a:gd name="T9" fmla="*/ 0 h 425"/>
            </a:gdLst>
            <a:ahLst/>
            <a:cxnLst>
              <a:cxn ang="0">
                <a:pos x="T0" y="T1"/>
              </a:cxn>
              <a:cxn ang="0">
                <a:pos x="T2" y="T3"/>
              </a:cxn>
              <a:cxn ang="0">
                <a:pos x="T4" y="T5"/>
              </a:cxn>
              <a:cxn ang="0">
                <a:pos x="T6" y="T7"/>
              </a:cxn>
              <a:cxn ang="0">
                <a:pos x="T8" y="T9"/>
              </a:cxn>
            </a:cxnLst>
            <a:rect l="0" t="0" r="r" b="b"/>
            <a:pathLst>
              <a:path w="734" h="425">
                <a:moveTo>
                  <a:pt x="369" y="0"/>
                </a:moveTo>
                <a:lnTo>
                  <a:pt x="0" y="213"/>
                </a:lnTo>
                <a:lnTo>
                  <a:pt x="369" y="425"/>
                </a:lnTo>
                <a:lnTo>
                  <a:pt x="734" y="213"/>
                </a:lnTo>
                <a:lnTo>
                  <a:pt x="369" y="0"/>
                </a:ln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0">
            <a:extLst>
              <a:ext uri="{FF2B5EF4-FFF2-40B4-BE49-F238E27FC236}">
                <a16:creationId xmlns:a16="http://schemas.microsoft.com/office/drawing/2014/main" id="{59DF9FAC-5740-4FDE-BC11-737920ACC187}"/>
              </a:ext>
            </a:extLst>
          </p:cNvPr>
          <p:cNvSpPr>
            <a:spLocks/>
          </p:cNvSpPr>
          <p:nvPr/>
        </p:nvSpPr>
        <p:spPr bwMode="auto">
          <a:xfrm>
            <a:off x="1227241" y="4154543"/>
            <a:ext cx="1509913" cy="876192"/>
          </a:xfrm>
          <a:custGeom>
            <a:avLst/>
            <a:gdLst>
              <a:gd name="T0" fmla="*/ 0 w 548"/>
              <a:gd name="T1" fmla="*/ 106 h 318"/>
              <a:gd name="T2" fmla="*/ 366 w 548"/>
              <a:gd name="T3" fmla="*/ 318 h 318"/>
              <a:gd name="T4" fmla="*/ 548 w 548"/>
              <a:gd name="T5" fmla="*/ 212 h 318"/>
              <a:gd name="T6" fmla="*/ 179 w 548"/>
              <a:gd name="T7" fmla="*/ 0 h 318"/>
              <a:gd name="T8" fmla="*/ 0 w 548"/>
              <a:gd name="T9" fmla="*/ 106 h 318"/>
            </a:gdLst>
            <a:ahLst/>
            <a:cxnLst>
              <a:cxn ang="0">
                <a:pos x="T0" y="T1"/>
              </a:cxn>
              <a:cxn ang="0">
                <a:pos x="T2" y="T3"/>
              </a:cxn>
              <a:cxn ang="0">
                <a:pos x="T4" y="T5"/>
              </a:cxn>
              <a:cxn ang="0">
                <a:pos x="T6" y="T7"/>
              </a:cxn>
              <a:cxn ang="0">
                <a:pos x="T8" y="T9"/>
              </a:cxn>
            </a:cxnLst>
            <a:rect l="0" t="0" r="r" b="b"/>
            <a:pathLst>
              <a:path w="548" h="318">
                <a:moveTo>
                  <a:pt x="0" y="106"/>
                </a:moveTo>
                <a:lnTo>
                  <a:pt x="366" y="318"/>
                </a:lnTo>
                <a:lnTo>
                  <a:pt x="548" y="212"/>
                </a:lnTo>
                <a:lnTo>
                  <a:pt x="179" y="0"/>
                </a:lnTo>
                <a:lnTo>
                  <a:pt x="0" y="106"/>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1">
            <a:extLst>
              <a:ext uri="{FF2B5EF4-FFF2-40B4-BE49-F238E27FC236}">
                <a16:creationId xmlns:a16="http://schemas.microsoft.com/office/drawing/2014/main" id="{C648CA5E-2DCD-482D-B211-A540FB0AAF42}"/>
              </a:ext>
            </a:extLst>
          </p:cNvPr>
          <p:cNvSpPr>
            <a:spLocks/>
          </p:cNvSpPr>
          <p:nvPr/>
        </p:nvSpPr>
        <p:spPr bwMode="auto">
          <a:xfrm>
            <a:off x="2737159" y="4154544"/>
            <a:ext cx="1507159" cy="876192"/>
          </a:xfrm>
          <a:custGeom>
            <a:avLst/>
            <a:gdLst>
              <a:gd name="T0" fmla="*/ 365 w 547"/>
              <a:gd name="T1" fmla="*/ 0 h 318"/>
              <a:gd name="T2" fmla="*/ 0 w 547"/>
              <a:gd name="T3" fmla="*/ 212 h 318"/>
              <a:gd name="T4" fmla="*/ 182 w 547"/>
              <a:gd name="T5" fmla="*/ 318 h 318"/>
              <a:gd name="T6" fmla="*/ 547 w 547"/>
              <a:gd name="T7" fmla="*/ 106 h 318"/>
              <a:gd name="T8" fmla="*/ 365 w 547"/>
              <a:gd name="T9" fmla="*/ 0 h 318"/>
            </a:gdLst>
            <a:ahLst/>
            <a:cxnLst>
              <a:cxn ang="0">
                <a:pos x="T0" y="T1"/>
              </a:cxn>
              <a:cxn ang="0">
                <a:pos x="T2" y="T3"/>
              </a:cxn>
              <a:cxn ang="0">
                <a:pos x="T4" y="T5"/>
              </a:cxn>
              <a:cxn ang="0">
                <a:pos x="T6" y="T7"/>
              </a:cxn>
              <a:cxn ang="0">
                <a:pos x="T8" y="T9"/>
              </a:cxn>
            </a:cxnLst>
            <a:rect l="0" t="0" r="r" b="b"/>
            <a:pathLst>
              <a:path w="547" h="318">
                <a:moveTo>
                  <a:pt x="365" y="0"/>
                </a:moveTo>
                <a:lnTo>
                  <a:pt x="0" y="212"/>
                </a:lnTo>
                <a:lnTo>
                  <a:pt x="182" y="318"/>
                </a:lnTo>
                <a:lnTo>
                  <a:pt x="547" y="106"/>
                </a:lnTo>
                <a:lnTo>
                  <a:pt x="365" y="0"/>
                </a:lnTo>
                <a:close/>
              </a:path>
            </a:pathLst>
          </a:custGeom>
          <a:solidFill>
            <a:schemeClr val="tx2">
              <a:lumMod val="60000"/>
              <a:lumOff val="40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Shape 42">
            <a:extLst>
              <a:ext uri="{FF2B5EF4-FFF2-40B4-BE49-F238E27FC236}">
                <a16:creationId xmlns:a16="http://schemas.microsoft.com/office/drawing/2014/main" id="{A593538A-F84B-4AAA-9C90-6E3BF48AAD2D}"/>
              </a:ext>
            </a:extLst>
          </p:cNvPr>
          <p:cNvSpPr/>
          <p:nvPr/>
        </p:nvSpPr>
        <p:spPr>
          <a:xfrm rot="378769">
            <a:off x="801299" y="2552239"/>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6" name="Freeform 56">
            <a:extLst>
              <a:ext uri="{FF2B5EF4-FFF2-40B4-BE49-F238E27FC236}">
                <a16:creationId xmlns:a16="http://schemas.microsoft.com/office/drawing/2014/main" id="{CCA9A3A9-5759-4EB3-9DE8-026B446B1C22}"/>
              </a:ext>
            </a:extLst>
          </p:cNvPr>
          <p:cNvSpPr>
            <a:spLocks/>
          </p:cNvSpPr>
          <p:nvPr/>
        </p:nvSpPr>
        <p:spPr bwMode="auto">
          <a:xfrm>
            <a:off x="1151622" y="2882194"/>
            <a:ext cx="300934" cy="373007"/>
          </a:xfrm>
          <a:custGeom>
            <a:avLst/>
            <a:gdLst>
              <a:gd name="T0" fmla="*/ 61 w 136"/>
              <a:gd name="T1" fmla="*/ 124 h 170"/>
              <a:gd name="T2" fmla="*/ 56 w 136"/>
              <a:gd name="T3" fmla="*/ 120 h 170"/>
              <a:gd name="T4" fmla="*/ 39 w 136"/>
              <a:gd name="T5" fmla="*/ 170 h 170"/>
              <a:gd name="T6" fmla="*/ 28 w 136"/>
              <a:gd name="T7" fmla="*/ 170 h 170"/>
              <a:gd name="T8" fmla="*/ 28 w 136"/>
              <a:gd name="T9" fmla="*/ 170 h 170"/>
              <a:gd name="T10" fmla="*/ 29 w 136"/>
              <a:gd name="T11" fmla="*/ 143 h 170"/>
              <a:gd name="T12" fmla="*/ 42 w 136"/>
              <a:gd name="T13" fmla="*/ 86 h 170"/>
              <a:gd name="T14" fmla="*/ 39 w 136"/>
              <a:gd name="T15" fmla="*/ 63 h 170"/>
              <a:gd name="T16" fmla="*/ 70 w 136"/>
              <a:gd name="T17" fmla="*/ 51 h 170"/>
              <a:gd name="T18" fmla="*/ 67 w 136"/>
              <a:gd name="T19" fmla="*/ 109 h 170"/>
              <a:gd name="T20" fmla="*/ 84 w 136"/>
              <a:gd name="T21" fmla="*/ 113 h 170"/>
              <a:gd name="T22" fmla="*/ 93 w 136"/>
              <a:gd name="T23" fmla="*/ 27 h 170"/>
              <a:gd name="T24" fmla="*/ 19 w 136"/>
              <a:gd name="T25" fmla="*/ 73 h 170"/>
              <a:gd name="T26" fmla="*/ 23 w 136"/>
              <a:gd name="T27" fmla="*/ 105 h 170"/>
              <a:gd name="T28" fmla="*/ 0 w 136"/>
              <a:gd name="T29" fmla="*/ 67 h 170"/>
              <a:gd name="T30" fmla="*/ 81 w 136"/>
              <a:gd name="T31" fmla="*/ 5 h 170"/>
              <a:gd name="T32" fmla="*/ 134 w 136"/>
              <a:gd name="T33" fmla="*/ 55 h 170"/>
              <a:gd name="T34" fmla="*/ 113 w 136"/>
              <a:gd name="T35" fmla="*/ 119 h 170"/>
              <a:gd name="T36" fmla="*/ 61 w 136"/>
              <a:gd name="T37" fmla="*/ 12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70">
                <a:moveTo>
                  <a:pt x="61" y="124"/>
                </a:moveTo>
                <a:cubicBezTo>
                  <a:pt x="60" y="123"/>
                  <a:pt x="59" y="118"/>
                  <a:pt x="56" y="120"/>
                </a:cubicBezTo>
                <a:cubicBezTo>
                  <a:pt x="52" y="137"/>
                  <a:pt x="47" y="157"/>
                  <a:pt x="39" y="170"/>
                </a:cubicBezTo>
                <a:cubicBezTo>
                  <a:pt x="28" y="170"/>
                  <a:pt x="28" y="170"/>
                  <a:pt x="28" y="170"/>
                </a:cubicBezTo>
                <a:cubicBezTo>
                  <a:pt x="28" y="170"/>
                  <a:pt x="28" y="170"/>
                  <a:pt x="28" y="170"/>
                </a:cubicBezTo>
                <a:cubicBezTo>
                  <a:pt x="26" y="163"/>
                  <a:pt x="27" y="150"/>
                  <a:pt x="29" y="143"/>
                </a:cubicBezTo>
                <a:cubicBezTo>
                  <a:pt x="31" y="126"/>
                  <a:pt x="42" y="103"/>
                  <a:pt x="42" y="86"/>
                </a:cubicBezTo>
                <a:cubicBezTo>
                  <a:pt x="42" y="79"/>
                  <a:pt x="38" y="71"/>
                  <a:pt x="39" y="63"/>
                </a:cubicBezTo>
                <a:cubicBezTo>
                  <a:pt x="41" y="47"/>
                  <a:pt x="63" y="34"/>
                  <a:pt x="70" y="51"/>
                </a:cubicBezTo>
                <a:cubicBezTo>
                  <a:pt x="79" y="71"/>
                  <a:pt x="52" y="95"/>
                  <a:pt x="67" y="109"/>
                </a:cubicBezTo>
                <a:cubicBezTo>
                  <a:pt x="70" y="112"/>
                  <a:pt x="77" y="114"/>
                  <a:pt x="84" y="113"/>
                </a:cubicBezTo>
                <a:cubicBezTo>
                  <a:pt x="114" y="106"/>
                  <a:pt x="119" y="42"/>
                  <a:pt x="93" y="27"/>
                </a:cubicBezTo>
                <a:cubicBezTo>
                  <a:pt x="57" y="5"/>
                  <a:pt x="16" y="39"/>
                  <a:pt x="19" y="73"/>
                </a:cubicBezTo>
                <a:cubicBezTo>
                  <a:pt x="21" y="86"/>
                  <a:pt x="35" y="94"/>
                  <a:pt x="23" y="105"/>
                </a:cubicBezTo>
                <a:cubicBezTo>
                  <a:pt x="7" y="99"/>
                  <a:pt x="0" y="86"/>
                  <a:pt x="0" y="67"/>
                </a:cubicBezTo>
                <a:cubicBezTo>
                  <a:pt x="1" y="26"/>
                  <a:pt x="39" y="0"/>
                  <a:pt x="81" y="5"/>
                </a:cubicBezTo>
                <a:cubicBezTo>
                  <a:pt x="108" y="8"/>
                  <a:pt x="131" y="30"/>
                  <a:pt x="134" y="55"/>
                </a:cubicBezTo>
                <a:cubicBezTo>
                  <a:pt x="136" y="77"/>
                  <a:pt x="129" y="105"/>
                  <a:pt x="113" y="119"/>
                </a:cubicBezTo>
                <a:cubicBezTo>
                  <a:pt x="101" y="129"/>
                  <a:pt x="75" y="135"/>
                  <a:pt x="61" y="124"/>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3DE53562-286B-453E-937D-BF3083B49DA2}"/>
              </a:ext>
            </a:extLst>
          </p:cNvPr>
          <p:cNvSpPr/>
          <p:nvPr/>
        </p:nvSpPr>
        <p:spPr>
          <a:xfrm rot="2700000">
            <a:off x="2725407" y="1950318"/>
            <a:ext cx="1407436" cy="13169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482600" dist="482600" dir="2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5" name="Freeform 52">
            <a:extLst>
              <a:ext uri="{FF2B5EF4-FFF2-40B4-BE49-F238E27FC236}">
                <a16:creationId xmlns:a16="http://schemas.microsoft.com/office/drawing/2014/main" id="{D7508A9D-A2FE-4AC7-ACC1-1D793E08E676}"/>
              </a:ext>
            </a:extLst>
          </p:cNvPr>
          <p:cNvSpPr>
            <a:spLocks noEditPoints="1"/>
          </p:cNvSpPr>
          <p:nvPr/>
        </p:nvSpPr>
        <p:spPr bwMode="auto">
          <a:xfrm>
            <a:off x="3287649" y="2608799"/>
            <a:ext cx="475463" cy="294202"/>
          </a:xfrm>
          <a:custGeom>
            <a:avLst/>
            <a:gdLst>
              <a:gd name="T0" fmla="*/ 119 w 398"/>
              <a:gd name="T1" fmla="*/ 0 h 247"/>
              <a:gd name="T2" fmla="*/ 184 w 398"/>
              <a:gd name="T3" fmla="*/ 27 h 247"/>
              <a:gd name="T4" fmla="*/ 195 w 398"/>
              <a:gd name="T5" fmla="*/ 64 h 247"/>
              <a:gd name="T6" fmla="*/ 183 w 398"/>
              <a:gd name="T7" fmla="*/ 100 h 247"/>
              <a:gd name="T8" fmla="*/ 165 w 398"/>
              <a:gd name="T9" fmla="*/ 114 h 247"/>
              <a:gd name="T10" fmla="*/ 193 w 398"/>
              <a:gd name="T11" fmla="*/ 136 h 247"/>
              <a:gd name="T12" fmla="*/ 203 w 398"/>
              <a:gd name="T13" fmla="*/ 173 h 247"/>
              <a:gd name="T14" fmla="*/ 192 w 398"/>
              <a:gd name="T15" fmla="*/ 212 h 247"/>
              <a:gd name="T16" fmla="*/ 174 w 398"/>
              <a:gd name="T17" fmla="*/ 231 h 247"/>
              <a:gd name="T18" fmla="*/ 146 w 398"/>
              <a:gd name="T19" fmla="*/ 244 h 247"/>
              <a:gd name="T20" fmla="*/ 111 w 398"/>
              <a:gd name="T21" fmla="*/ 247 h 247"/>
              <a:gd name="T22" fmla="*/ 0 w 398"/>
              <a:gd name="T23" fmla="*/ 247 h 247"/>
              <a:gd name="T24" fmla="*/ 0 w 398"/>
              <a:gd name="T25" fmla="*/ 0 h 247"/>
              <a:gd name="T26" fmla="*/ 119 w 398"/>
              <a:gd name="T27" fmla="*/ 0 h 247"/>
              <a:gd name="T28" fmla="*/ 146 w 398"/>
              <a:gd name="T29" fmla="*/ 70 h 247"/>
              <a:gd name="T30" fmla="*/ 132 w 398"/>
              <a:gd name="T31" fmla="*/ 47 h 247"/>
              <a:gd name="T32" fmla="*/ 103 w 398"/>
              <a:gd name="T33" fmla="*/ 43 h 247"/>
              <a:gd name="T34" fmla="*/ 57 w 398"/>
              <a:gd name="T35" fmla="*/ 43 h 247"/>
              <a:gd name="T36" fmla="*/ 57 w 398"/>
              <a:gd name="T37" fmla="*/ 97 h 247"/>
              <a:gd name="T38" fmla="*/ 109 w 398"/>
              <a:gd name="T39" fmla="*/ 97 h 247"/>
              <a:gd name="T40" fmla="*/ 136 w 398"/>
              <a:gd name="T41" fmla="*/ 91 h 247"/>
              <a:gd name="T42" fmla="*/ 146 w 398"/>
              <a:gd name="T43" fmla="*/ 70 h 247"/>
              <a:gd name="T44" fmla="*/ 135 w 398"/>
              <a:gd name="T45" fmla="*/ 143 h 247"/>
              <a:gd name="T46" fmla="*/ 110 w 398"/>
              <a:gd name="T47" fmla="*/ 139 h 247"/>
              <a:gd name="T48" fmla="*/ 57 w 398"/>
              <a:gd name="T49" fmla="*/ 139 h 247"/>
              <a:gd name="T50" fmla="*/ 57 w 398"/>
              <a:gd name="T51" fmla="*/ 204 h 247"/>
              <a:gd name="T52" fmla="*/ 109 w 398"/>
              <a:gd name="T53" fmla="*/ 204 h 247"/>
              <a:gd name="T54" fmla="*/ 135 w 398"/>
              <a:gd name="T55" fmla="*/ 200 h 247"/>
              <a:gd name="T56" fmla="*/ 151 w 398"/>
              <a:gd name="T57" fmla="*/ 169 h 247"/>
              <a:gd name="T58" fmla="*/ 135 w 398"/>
              <a:gd name="T59" fmla="*/ 143 h 247"/>
              <a:gd name="T60" fmla="*/ 310 w 398"/>
              <a:gd name="T61" fmla="*/ 58 h 247"/>
              <a:gd name="T62" fmla="*/ 351 w 398"/>
              <a:gd name="T63" fmla="*/ 66 h 247"/>
              <a:gd name="T64" fmla="*/ 381 w 398"/>
              <a:gd name="T65" fmla="*/ 92 h 247"/>
              <a:gd name="T66" fmla="*/ 395 w 398"/>
              <a:gd name="T67" fmla="*/ 129 h 247"/>
              <a:gd name="T68" fmla="*/ 398 w 398"/>
              <a:gd name="T69" fmla="*/ 164 h 247"/>
              <a:gd name="T70" fmla="*/ 268 w 398"/>
              <a:gd name="T71" fmla="*/ 164 h 247"/>
              <a:gd name="T72" fmla="*/ 287 w 398"/>
              <a:gd name="T73" fmla="*/ 201 h 247"/>
              <a:gd name="T74" fmla="*/ 312 w 398"/>
              <a:gd name="T75" fmla="*/ 208 h 247"/>
              <a:gd name="T76" fmla="*/ 338 w 398"/>
              <a:gd name="T77" fmla="*/ 200 h 247"/>
              <a:gd name="T78" fmla="*/ 347 w 398"/>
              <a:gd name="T79" fmla="*/ 188 h 247"/>
              <a:gd name="T80" fmla="*/ 394 w 398"/>
              <a:gd name="T81" fmla="*/ 188 h 247"/>
              <a:gd name="T82" fmla="*/ 378 w 398"/>
              <a:gd name="T83" fmla="*/ 220 h 247"/>
              <a:gd name="T84" fmla="*/ 311 w 398"/>
              <a:gd name="T85" fmla="*/ 245 h 247"/>
              <a:gd name="T86" fmla="*/ 248 w 398"/>
              <a:gd name="T87" fmla="*/ 224 h 247"/>
              <a:gd name="T88" fmla="*/ 222 w 398"/>
              <a:gd name="T89" fmla="*/ 153 h 247"/>
              <a:gd name="T90" fmla="*/ 247 w 398"/>
              <a:gd name="T91" fmla="*/ 82 h 247"/>
              <a:gd name="T92" fmla="*/ 310 w 398"/>
              <a:gd name="T93" fmla="*/ 58 h 247"/>
              <a:gd name="T94" fmla="*/ 358 w 398"/>
              <a:gd name="T95" fmla="*/ 10 h 247"/>
              <a:gd name="T96" fmla="*/ 358 w 398"/>
              <a:gd name="T97" fmla="*/ 36 h 247"/>
              <a:gd name="T98" fmla="*/ 259 w 398"/>
              <a:gd name="T99" fmla="*/ 36 h 247"/>
              <a:gd name="T100" fmla="*/ 259 w 398"/>
              <a:gd name="T101" fmla="*/ 10 h 247"/>
              <a:gd name="T102" fmla="*/ 358 w 398"/>
              <a:gd name="T103" fmla="*/ 10 h 247"/>
              <a:gd name="T104" fmla="*/ 310 w 398"/>
              <a:gd name="T105" fmla="*/ 96 h 247"/>
              <a:gd name="T106" fmla="*/ 282 w 398"/>
              <a:gd name="T107" fmla="*/ 106 h 247"/>
              <a:gd name="T108" fmla="*/ 269 w 398"/>
              <a:gd name="T109" fmla="*/ 134 h 247"/>
              <a:gd name="T110" fmla="*/ 349 w 398"/>
              <a:gd name="T111" fmla="*/ 134 h 247"/>
              <a:gd name="T112" fmla="*/ 337 w 398"/>
              <a:gd name="T113" fmla="*/ 105 h 247"/>
              <a:gd name="T114" fmla="*/ 310 w 398"/>
              <a:gd name="T115" fmla="*/ 9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8" h="247">
                <a:moveTo>
                  <a:pt x="119" y="0"/>
                </a:moveTo>
                <a:cubicBezTo>
                  <a:pt x="150" y="0"/>
                  <a:pt x="171" y="9"/>
                  <a:pt x="184" y="27"/>
                </a:cubicBezTo>
                <a:cubicBezTo>
                  <a:pt x="191" y="37"/>
                  <a:pt x="195" y="50"/>
                  <a:pt x="195" y="64"/>
                </a:cubicBezTo>
                <a:cubicBezTo>
                  <a:pt x="195" y="79"/>
                  <a:pt x="191" y="91"/>
                  <a:pt x="183" y="100"/>
                </a:cubicBezTo>
                <a:cubicBezTo>
                  <a:pt x="179" y="106"/>
                  <a:pt x="173" y="110"/>
                  <a:pt x="165" y="114"/>
                </a:cubicBezTo>
                <a:cubicBezTo>
                  <a:pt x="177" y="119"/>
                  <a:pt x="187" y="126"/>
                  <a:pt x="193" y="136"/>
                </a:cubicBezTo>
                <a:cubicBezTo>
                  <a:pt x="199" y="146"/>
                  <a:pt x="203" y="159"/>
                  <a:pt x="203" y="173"/>
                </a:cubicBezTo>
                <a:cubicBezTo>
                  <a:pt x="203" y="187"/>
                  <a:pt x="199" y="200"/>
                  <a:pt x="192" y="212"/>
                </a:cubicBezTo>
                <a:cubicBezTo>
                  <a:pt x="187" y="220"/>
                  <a:pt x="181" y="226"/>
                  <a:pt x="174" y="231"/>
                </a:cubicBezTo>
                <a:cubicBezTo>
                  <a:pt x="166" y="237"/>
                  <a:pt x="156" y="241"/>
                  <a:pt x="146" y="244"/>
                </a:cubicBezTo>
                <a:cubicBezTo>
                  <a:pt x="136" y="246"/>
                  <a:pt x="124" y="247"/>
                  <a:pt x="111" y="247"/>
                </a:cubicBezTo>
                <a:cubicBezTo>
                  <a:pt x="0" y="247"/>
                  <a:pt x="0" y="247"/>
                  <a:pt x="0" y="247"/>
                </a:cubicBezTo>
                <a:cubicBezTo>
                  <a:pt x="0" y="0"/>
                  <a:pt x="0" y="0"/>
                  <a:pt x="0" y="0"/>
                </a:cubicBezTo>
                <a:lnTo>
                  <a:pt x="119" y="0"/>
                </a:lnTo>
                <a:close/>
                <a:moveTo>
                  <a:pt x="146" y="70"/>
                </a:moveTo>
                <a:cubicBezTo>
                  <a:pt x="146" y="58"/>
                  <a:pt x="141" y="51"/>
                  <a:pt x="132" y="47"/>
                </a:cubicBezTo>
                <a:cubicBezTo>
                  <a:pt x="124" y="45"/>
                  <a:pt x="115" y="43"/>
                  <a:pt x="103" y="43"/>
                </a:cubicBezTo>
                <a:cubicBezTo>
                  <a:pt x="57" y="43"/>
                  <a:pt x="57" y="43"/>
                  <a:pt x="57" y="43"/>
                </a:cubicBezTo>
                <a:cubicBezTo>
                  <a:pt x="57" y="97"/>
                  <a:pt x="57" y="97"/>
                  <a:pt x="57" y="97"/>
                </a:cubicBezTo>
                <a:cubicBezTo>
                  <a:pt x="109" y="97"/>
                  <a:pt x="109" y="97"/>
                  <a:pt x="109" y="97"/>
                </a:cubicBezTo>
                <a:cubicBezTo>
                  <a:pt x="121" y="97"/>
                  <a:pt x="128" y="95"/>
                  <a:pt x="136" y="91"/>
                </a:cubicBezTo>
                <a:cubicBezTo>
                  <a:pt x="142" y="87"/>
                  <a:pt x="146" y="80"/>
                  <a:pt x="146" y="70"/>
                </a:cubicBezTo>
                <a:close/>
                <a:moveTo>
                  <a:pt x="135" y="143"/>
                </a:moveTo>
                <a:cubicBezTo>
                  <a:pt x="129" y="139"/>
                  <a:pt x="121" y="139"/>
                  <a:pt x="110" y="139"/>
                </a:cubicBezTo>
                <a:cubicBezTo>
                  <a:pt x="57" y="139"/>
                  <a:pt x="57" y="139"/>
                  <a:pt x="57" y="139"/>
                </a:cubicBezTo>
                <a:cubicBezTo>
                  <a:pt x="57" y="204"/>
                  <a:pt x="57" y="204"/>
                  <a:pt x="57" y="204"/>
                </a:cubicBezTo>
                <a:cubicBezTo>
                  <a:pt x="109" y="204"/>
                  <a:pt x="109" y="204"/>
                  <a:pt x="109" y="204"/>
                </a:cubicBezTo>
                <a:cubicBezTo>
                  <a:pt x="121" y="204"/>
                  <a:pt x="128" y="203"/>
                  <a:pt x="135" y="200"/>
                </a:cubicBezTo>
                <a:cubicBezTo>
                  <a:pt x="146" y="195"/>
                  <a:pt x="151" y="184"/>
                  <a:pt x="151" y="169"/>
                </a:cubicBezTo>
                <a:cubicBezTo>
                  <a:pt x="151" y="157"/>
                  <a:pt x="146" y="148"/>
                  <a:pt x="135" y="143"/>
                </a:cubicBezTo>
                <a:close/>
                <a:moveTo>
                  <a:pt x="310" y="58"/>
                </a:moveTo>
                <a:cubicBezTo>
                  <a:pt x="325" y="58"/>
                  <a:pt x="339" y="61"/>
                  <a:pt x="351" y="66"/>
                </a:cubicBezTo>
                <a:cubicBezTo>
                  <a:pt x="363" y="72"/>
                  <a:pt x="373" y="80"/>
                  <a:pt x="381" y="92"/>
                </a:cubicBezTo>
                <a:cubicBezTo>
                  <a:pt x="388" y="103"/>
                  <a:pt x="393" y="115"/>
                  <a:pt x="395" y="129"/>
                </a:cubicBezTo>
                <a:cubicBezTo>
                  <a:pt x="397" y="138"/>
                  <a:pt x="398" y="149"/>
                  <a:pt x="398" y="164"/>
                </a:cubicBezTo>
                <a:cubicBezTo>
                  <a:pt x="268" y="164"/>
                  <a:pt x="268" y="164"/>
                  <a:pt x="268" y="164"/>
                </a:cubicBezTo>
                <a:cubicBezTo>
                  <a:pt x="268" y="182"/>
                  <a:pt x="276" y="194"/>
                  <a:pt x="287" y="201"/>
                </a:cubicBezTo>
                <a:cubicBezTo>
                  <a:pt x="294" y="206"/>
                  <a:pt x="303" y="208"/>
                  <a:pt x="312" y="208"/>
                </a:cubicBezTo>
                <a:cubicBezTo>
                  <a:pt x="323" y="208"/>
                  <a:pt x="331" y="205"/>
                  <a:pt x="338" y="200"/>
                </a:cubicBezTo>
                <a:cubicBezTo>
                  <a:pt x="342" y="197"/>
                  <a:pt x="345" y="193"/>
                  <a:pt x="347" y="188"/>
                </a:cubicBezTo>
                <a:cubicBezTo>
                  <a:pt x="394" y="188"/>
                  <a:pt x="394" y="188"/>
                  <a:pt x="394" y="188"/>
                </a:cubicBezTo>
                <a:cubicBezTo>
                  <a:pt x="393" y="198"/>
                  <a:pt x="388" y="209"/>
                  <a:pt x="378" y="220"/>
                </a:cubicBezTo>
                <a:cubicBezTo>
                  <a:pt x="362" y="237"/>
                  <a:pt x="339" y="245"/>
                  <a:pt x="311" y="245"/>
                </a:cubicBezTo>
                <a:cubicBezTo>
                  <a:pt x="287" y="245"/>
                  <a:pt x="267" y="238"/>
                  <a:pt x="248" y="224"/>
                </a:cubicBezTo>
                <a:cubicBezTo>
                  <a:pt x="230" y="209"/>
                  <a:pt x="222" y="186"/>
                  <a:pt x="222" y="153"/>
                </a:cubicBezTo>
                <a:cubicBezTo>
                  <a:pt x="222" y="122"/>
                  <a:pt x="230" y="99"/>
                  <a:pt x="247" y="82"/>
                </a:cubicBezTo>
                <a:cubicBezTo>
                  <a:pt x="262" y="66"/>
                  <a:pt x="283" y="58"/>
                  <a:pt x="310" y="58"/>
                </a:cubicBezTo>
                <a:close/>
                <a:moveTo>
                  <a:pt x="358" y="10"/>
                </a:moveTo>
                <a:cubicBezTo>
                  <a:pt x="358" y="36"/>
                  <a:pt x="358" y="36"/>
                  <a:pt x="358" y="36"/>
                </a:cubicBezTo>
                <a:cubicBezTo>
                  <a:pt x="259" y="36"/>
                  <a:pt x="259" y="36"/>
                  <a:pt x="259" y="36"/>
                </a:cubicBezTo>
                <a:cubicBezTo>
                  <a:pt x="259" y="10"/>
                  <a:pt x="259" y="10"/>
                  <a:pt x="259" y="10"/>
                </a:cubicBezTo>
                <a:lnTo>
                  <a:pt x="358" y="10"/>
                </a:lnTo>
                <a:close/>
                <a:moveTo>
                  <a:pt x="310" y="96"/>
                </a:moveTo>
                <a:cubicBezTo>
                  <a:pt x="297" y="96"/>
                  <a:pt x="289" y="99"/>
                  <a:pt x="282" y="106"/>
                </a:cubicBezTo>
                <a:cubicBezTo>
                  <a:pt x="276" y="113"/>
                  <a:pt x="272" y="122"/>
                  <a:pt x="269" y="134"/>
                </a:cubicBezTo>
                <a:cubicBezTo>
                  <a:pt x="349" y="134"/>
                  <a:pt x="349" y="134"/>
                  <a:pt x="349" y="134"/>
                </a:cubicBezTo>
                <a:cubicBezTo>
                  <a:pt x="348" y="121"/>
                  <a:pt x="344" y="112"/>
                  <a:pt x="337" y="105"/>
                </a:cubicBezTo>
                <a:cubicBezTo>
                  <a:pt x="329" y="99"/>
                  <a:pt x="320" y="96"/>
                  <a:pt x="310" y="96"/>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069B9F58-2CCC-41FF-82D0-D3415678BEF5}"/>
              </a:ext>
            </a:extLst>
          </p:cNvPr>
          <p:cNvSpPr/>
          <p:nvPr/>
        </p:nvSpPr>
        <p:spPr>
          <a:xfrm rot="1180053">
            <a:off x="1469938" y="1062657"/>
            <a:ext cx="1049443" cy="98197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8" name="Freeform: Shape 37">
            <a:extLst>
              <a:ext uri="{FF2B5EF4-FFF2-40B4-BE49-F238E27FC236}">
                <a16:creationId xmlns:a16="http://schemas.microsoft.com/office/drawing/2014/main" id="{FE1BA20D-7390-4C02-993F-337BAC863659}"/>
              </a:ext>
            </a:extLst>
          </p:cNvPr>
          <p:cNvSpPr/>
          <p:nvPr/>
        </p:nvSpPr>
        <p:spPr>
          <a:xfrm rot="2700000">
            <a:off x="2606580" y="978026"/>
            <a:ext cx="838413" cy="784515"/>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1" name="Freeform: Shape 40">
            <a:extLst>
              <a:ext uri="{FF2B5EF4-FFF2-40B4-BE49-F238E27FC236}">
                <a16:creationId xmlns:a16="http://schemas.microsoft.com/office/drawing/2014/main" id="{3A53BB5C-4019-4CC0-AB42-15257A7C6493}"/>
              </a:ext>
            </a:extLst>
          </p:cNvPr>
          <p:cNvSpPr/>
          <p:nvPr/>
        </p:nvSpPr>
        <p:spPr>
          <a:xfrm rot="2700000">
            <a:off x="2320987" y="1531263"/>
            <a:ext cx="1052314" cy="98466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2" name="Freeform: Shape 41">
            <a:extLst>
              <a:ext uri="{FF2B5EF4-FFF2-40B4-BE49-F238E27FC236}">
                <a16:creationId xmlns:a16="http://schemas.microsoft.com/office/drawing/2014/main" id="{C63C6E95-3D60-4AA3-A27B-330668DCEC8E}"/>
              </a:ext>
            </a:extLst>
          </p:cNvPr>
          <p:cNvSpPr/>
          <p:nvPr/>
        </p:nvSpPr>
        <p:spPr>
          <a:xfrm rot="1180053">
            <a:off x="748350" y="1652445"/>
            <a:ext cx="890451" cy="83320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6" name="Freeform: Shape 45">
            <a:extLst>
              <a:ext uri="{FF2B5EF4-FFF2-40B4-BE49-F238E27FC236}">
                <a16:creationId xmlns:a16="http://schemas.microsoft.com/office/drawing/2014/main" id="{5E25B1A1-9C26-4835-9C09-DED08A8BD5FB}"/>
              </a:ext>
            </a:extLst>
          </p:cNvPr>
          <p:cNvSpPr/>
          <p:nvPr/>
        </p:nvSpPr>
        <p:spPr>
          <a:xfrm rot="2700000">
            <a:off x="3243358" y="1356262"/>
            <a:ext cx="991073" cy="92736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7" name="Freeform: Shape 46">
            <a:extLst>
              <a:ext uri="{FF2B5EF4-FFF2-40B4-BE49-F238E27FC236}">
                <a16:creationId xmlns:a16="http://schemas.microsoft.com/office/drawing/2014/main" id="{DA648AE0-2E43-4F09-8A36-CE2C9536F42A}"/>
              </a:ext>
            </a:extLst>
          </p:cNvPr>
          <p:cNvSpPr/>
          <p:nvPr/>
        </p:nvSpPr>
        <p:spPr>
          <a:xfrm rot="2700000">
            <a:off x="3731385" y="2154936"/>
            <a:ext cx="996156" cy="932117"/>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8" name="Freeform: Shape 47">
            <a:extLst>
              <a:ext uri="{FF2B5EF4-FFF2-40B4-BE49-F238E27FC236}">
                <a16:creationId xmlns:a16="http://schemas.microsoft.com/office/drawing/2014/main" id="{1AD34BC9-4822-48BF-A1E4-386C1FA8BD91}"/>
              </a:ext>
            </a:extLst>
          </p:cNvPr>
          <p:cNvSpPr/>
          <p:nvPr/>
        </p:nvSpPr>
        <p:spPr>
          <a:xfrm rot="2700000">
            <a:off x="3067338" y="2962195"/>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49" name="Freeform: Shape 48">
            <a:extLst>
              <a:ext uri="{FF2B5EF4-FFF2-40B4-BE49-F238E27FC236}">
                <a16:creationId xmlns:a16="http://schemas.microsoft.com/office/drawing/2014/main" id="{E1084B51-4E4E-43AF-95E4-387FEF1DB8F3}"/>
              </a:ext>
            </a:extLst>
          </p:cNvPr>
          <p:cNvSpPr/>
          <p:nvPr/>
        </p:nvSpPr>
        <p:spPr>
          <a:xfrm rot="1456754">
            <a:off x="2190237" y="2377969"/>
            <a:ext cx="1055049" cy="98722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50" name="Freeform: Shape 49">
            <a:extLst>
              <a:ext uri="{FF2B5EF4-FFF2-40B4-BE49-F238E27FC236}">
                <a16:creationId xmlns:a16="http://schemas.microsoft.com/office/drawing/2014/main" id="{05D39C56-1A01-4D6E-AF16-9DB373131000}"/>
              </a:ext>
            </a:extLst>
          </p:cNvPr>
          <p:cNvSpPr/>
          <p:nvPr/>
        </p:nvSpPr>
        <p:spPr>
          <a:xfrm rot="1456754">
            <a:off x="1348945" y="2777148"/>
            <a:ext cx="1189512" cy="1113043"/>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24" name="Freeform 41">
            <a:extLst>
              <a:ext uri="{FF2B5EF4-FFF2-40B4-BE49-F238E27FC236}">
                <a16:creationId xmlns:a16="http://schemas.microsoft.com/office/drawing/2014/main" id="{BAFEF4E7-1920-4164-AE7F-9EF4E5854D08}"/>
              </a:ext>
            </a:extLst>
          </p:cNvPr>
          <p:cNvSpPr>
            <a:spLocks noEditPoints="1"/>
          </p:cNvSpPr>
          <p:nvPr/>
        </p:nvSpPr>
        <p:spPr bwMode="auto">
          <a:xfrm>
            <a:off x="3562707" y="1756408"/>
            <a:ext cx="329649" cy="374391"/>
          </a:xfrm>
          <a:custGeom>
            <a:avLst/>
            <a:gdLst>
              <a:gd name="T0" fmla="*/ 48 w 293"/>
              <a:gd name="T1" fmla="*/ 207 h 333"/>
              <a:gd name="T2" fmla="*/ 25 w 293"/>
              <a:gd name="T3" fmla="*/ 207 h 333"/>
              <a:gd name="T4" fmla="*/ 73 w 293"/>
              <a:gd name="T5" fmla="*/ 187 h 333"/>
              <a:gd name="T6" fmla="*/ 86 w 293"/>
              <a:gd name="T7" fmla="*/ 0 h 333"/>
              <a:gd name="T8" fmla="*/ 81 w 293"/>
              <a:gd name="T9" fmla="*/ 158 h 333"/>
              <a:gd name="T10" fmla="*/ 23 w 293"/>
              <a:gd name="T11" fmla="*/ 0 h 333"/>
              <a:gd name="T12" fmla="*/ 122 w 293"/>
              <a:gd name="T13" fmla="*/ 330 h 333"/>
              <a:gd name="T14" fmla="*/ 97 w 293"/>
              <a:gd name="T15" fmla="*/ 331 h 333"/>
              <a:gd name="T16" fmla="*/ 82 w 293"/>
              <a:gd name="T17" fmla="*/ 224 h 333"/>
              <a:gd name="T18" fmla="*/ 105 w 293"/>
              <a:gd name="T19" fmla="*/ 311 h 333"/>
              <a:gd name="T20" fmla="*/ 122 w 293"/>
              <a:gd name="T21" fmla="*/ 305 h 333"/>
              <a:gd name="T22" fmla="*/ 143 w 293"/>
              <a:gd name="T23" fmla="*/ 330 h 333"/>
              <a:gd name="T24" fmla="*/ 150 w 293"/>
              <a:gd name="T25" fmla="*/ 38 h 333"/>
              <a:gd name="T26" fmla="*/ 183 w 293"/>
              <a:gd name="T27" fmla="*/ 129 h 333"/>
              <a:gd name="T28" fmla="*/ 124 w 293"/>
              <a:gd name="T29" fmla="*/ 152 h 333"/>
              <a:gd name="T30" fmla="*/ 124 w 293"/>
              <a:gd name="T31" fmla="*/ 46 h 333"/>
              <a:gd name="T32" fmla="*/ 159 w 293"/>
              <a:gd name="T33" fmla="*/ 67 h 333"/>
              <a:gd name="T34" fmla="*/ 142 w 293"/>
              <a:gd name="T35" fmla="*/ 61 h 333"/>
              <a:gd name="T36" fmla="*/ 141 w 293"/>
              <a:gd name="T37" fmla="*/ 138 h 333"/>
              <a:gd name="T38" fmla="*/ 214 w 293"/>
              <a:gd name="T39" fmla="*/ 229 h 333"/>
              <a:gd name="T40" fmla="*/ 214 w 293"/>
              <a:gd name="T41" fmla="*/ 325 h 333"/>
              <a:gd name="T42" fmla="*/ 180 w 293"/>
              <a:gd name="T43" fmla="*/ 322 h 333"/>
              <a:gd name="T44" fmla="*/ 159 w 293"/>
              <a:gd name="T45" fmla="*/ 187 h 333"/>
              <a:gd name="T46" fmla="*/ 189 w 293"/>
              <a:gd name="T47" fmla="*/ 226 h 333"/>
              <a:gd name="T48" fmla="*/ 185 w 293"/>
              <a:gd name="T49" fmla="*/ 314 h 333"/>
              <a:gd name="T50" fmla="*/ 197 w 293"/>
              <a:gd name="T51" fmla="*/ 305 h 333"/>
              <a:gd name="T52" fmla="*/ 189 w 293"/>
              <a:gd name="T53" fmla="*/ 240 h 333"/>
              <a:gd name="T54" fmla="*/ 180 w 293"/>
              <a:gd name="T55" fmla="*/ 310 h 333"/>
              <a:gd name="T56" fmla="*/ 227 w 293"/>
              <a:gd name="T57" fmla="*/ 131 h 333"/>
              <a:gd name="T58" fmla="*/ 240 w 293"/>
              <a:gd name="T59" fmla="*/ 136 h 333"/>
              <a:gd name="T60" fmla="*/ 271 w 293"/>
              <a:gd name="T61" fmla="*/ 41 h 333"/>
              <a:gd name="T62" fmla="*/ 247 w 293"/>
              <a:gd name="T63" fmla="*/ 145 h 333"/>
              <a:gd name="T64" fmla="*/ 207 w 293"/>
              <a:gd name="T65" fmla="*/ 154 h 333"/>
              <a:gd name="T66" fmla="*/ 227 w 293"/>
              <a:gd name="T67" fmla="*/ 41 h 333"/>
              <a:gd name="T68" fmla="*/ 253 w 293"/>
              <a:gd name="T69" fmla="*/ 300 h 333"/>
              <a:gd name="T70" fmla="*/ 269 w 293"/>
              <a:gd name="T71" fmla="*/ 312 h 333"/>
              <a:gd name="T72" fmla="*/ 293 w 293"/>
              <a:gd name="T73" fmla="*/ 295 h 333"/>
              <a:gd name="T74" fmla="*/ 261 w 293"/>
              <a:gd name="T75" fmla="*/ 333 h 333"/>
              <a:gd name="T76" fmla="*/ 231 w 293"/>
              <a:gd name="T77" fmla="*/ 252 h 333"/>
              <a:gd name="T78" fmla="*/ 285 w 293"/>
              <a:gd name="T79" fmla="*/ 229 h 333"/>
              <a:gd name="T80" fmla="*/ 253 w 293"/>
              <a:gd name="T81" fmla="*/ 252 h 333"/>
              <a:gd name="T82" fmla="*/ 271 w 293"/>
              <a:gd name="T83" fmla="*/ 252 h 333"/>
              <a:gd name="T84" fmla="*/ 255 w 293"/>
              <a:gd name="T85" fmla="*/ 24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3" h="333">
                <a:moveTo>
                  <a:pt x="73" y="187"/>
                </a:moveTo>
                <a:cubicBezTo>
                  <a:pt x="73" y="207"/>
                  <a:pt x="73" y="207"/>
                  <a:pt x="73" y="207"/>
                </a:cubicBezTo>
                <a:cubicBezTo>
                  <a:pt x="48" y="207"/>
                  <a:pt x="48" y="207"/>
                  <a:pt x="48" y="207"/>
                </a:cubicBezTo>
                <a:cubicBezTo>
                  <a:pt x="48" y="330"/>
                  <a:pt x="48" y="330"/>
                  <a:pt x="48" y="330"/>
                </a:cubicBezTo>
                <a:cubicBezTo>
                  <a:pt x="25" y="330"/>
                  <a:pt x="25" y="330"/>
                  <a:pt x="25" y="330"/>
                </a:cubicBezTo>
                <a:cubicBezTo>
                  <a:pt x="25" y="207"/>
                  <a:pt x="25" y="207"/>
                  <a:pt x="25" y="207"/>
                </a:cubicBezTo>
                <a:cubicBezTo>
                  <a:pt x="0" y="207"/>
                  <a:pt x="0" y="207"/>
                  <a:pt x="0" y="207"/>
                </a:cubicBezTo>
                <a:cubicBezTo>
                  <a:pt x="0" y="187"/>
                  <a:pt x="0" y="187"/>
                  <a:pt x="0" y="187"/>
                </a:cubicBezTo>
                <a:lnTo>
                  <a:pt x="73" y="187"/>
                </a:lnTo>
                <a:close/>
                <a:moveTo>
                  <a:pt x="67" y="63"/>
                </a:moveTo>
                <a:cubicBezTo>
                  <a:pt x="68" y="63"/>
                  <a:pt x="68" y="63"/>
                  <a:pt x="68" y="63"/>
                </a:cubicBezTo>
                <a:cubicBezTo>
                  <a:pt x="86" y="0"/>
                  <a:pt x="86" y="0"/>
                  <a:pt x="86" y="0"/>
                </a:cubicBezTo>
                <a:cubicBezTo>
                  <a:pt x="113" y="0"/>
                  <a:pt x="113" y="0"/>
                  <a:pt x="113" y="0"/>
                </a:cubicBezTo>
                <a:cubicBezTo>
                  <a:pt x="81" y="92"/>
                  <a:pt x="81" y="92"/>
                  <a:pt x="81" y="92"/>
                </a:cubicBezTo>
                <a:cubicBezTo>
                  <a:pt x="81" y="158"/>
                  <a:pt x="81" y="158"/>
                  <a:pt x="81" y="158"/>
                </a:cubicBezTo>
                <a:cubicBezTo>
                  <a:pt x="54" y="158"/>
                  <a:pt x="54" y="158"/>
                  <a:pt x="54" y="158"/>
                </a:cubicBezTo>
                <a:cubicBezTo>
                  <a:pt x="54" y="96"/>
                  <a:pt x="54" y="96"/>
                  <a:pt x="54" y="96"/>
                </a:cubicBezTo>
                <a:cubicBezTo>
                  <a:pt x="23" y="0"/>
                  <a:pt x="23" y="0"/>
                  <a:pt x="23" y="0"/>
                </a:cubicBezTo>
                <a:cubicBezTo>
                  <a:pt x="49" y="0"/>
                  <a:pt x="49" y="0"/>
                  <a:pt x="49" y="0"/>
                </a:cubicBezTo>
                <a:lnTo>
                  <a:pt x="67" y="63"/>
                </a:lnTo>
                <a:close/>
                <a:moveTo>
                  <a:pt x="122" y="330"/>
                </a:moveTo>
                <a:cubicBezTo>
                  <a:pt x="122" y="318"/>
                  <a:pt x="122" y="318"/>
                  <a:pt x="122" y="318"/>
                </a:cubicBezTo>
                <a:cubicBezTo>
                  <a:pt x="118" y="323"/>
                  <a:pt x="114" y="326"/>
                  <a:pt x="110" y="328"/>
                </a:cubicBezTo>
                <a:cubicBezTo>
                  <a:pt x="106" y="330"/>
                  <a:pt x="101" y="331"/>
                  <a:pt x="97" y="331"/>
                </a:cubicBezTo>
                <a:cubicBezTo>
                  <a:pt x="92" y="331"/>
                  <a:pt x="88" y="330"/>
                  <a:pt x="86" y="327"/>
                </a:cubicBezTo>
                <a:cubicBezTo>
                  <a:pt x="83" y="323"/>
                  <a:pt x="82" y="319"/>
                  <a:pt x="82" y="313"/>
                </a:cubicBezTo>
                <a:cubicBezTo>
                  <a:pt x="82" y="224"/>
                  <a:pt x="82" y="224"/>
                  <a:pt x="82" y="224"/>
                </a:cubicBezTo>
                <a:cubicBezTo>
                  <a:pt x="104" y="224"/>
                  <a:pt x="104" y="224"/>
                  <a:pt x="104" y="224"/>
                </a:cubicBezTo>
                <a:cubicBezTo>
                  <a:pt x="104" y="305"/>
                  <a:pt x="104" y="305"/>
                  <a:pt x="104" y="305"/>
                </a:cubicBezTo>
                <a:cubicBezTo>
                  <a:pt x="104" y="308"/>
                  <a:pt x="105" y="310"/>
                  <a:pt x="105" y="311"/>
                </a:cubicBezTo>
                <a:cubicBezTo>
                  <a:pt x="106" y="312"/>
                  <a:pt x="108" y="312"/>
                  <a:pt x="110" y="312"/>
                </a:cubicBezTo>
                <a:cubicBezTo>
                  <a:pt x="111" y="312"/>
                  <a:pt x="113" y="312"/>
                  <a:pt x="116" y="310"/>
                </a:cubicBezTo>
                <a:cubicBezTo>
                  <a:pt x="118" y="309"/>
                  <a:pt x="120" y="307"/>
                  <a:pt x="122" y="305"/>
                </a:cubicBezTo>
                <a:cubicBezTo>
                  <a:pt x="122" y="224"/>
                  <a:pt x="122" y="224"/>
                  <a:pt x="122" y="224"/>
                </a:cubicBezTo>
                <a:cubicBezTo>
                  <a:pt x="143" y="224"/>
                  <a:pt x="143" y="224"/>
                  <a:pt x="143" y="224"/>
                </a:cubicBezTo>
                <a:cubicBezTo>
                  <a:pt x="143" y="330"/>
                  <a:pt x="143" y="330"/>
                  <a:pt x="143" y="330"/>
                </a:cubicBezTo>
                <a:lnTo>
                  <a:pt x="122" y="330"/>
                </a:lnTo>
                <a:close/>
                <a:moveTo>
                  <a:pt x="124" y="46"/>
                </a:moveTo>
                <a:cubicBezTo>
                  <a:pt x="131" y="41"/>
                  <a:pt x="139" y="38"/>
                  <a:pt x="150" y="38"/>
                </a:cubicBezTo>
                <a:cubicBezTo>
                  <a:pt x="160" y="38"/>
                  <a:pt x="168" y="41"/>
                  <a:pt x="174" y="47"/>
                </a:cubicBezTo>
                <a:cubicBezTo>
                  <a:pt x="180" y="52"/>
                  <a:pt x="183" y="60"/>
                  <a:pt x="183" y="68"/>
                </a:cubicBezTo>
                <a:cubicBezTo>
                  <a:pt x="183" y="129"/>
                  <a:pt x="183" y="129"/>
                  <a:pt x="183" y="129"/>
                </a:cubicBezTo>
                <a:cubicBezTo>
                  <a:pt x="183" y="139"/>
                  <a:pt x="180" y="147"/>
                  <a:pt x="174" y="152"/>
                </a:cubicBezTo>
                <a:cubicBezTo>
                  <a:pt x="168" y="158"/>
                  <a:pt x="159" y="161"/>
                  <a:pt x="149" y="161"/>
                </a:cubicBezTo>
                <a:cubicBezTo>
                  <a:pt x="138" y="161"/>
                  <a:pt x="130" y="158"/>
                  <a:pt x="124" y="152"/>
                </a:cubicBezTo>
                <a:cubicBezTo>
                  <a:pt x="118" y="146"/>
                  <a:pt x="115" y="138"/>
                  <a:pt x="115" y="129"/>
                </a:cubicBezTo>
                <a:cubicBezTo>
                  <a:pt x="115" y="68"/>
                  <a:pt x="115" y="68"/>
                  <a:pt x="115" y="68"/>
                </a:cubicBezTo>
                <a:cubicBezTo>
                  <a:pt x="115" y="59"/>
                  <a:pt x="118" y="52"/>
                  <a:pt x="124" y="46"/>
                </a:cubicBezTo>
                <a:close/>
                <a:moveTo>
                  <a:pt x="156" y="138"/>
                </a:moveTo>
                <a:cubicBezTo>
                  <a:pt x="158" y="136"/>
                  <a:pt x="159" y="134"/>
                  <a:pt x="159" y="131"/>
                </a:cubicBezTo>
                <a:cubicBezTo>
                  <a:pt x="159" y="67"/>
                  <a:pt x="159" y="67"/>
                  <a:pt x="159" y="67"/>
                </a:cubicBezTo>
                <a:cubicBezTo>
                  <a:pt x="159" y="64"/>
                  <a:pt x="158" y="62"/>
                  <a:pt x="156" y="61"/>
                </a:cubicBezTo>
                <a:cubicBezTo>
                  <a:pt x="154" y="59"/>
                  <a:pt x="152" y="58"/>
                  <a:pt x="149" y="58"/>
                </a:cubicBezTo>
                <a:cubicBezTo>
                  <a:pt x="146" y="58"/>
                  <a:pt x="143" y="59"/>
                  <a:pt x="142" y="61"/>
                </a:cubicBezTo>
                <a:cubicBezTo>
                  <a:pt x="140" y="62"/>
                  <a:pt x="139" y="64"/>
                  <a:pt x="139" y="67"/>
                </a:cubicBezTo>
                <a:cubicBezTo>
                  <a:pt x="139" y="131"/>
                  <a:pt x="139" y="131"/>
                  <a:pt x="139" y="131"/>
                </a:cubicBezTo>
                <a:cubicBezTo>
                  <a:pt x="139" y="134"/>
                  <a:pt x="140" y="136"/>
                  <a:pt x="141" y="138"/>
                </a:cubicBezTo>
                <a:cubicBezTo>
                  <a:pt x="143" y="140"/>
                  <a:pt x="146" y="141"/>
                  <a:pt x="149" y="141"/>
                </a:cubicBezTo>
                <a:cubicBezTo>
                  <a:pt x="152" y="141"/>
                  <a:pt x="154" y="140"/>
                  <a:pt x="156" y="138"/>
                </a:cubicBezTo>
                <a:close/>
                <a:moveTo>
                  <a:pt x="214" y="229"/>
                </a:moveTo>
                <a:cubicBezTo>
                  <a:pt x="217" y="234"/>
                  <a:pt x="220" y="241"/>
                  <a:pt x="220" y="250"/>
                </a:cubicBezTo>
                <a:cubicBezTo>
                  <a:pt x="220" y="308"/>
                  <a:pt x="220" y="308"/>
                  <a:pt x="220" y="308"/>
                </a:cubicBezTo>
                <a:cubicBezTo>
                  <a:pt x="220" y="316"/>
                  <a:pt x="217" y="321"/>
                  <a:pt x="214" y="325"/>
                </a:cubicBezTo>
                <a:cubicBezTo>
                  <a:pt x="212" y="329"/>
                  <a:pt x="207" y="331"/>
                  <a:pt x="200" y="331"/>
                </a:cubicBezTo>
                <a:cubicBezTo>
                  <a:pt x="197" y="331"/>
                  <a:pt x="192" y="330"/>
                  <a:pt x="189" y="329"/>
                </a:cubicBezTo>
                <a:cubicBezTo>
                  <a:pt x="186" y="327"/>
                  <a:pt x="183" y="325"/>
                  <a:pt x="180" y="322"/>
                </a:cubicBezTo>
                <a:cubicBezTo>
                  <a:pt x="180" y="330"/>
                  <a:pt x="180" y="330"/>
                  <a:pt x="180" y="330"/>
                </a:cubicBezTo>
                <a:cubicBezTo>
                  <a:pt x="159" y="330"/>
                  <a:pt x="159" y="330"/>
                  <a:pt x="159" y="330"/>
                </a:cubicBezTo>
                <a:cubicBezTo>
                  <a:pt x="159" y="187"/>
                  <a:pt x="159" y="187"/>
                  <a:pt x="159" y="187"/>
                </a:cubicBezTo>
                <a:cubicBezTo>
                  <a:pt x="180" y="187"/>
                  <a:pt x="180" y="187"/>
                  <a:pt x="180" y="187"/>
                </a:cubicBezTo>
                <a:cubicBezTo>
                  <a:pt x="180" y="232"/>
                  <a:pt x="180" y="232"/>
                  <a:pt x="180" y="232"/>
                </a:cubicBezTo>
                <a:cubicBezTo>
                  <a:pt x="183" y="229"/>
                  <a:pt x="186" y="227"/>
                  <a:pt x="189" y="226"/>
                </a:cubicBezTo>
                <a:cubicBezTo>
                  <a:pt x="192" y="223"/>
                  <a:pt x="195" y="223"/>
                  <a:pt x="199" y="223"/>
                </a:cubicBezTo>
                <a:cubicBezTo>
                  <a:pt x="206" y="223"/>
                  <a:pt x="211" y="226"/>
                  <a:pt x="214" y="229"/>
                </a:cubicBezTo>
                <a:close/>
                <a:moveTo>
                  <a:pt x="185" y="314"/>
                </a:moveTo>
                <a:cubicBezTo>
                  <a:pt x="187" y="314"/>
                  <a:pt x="188" y="315"/>
                  <a:pt x="190" y="315"/>
                </a:cubicBezTo>
                <a:cubicBezTo>
                  <a:pt x="193" y="315"/>
                  <a:pt x="194" y="314"/>
                  <a:pt x="197" y="312"/>
                </a:cubicBezTo>
                <a:cubicBezTo>
                  <a:pt x="197" y="311"/>
                  <a:pt x="197" y="309"/>
                  <a:pt x="197" y="305"/>
                </a:cubicBezTo>
                <a:cubicBezTo>
                  <a:pt x="197" y="251"/>
                  <a:pt x="197" y="251"/>
                  <a:pt x="197" y="251"/>
                </a:cubicBezTo>
                <a:cubicBezTo>
                  <a:pt x="197" y="247"/>
                  <a:pt x="197" y="245"/>
                  <a:pt x="195" y="242"/>
                </a:cubicBezTo>
                <a:cubicBezTo>
                  <a:pt x="194" y="241"/>
                  <a:pt x="192" y="240"/>
                  <a:pt x="189" y="240"/>
                </a:cubicBezTo>
                <a:cubicBezTo>
                  <a:pt x="187" y="240"/>
                  <a:pt x="186" y="241"/>
                  <a:pt x="184" y="241"/>
                </a:cubicBezTo>
                <a:cubicBezTo>
                  <a:pt x="183" y="242"/>
                  <a:pt x="181" y="242"/>
                  <a:pt x="180" y="243"/>
                </a:cubicBezTo>
                <a:cubicBezTo>
                  <a:pt x="180" y="310"/>
                  <a:pt x="180" y="310"/>
                  <a:pt x="180" y="310"/>
                </a:cubicBezTo>
                <a:cubicBezTo>
                  <a:pt x="182" y="312"/>
                  <a:pt x="183" y="313"/>
                  <a:pt x="185" y="314"/>
                </a:cubicBezTo>
                <a:close/>
                <a:moveTo>
                  <a:pt x="227" y="41"/>
                </a:moveTo>
                <a:cubicBezTo>
                  <a:pt x="227" y="131"/>
                  <a:pt x="227" y="131"/>
                  <a:pt x="227" y="131"/>
                </a:cubicBezTo>
                <a:cubicBezTo>
                  <a:pt x="227" y="134"/>
                  <a:pt x="227" y="136"/>
                  <a:pt x="227" y="136"/>
                </a:cubicBezTo>
                <a:cubicBezTo>
                  <a:pt x="228" y="138"/>
                  <a:pt x="231" y="139"/>
                  <a:pt x="232" y="139"/>
                </a:cubicBezTo>
                <a:cubicBezTo>
                  <a:pt x="235" y="139"/>
                  <a:pt x="237" y="138"/>
                  <a:pt x="240" y="136"/>
                </a:cubicBezTo>
                <a:cubicBezTo>
                  <a:pt x="242" y="135"/>
                  <a:pt x="245" y="133"/>
                  <a:pt x="247" y="130"/>
                </a:cubicBezTo>
                <a:cubicBezTo>
                  <a:pt x="247" y="41"/>
                  <a:pt x="247" y="41"/>
                  <a:pt x="247" y="41"/>
                </a:cubicBezTo>
                <a:cubicBezTo>
                  <a:pt x="271" y="41"/>
                  <a:pt x="271" y="41"/>
                  <a:pt x="271" y="41"/>
                </a:cubicBezTo>
                <a:cubicBezTo>
                  <a:pt x="271" y="158"/>
                  <a:pt x="271" y="158"/>
                  <a:pt x="271" y="158"/>
                </a:cubicBezTo>
                <a:cubicBezTo>
                  <a:pt x="247" y="158"/>
                  <a:pt x="247" y="158"/>
                  <a:pt x="247" y="158"/>
                </a:cubicBezTo>
                <a:cubicBezTo>
                  <a:pt x="247" y="145"/>
                  <a:pt x="247" y="145"/>
                  <a:pt x="247" y="145"/>
                </a:cubicBezTo>
                <a:cubicBezTo>
                  <a:pt x="242" y="150"/>
                  <a:pt x="237" y="153"/>
                  <a:pt x="232" y="156"/>
                </a:cubicBezTo>
                <a:cubicBezTo>
                  <a:pt x="228" y="158"/>
                  <a:pt x="223" y="160"/>
                  <a:pt x="220" y="160"/>
                </a:cubicBezTo>
                <a:cubicBezTo>
                  <a:pt x="213" y="160"/>
                  <a:pt x="209" y="158"/>
                  <a:pt x="207" y="154"/>
                </a:cubicBezTo>
                <a:cubicBezTo>
                  <a:pt x="204" y="151"/>
                  <a:pt x="202" y="146"/>
                  <a:pt x="202" y="139"/>
                </a:cubicBezTo>
                <a:cubicBezTo>
                  <a:pt x="202" y="41"/>
                  <a:pt x="202" y="41"/>
                  <a:pt x="202" y="41"/>
                </a:cubicBezTo>
                <a:lnTo>
                  <a:pt x="227" y="41"/>
                </a:lnTo>
                <a:close/>
                <a:moveTo>
                  <a:pt x="293" y="280"/>
                </a:moveTo>
                <a:cubicBezTo>
                  <a:pt x="253" y="280"/>
                  <a:pt x="253" y="280"/>
                  <a:pt x="253" y="280"/>
                </a:cubicBezTo>
                <a:cubicBezTo>
                  <a:pt x="253" y="300"/>
                  <a:pt x="253" y="300"/>
                  <a:pt x="253" y="300"/>
                </a:cubicBezTo>
                <a:cubicBezTo>
                  <a:pt x="253" y="305"/>
                  <a:pt x="253" y="309"/>
                  <a:pt x="255" y="311"/>
                </a:cubicBezTo>
                <a:cubicBezTo>
                  <a:pt x="256" y="313"/>
                  <a:pt x="259" y="314"/>
                  <a:pt x="262" y="314"/>
                </a:cubicBezTo>
                <a:cubicBezTo>
                  <a:pt x="265" y="314"/>
                  <a:pt x="268" y="313"/>
                  <a:pt x="269" y="312"/>
                </a:cubicBezTo>
                <a:cubicBezTo>
                  <a:pt x="271" y="310"/>
                  <a:pt x="271" y="306"/>
                  <a:pt x="271" y="300"/>
                </a:cubicBezTo>
                <a:cubicBezTo>
                  <a:pt x="271" y="295"/>
                  <a:pt x="271" y="295"/>
                  <a:pt x="271" y="295"/>
                </a:cubicBezTo>
                <a:cubicBezTo>
                  <a:pt x="293" y="295"/>
                  <a:pt x="293" y="295"/>
                  <a:pt x="293" y="295"/>
                </a:cubicBezTo>
                <a:cubicBezTo>
                  <a:pt x="293" y="300"/>
                  <a:pt x="293" y="300"/>
                  <a:pt x="293" y="300"/>
                </a:cubicBezTo>
                <a:cubicBezTo>
                  <a:pt x="293" y="311"/>
                  <a:pt x="290" y="319"/>
                  <a:pt x="285" y="325"/>
                </a:cubicBezTo>
                <a:cubicBezTo>
                  <a:pt x="280" y="330"/>
                  <a:pt x="272" y="333"/>
                  <a:pt x="261" y="333"/>
                </a:cubicBezTo>
                <a:cubicBezTo>
                  <a:pt x="252" y="333"/>
                  <a:pt x="245" y="330"/>
                  <a:pt x="239" y="324"/>
                </a:cubicBezTo>
                <a:cubicBezTo>
                  <a:pt x="234" y="318"/>
                  <a:pt x="231" y="310"/>
                  <a:pt x="231" y="300"/>
                </a:cubicBezTo>
                <a:cubicBezTo>
                  <a:pt x="231" y="252"/>
                  <a:pt x="231" y="252"/>
                  <a:pt x="231" y="252"/>
                </a:cubicBezTo>
                <a:cubicBezTo>
                  <a:pt x="231" y="243"/>
                  <a:pt x="234" y="237"/>
                  <a:pt x="240" y="231"/>
                </a:cubicBezTo>
                <a:cubicBezTo>
                  <a:pt x="246" y="224"/>
                  <a:pt x="254" y="222"/>
                  <a:pt x="263" y="222"/>
                </a:cubicBezTo>
                <a:cubicBezTo>
                  <a:pt x="273" y="222"/>
                  <a:pt x="280" y="224"/>
                  <a:pt x="285" y="229"/>
                </a:cubicBezTo>
                <a:cubicBezTo>
                  <a:pt x="290" y="236"/>
                  <a:pt x="293" y="242"/>
                  <a:pt x="293" y="252"/>
                </a:cubicBezTo>
                <a:lnTo>
                  <a:pt x="293" y="280"/>
                </a:lnTo>
                <a:close/>
                <a:moveTo>
                  <a:pt x="253" y="252"/>
                </a:moveTo>
                <a:cubicBezTo>
                  <a:pt x="253" y="262"/>
                  <a:pt x="253" y="262"/>
                  <a:pt x="253" y="262"/>
                </a:cubicBezTo>
                <a:cubicBezTo>
                  <a:pt x="271" y="262"/>
                  <a:pt x="271" y="262"/>
                  <a:pt x="271" y="262"/>
                </a:cubicBezTo>
                <a:cubicBezTo>
                  <a:pt x="271" y="252"/>
                  <a:pt x="271" y="252"/>
                  <a:pt x="271" y="252"/>
                </a:cubicBezTo>
                <a:cubicBezTo>
                  <a:pt x="271" y="248"/>
                  <a:pt x="270" y="245"/>
                  <a:pt x="269" y="242"/>
                </a:cubicBezTo>
                <a:cubicBezTo>
                  <a:pt x="268" y="242"/>
                  <a:pt x="265" y="241"/>
                  <a:pt x="262" y="241"/>
                </a:cubicBezTo>
                <a:cubicBezTo>
                  <a:pt x="259" y="241"/>
                  <a:pt x="256" y="242"/>
                  <a:pt x="255" y="242"/>
                </a:cubicBezTo>
                <a:cubicBezTo>
                  <a:pt x="253" y="245"/>
                  <a:pt x="253" y="248"/>
                  <a:pt x="253" y="252"/>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94E33287-58B1-44C7-9CF9-D05E6E0D6F70}"/>
              </a:ext>
            </a:extLst>
          </p:cNvPr>
          <p:cNvSpPr>
            <a:spLocks noEditPoints="1"/>
          </p:cNvSpPr>
          <p:nvPr/>
        </p:nvSpPr>
        <p:spPr bwMode="auto">
          <a:xfrm>
            <a:off x="2858485" y="1368699"/>
            <a:ext cx="360270" cy="216252"/>
          </a:xfrm>
          <a:custGeom>
            <a:avLst/>
            <a:gdLst>
              <a:gd name="T0" fmla="*/ 209 w 469"/>
              <a:gd name="T1" fmla="*/ 0 h 282"/>
              <a:gd name="T2" fmla="*/ 209 w 469"/>
              <a:gd name="T3" fmla="*/ 2 h 282"/>
              <a:gd name="T4" fmla="*/ 209 w 469"/>
              <a:gd name="T5" fmla="*/ 4 h 282"/>
              <a:gd name="T6" fmla="*/ 209 w 469"/>
              <a:gd name="T7" fmla="*/ 7 h 282"/>
              <a:gd name="T8" fmla="*/ 209 w 469"/>
              <a:gd name="T9" fmla="*/ 30 h 282"/>
              <a:gd name="T10" fmla="*/ 146 w 469"/>
              <a:gd name="T11" fmla="*/ 30 h 282"/>
              <a:gd name="T12" fmla="*/ 232 w 469"/>
              <a:gd name="T13" fmla="*/ 144 h 282"/>
              <a:gd name="T14" fmla="*/ 315 w 469"/>
              <a:gd name="T15" fmla="*/ 68 h 282"/>
              <a:gd name="T16" fmla="*/ 265 w 469"/>
              <a:gd name="T17" fmla="*/ 68 h 282"/>
              <a:gd name="T18" fmla="*/ 258 w 469"/>
              <a:gd name="T19" fmla="*/ 39 h 282"/>
              <a:gd name="T20" fmla="*/ 441 w 469"/>
              <a:gd name="T21" fmla="*/ 39 h 282"/>
              <a:gd name="T22" fmla="*/ 441 w 469"/>
              <a:gd name="T23" fmla="*/ 40 h 282"/>
              <a:gd name="T24" fmla="*/ 441 w 469"/>
              <a:gd name="T25" fmla="*/ 40 h 282"/>
              <a:gd name="T26" fmla="*/ 428 w 469"/>
              <a:gd name="T27" fmla="*/ 60 h 282"/>
              <a:gd name="T28" fmla="*/ 427 w 469"/>
              <a:gd name="T29" fmla="*/ 60 h 282"/>
              <a:gd name="T30" fmla="*/ 422 w 469"/>
              <a:gd name="T31" fmla="*/ 68 h 282"/>
              <a:gd name="T32" fmla="*/ 389 w 469"/>
              <a:gd name="T33" fmla="*/ 68 h 282"/>
              <a:gd name="T34" fmla="*/ 378 w 469"/>
              <a:gd name="T35" fmla="*/ 70 h 282"/>
              <a:gd name="T36" fmla="*/ 254 w 469"/>
              <a:gd name="T37" fmla="*/ 175 h 282"/>
              <a:gd name="T38" fmla="*/ 256 w 469"/>
              <a:gd name="T39" fmla="*/ 258 h 282"/>
              <a:gd name="T40" fmla="*/ 321 w 469"/>
              <a:gd name="T41" fmla="*/ 259 h 282"/>
              <a:gd name="T42" fmla="*/ 320 w 469"/>
              <a:gd name="T43" fmla="*/ 281 h 282"/>
              <a:gd name="T44" fmla="*/ 213 w 469"/>
              <a:gd name="T45" fmla="*/ 280 h 282"/>
              <a:gd name="T46" fmla="*/ 117 w 469"/>
              <a:gd name="T47" fmla="*/ 282 h 282"/>
              <a:gd name="T48" fmla="*/ 120 w 469"/>
              <a:gd name="T49" fmla="*/ 262 h 282"/>
              <a:gd name="T50" fmla="*/ 180 w 469"/>
              <a:gd name="T51" fmla="*/ 253 h 282"/>
              <a:gd name="T52" fmla="*/ 181 w 469"/>
              <a:gd name="T53" fmla="*/ 175 h 282"/>
              <a:gd name="T54" fmla="*/ 62 w 469"/>
              <a:gd name="T55" fmla="*/ 30 h 282"/>
              <a:gd name="T56" fmla="*/ 0 w 469"/>
              <a:gd name="T57" fmla="*/ 30 h 282"/>
              <a:gd name="T58" fmla="*/ 0 w 469"/>
              <a:gd name="T59" fmla="*/ 0 h 282"/>
              <a:gd name="T60" fmla="*/ 209 w 469"/>
              <a:gd name="T61" fmla="*/ 0 h 282"/>
              <a:gd name="T62" fmla="*/ 417 w 469"/>
              <a:gd name="T63" fmla="*/ 281 h 282"/>
              <a:gd name="T64" fmla="*/ 403 w 469"/>
              <a:gd name="T65" fmla="*/ 278 h 282"/>
              <a:gd name="T66" fmla="*/ 403 w 469"/>
              <a:gd name="T67" fmla="*/ 248 h 282"/>
              <a:gd name="T68" fmla="*/ 421 w 469"/>
              <a:gd name="T69" fmla="*/ 250 h 282"/>
              <a:gd name="T70" fmla="*/ 437 w 469"/>
              <a:gd name="T71" fmla="*/ 252 h 282"/>
              <a:gd name="T72" fmla="*/ 433 w 469"/>
              <a:gd name="T73" fmla="*/ 282 h 282"/>
              <a:gd name="T74" fmla="*/ 417 w 469"/>
              <a:gd name="T75" fmla="*/ 281 h 282"/>
              <a:gd name="T76" fmla="*/ 408 w 469"/>
              <a:gd name="T77" fmla="*/ 228 h 282"/>
              <a:gd name="T78" fmla="*/ 407 w 469"/>
              <a:gd name="T79" fmla="*/ 97 h 282"/>
              <a:gd name="T80" fmla="*/ 469 w 469"/>
              <a:gd name="T81" fmla="*/ 103 h 282"/>
              <a:gd name="T82" fmla="*/ 436 w 469"/>
              <a:gd name="T83" fmla="*/ 230 h 282"/>
              <a:gd name="T84" fmla="*/ 408 w 469"/>
              <a:gd name="T85" fmla="*/ 2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9" h="282">
                <a:moveTo>
                  <a:pt x="209" y="0"/>
                </a:moveTo>
                <a:cubicBezTo>
                  <a:pt x="209" y="2"/>
                  <a:pt x="209" y="2"/>
                  <a:pt x="209" y="2"/>
                </a:cubicBezTo>
                <a:cubicBezTo>
                  <a:pt x="209" y="2"/>
                  <a:pt x="209" y="2"/>
                  <a:pt x="209" y="4"/>
                </a:cubicBezTo>
                <a:cubicBezTo>
                  <a:pt x="209" y="7"/>
                  <a:pt x="209" y="7"/>
                  <a:pt x="209" y="7"/>
                </a:cubicBezTo>
                <a:cubicBezTo>
                  <a:pt x="209" y="30"/>
                  <a:pt x="209" y="30"/>
                  <a:pt x="209" y="30"/>
                </a:cubicBezTo>
                <a:cubicBezTo>
                  <a:pt x="146" y="30"/>
                  <a:pt x="146" y="30"/>
                  <a:pt x="146" y="30"/>
                </a:cubicBezTo>
                <a:cubicBezTo>
                  <a:pt x="174" y="71"/>
                  <a:pt x="214" y="121"/>
                  <a:pt x="232" y="144"/>
                </a:cubicBezTo>
                <a:cubicBezTo>
                  <a:pt x="315" y="68"/>
                  <a:pt x="315" y="68"/>
                  <a:pt x="315" y="68"/>
                </a:cubicBezTo>
                <a:cubicBezTo>
                  <a:pt x="265" y="68"/>
                  <a:pt x="265" y="68"/>
                  <a:pt x="265" y="68"/>
                </a:cubicBezTo>
                <a:cubicBezTo>
                  <a:pt x="258" y="39"/>
                  <a:pt x="258" y="39"/>
                  <a:pt x="258" y="39"/>
                </a:cubicBezTo>
                <a:cubicBezTo>
                  <a:pt x="441" y="39"/>
                  <a:pt x="441" y="39"/>
                  <a:pt x="441" y="39"/>
                </a:cubicBezTo>
                <a:cubicBezTo>
                  <a:pt x="441" y="40"/>
                  <a:pt x="441" y="40"/>
                  <a:pt x="441" y="40"/>
                </a:cubicBezTo>
                <a:cubicBezTo>
                  <a:pt x="441" y="40"/>
                  <a:pt x="441" y="40"/>
                  <a:pt x="441" y="40"/>
                </a:cubicBezTo>
                <a:cubicBezTo>
                  <a:pt x="428" y="60"/>
                  <a:pt x="428" y="60"/>
                  <a:pt x="428" y="60"/>
                </a:cubicBezTo>
                <a:cubicBezTo>
                  <a:pt x="427" y="60"/>
                  <a:pt x="427" y="60"/>
                  <a:pt x="427" y="60"/>
                </a:cubicBezTo>
                <a:cubicBezTo>
                  <a:pt x="422" y="68"/>
                  <a:pt x="422" y="68"/>
                  <a:pt x="422" y="68"/>
                </a:cubicBezTo>
                <a:cubicBezTo>
                  <a:pt x="389" y="68"/>
                  <a:pt x="389" y="68"/>
                  <a:pt x="389" y="68"/>
                </a:cubicBezTo>
                <a:cubicBezTo>
                  <a:pt x="384" y="69"/>
                  <a:pt x="380" y="70"/>
                  <a:pt x="378" y="70"/>
                </a:cubicBezTo>
                <a:cubicBezTo>
                  <a:pt x="366" y="73"/>
                  <a:pt x="261" y="155"/>
                  <a:pt x="254" y="175"/>
                </a:cubicBezTo>
                <a:cubicBezTo>
                  <a:pt x="253" y="181"/>
                  <a:pt x="254" y="248"/>
                  <a:pt x="256" y="258"/>
                </a:cubicBezTo>
                <a:cubicBezTo>
                  <a:pt x="263" y="259"/>
                  <a:pt x="312" y="258"/>
                  <a:pt x="321" y="259"/>
                </a:cubicBezTo>
                <a:cubicBezTo>
                  <a:pt x="320" y="281"/>
                  <a:pt x="320" y="281"/>
                  <a:pt x="320" y="281"/>
                </a:cubicBezTo>
                <a:cubicBezTo>
                  <a:pt x="311" y="280"/>
                  <a:pt x="248" y="280"/>
                  <a:pt x="213" y="280"/>
                </a:cubicBezTo>
                <a:cubicBezTo>
                  <a:pt x="194" y="280"/>
                  <a:pt x="135" y="282"/>
                  <a:pt x="117" y="282"/>
                </a:cubicBezTo>
                <a:cubicBezTo>
                  <a:pt x="120" y="262"/>
                  <a:pt x="120" y="262"/>
                  <a:pt x="120" y="262"/>
                </a:cubicBezTo>
                <a:cubicBezTo>
                  <a:pt x="130" y="261"/>
                  <a:pt x="171" y="263"/>
                  <a:pt x="180" y="253"/>
                </a:cubicBezTo>
                <a:cubicBezTo>
                  <a:pt x="184" y="249"/>
                  <a:pt x="184" y="186"/>
                  <a:pt x="181" y="175"/>
                </a:cubicBezTo>
                <a:cubicBezTo>
                  <a:pt x="179" y="164"/>
                  <a:pt x="86" y="49"/>
                  <a:pt x="62" y="30"/>
                </a:cubicBezTo>
                <a:cubicBezTo>
                  <a:pt x="0" y="30"/>
                  <a:pt x="0" y="30"/>
                  <a:pt x="0" y="30"/>
                </a:cubicBezTo>
                <a:cubicBezTo>
                  <a:pt x="0" y="0"/>
                  <a:pt x="0" y="0"/>
                  <a:pt x="0" y="0"/>
                </a:cubicBezTo>
                <a:lnTo>
                  <a:pt x="209" y="0"/>
                </a:lnTo>
                <a:close/>
                <a:moveTo>
                  <a:pt x="417" y="281"/>
                </a:moveTo>
                <a:cubicBezTo>
                  <a:pt x="403" y="278"/>
                  <a:pt x="403" y="278"/>
                  <a:pt x="403" y="278"/>
                </a:cubicBezTo>
                <a:cubicBezTo>
                  <a:pt x="403" y="248"/>
                  <a:pt x="403" y="248"/>
                  <a:pt x="403" y="248"/>
                </a:cubicBezTo>
                <a:cubicBezTo>
                  <a:pt x="421" y="250"/>
                  <a:pt x="421" y="250"/>
                  <a:pt x="421" y="250"/>
                </a:cubicBezTo>
                <a:cubicBezTo>
                  <a:pt x="437" y="252"/>
                  <a:pt x="437" y="252"/>
                  <a:pt x="437" y="252"/>
                </a:cubicBezTo>
                <a:cubicBezTo>
                  <a:pt x="433" y="282"/>
                  <a:pt x="433" y="282"/>
                  <a:pt x="433" y="282"/>
                </a:cubicBezTo>
                <a:lnTo>
                  <a:pt x="417" y="281"/>
                </a:lnTo>
                <a:close/>
                <a:moveTo>
                  <a:pt x="408" y="228"/>
                </a:moveTo>
                <a:cubicBezTo>
                  <a:pt x="407" y="97"/>
                  <a:pt x="407" y="97"/>
                  <a:pt x="407" y="97"/>
                </a:cubicBezTo>
                <a:cubicBezTo>
                  <a:pt x="414" y="99"/>
                  <a:pt x="464" y="103"/>
                  <a:pt x="469" y="103"/>
                </a:cubicBezTo>
                <a:cubicBezTo>
                  <a:pt x="436" y="230"/>
                  <a:pt x="436" y="230"/>
                  <a:pt x="436" y="230"/>
                </a:cubicBezTo>
                <a:lnTo>
                  <a:pt x="408" y="22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43">
            <a:extLst>
              <a:ext uri="{FF2B5EF4-FFF2-40B4-BE49-F238E27FC236}">
                <a16:creationId xmlns:a16="http://schemas.microsoft.com/office/drawing/2014/main" id="{15A3D29F-151B-40C1-8629-1625342083E3}"/>
              </a:ext>
            </a:extLst>
          </p:cNvPr>
          <p:cNvSpPr>
            <a:spLocks/>
          </p:cNvSpPr>
          <p:nvPr/>
        </p:nvSpPr>
        <p:spPr bwMode="auto">
          <a:xfrm>
            <a:off x="4095900" y="2591146"/>
            <a:ext cx="332882" cy="321485"/>
          </a:xfrm>
          <a:custGeom>
            <a:avLst/>
            <a:gdLst>
              <a:gd name="T0" fmla="*/ 182 w 409"/>
              <a:gd name="T1" fmla="*/ 177 h 396"/>
              <a:gd name="T2" fmla="*/ 214 w 409"/>
              <a:gd name="T3" fmla="*/ 255 h 396"/>
              <a:gd name="T4" fmla="*/ 269 w 409"/>
              <a:gd name="T5" fmla="*/ 185 h 396"/>
              <a:gd name="T6" fmla="*/ 223 w 409"/>
              <a:gd name="T7" fmla="*/ 132 h 396"/>
              <a:gd name="T8" fmla="*/ 387 w 409"/>
              <a:gd name="T9" fmla="*/ 122 h 396"/>
              <a:gd name="T10" fmla="*/ 207 w 409"/>
              <a:gd name="T11" fmla="*/ 372 h 396"/>
              <a:gd name="T12" fmla="*/ 126 w 409"/>
              <a:gd name="T13" fmla="*/ 338 h 396"/>
              <a:gd name="T14" fmla="*/ 59 w 409"/>
              <a:gd name="T15" fmla="*/ 141 h 396"/>
              <a:gd name="T16" fmla="*/ 15 w 409"/>
              <a:gd name="T17" fmla="*/ 154 h 396"/>
              <a:gd name="T18" fmla="*/ 0 w 409"/>
              <a:gd name="T19" fmla="*/ 133 h 396"/>
              <a:gd name="T20" fmla="*/ 116 w 409"/>
              <a:gd name="T21" fmla="*/ 44 h 396"/>
              <a:gd name="T22" fmla="*/ 182 w 409"/>
              <a:gd name="T23" fmla="*/ 17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396">
                <a:moveTo>
                  <a:pt x="182" y="177"/>
                </a:moveTo>
                <a:cubicBezTo>
                  <a:pt x="195" y="227"/>
                  <a:pt x="203" y="255"/>
                  <a:pt x="214" y="255"/>
                </a:cubicBezTo>
                <a:cubicBezTo>
                  <a:pt x="226" y="255"/>
                  <a:pt x="246" y="228"/>
                  <a:pt x="269" y="185"/>
                </a:cubicBezTo>
                <a:cubicBezTo>
                  <a:pt x="291" y="143"/>
                  <a:pt x="268" y="106"/>
                  <a:pt x="223" y="132"/>
                </a:cubicBezTo>
                <a:cubicBezTo>
                  <a:pt x="241" y="25"/>
                  <a:pt x="409" y="0"/>
                  <a:pt x="387" y="122"/>
                </a:cubicBezTo>
                <a:cubicBezTo>
                  <a:pt x="366" y="245"/>
                  <a:pt x="243" y="349"/>
                  <a:pt x="207" y="372"/>
                </a:cubicBezTo>
                <a:cubicBezTo>
                  <a:pt x="171" y="396"/>
                  <a:pt x="138" y="363"/>
                  <a:pt x="126" y="338"/>
                </a:cubicBezTo>
                <a:cubicBezTo>
                  <a:pt x="111" y="308"/>
                  <a:pt x="70" y="154"/>
                  <a:pt x="59" y="141"/>
                </a:cubicBezTo>
                <a:cubicBezTo>
                  <a:pt x="48" y="128"/>
                  <a:pt x="15" y="154"/>
                  <a:pt x="15" y="154"/>
                </a:cubicBezTo>
                <a:cubicBezTo>
                  <a:pt x="0" y="133"/>
                  <a:pt x="0" y="133"/>
                  <a:pt x="0" y="133"/>
                </a:cubicBezTo>
                <a:cubicBezTo>
                  <a:pt x="0" y="133"/>
                  <a:pt x="66" y="54"/>
                  <a:pt x="116" y="44"/>
                </a:cubicBezTo>
                <a:cubicBezTo>
                  <a:pt x="170" y="33"/>
                  <a:pt x="170" y="126"/>
                  <a:pt x="182" y="17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44">
            <a:extLst>
              <a:ext uri="{FF2B5EF4-FFF2-40B4-BE49-F238E27FC236}">
                <a16:creationId xmlns:a16="http://schemas.microsoft.com/office/drawing/2014/main" id="{DC54019C-1CB2-40D7-82C7-FA3E747D8090}"/>
              </a:ext>
            </a:extLst>
          </p:cNvPr>
          <p:cNvSpPr>
            <a:spLocks noEditPoints="1"/>
          </p:cNvSpPr>
          <p:nvPr/>
        </p:nvSpPr>
        <p:spPr bwMode="auto">
          <a:xfrm>
            <a:off x="1908352" y="1508583"/>
            <a:ext cx="299055" cy="300114"/>
          </a:xfrm>
          <a:custGeom>
            <a:avLst/>
            <a:gdLst>
              <a:gd name="T0" fmla="*/ 104 w 330"/>
              <a:gd name="T1" fmla="*/ 0 h 332"/>
              <a:gd name="T2" fmla="*/ 178 w 330"/>
              <a:gd name="T3" fmla="*/ 0 h 332"/>
              <a:gd name="T4" fmla="*/ 258 w 330"/>
              <a:gd name="T5" fmla="*/ 58 h 332"/>
              <a:gd name="T6" fmla="*/ 268 w 330"/>
              <a:gd name="T7" fmla="*/ 93 h 332"/>
              <a:gd name="T8" fmla="*/ 276 w 330"/>
              <a:gd name="T9" fmla="*/ 121 h 332"/>
              <a:gd name="T10" fmla="*/ 322 w 330"/>
              <a:gd name="T11" fmla="*/ 128 h 332"/>
              <a:gd name="T12" fmla="*/ 327 w 330"/>
              <a:gd name="T13" fmla="*/ 132 h 332"/>
              <a:gd name="T14" fmla="*/ 330 w 330"/>
              <a:gd name="T15" fmla="*/ 138 h 332"/>
              <a:gd name="T16" fmla="*/ 330 w 330"/>
              <a:gd name="T17" fmla="*/ 142 h 332"/>
              <a:gd name="T18" fmla="*/ 330 w 330"/>
              <a:gd name="T19" fmla="*/ 227 h 332"/>
              <a:gd name="T20" fmla="*/ 225 w 330"/>
              <a:gd name="T21" fmla="*/ 332 h 332"/>
              <a:gd name="T22" fmla="*/ 104 w 330"/>
              <a:gd name="T23" fmla="*/ 332 h 332"/>
              <a:gd name="T24" fmla="*/ 0 w 330"/>
              <a:gd name="T25" fmla="*/ 227 h 332"/>
              <a:gd name="T26" fmla="*/ 0 w 330"/>
              <a:gd name="T27" fmla="*/ 105 h 332"/>
              <a:gd name="T28" fmla="*/ 104 w 330"/>
              <a:gd name="T29" fmla="*/ 0 h 332"/>
              <a:gd name="T30" fmla="*/ 164 w 330"/>
              <a:gd name="T31" fmla="*/ 126 h 332"/>
              <a:gd name="T32" fmla="*/ 184 w 330"/>
              <a:gd name="T33" fmla="*/ 106 h 332"/>
              <a:gd name="T34" fmla="*/ 164 w 330"/>
              <a:gd name="T35" fmla="*/ 86 h 332"/>
              <a:gd name="T36" fmla="*/ 106 w 330"/>
              <a:gd name="T37" fmla="*/ 86 h 332"/>
              <a:gd name="T38" fmla="*/ 86 w 330"/>
              <a:gd name="T39" fmla="*/ 106 h 332"/>
              <a:gd name="T40" fmla="*/ 106 w 330"/>
              <a:gd name="T41" fmla="*/ 126 h 332"/>
              <a:gd name="T42" fmla="*/ 164 w 330"/>
              <a:gd name="T43" fmla="*/ 126 h 332"/>
              <a:gd name="T44" fmla="*/ 224 w 330"/>
              <a:gd name="T45" fmla="*/ 247 h 332"/>
              <a:gd name="T46" fmla="*/ 244 w 330"/>
              <a:gd name="T47" fmla="*/ 226 h 332"/>
              <a:gd name="T48" fmla="*/ 224 w 330"/>
              <a:gd name="T49" fmla="*/ 206 h 332"/>
              <a:gd name="T50" fmla="*/ 106 w 330"/>
              <a:gd name="T51" fmla="*/ 206 h 332"/>
              <a:gd name="T52" fmla="*/ 86 w 330"/>
              <a:gd name="T53" fmla="*/ 226 h 332"/>
              <a:gd name="T54" fmla="*/ 106 w 330"/>
              <a:gd name="T55" fmla="*/ 247 h 332"/>
              <a:gd name="T56" fmla="*/ 224 w 330"/>
              <a:gd name="T5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0" h="332">
                <a:moveTo>
                  <a:pt x="104" y="0"/>
                </a:moveTo>
                <a:cubicBezTo>
                  <a:pt x="178" y="0"/>
                  <a:pt x="178" y="0"/>
                  <a:pt x="178" y="0"/>
                </a:cubicBezTo>
                <a:cubicBezTo>
                  <a:pt x="205" y="3"/>
                  <a:pt x="244" y="26"/>
                  <a:pt x="258" y="58"/>
                </a:cubicBezTo>
                <a:cubicBezTo>
                  <a:pt x="262" y="66"/>
                  <a:pt x="264" y="68"/>
                  <a:pt x="268" y="93"/>
                </a:cubicBezTo>
                <a:cubicBezTo>
                  <a:pt x="271" y="106"/>
                  <a:pt x="271" y="116"/>
                  <a:pt x="276" y="121"/>
                </a:cubicBezTo>
                <a:cubicBezTo>
                  <a:pt x="285" y="130"/>
                  <a:pt x="316" y="124"/>
                  <a:pt x="322" y="128"/>
                </a:cubicBezTo>
                <a:cubicBezTo>
                  <a:pt x="327" y="132"/>
                  <a:pt x="327" y="132"/>
                  <a:pt x="327" y="132"/>
                </a:cubicBezTo>
                <a:cubicBezTo>
                  <a:pt x="330" y="138"/>
                  <a:pt x="330" y="138"/>
                  <a:pt x="330" y="138"/>
                </a:cubicBezTo>
                <a:cubicBezTo>
                  <a:pt x="330" y="142"/>
                  <a:pt x="330" y="142"/>
                  <a:pt x="330" y="142"/>
                </a:cubicBezTo>
                <a:cubicBezTo>
                  <a:pt x="330" y="227"/>
                  <a:pt x="330" y="227"/>
                  <a:pt x="330" y="227"/>
                </a:cubicBezTo>
                <a:cubicBezTo>
                  <a:pt x="330" y="285"/>
                  <a:pt x="282" y="332"/>
                  <a:pt x="225" y="332"/>
                </a:cubicBezTo>
                <a:cubicBezTo>
                  <a:pt x="104" y="332"/>
                  <a:pt x="104" y="332"/>
                  <a:pt x="104" y="332"/>
                </a:cubicBezTo>
                <a:cubicBezTo>
                  <a:pt x="47" y="332"/>
                  <a:pt x="0" y="285"/>
                  <a:pt x="0" y="227"/>
                </a:cubicBezTo>
                <a:cubicBezTo>
                  <a:pt x="0" y="105"/>
                  <a:pt x="0" y="105"/>
                  <a:pt x="0" y="105"/>
                </a:cubicBezTo>
                <a:cubicBezTo>
                  <a:pt x="0" y="48"/>
                  <a:pt x="47" y="0"/>
                  <a:pt x="104" y="0"/>
                </a:cubicBezTo>
                <a:close/>
                <a:moveTo>
                  <a:pt x="164" y="126"/>
                </a:moveTo>
                <a:cubicBezTo>
                  <a:pt x="175" y="126"/>
                  <a:pt x="184" y="117"/>
                  <a:pt x="184" y="106"/>
                </a:cubicBezTo>
                <a:cubicBezTo>
                  <a:pt x="184" y="95"/>
                  <a:pt x="175" y="86"/>
                  <a:pt x="164" y="86"/>
                </a:cubicBezTo>
                <a:cubicBezTo>
                  <a:pt x="106" y="86"/>
                  <a:pt x="106" y="86"/>
                  <a:pt x="106" y="86"/>
                </a:cubicBezTo>
                <a:cubicBezTo>
                  <a:pt x="95" y="86"/>
                  <a:pt x="86" y="95"/>
                  <a:pt x="86" y="106"/>
                </a:cubicBezTo>
                <a:cubicBezTo>
                  <a:pt x="86" y="117"/>
                  <a:pt x="95" y="126"/>
                  <a:pt x="106" y="126"/>
                </a:cubicBezTo>
                <a:lnTo>
                  <a:pt x="164" y="126"/>
                </a:lnTo>
                <a:close/>
                <a:moveTo>
                  <a:pt x="224" y="247"/>
                </a:moveTo>
                <a:cubicBezTo>
                  <a:pt x="235" y="247"/>
                  <a:pt x="244" y="237"/>
                  <a:pt x="244" y="226"/>
                </a:cubicBezTo>
                <a:cubicBezTo>
                  <a:pt x="244" y="215"/>
                  <a:pt x="235" y="206"/>
                  <a:pt x="224" y="206"/>
                </a:cubicBezTo>
                <a:cubicBezTo>
                  <a:pt x="106" y="206"/>
                  <a:pt x="106" y="206"/>
                  <a:pt x="106" y="206"/>
                </a:cubicBezTo>
                <a:cubicBezTo>
                  <a:pt x="95" y="206"/>
                  <a:pt x="86" y="215"/>
                  <a:pt x="86" y="226"/>
                </a:cubicBezTo>
                <a:cubicBezTo>
                  <a:pt x="86" y="237"/>
                  <a:pt x="95" y="247"/>
                  <a:pt x="106" y="247"/>
                </a:cubicBezTo>
                <a:lnTo>
                  <a:pt x="224" y="247"/>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83690652-3A72-4783-A683-FF8A524603A0}"/>
              </a:ext>
            </a:extLst>
          </p:cNvPr>
          <p:cNvSpPr>
            <a:spLocks/>
          </p:cNvSpPr>
          <p:nvPr/>
        </p:nvSpPr>
        <p:spPr bwMode="auto">
          <a:xfrm>
            <a:off x="1873850" y="3235213"/>
            <a:ext cx="273871" cy="340559"/>
          </a:xfrm>
          <a:custGeom>
            <a:avLst/>
            <a:gdLst>
              <a:gd name="T0" fmla="*/ 38 w 247"/>
              <a:gd name="T1" fmla="*/ 0 h 308"/>
              <a:gd name="T2" fmla="*/ 77 w 247"/>
              <a:gd name="T3" fmla="*/ 38 h 308"/>
              <a:gd name="T4" fmla="*/ 77 w 247"/>
              <a:gd name="T5" fmla="*/ 76 h 308"/>
              <a:gd name="T6" fmla="*/ 209 w 247"/>
              <a:gd name="T7" fmla="*/ 76 h 308"/>
              <a:gd name="T8" fmla="*/ 247 w 247"/>
              <a:gd name="T9" fmla="*/ 116 h 308"/>
              <a:gd name="T10" fmla="*/ 209 w 247"/>
              <a:gd name="T11" fmla="*/ 154 h 308"/>
              <a:gd name="T12" fmla="*/ 77 w 247"/>
              <a:gd name="T13" fmla="*/ 154 h 308"/>
              <a:gd name="T14" fmla="*/ 77 w 247"/>
              <a:gd name="T15" fmla="*/ 175 h 308"/>
              <a:gd name="T16" fmla="*/ 125 w 247"/>
              <a:gd name="T17" fmla="*/ 232 h 308"/>
              <a:gd name="T18" fmla="*/ 210 w 247"/>
              <a:gd name="T19" fmla="*/ 232 h 308"/>
              <a:gd name="T20" fmla="*/ 247 w 247"/>
              <a:gd name="T21" fmla="*/ 270 h 308"/>
              <a:gd name="T22" fmla="*/ 209 w 247"/>
              <a:gd name="T23" fmla="*/ 308 h 308"/>
              <a:gd name="T24" fmla="*/ 123 w 247"/>
              <a:gd name="T25" fmla="*/ 308 h 308"/>
              <a:gd name="T26" fmla="*/ 0 w 247"/>
              <a:gd name="T27" fmla="*/ 175 h 308"/>
              <a:gd name="T28" fmla="*/ 0 w 247"/>
              <a:gd name="T29" fmla="*/ 38 h 308"/>
              <a:gd name="T30" fmla="*/ 38 w 247"/>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308">
                <a:moveTo>
                  <a:pt x="38" y="0"/>
                </a:moveTo>
                <a:cubicBezTo>
                  <a:pt x="61" y="0"/>
                  <a:pt x="77" y="17"/>
                  <a:pt x="77" y="38"/>
                </a:cubicBezTo>
                <a:cubicBezTo>
                  <a:pt x="77" y="76"/>
                  <a:pt x="77" y="76"/>
                  <a:pt x="77" y="76"/>
                </a:cubicBezTo>
                <a:cubicBezTo>
                  <a:pt x="209" y="76"/>
                  <a:pt x="209" y="76"/>
                  <a:pt x="209" y="76"/>
                </a:cubicBezTo>
                <a:cubicBezTo>
                  <a:pt x="230" y="76"/>
                  <a:pt x="247" y="93"/>
                  <a:pt x="247" y="116"/>
                </a:cubicBezTo>
                <a:cubicBezTo>
                  <a:pt x="247" y="136"/>
                  <a:pt x="230" y="154"/>
                  <a:pt x="209" y="154"/>
                </a:cubicBezTo>
                <a:cubicBezTo>
                  <a:pt x="77" y="154"/>
                  <a:pt x="77" y="154"/>
                  <a:pt x="77" y="154"/>
                </a:cubicBezTo>
                <a:cubicBezTo>
                  <a:pt x="77" y="175"/>
                  <a:pt x="77" y="175"/>
                  <a:pt x="77" y="175"/>
                </a:cubicBezTo>
                <a:cubicBezTo>
                  <a:pt x="77" y="205"/>
                  <a:pt x="100" y="232"/>
                  <a:pt x="125" y="232"/>
                </a:cubicBezTo>
                <a:cubicBezTo>
                  <a:pt x="210" y="232"/>
                  <a:pt x="210" y="232"/>
                  <a:pt x="210" y="232"/>
                </a:cubicBezTo>
                <a:cubicBezTo>
                  <a:pt x="231" y="232"/>
                  <a:pt x="247" y="247"/>
                  <a:pt x="247" y="270"/>
                </a:cubicBezTo>
                <a:cubicBezTo>
                  <a:pt x="247" y="291"/>
                  <a:pt x="230" y="308"/>
                  <a:pt x="209" y="308"/>
                </a:cubicBezTo>
                <a:cubicBezTo>
                  <a:pt x="123" y="308"/>
                  <a:pt x="123" y="308"/>
                  <a:pt x="123" y="308"/>
                </a:cubicBezTo>
                <a:cubicBezTo>
                  <a:pt x="56" y="308"/>
                  <a:pt x="0" y="248"/>
                  <a:pt x="0" y="175"/>
                </a:cubicBezTo>
                <a:cubicBezTo>
                  <a:pt x="0" y="38"/>
                  <a:pt x="0" y="38"/>
                  <a:pt x="0" y="38"/>
                </a:cubicBezTo>
                <a:cubicBezTo>
                  <a:pt x="0" y="17"/>
                  <a:pt x="17" y="0"/>
                  <a:pt x="38" y="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3DB4B207-7A6B-405A-BC81-4A12903076C1}"/>
              </a:ext>
            </a:extLst>
          </p:cNvPr>
          <p:cNvSpPr>
            <a:spLocks noEditPoints="1"/>
          </p:cNvSpPr>
          <p:nvPr/>
        </p:nvSpPr>
        <p:spPr bwMode="auto">
          <a:xfrm>
            <a:off x="2645737" y="2823159"/>
            <a:ext cx="275712" cy="274771"/>
          </a:xfrm>
          <a:custGeom>
            <a:avLst/>
            <a:gdLst>
              <a:gd name="T0" fmla="*/ 342 w 342"/>
              <a:gd name="T1" fmla="*/ 342 h 342"/>
              <a:gd name="T2" fmla="*/ 277 w 342"/>
              <a:gd name="T3" fmla="*/ 342 h 342"/>
              <a:gd name="T4" fmla="*/ 0 w 342"/>
              <a:gd name="T5" fmla="*/ 66 h 342"/>
              <a:gd name="T6" fmla="*/ 0 w 342"/>
              <a:gd name="T7" fmla="*/ 0 h 342"/>
              <a:gd name="T8" fmla="*/ 342 w 342"/>
              <a:gd name="T9" fmla="*/ 342 h 342"/>
              <a:gd name="T10" fmla="*/ 226 w 342"/>
              <a:gd name="T11" fmla="*/ 342 h 342"/>
              <a:gd name="T12" fmla="*/ 160 w 342"/>
              <a:gd name="T13" fmla="*/ 342 h 342"/>
              <a:gd name="T14" fmla="*/ 113 w 342"/>
              <a:gd name="T15" fmla="*/ 229 h 342"/>
              <a:gd name="T16" fmla="*/ 0 w 342"/>
              <a:gd name="T17" fmla="*/ 182 h 342"/>
              <a:gd name="T18" fmla="*/ 0 w 342"/>
              <a:gd name="T19" fmla="*/ 116 h 342"/>
              <a:gd name="T20" fmla="*/ 226 w 342"/>
              <a:gd name="T21" fmla="*/ 342 h 342"/>
              <a:gd name="T22" fmla="*/ 91 w 342"/>
              <a:gd name="T23" fmla="*/ 297 h 342"/>
              <a:gd name="T24" fmla="*/ 45 w 342"/>
              <a:gd name="T25" fmla="*/ 342 h 342"/>
              <a:gd name="T26" fmla="*/ 0 w 342"/>
              <a:gd name="T27" fmla="*/ 297 h 342"/>
              <a:gd name="T28" fmla="*/ 45 w 342"/>
              <a:gd name="T29" fmla="*/ 252 h 342"/>
              <a:gd name="T30" fmla="*/ 91 w 342"/>
              <a:gd name="T31" fmla="*/ 29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342">
                <a:moveTo>
                  <a:pt x="342" y="342"/>
                </a:moveTo>
                <a:cubicBezTo>
                  <a:pt x="277" y="342"/>
                  <a:pt x="277" y="342"/>
                  <a:pt x="277" y="342"/>
                </a:cubicBezTo>
                <a:cubicBezTo>
                  <a:pt x="277" y="190"/>
                  <a:pt x="152" y="66"/>
                  <a:pt x="0" y="66"/>
                </a:cubicBezTo>
                <a:cubicBezTo>
                  <a:pt x="0" y="0"/>
                  <a:pt x="0" y="0"/>
                  <a:pt x="0" y="0"/>
                </a:cubicBezTo>
                <a:cubicBezTo>
                  <a:pt x="189" y="0"/>
                  <a:pt x="342" y="154"/>
                  <a:pt x="342" y="342"/>
                </a:cubicBezTo>
                <a:close/>
                <a:moveTo>
                  <a:pt x="226" y="342"/>
                </a:moveTo>
                <a:cubicBezTo>
                  <a:pt x="160" y="342"/>
                  <a:pt x="160" y="342"/>
                  <a:pt x="160" y="342"/>
                </a:cubicBezTo>
                <a:cubicBezTo>
                  <a:pt x="160" y="300"/>
                  <a:pt x="144" y="260"/>
                  <a:pt x="113" y="229"/>
                </a:cubicBezTo>
                <a:cubicBezTo>
                  <a:pt x="83" y="199"/>
                  <a:pt x="43" y="182"/>
                  <a:pt x="0" y="182"/>
                </a:cubicBezTo>
                <a:cubicBezTo>
                  <a:pt x="0" y="116"/>
                  <a:pt x="0" y="116"/>
                  <a:pt x="0" y="116"/>
                </a:cubicBezTo>
                <a:cubicBezTo>
                  <a:pt x="124" y="116"/>
                  <a:pt x="226" y="218"/>
                  <a:pt x="226" y="342"/>
                </a:cubicBezTo>
                <a:close/>
                <a:moveTo>
                  <a:pt x="91" y="297"/>
                </a:moveTo>
                <a:cubicBezTo>
                  <a:pt x="91" y="322"/>
                  <a:pt x="71" y="342"/>
                  <a:pt x="45" y="342"/>
                </a:cubicBezTo>
                <a:cubicBezTo>
                  <a:pt x="20" y="342"/>
                  <a:pt x="0" y="322"/>
                  <a:pt x="0" y="297"/>
                </a:cubicBezTo>
                <a:cubicBezTo>
                  <a:pt x="0" y="272"/>
                  <a:pt x="20" y="252"/>
                  <a:pt x="45" y="252"/>
                </a:cubicBezTo>
                <a:cubicBezTo>
                  <a:pt x="71" y="252"/>
                  <a:pt x="91" y="272"/>
                  <a:pt x="91" y="29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4D0EB7F-5DC7-4760-A1DD-5AB1E9E67424}"/>
              </a:ext>
            </a:extLst>
          </p:cNvPr>
          <p:cNvSpPr>
            <a:spLocks noEditPoints="1"/>
          </p:cNvSpPr>
          <p:nvPr/>
        </p:nvSpPr>
        <p:spPr bwMode="auto">
          <a:xfrm>
            <a:off x="1087377" y="2022493"/>
            <a:ext cx="322972" cy="247721"/>
          </a:xfrm>
          <a:custGeom>
            <a:avLst/>
            <a:gdLst>
              <a:gd name="T0" fmla="*/ 222 w 404"/>
              <a:gd name="T1" fmla="*/ 90 h 310"/>
              <a:gd name="T2" fmla="*/ 202 w 404"/>
              <a:gd name="T3" fmla="*/ 69 h 310"/>
              <a:gd name="T4" fmla="*/ 181 w 404"/>
              <a:gd name="T5" fmla="*/ 90 h 310"/>
              <a:gd name="T6" fmla="*/ 181 w 404"/>
              <a:gd name="T7" fmla="*/ 219 h 310"/>
              <a:gd name="T8" fmla="*/ 91 w 404"/>
              <a:gd name="T9" fmla="*/ 307 h 310"/>
              <a:gd name="T10" fmla="*/ 0 w 404"/>
              <a:gd name="T11" fmla="*/ 216 h 310"/>
              <a:gd name="T12" fmla="*/ 0 w 404"/>
              <a:gd name="T13" fmla="*/ 161 h 310"/>
              <a:gd name="T14" fmla="*/ 69 w 404"/>
              <a:gd name="T15" fmla="*/ 161 h 310"/>
              <a:gd name="T16" fmla="*/ 69 w 404"/>
              <a:gd name="T17" fmla="*/ 216 h 310"/>
              <a:gd name="T18" fmla="*/ 91 w 404"/>
              <a:gd name="T19" fmla="*/ 238 h 310"/>
              <a:gd name="T20" fmla="*/ 111 w 404"/>
              <a:gd name="T21" fmla="*/ 216 h 310"/>
              <a:gd name="T22" fmla="*/ 111 w 404"/>
              <a:gd name="T23" fmla="*/ 90 h 310"/>
              <a:gd name="T24" fmla="*/ 202 w 404"/>
              <a:gd name="T25" fmla="*/ 0 h 310"/>
              <a:gd name="T26" fmla="*/ 292 w 404"/>
              <a:gd name="T27" fmla="*/ 90 h 310"/>
              <a:gd name="T28" fmla="*/ 292 w 404"/>
              <a:gd name="T29" fmla="*/ 116 h 310"/>
              <a:gd name="T30" fmla="*/ 251 w 404"/>
              <a:gd name="T31" fmla="*/ 128 h 310"/>
              <a:gd name="T32" fmla="*/ 222 w 404"/>
              <a:gd name="T33" fmla="*/ 116 h 310"/>
              <a:gd name="T34" fmla="*/ 222 w 404"/>
              <a:gd name="T35" fmla="*/ 90 h 310"/>
              <a:gd name="T36" fmla="*/ 313 w 404"/>
              <a:gd name="T37" fmla="*/ 310 h 310"/>
              <a:gd name="T38" fmla="*/ 222 w 404"/>
              <a:gd name="T39" fmla="*/ 219 h 310"/>
              <a:gd name="T40" fmla="*/ 222 w 404"/>
              <a:gd name="T41" fmla="*/ 162 h 310"/>
              <a:gd name="T42" fmla="*/ 251 w 404"/>
              <a:gd name="T43" fmla="*/ 175 h 310"/>
              <a:gd name="T44" fmla="*/ 292 w 404"/>
              <a:gd name="T45" fmla="*/ 162 h 310"/>
              <a:gd name="T46" fmla="*/ 292 w 404"/>
              <a:gd name="T47" fmla="*/ 219 h 310"/>
              <a:gd name="T48" fmla="*/ 313 w 404"/>
              <a:gd name="T49" fmla="*/ 240 h 310"/>
              <a:gd name="T50" fmla="*/ 334 w 404"/>
              <a:gd name="T51" fmla="*/ 219 h 310"/>
              <a:gd name="T52" fmla="*/ 334 w 404"/>
              <a:gd name="T53" fmla="*/ 164 h 310"/>
              <a:gd name="T54" fmla="*/ 404 w 404"/>
              <a:gd name="T55" fmla="*/ 164 h 310"/>
              <a:gd name="T56" fmla="*/ 404 w 404"/>
              <a:gd name="T57" fmla="*/ 219 h 310"/>
              <a:gd name="T58" fmla="*/ 313 w 404"/>
              <a:gd name="T5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10">
                <a:moveTo>
                  <a:pt x="222" y="90"/>
                </a:moveTo>
                <a:cubicBezTo>
                  <a:pt x="222" y="79"/>
                  <a:pt x="213" y="69"/>
                  <a:pt x="202" y="69"/>
                </a:cubicBezTo>
                <a:cubicBezTo>
                  <a:pt x="190" y="69"/>
                  <a:pt x="181" y="79"/>
                  <a:pt x="181" y="90"/>
                </a:cubicBezTo>
                <a:cubicBezTo>
                  <a:pt x="181" y="132"/>
                  <a:pt x="181" y="177"/>
                  <a:pt x="181" y="219"/>
                </a:cubicBezTo>
                <a:cubicBezTo>
                  <a:pt x="181" y="270"/>
                  <a:pt x="140" y="307"/>
                  <a:pt x="91" y="307"/>
                </a:cubicBezTo>
                <a:cubicBezTo>
                  <a:pt x="40" y="307"/>
                  <a:pt x="0" y="267"/>
                  <a:pt x="0" y="216"/>
                </a:cubicBezTo>
                <a:cubicBezTo>
                  <a:pt x="0" y="161"/>
                  <a:pt x="0" y="161"/>
                  <a:pt x="0" y="161"/>
                </a:cubicBezTo>
                <a:cubicBezTo>
                  <a:pt x="69" y="161"/>
                  <a:pt x="69" y="161"/>
                  <a:pt x="69" y="161"/>
                </a:cubicBezTo>
                <a:cubicBezTo>
                  <a:pt x="69" y="216"/>
                  <a:pt x="69" y="216"/>
                  <a:pt x="69" y="216"/>
                </a:cubicBezTo>
                <a:cubicBezTo>
                  <a:pt x="69" y="228"/>
                  <a:pt x="78" y="238"/>
                  <a:pt x="91" y="238"/>
                </a:cubicBezTo>
                <a:cubicBezTo>
                  <a:pt x="102" y="238"/>
                  <a:pt x="111" y="228"/>
                  <a:pt x="111" y="216"/>
                </a:cubicBezTo>
                <a:cubicBezTo>
                  <a:pt x="111" y="175"/>
                  <a:pt x="111" y="132"/>
                  <a:pt x="111" y="90"/>
                </a:cubicBezTo>
                <a:cubicBezTo>
                  <a:pt x="111" y="41"/>
                  <a:pt x="152" y="0"/>
                  <a:pt x="202" y="0"/>
                </a:cubicBezTo>
                <a:cubicBezTo>
                  <a:pt x="252" y="0"/>
                  <a:pt x="292" y="41"/>
                  <a:pt x="292" y="90"/>
                </a:cubicBezTo>
                <a:cubicBezTo>
                  <a:pt x="292" y="116"/>
                  <a:pt x="292" y="116"/>
                  <a:pt x="292" y="116"/>
                </a:cubicBezTo>
                <a:cubicBezTo>
                  <a:pt x="251" y="128"/>
                  <a:pt x="251" y="128"/>
                  <a:pt x="251" y="128"/>
                </a:cubicBezTo>
                <a:cubicBezTo>
                  <a:pt x="222" y="116"/>
                  <a:pt x="222" y="116"/>
                  <a:pt x="222" y="116"/>
                </a:cubicBezTo>
                <a:lnTo>
                  <a:pt x="222" y="90"/>
                </a:lnTo>
                <a:close/>
                <a:moveTo>
                  <a:pt x="313" y="310"/>
                </a:moveTo>
                <a:cubicBezTo>
                  <a:pt x="264" y="310"/>
                  <a:pt x="222" y="270"/>
                  <a:pt x="222" y="219"/>
                </a:cubicBezTo>
                <a:cubicBezTo>
                  <a:pt x="222" y="162"/>
                  <a:pt x="222" y="162"/>
                  <a:pt x="222" y="162"/>
                </a:cubicBezTo>
                <a:cubicBezTo>
                  <a:pt x="251" y="175"/>
                  <a:pt x="251" y="175"/>
                  <a:pt x="251" y="175"/>
                </a:cubicBezTo>
                <a:cubicBezTo>
                  <a:pt x="292" y="162"/>
                  <a:pt x="292" y="162"/>
                  <a:pt x="292" y="162"/>
                </a:cubicBezTo>
                <a:cubicBezTo>
                  <a:pt x="292" y="219"/>
                  <a:pt x="292" y="219"/>
                  <a:pt x="292" y="219"/>
                </a:cubicBezTo>
                <a:cubicBezTo>
                  <a:pt x="292" y="231"/>
                  <a:pt x="301" y="240"/>
                  <a:pt x="313" y="240"/>
                </a:cubicBezTo>
                <a:cubicBezTo>
                  <a:pt x="325" y="240"/>
                  <a:pt x="334" y="231"/>
                  <a:pt x="334" y="219"/>
                </a:cubicBezTo>
                <a:cubicBezTo>
                  <a:pt x="334" y="164"/>
                  <a:pt x="334" y="164"/>
                  <a:pt x="334" y="164"/>
                </a:cubicBezTo>
                <a:cubicBezTo>
                  <a:pt x="404" y="164"/>
                  <a:pt x="404" y="164"/>
                  <a:pt x="404" y="164"/>
                </a:cubicBezTo>
                <a:cubicBezTo>
                  <a:pt x="404" y="219"/>
                  <a:pt x="404" y="219"/>
                  <a:pt x="404" y="219"/>
                </a:cubicBezTo>
                <a:cubicBezTo>
                  <a:pt x="404" y="270"/>
                  <a:pt x="363" y="310"/>
                  <a:pt x="313" y="310"/>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Freeform 50">
            <a:extLst>
              <a:ext uri="{FF2B5EF4-FFF2-40B4-BE49-F238E27FC236}">
                <a16:creationId xmlns:a16="http://schemas.microsoft.com/office/drawing/2014/main" id="{8BFD9B89-5149-4C2F-BE76-A369C321000D}"/>
              </a:ext>
            </a:extLst>
          </p:cNvPr>
          <p:cNvSpPr>
            <a:spLocks noEditPoints="1"/>
          </p:cNvSpPr>
          <p:nvPr/>
        </p:nvSpPr>
        <p:spPr bwMode="auto">
          <a:xfrm>
            <a:off x="2665426" y="1920127"/>
            <a:ext cx="408107" cy="401047"/>
          </a:xfrm>
          <a:custGeom>
            <a:avLst/>
            <a:gdLst>
              <a:gd name="T0" fmla="*/ 143 w 338"/>
              <a:gd name="T1" fmla="*/ 15 h 333"/>
              <a:gd name="T2" fmla="*/ 168 w 338"/>
              <a:gd name="T3" fmla="*/ 13 h 333"/>
              <a:gd name="T4" fmla="*/ 323 w 338"/>
              <a:gd name="T5" fmla="*/ 167 h 333"/>
              <a:gd name="T6" fmla="*/ 323 w 338"/>
              <a:gd name="T7" fmla="*/ 188 h 333"/>
              <a:gd name="T8" fmla="*/ 338 w 338"/>
              <a:gd name="T9" fmla="*/ 241 h 333"/>
              <a:gd name="T10" fmla="*/ 246 w 338"/>
              <a:gd name="T11" fmla="*/ 333 h 333"/>
              <a:gd name="T12" fmla="*/ 197 w 338"/>
              <a:gd name="T13" fmla="*/ 319 h 333"/>
              <a:gd name="T14" fmla="*/ 168 w 338"/>
              <a:gd name="T15" fmla="*/ 323 h 333"/>
              <a:gd name="T16" fmla="*/ 13 w 338"/>
              <a:gd name="T17" fmla="*/ 167 h 333"/>
              <a:gd name="T18" fmla="*/ 15 w 338"/>
              <a:gd name="T19" fmla="*/ 143 h 333"/>
              <a:gd name="T20" fmla="*/ 0 w 338"/>
              <a:gd name="T21" fmla="*/ 93 h 333"/>
              <a:gd name="T22" fmla="*/ 92 w 338"/>
              <a:gd name="T23" fmla="*/ 0 h 333"/>
              <a:gd name="T24" fmla="*/ 143 w 338"/>
              <a:gd name="T25" fmla="*/ 15 h 333"/>
              <a:gd name="T26" fmla="*/ 95 w 338"/>
              <a:gd name="T27" fmla="*/ 205 h 333"/>
              <a:gd name="T28" fmla="*/ 88 w 338"/>
              <a:gd name="T29" fmla="*/ 253 h 333"/>
              <a:gd name="T30" fmla="*/ 182 w 338"/>
              <a:gd name="T31" fmla="*/ 281 h 333"/>
              <a:gd name="T32" fmla="*/ 259 w 338"/>
              <a:gd name="T33" fmla="*/ 195 h 333"/>
              <a:gd name="T34" fmla="*/ 149 w 338"/>
              <a:gd name="T35" fmla="*/ 138 h 333"/>
              <a:gd name="T36" fmla="*/ 165 w 338"/>
              <a:gd name="T37" fmla="*/ 89 h 333"/>
              <a:gd name="T38" fmla="*/ 234 w 338"/>
              <a:gd name="T39" fmla="*/ 125 h 333"/>
              <a:gd name="T40" fmla="*/ 239 w 338"/>
              <a:gd name="T41" fmla="*/ 77 h 333"/>
              <a:gd name="T42" fmla="*/ 147 w 338"/>
              <a:gd name="T43" fmla="*/ 52 h 333"/>
              <a:gd name="T44" fmla="*/ 78 w 338"/>
              <a:gd name="T45" fmla="*/ 119 h 333"/>
              <a:gd name="T46" fmla="*/ 163 w 338"/>
              <a:gd name="T47" fmla="*/ 187 h 333"/>
              <a:gd name="T48" fmla="*/ 206 w 338"/>
              <a:gd name="T49" fmla="*/ 230 h 333"/>
              <a:gd name="T50" fmla="*/ 135 w 338"/>
              <a:gd name="T51" fmla="*/ 233 h 333"/>
              <a:gd name="T52" fmla="*/ 95 w 338"/>
              <a:gd name="T53" fmla="*/ 20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333">
                <a:moveTo>
                  <a:pt x="143" y="15"/>
                </a:moveTo>
                <a:cubicBezTo>
                  <a:pt x="151" y="13"/>
                  <a:pt x="160" y="13"/>
                  <a:pt x="168" y="13"/>
                </a:cubicBezTo>
                <a:cubicBezTo>
                  <a:pt x="254" y="13"/>
                  <a:pt x="323" y="83"/>
                  <a:pt x="323" y="167"/>
                </a:cubicBezTo>
                <a:cubicBezTo>
                  <a:pt x="323" y="174"/>
                  <a:pt x="323" y="182"/>
                  <a:pt x="323" y="188"/>
                </a:cubicBezTo>
                <a:cubicBezTo>
                  <a:pt x="333" y="203"/>
                  <a:pt x="338" y="222"/>
                  <a:pt x="338" y="241"/>
                </a:cubicBezTo>
                <a:cubicBezTo>
                  <a:pt x="338" y="293"/>
                  <a:pt x="297" y="333"/>
                  <a:pt x="246" y="333"/>
                </a:cubicBezTo>
                <a:cubicBezTo>
                  <a:pt x="227" y="333"/>
                  <a:pt x="211" y="328"/>
                  <a:pt x="197" y="319"/>
                </a:cubicBezTo>
                <a:cubicBezTo>
                  <a:pt x="187" y="322"/>
                  <a:pt x="178" y="323"/>
                  <a:pt x="168" y="323"/>
                </a:cubicBezTo>
                <a:cubicBezTo>
                  <a:pt x="82" y="323"/>
                  <a:pt x="13" y="253"/>
                  <a:pt x="13" y="167"/>
                </a:cubicBezTo>
                <a:cubicBezTo>
                  <a:pt x="13" y="159"/>
                  <a:pt x="13" y="151"/>
                  <a:pt x="15" y="143"/>
                </a:cubicBezTo>
                <a:cubicBezTo>
                  <a:pt x="5" y="129"/>
                  <a:pt x="0" y="111"/>
                  <a:pt x="0" y="93"/>
                </a:cubicBezTo>
                <a:cubicBezTo>
                  <a:pt x="0" y="41"/>
                  <a:pt x="41" y="0"/>
                  <a:pt x="92" y="0"/>
                </a:cubicBezTo>
                <a:cubicBezTo>
                  <a:pt x="111" y="0"/>
                  <a:pt x="129" y="5"/>
                  <a:pt x="143" y="15"/>
                </a:cubicBezTo>
                <a:close/>
                <a:moveTo>
                  <a:pt x="95" y="205"/>
                </a:moveTo>
                <a:cubicBezTo>
                  <a:pt x="74" y="206"/>
                  <a:pt x="66" y="231"/>
                  <a:pt x="88" y="253"/>
                </a:cubicBezTo>
                <a:cubicBezTo>
                  <a:pt x="110" y="273"/>
                  <a:pt x="133" y="284"/>
                  <a:pt x="182" y="281"/>
                </a:cubicBezTo>
                <a:cubicBezTo>
                  <a:pt x="232" y="279"/>
                  <a:pt x="277" y="236"/>
                  <a:pt x="259" y="195"/>
                </a:cubicBezTo>
                <a:cubicBezTo>
                  <a:pt x="242" y="153"/>
                  <a:pt x="193" y="149"/>
                  <a:pt x="149" y="138"/>
                </a:cubicBezTo>
                <a:cubicBezTo>
                  <a:pt x="104" y="127"/>
                  <a:pt x="128" y="89"/>
                  <a:pt x="165" y="89"/>
                </a:cubicBezTo>
                <a:cubicBezTo>
                  <a:pt x="200" y="90"/>
                  <a:pt x="218" y="127"/>
                  <a:pt x="234" y="125"/>
                </a:cubicBezTo>
                <a:cubicBezTo>
                  <a:pt x="250" y="123"/>
                  <a:pt x="264" y="99"/>
                  <a:pt x="239" y="77"/>
                </a:cubicBezTo>
                <a:cubicBezTo>
                  <a:pt x="217" y="58"/>
                  <a:pt x="189" y="48"/>
                  <a:pt x="147" y="52"/>
                </a:cubicBezTo>
                <a:cubicBezTo>
                  <a:pt x="114" y="56"/>
                  <a:pt x="81" y="76"/>
                  <a:pt x="78" y="119"/>
                </a:cubicBezTo>
                <a:cubicBezTo>
                  <a:pt x="74" y="160"/>
                  <a:pt x="124" y="182"/>
                  <a:pt x="163" y="187"/>
                </a:cubicBezTo>
                <a:cubicBezTo>
                  <a:pt x="190" y="192"/>
                  <a:pt x="227" y="205"/>
                  <a:pt x="206" y="230"/>
                </a:cubicBezTo>
                <a:cubicBezTo>
                  <a:pt x="184" y="254"/>
                  <a:pt x="146" y="239"/>
                  <a:pt x="135" y="233"/>
                </a:cubicBezTo>
                <a:cubicBezTo>
                  <a:pt x="125" y="227"/>
                  <a:pt x="114" y="203"/>
                  <a:pt x="95" y="205"/>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Freeform 51">
            <a:extLst>
              <a:ext uri="{FF2B5EF4-FFF2-40B4-BE49-F238E27FC236}">
                <a16:creationId xmlns:a16="http://schemas.microsoft.com/office/drawing/2014/main" id="{0632BD63-E6A7-4473-9568-9C12BBE6900F}"/>
              </a:ext>
            </a:extLst>
          </p:cNvPr>
          <p:cNvSpPr>
            <a:spLocks/>
          </p:cNvSpPr>
          <p:nvPr/>
        </p:nvSpPr>
        <p:spPr bwMode="auto">
          <a:xfrm>
            <a:off x="3504934" y="3389177"/>
            <a:ext cx="197240" cy="365678"/>
          </a:xfrm>
          <a:custGeom>
            <a:avLst/>
            <a:gdLst>
              <a:gd name="T0" fmla="*/ 53 w 184"/>
              <a:gd name="T1" fmla="*/ 118 h 342"/>
              <a:gd name="T2" fmla="*/ 53 w 184"/>
              <a:gd name="T3" fmla="*/ 85 h 342"/>
              <a:gd name="T4" fmla="*/ 131 w 184"/>
              <a:gd name="T5" fmla="*/ 0 h 342"/>
              <a:gd name="T6" fmla="*/ 184 w 184"/>
              <a:gd name="T7" fmla="*/ 0 h 342"/>
              <a:gd name="T8" fmla="*/ 184 w 184"/>
              <a:gd name="T9" fmla="*/ 64 h 342"/>
              <a:gd name="T10" fmla="*/ 131 w 184"/>
              <a:gd name="T11" fmla="*/ 64 h 342"/>
              <a:gd name="T12" fmla="*/ 119 w 184"/>
              <a:gd name="T13" fmla="*/ 84 h 342"/>
              <a:gd name="T14" fmla="*/ 119 w 184"/>
              <a:gd name="T15" fmla="*/ 118 h 342"/>
              <a:gd name="T16" fmla="*/ 184 w 184"/>
              <a:gd name="T17" fmla="*/ 118 h 342"/>
              <a:gd name="T18" fmla="*/ 184 w 184"/>
              <a:gd name="T19" fmla="*/ 183 h 342"/>
              <a:gd name="T20" fmla="*/ 119 w 184"/>
              <a:gd name="T21" fmla="*/ 183 h 342"/>
              <a:gd name="T22" fmla="*/ 119 w 184"/>
              <a:gd name="T23" fmla="*/ 342 h 342"/>
              <a:gd name="T24" fmla="*/ 53 w 184"/>
              <a:gd name="T25" fmla="*/ 342 h 342"/>
              <a:gd name="T26" fmla="*/ 53 w 184"/>
              <a:gd name="T27" fmla="*/ 183 h 342"/>
              <a:gd name="T28" fmla="*/ 0 w 184"/>
              <a:gd name="T29" fmla="*/ 183 h 342"/>
              <a:gd name="T30" fmla="*/ 0 w 184"/>
              <a:gd name="T31" fmla="*/ 118 h 342"/>
              <a:gd name="T32" fmla="*/ 53 w 184"/>
              <a:gd name="T33" fmla="*/ 118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342">
                <a:moveTo>
                  <a:pt x="53" y="118"/>
                </a:moveTo>
                <a:cubicBezTo>
                  <a:pt x="53" y="85"/>
                  <a:pt x="53" y="85"/>
                  <a:pt x="53" y="85"/>
                </a:cubicBezTo>
                <a:cubicBezTo>
                  <a:pt x="53" y="38"/>
                  <a:pt x="88" y="0"/>
                  <a:pt x="131" y="0"/>
                </a:cubicBezTo>
                <a:cubicBezTo>
                  <a:pt x="184" y="0"/>
                  <a:pt x="184" y="0"/>
                  <a:pt x="184" y="0"/>
                </a:cubicBezTo>
                <a:cubicBezTo>
                  <a:pt x="184" y="64"/>
                  <a:pt x="184" y="64"/>
                  <a:pt x="184" y="64"/>
                </a:cubicBezTo>
                <a:cubicBezTo>
                  <a:pt x="131" y="64"/>
                  <a:pt x="131" y="64"/>
                  <a:pt x="131" y="64"/>
                </a:cubicBezTo>
                <a:cubicBezTo>
                  <a:pt x="125" y="64"/>
                  <a:pt x="119" y="73"/>
                  <a:pt x="119" y="84"/>
                </a:cubicBezTo>
                <a:cubicBezTo>
                  <a:pt x="119" y="118"/>
                  <a:pt x="119" y="118"/>
                  <a:pt x="119" y="118"/>
                </a:cubicBezTo>
                <a:cubicBezTo>
                  <a:pt x="184" y="118"/>
                  <a:pt x="184" y="118"/>
                  <a:pt x="184" y="118"/>
                </a:cubicBezTo>
                <a:cubicBezTo>
                  <a:pt x="184" y="183"/>
                  <a:pt x="184" y="183"/>
                  <a:pt x="184" y="183"/>
                </a:cubicBezTo>
                <a:cubicBezTo>
                  <a:pt x="119" y="183"/>
                  <a:pt x="119" y="183"/>
                  <a:pt x="119" y="183"/>
                </a:cubicBezTo>
                <a:cubicBezTo>
                  <a:pt x="119" y="342"/>
                  <a:pt x="119" y="342"/>
                  <a:pt x="119" y="342"/>
                </a:cubicBezTo>
                <a:cubicBezTo>
                  <a:pt x="53" y="342"/>
                  <a:pt x="53" y="342"/>
                  <a:pt x="53" y="342"/>
                </a:cubicBezTo>
                <a:cubicBezTo>
                  <a:pt x="53" y="183"/>
                  <a:pt x="53" y="183"/>
                  <a:pt x="53" y="183"/>
                </a:cubicBezTo>
                <a:cubicBezTo>
                  <a:pt x="0" y="183"/>
                  <a:pt x="0" y="183"/>
                  <a:pt x="0" y="183"/>
                </a:cubicBezTo>
                <a:cubicBezTo>
                  <a:pt x="0" y="118"/>
                  <a:pt x="0" y="118"/>
                  <a:pt x="0" y="118"/>
                </a:cubicBezTo>
                <a:lnTo>
                  <a:pt x="53" y="118"/>
                </a:ln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9" name="Freeform: Shape 38">
            <a:extLst>
              <a:ext uri="{FF2B5EF4-FFF2-40B4-BE49-F238E27FC236}">
                <a16:creationId xmlns:a16="http://schemas.microsoft.com/office/drawing/2014/main" id="{9D82C20F-D4F1-441E-A73F-BFADA746B758}"/>
              </a:ext>
            </a:extLst>
          </p:cNvPr>
          <p:cNvSpPr/>
          <p:nvPr/>
        </p:nvSpPr>
        <p:spPr>
          <a:xfrm rot="906666">
            <a:off x="1308146" y="1799931"/>
            <a:ext cx="1305467" cy="122154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1" name="Freeform 48">
            <a:extLst>
              <a:ext uri="{FF2B5EF4-FFF2-40B4-BE49-F238E27FC236}">
                <a16:creationId xmlns:a16="http://schemas.microsoft.com/office/drawing/2014/main" id="{BD6E01FE-4B55-492A-BD38-015FCB0811CC}"/>
              </a:ext>
            </a:extLst>
          </p:cNvPr>
          <p:cNvSpPr>
            <a:spLocks/>
          </p:cNvSpPr>
          <p:nvPr/>
        </p:nvSpPr>
        <p:spPr bwMode="auto">
          <a:xfrm>
            <a:off x="1772583" y="2307276"/>
            <a:ext cx="550414" cy="447761"/>
          </a:xfrm>
          <a:custGeom>
            <a:avLst/>
            <a:gdLst>
              <a:gd name="T0" fmla="*/ 295 w 329"/>
              <a:gd name="T1" fmla="*/ 67 h 268"/>
              <a:gd name="T2" fmla="*/ 295 w 329"/>
              <a:gd name="T3" fmla="*/ 75 h 268"/>
              <a:gd name="T4" fmla="*/ 104 w 329"/>
              <a:gd name="T5" fmla="*/ 268 h 268"/>
              <a:gd name="T6" fmla="*/ 0 w 329"/>
              <a:gd name="T7" fmla="*/ 237 h 268"/>
              <a:gd name="T8" fmla="*/ 16 w 329"/>
              <a:gd name="T9" fmla="*/ 238 h 268"/>
              <a:gd name="T10" fmla="*/ 100 w 329"/>
              <a:gd name="T11" fmla="*/ 209 h 268"/>
              <a:gd name="T12" fmla="*/ 37 w 329"/>
              <a:gd name="T13" fmla="*/ 162 h 268"/>
              <a:gd name="T14" fmla="*/ 49 w 329"/>
              <a:gd name="T15" fmla="*/ 164 h 268"/>
              <a:gd name="T16" fmla="*/ 67 w 329"/>
              <a:gd name="T17" fmla="*/ 162 h 268"/>
              <a:gd name="T18" fmla="*/ 13 w 329"/>
              <a:gd name="T19" fmla="*/ 95 h 268"/>
              <a:gd name="T20" fmla="*/ 13 w 329"/>
              <a:gd name="T21" fmla="*/ 95 h 268"/>
              <a:gd name="T22" fmla="*/ 44 w 329"/>
              <a:gd name="T23" fmla="*/ 103 h 268"/>
              <a:gd name="T24" fmla="*/ 14 w 329"/>
              <a:gd name="T25" fmla="*/ 47 h 268"/>
              <a:gd name="T26" fmla="*/ 23 w 329"/>
              <a:gd name="T27" fmla="*/ 13 h 268"/>
              <a:gd name="T28" fmla="*/ 162 w 329"/>
              <a:gd name="T29" fmla="*/ 83 h 268"/>
              <a:gd name="T30" fmla="*/ 160 w 329"/>
              <a:gd name="T31" fmla="*/ 69 h 268"/>
              <a:gd name="T32" fmla="*/ 228 w 329"/>
              <a:gd name="T33" fmla="*/ 0 h 268"/>
              <a:gd name="T34" fmla="*/ 277 w 329"/>
              <a:gd name="T35" fmla="*/ 22 h 268"/>
              <a:gd name="T36" fmla="*/ 320 w 329"/>
              <a:gd name="T37" fmla="*/ 6 h 268"/>
              <a:gd name="T38" fmla="*/ 290 w 329"/>
              <a:gd name="T39" fmla="*/ 43 h 268"/>
              <a:gd name="T40" fmla="*/ 329 w 329"/>
              <a:gd name="T41" fmla="*/ 32 h 268"/>
              <a:gd name="T42" fmla="*/ 295 w 329"/>
              <a:gd name="T43" fmla="*/ 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68">
                <a:moveTo>
                  <a:pt x="295" y="67"/>
                </a:moveTo>
                <a:cubicBezTo>
                  <a:pt x="295" y="70"/>
                  <a:pt x="295" y="72"/>
                  <a:pt x="295" y="75"/>
                </a:cubicBezTo>
                <a:cubicBezTo>
                  <a:pt x="295" y="165"/>
                  <a:pt x="228" y="268"/>
                  <a:pt x="104" y="268"/>
                </a:cubicBezTo>
                <a:cubicBezTo>
                  <a:pt x="66" y="268"/>
                  <a:pt x="30" y="257"/>
                  <a:pt x="0" y="237"/>
                </a:cubicBezTo>
                <a:cubicBezTo>
                  <a:pt x="5" y="238"/>
                  <a:pt x="11" y="238"/>
                  <a:pt x="16" y="238"/>
                </a:cubicBezTo>
                <a:cubicBezTo>
                  <a:pt x="48" y="238"/>
                  <a:pt x="77" y="228"/>
                  <a:pt x="100" y="209"/>
                </a:cubicBezTo>
                <a:cubicBezTo>
                  <a:pt x="70" y="209"/>
                  <a:pt x="46" y="189"/>
                  <a:pt x="37" y="162"/>
                </a:cubicBezTo>
                <a:cubicBezTo>
                  <a:pt x="42" y="163"/>
                  <a:pt x="45" y="164"/>
                  <a:pt x="49" y="164"/>
                </a:cubicBezTo>
                <a:cubicBezTo>
                  <a:pt x="56" y="164"/>
                  <a:pt x="62" y="163"/>
                  <a:pt x="67" y="162"/>
                </a:cubicBezTo>
                <a:cubicBezTo>
                  <a:pt x="37" y="155"/>
                  <a:pt x="13" y="128"/>
                  <a:pt x="13" y="95"/>
                </a:cubicBezTo>
                <a:cubicBezTo>
                  <a:pt x="13" y="95"/>
                  <a:pt x="13" y="95"/>
                  <a:pt x="13" y="95"/>
                </a:cubicBezTo>
                <a:cubicBezTo>
                  <a:pt x="22" y="99"/>
                  <a:pt x="32" y="103"/>
                  <a:pt x="44" y="103"/>
                </a:cubicBezTo>
                <a:cubicBezTo>
                  <a:pt x="25" y="91"/>
                  <a:pt x="14" y="70"/>
                  <a:pt x="14" y="47"/>
                </a:cubicBezTo>
                <a:cubicBezTo>
                  <a:pt x="14" y="34"/>
                  <a:pt x="18" y="23"/>
                  <a:pt x="23" y="13"/>
                </a:cubicBezTo>
                <a:cubicBezTo>
                  <a:pt x="57" y="54"/>
                  <a:pt x="106" y="81"/>
                  <a:pt x="162" y="83"/>
                </a:cubicBezTo>
                <a:cubicBezTo>
                  <a:pt x="161" y="79"/>
                  <a:pt x="160" y="73"/>
                  <a:pt x="160" y="69"/>
                </a:cubicBezTo>
                <a:cubicBezTo>
                  <a:pt x="160" y="31"/>
                  <a:pt x="191" y="0"/>
                  <a:pt x="228" y="0"/>
                </a:cubicBezTo>
                <a:cubicBezTo>
                  <a:pt x="248" y="0"/>
                  <a:pt x="265" y="9"/>
                  <a:pt x="277" y="22"/>
                </a:cubicBezTo>
                <a:cubicBezTo>
                  <a:pt x="292" y="19"/>
                  <a:pt x="307" y="13"/>
                  <a:pt x="320" y="6"/>
                </a:cubicBezTo>
                <a:cubicBezTo>
                  <a:pt x="314" y="21"/>
                  <a:pt x="304" y="34"/>
                  <a:pt x="290" y="43"/>
                </a:cubicBezTo>
                <a:cubicBezTo>
                  <a:pt x="304" y="41"/>
                  <a:pt x="317" y="37"/>
                  <a:pt x="329" y="32"/>
                </a:cubicBezTo>
                <a:cubicBezTo>
                  <a:pt x="320" y="45"/>
                  <a:pt x="308" y="57"/>
                  <a:pt x="295" y="67"/>
                </a:cubicBezTo>
                <a:close/>
              </a:path>
            </a:pathLst>
          </a:custGeom>
          <a:solidFill>
            <a:srgbClr val="FFFFFF"/>
          </a:solidFill>
          <a:ln>
            <a:noFill/>
          </a:ln>
          <a:effectLst>
            <a:outerShdw blurRad="1524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67EE9086-9099-4E2A-A454-6723905C2F53}"/>
              </a:ext>
            </a:extLst>
          </p:cNvPr>
          <p:cNvGrpSpPr/>
          <p:nvPr/>
        </p:nvGrpSpPr>
        <p:grpSpPr>
          <a:xfrm>
            <a:off x="5703628" y="1401255"/>
            <a:ext cx="5190709" cy="4055490"/>
            <a:chOff x="5703628" y="849092"/>
            <a:chExt cx="5190709" cy="4055490"/>
          </a:xfrm>
        </p:grpSpPr>
        <p:grpSp>
          <p:nvGrpSpPr>
            <p:cNvPr id="68" name="Group 67">
              <a:extLst>
                <a:ext uri="{FF2B5EF4-FFF2-40B4-BE49-F238E27FC236}">
                  <a16:creationId xmlns:a16="http://schemas.microsoft.com/office/drawing/2014/main" id="{6D6BFB68-0542-4DC3-A9D0-D33DFD1035D9}"/>
                </a:ext>
              </a:extLst>
            </p:cNvPr>
            <p:cNvGrpSpPr/>
            <p:nvPr/>
          </p:nvGrpSpPr>
          <p:grpSpPr>
            <a:xfrm>
              <a:off x="5703628" y="1953417"/>
              <a:ext cx="5190709" cy="2951165"/>
              <a:chOff x="5703628" y="1911769"/>
              <a:chExt cx="5190709" cy="2951165"/>
            </a:xfrm>
          </p:grpSpPr>
          <p:grpSp>
            <p:nvGrpSpPr>
              <p:cNvPr id="67" name="Group 66">
                <a:extLst>
                  <a:ext uri="{FF2B5EF4-FFF2-40B4-BE49-F238E27FC236}">
                    <a16:creationId xmlns:a16="http://schemas.microsoft.com/office/drawing/2014/main" id="{6BE1DB40-FB3F-4933-AB95-3F5F0D49623B}"/>
                  </a:ext>
                </a:extLst>
              </p:cNvPr>
              <p:cNvGrpSpPr/>
              <p:nvPr/>
            </p:nvGrpSpPr>
            <p:grpSpPr>
              <a:xfrm>
                <a:off x="5703628" y="1911769"/>
                <a:ext cx="5190709" cy="1324490"/>
                <a:chOff x="5703628" y="1911769"/>
                <a:chExt cx="5190709" cy="1324490"/>
              </a:xfrm>
            </p:grpSpPr>
            <p:sp>
              <p:nvSpPr>
                <p:cNvPr id="54" name="TextBox 53">
                  <a:extLst>
                    <a:ext uri="{FF2B5EF4-FFF2-40B4-BE49-F238E27FC236}">
                      <a16:creationId xmlns:a16="http://schemas.microsoft.com/office/drawing/2014/main" id="{476DACE9-38EE-4082-9487-F13B8A46B225}"/>
                    </a:ext>
                  </a:extLst>
                </p:cNvPr>
                <p:cNvSpPr txBox="1"/>
                <p:nvPr/>
              </p:nvSpPr>
              <p:spPr>
                <a:xfrm>
                  <a:off x="5703628"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6" name="TextBox 55">
                  <a:extLst>
                    <a:ext uri="{FF2B5EF4-FFF2-40B4-BE49-F238E27FC236}">
                      <a16:creationId xmlns:a16="http://schemas.microsoft.com/office/drawing/2014/main" id="{8C0F85F9-5703-45FB-953D-1431D80C0140}"/>
                    </a:ext>
                  </a:extLst>
                </p:cNvPr>
                <p:cNvSpPr txBox="1"/>
                <p:nvPr/>
              </p:nvSpPr>
              <p:spPr>
                <a:xfrm>
                  <a:off x="8541605" y="2745355"/>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8" name="TextBox 57">
                  <a:extLst>
                    <a:ext uri="{FF2B5EF4-FFF2-40B4-BE49-F238E27FC236}">
                      <a16:creationId xmlns:a16="http://schemas.microsoft.com/office/drawing/2014/main" id="{3873BF4D-4733-41DB-A18B-434E92129CCD}"/>
                    </a:ext>
                  </a:extLst>
                </p:cNvPr>
                <p:cNvSpPr txBox="1"/>
                <p:nvPr/>
              </p:nvSpPr>
              <p:spPr>
                <a:xfrm>
                  <a:off x="5703628" y="2383907"/>
                  <a:ext cx="1488484" cy="338554"/>
                </a:xfrm>
                <a:prstGeom prst="rect">
                  <a:avLst/>
                </a:prstGeom>
                <a:noFill/>
              </p:spPr>
              <p:txBody>
                <a:bodyPr wrap="none" rtlCol="0">
                  <a:spAutoFit/>
                </a:bodyPr>
                <a:lstStyle/>
                <a:p>
                  <a:r>
                    <a:rPr lang="en-US" sz="1600" dirty="0">
                      <a:solidFill>
                        <a:schemeClr val="tx1">
                          <a:lumMod val="65000"/>
                          <a:lumOff val="35000"/>
                        </a:schemeClr>
                      </a:solidFill>
                    </a:rPr>
                    <a:t>Facebook Users</a:t>
                  </a:r>
                </a:p>
              </p:txBody>
            </p:sp>
            <p:sp>
              <p:nvSpPr>
                <p:cNvPr id="59" name="TextBox 58">
                  <a:extLst>
                    <a:ext uri="{FF2B5EF4-FFF2-40B4-BE49-F238E27FC236}">
                      <a16:creationId xmlns:a16="http://schemas.microsoft.com/office/drawing/2014/main" id="{E0A126BE-8CC1-4D88-BC13-8DE8DDE9C9AE}"/>
                    </a:ext>
                  </a:extLst>
                </p:cNvPr>
                <p:cNvSpPr txBox="1"/>
                <p:nvPr/>
              </p:nvSpPr>
              <p:spPr>
                <a:xfrm>
                  <a:off x="5703628" y="1911769"/>
                  <a:ext cx="1111202" cy="523220"/>
                </a:xfrm>
                <a:prstGeom prst="rect">
                  <a:avLst/>
                </a:prstGeom>
                <a:noFill/>
              </p:spPr>
              <p:txBody>
                <a:bodyPr wrap="none" rtlCol="0" anchor="b">
                  <a:spAutoFit/>
                </a:bodyPr>
                <a:lstStyle/>
                <a:p>
                  <a:r>
                    <a:rPr lang="en-US" sz="2800" b="1" dirty="0">
                      <a:solidFill>
                        <a:schemeClr val="accent6"/>
                      </a:solidFill>
                    </a:rPr>
                    <a:t>12.3m</a:t>
                  </a:r>
                </a:p>
              </p:txBody>
            </p:sp>
            <p:sp>
              <p:nvSpPr>
                <p:cNvPr id="60" name="TextBox 59">
                  <a:extLst>
                    <a:ext uri="{FF2B5EF4-FFF2-40B4-BE49-F238E27FC236}">
                      <a16:creationId xmlns:a16="http://schemas.microsoft.com/office/drawing/2014/main" id="{6E6C16BB-D7AF-46C6-9ACC-E48918C3FDF6}"/>
                    </a:ext>
                  </a:extLst>
                </p:cNvPr>
                <p:cNvSpPr txBox="1"/>
                <p:nvPr/>
              </p:nvSpPr>
              <p:spPr>
                <a:xfrm>
                  <a:off x="8541605" y="2383907"/>
                  <a:ext cx="1440010" cy="338554"/>
                </a:xfrm>
                <a:prstGeom prst="rect">
                  <a:avLst/>
                </a:prstGeom>
                <a:noFill/>
              </p:spPr>
              <p:txBody>
                <a:bodyPr wrap="none" rtlCol="0">
                  <a:spAutoFit/>
                </a:bodyPr>
                <a:lstStyle/>
                <a:p>
                  <a:r>
                    <a:rPr lang="en-US" sz="1600" dirty="0">
                      <a:solidFill>
                        <a:schemeClr val="tx1">
                          <a:lumMod val="65000"/>
                          <a:lumOff val="35000"/>
                        </a:schemeClr>
                      </a:solidFill>
                    </a:rPr>
                    <a:t>Pinterest Users</a:t>
                  </a:r>
                </a:p>
              </p:txBody>
            </p:sp>
            <p:sp>
              <p:nvSpPr>
                <p:cNvPr id="61" name="TextBox 60">
                  <a:extLst>
                    <a:ext uri="{FF2B5EF4-FFF2-40B4-BE49-F238E27FC236}">
                      <a16:creationId xmlns:a16="http://schemas.microsoft.com/office/drawing/2014/main" id="{436D54E5-C991-4932-9956-D341F42172E8}"/>
                    </a:ext>
                  </a:extLst>
                </p:cNvPr>
                <p:cNvSpPr txBox="1"/>
                <p:nvPr/>
              </p:nvSpPr>
              <p:spPr>
                <a:xfrm>
                  <a:off x="8541605" y="1911769"/>
                  <a:ext cx="928459" cy="523220"/>
                </a:xfrm>
                <a:prstGeom prst="rect">
                  <a:avLst/>
                </a:prstGeom>
                <a:noFill/>
              </p:spPr>
              <p:txBody>
                <a:bodyPr wrap="none" rtlCol="0" anchor="b">
                  <a:spAutoFit/>
                </a:bodyPr>
                <a:lstStyle/>
                <a:p>
                  <a:r>
                    <a:rPr lang="en-US" sz="2800" b="1" dirty="0">
                      <a:solidFill>
                        <a:schemeClr val="accent6"/>
                      </a:solidFill>
                    </a:rPr>
                    <a:t>3.1m</a:t>
                  </a:r>
                </a:p>
              </p:txBody>
            </p:sp>
          </p:grpSp>
          <p:grpSp>
            <p:nvGrpSpPr>
              <p:cNvPr id="66" name="Group 65">
                <a:extLst>
                  <a:ext uri="{FF2B5EF4-FFF2-40B4-BE49-F238E27FC236}">
                    <a16:creationId xmlns:a16="http://schemas.microsoft.com/office/drawing/2014/main" id="{F652994D-E94A-45C4-BC67-B45AB31D1D2F}"/>
                  </a:ext>
                </a:extLst>
              </p:cNvPr>
              <p:cNvGrpSpPr/>
              <p:nvPr/>
            </p:nvGrpSpPr>
            <p:grpSpPr>
              <a:xfrm>
                <a:off x="5703628" y="3538444"/>
                <a:ext cx="5190709" cy="1324490"/>
                <a:chOff x="5703628" y="4068660"/>
                <a:chExt cx="5190709" cy="1324490"/>
              </a:xfrm>
            </p:grpSpPr>
            <p:sp>
              <p:nvSpPr>
                <p:cNvPr id="55" name="TextBox 54">
                  <a:extLst>
                    <a:ext uri="{FF2B5EF4-FFF2-40B4-BE49-F238E27FC236}">
                      <a16:creationId xmlns:a16="http://schemas.microsoft.com/office/drawing/2014/main" id="{4BFBD6B5-4869-4363-9FDB-5EA80748CED8}"/>
                    </a:ext>
                  </a:extLst>
                </p:cNvPr>
                <p:cNvSpPr txBox="1"/>
                <p:nvPr/>
              </p:nvSpPr>
              <p:spPr>
                <a:xfrm>
                  <a:off x="5703628"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57" name="TextBox 56">
                  <a:extLst>
                    <a:ext uri="{FF2B5EF4-FFF2-40B4-BE49-F238E27FC236}">
                      <a16:creationId xmlns:a16="http://schemas.microsoft.com/office/drawing/2014/main" id="{794EDAF9-39EF-4940-B158-5ED5B9429AD7}"/>
                    </a:ext>
                  </a:extLst>
                </p:cNvPr>
                <p:cNvSpPr txBox="1"/>
                <p:nvPr/>
              </p:nvSpPr>
              <p:spPr>
                <a:xfrm>
                  <a:off x="8541605" y="4902246"/>
                  <a:ext cx="2352732" cy="490904"/>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Sed perspiciatis unde omnis iste natus error </a:t>
                  </a:r>
                  <a:r>
                    <a:rPr lang="en-US" sz="1200">
                      <a:solidFill>
                        <a:schemeClr val="tx1">
                          <a:lumMod val="65000"/>
                          <a:lumOff val="35000"/>
                        </a:schemeClr>
                      </a:solidFill>
                    </a:rPr>
                    <a:t>voluptatem </a:t>
                  </a:r>
                  <a:endParaRPr lang="en-US" sz="1200" dirty="0">
                    <a:solidFill>
                      <a:schemeClr val="tx1">
                        <a:lumMod val="65000"/>
                        <a:lumOff val="35000"/>
                      </a:schemeClr>
                    </a:solidFill>
                  </a:endParaRPr>
                </a:p>
              </p:txBody>
            </p:sp>
            <p:sp>
              <p:nvSpPr>
                <p:cNvPr id="62" name="TextBox 61">
                  <a:extLst>
                    <a:ext uri="{FF2B5EF4-FFF2-40B4-BE49-F238E27FC236}">
                      <a16:creationId xmlns:a16="http://schemas.microsoft.com/office/drawing/2014/main" id="{6E12BFD0-E99B-4A9F-99A1-D1D5FF71EBD4}"/>
                    </a:ext>
                  </a:extLst>
                </p:cNvPr>
                <p:cNvSpPr txBox="1"/>
                <p:nvPr/>
              </p:nvSpPr>
              <p:spPr>
                <a:xfrm>
                  <a:off x="5703628" y="4540798"/>
                  <a:ext cx="1286378" cy="338554"/>
                </a:xfrm>
                <a:prstGeom prst="rect">
                  <a:avLst/>
                </a:prstGeom>
                <a:noFill/>
              </p:spPr>
              <p:txBody>
                <a:bodyPr wrap="none" rtlCol="0">
                  <a:spAutoFit/>
                </a:bodyPr>
                <a:lstStyle/>
                <a:p>
                  <a:r>
                    <a:rPr lang="en-US" sz="1600" dirty="0">
                      <a:solidFill>
                        <a:schemeClr val="tx1">
                          <a:lumMod val="65000"/>
                          <a:lumOff val="35000"/>
                        </a:schemeClr>
                      </a:solidFill>
                    </a:rPr>
                    <a:t>Twitter Users</a:t>
                  </a:r>
                </a:p>
              </p:txBody>
            </p:sp>
            <p:sp>
              <p:nvSpPr>
                <p:cNvPr id="63" name="TextBox 62">
                  <a:extLst>
                    <a:ext uri="{FF2B5EF4-FFF2-40B4-BE49-F238E27FC236}">
                      <a16:creationId xmlns:a16="http://schemas.microsoft.com/office/drawing/2014/main" id="{EF6A30C6-F240-447C-941F-62DEE8E84F12}"/>
                    </a:ext>
                  </a:extLst>
                </p:cNvPr>
                <p:cNvSpPr txBox="1"/>
                <p:nvPr/>
              </p:nvSpPr>
              <p:spPr>
                <a:xfrm>
                  <a:off x="5703628" y="4068660"/>
                  <a:ext cx="1007007" cy="523220"/>
                </a:xfrm>
                <a:prstGeom prst="rect">
                  <a:avLst/>
                </a:prstGeom>
                <a:noFill/>
              </p:spPr>
              <p:txBody>
                <a:bodyPr wrap="none" rtlCol="0" anchor="b">
                  <a:spAutoFit/>
                </a:bodyPr>
                <a:lstStyle/>
                <a:p>
                  <a:r>
                    <a:rPr lang="en-US" sz="2800" b="1" dirty="0">
                      <a:solidFill>
                        <a:schemeClr val="accent6"/>
                      </a:solidFill>
                    </a:rPr>
                    <a:t>9.7m</a:t>
                  </a:r>
                </a:p>
              </p:txBody>
            </p:sp>
            <p:sp>
              <p:nvSpPr>
                <p:cNvPr id="64" name="TextBox 63">
                  <a:extLst>
                    <a:ext uri="{FF2B5EF4-FFF2-40B4-BE49-F238E27FC236}">
                      <a16:creationId xmlns:a16="http://schemas.microsoft.com/office/drawing/2014/main" id="{81D9A2A6-B563-4099-8B4D-015F50C93D4D}"/>
                    </a:ext>
                  </a:extLst>
                </p:cNvPr>
                <p:cNvSpPr txBox="1"/>
                <p:nvPr/>
              </p:nvSpPr>
              <p:spPr>
                <a:xfrm>
                  <a:off x="8541605" y="4540798"/>
                  <a:ext cx="1232710" cy="338554"/>
                </a:xfrm>
                <a:prstGeom prst="rect">
                  <a:avLst/>
                </a:prstGeom>
                <a:noFill/>
              </p:spPr>
              <p:txBody>
                <a:bodyPr wrap="none" rtlCol="0">
                  <a:spAutoFit/>
                </a:bodyPr>
                <a:lstStyle/>
                <a:p>
                  <a:r>
                    <a:rPr lang="en-US" sz="1600" dirty="0">
                      <a:solidFill>
                        <a:schemeClr val="tx1">
                          <a:lumMod val="65000"/>
                          <a:lumOff val="35000"/>
                        </a:schemeClr>
                      </a:solidFill>
                    </a:rPr>
                    <a:t>Vimeo Users</a:t>
                  </a:r>
                </a:p>
              </p:txBody>
            </p:sp>
            <p:sp>
              <p:nvSpPr>
                <p:cNvPr id="65" name="TextBox 64">
                  <a:extLst>
                    <a:ext uri="{FF2B5EF4-FFF2-40B4-BE49-F238E27FC236}">
                      <a16:creationId xmlns:a16="http://schemas.microsoft.com/office/drawing/2014/main" id="{0C09296D-F50E-4ED0-9403-47C0F8BC501D}"/>
                    </a:ext>
                  </a:extLst>
                </p:cNvPr>
                <p:cNvSpPr txBox="1"/>
                <p:nvPr/>
              </p:nvSpPr>
              <p:spPr>
                <a:xfrm>
                  <a:off x="8541605" y="4068660"/>
                  <a:ext cx="1032655" cy="523220"/>
                </a:xfrm>
                <a:prstGeom prst="rect">
                  <a:avLst/>
                </a:prstGeom>
                <a:noFill/>
              </p:spPr>
              <p:txBody>
                <a:bodyPr wrap="none" rtlCol="0" anchor="b">
                  <a:spAutoFit/>
                </a:bodyPr>
                <a:lstStyle/>
                <a:p>
                  <a:r>
                    <a:rPr lang="en-US" sz="2800" b="1" dirty="0">
                      <a:solidFill>
                        <a:schemeClr val="accent6"/>
                      </a:solidFill>
                    </a:rPr>
                    <a:t>2.6m</a:t>
                  </a:r>
                </a:p>
              </p:txBody>
            </p:sp>
          </p:grpSp>
        </p:grpSp>
        <p:sp>
          <p:nvSpPr>
            <p:cNvPr id="89" name="TextBox 88">
              <a:extLst>
                <a:ext uri="{FF2B5EF4-FFF2-40B4-BE49-F238E27FC236}">
                  <a16:creationId xmlns:a16="http://schemas.microsoft.com/office/drawing/2014/main" id="{DBD56C0E-3085-4DC1-B2E2-77A72F9BC5CF}"/>
                </a:ext>
              </a:extLst>
            </p:cNvPr>
            <p:cNvSpPr txBox="1"/>
            <p:nvPr/>
          </p:nvSpPr>
          <p:spPr>
            <a:xfrm>
              <a:off x="5703628" y="849092"/>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sp>
        <p:nvSpPr>
          <p:cNvPr id="93" name="Freeform 19">
            <a:extLst>
              <a:ext uri="{FF2B5EF4-FFF2-40B4-BE49-F238E27FC236}">
                <a16:creationId xmlns:a16="http://schemas.microsoft.com/office/drawing/2014/main" id="{8406DD0B-54BD-4C83-A70A-AD72FF00F911}"/>
              </a:ext>
            </a:extLst>
          </p:cNvPr>
          <p:cNvSpPr>
            <a:spLocks noEditPoints="1"/>
          </p:cNvSpPr>
          <p:nvPr/>
        </p:nvSpPr>
        <p:spPr bwMode="auto">
          <a:xfrm>
            <a:off x="10527324" y="4369752"/>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94" name="Freeform 17">
            <a:extLst>
              <a:ext uri="{FF2B5EF4-FFF2-40B4-BE49-F238E27FC236}">
                <a16:creationId xmlns:a16="http://schemas.microsoft.com/office/drawing/2014/main" id="{4533B5F6-774F-4883-8134-77E167E0A1C3}"/>
              </a:ext>
            </a:extLst>
          </p:cNvPr>
          <p:cNvSpPr>
            <a:spLocks noEditPoints="1"/>
          </p:cNvSpPr>
          <p:nvPr/>
        </p:nvSpPr>
        <p:spPr bwMode="auto">
          <a:xfrm>
            <a:off x="10216872" y="62866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95" name="Freeform 21">
            <a:extLst>
              <a:ext uri="{FF2B5EF4-FFF2-40B4-BE49-F238E27FC236}">
                <a16:creationId xmlns:a16="http://schemas.microsoft.com/office/drawing/2014/main" id="{CBD2B7EC-F9EC-4D28-96C6-1873896CD8EB}"/>
              </a:ext>
            </a:extLst>
          </p:cNvPr>
          <p:cNvSpPr>
            <a:spLocks/>
          </p:cNvSpPr>
          <p:nvPr/>
        </p:nvSpPr>
        <p:spPr bwMode="auto">
          <a:xfrm>
            <a:off x="9604497" y="-54658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1" name="Freeform: Shape 50">
            <a:extLst>
              <a:ext uri="{FF2B5EF4-FFF2-40B4-BE49-F238E27FC236}">
                <a16:creationId xmlns:a16="http://schemas.microsoft.com/office/drawing/2014/main" id="{DAE7F3FB-F5DD-4F3A-863D-5034CF21BDC4}"/>
              </a:ext>
            </a:extLst>
          </p:cNvPr>
          <p:cNvSpPr/>
          <p:nvPr/>
        </p:nvSpPr>
        <p:spPr>
          <a:xfrm rot="2700000">
            <a:off x="2065937" y="3004373"/>
            <a:ext cx="1421913" cy="1330504"/>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49">
            <a:extLst>
              <a:ext uri="{FF2B5EF4-FFF2-40B4-BE49-F238E27FC236}">
                <a16:creationId xmlns:a16="http://schemas.microsoft.com/office/drawing/2014/main" id="{E41689C2-9EB4-4143-856D-3697082B8A03}"/>
              </a:ext>
            </a:extLst>
          </p:cNvPr>
          <p:cNvSpPr>
            <a:spLocks noEditPoints="1"/>
          </p:cNvSpPr>
          <p:nvPr/>
        </p:nvSpPr>
        <p:spPr bwMode="auto">
          <a:xfrm>
            <a:off x="2620319" y="3611979"/>
            <a:ext cx="313147" cy="347798"/>
          </a:xfrm>
          <a:custGeom>
            <a:avLst/>
            <a:gdLst>
              <a:gd name="T0" fmla="*/ 77 w 285"/>
              <a:gd name="T1" fmla="*/ 39 h 317"/>
              <a:gd name="T2" fmla="*/ 38 w 285"/>
              <a:gd name="T3" fmla="*/ 77 h 317"/>
              <a:gd name="T4" fmla="*/ 0 w 285"/>
              <a:gd name="T5" fmla="*/ 39 h 317"/>
              <a:gd name="T6" fmla="*/ 38 w 285"/>
              <a:gd name="T7" fmla="*/ 0 h 317"/>
              <a:gd name="T8" fmla="*/ 77 w 285"/>
              <a:gd name="T9" fmla="*/ 39 h 317"/>
              <a:gd name="T10" fmla="*/ 7 w 285"/>
              <a:gd name="T11" fmla="*/ 317 h 317"/>
              <a:gd name="T12" fmla="*/ 7 w 285"/>
              <a:gd name="T13" fmla="*/ 100 h 317"/>
              <a:gd name="T14" fmla="*/ 69 w 285"/>
              <a:gd name="T15" fmla="*/ 100 h 317"/>
              <a:gd name="T16" fmla="*/ 69 w 285"/>
              <a:gd name="T17" fmla="*/ 317 h 317"/>
              <a:gd name="T18" fmla="*/ 7 w 285"/>
              <a:gd name="T19" fmla="*/ 317 h 317"/>
              <a:gd name="T20" fmla="*/ 162 w 285"/>
              <a:gd name="T21" fmla="*/ 100 h 317"/>
              <a:gd name="T22" fmla="*/ 162 w 285"/>
              <a:gd name="T23" fmla="*/ 110 h 317"/>
              <a:gd name="T24" fmla="*/ 243 w 285"/>
              <a:gd name="T25" fmla="*/ 113 h 317"/>
              <a:gd name="T26" fmla="*/ 285 w 285"/>
              <a:gd name="T27" fmla="*/ 185 h 317"/>
              <a:gd name="T28" fmla="*/ 285 w 285"/>
              <a:gd name="T29" fmla="*/ 317 h 317"/>
              <a:gd name="T30" fmla="*/ 223 w 285"/>
              <a:gd name="T31" fmla="*/ 317 h 317"/>
              <a:gd name="T32" fmla="*/ 223 w 285"/>
              <a:gd name="T33" fmla="*/ 185 h 317"/>
              <a:gd name="T34" fmla="*/ 213 w 285"/>
              <a:gd name="T35" fmla="*/ 167 h 317"/>
              <a:gd name="T36" fmla="*/ 162 w 285"/>
              <a:gd name="T37" fmla="*/ 178 h 317"/>
              <a:gd name="T38" fmla="*/ 162 w 285"/>
              <a:gd name="T39" fmla="*/ 317 h 317"/>
              <a:gd name="T40" fmla="*/ 100 w 285"/>
              <a:gd name="T41" fmla="*/ 317 h 317"/>
              <a:gd name="T42" fmla="*/ 100 w 285"/>
              <a:gd name="T43" fmla="*/ 100 h 317"/>
              <a:gd name="T44" fmla="*/ 162 w 285"/>
              <a:gd name="T45" fmla="*/ 10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 h="317">
                <a:moveTo>
                  <a:pt x="77" y="39"/>
                </a:moveTo>
                <a:cubicBezTo>
                  <a:pt x="77" y="60"/>
                  <a:pt x="59" y="77"/>
                  <a:pt x="38" y="77"/>
                </a:cubicBezTo>
                <a:cubicBezTo>
                  <a:pt x="17" y="77"/>
                  <a:pt x="0" y="60"/>
                  <a:pt x="0" y="39"/>
                </a:cubicBezTo>
                <a:cubicBezTo>
                  <a:pt x="0" y="17"/>
                  <a:pt x="17" y="0"/>
                  <a:pt x="38" y="0"/>
                </a:cubicBezTo>
                <a:cubicBezTo>
                  <a:pt x="59" y="0"/>
                  <a:pt x="77" y="17"/>
                  <a:pt x="77" y="39"/>
                </a:cubicBezTo>
                <a:close/>
                <a:moveTo>
                  <a:pt x="7" y="317"/>
                </a:moveTo>
                <a:cubicBezTo>
                  <a:pt x="7" y="100"/>
                  <a:pt x="7" y="100"/>
                  <a:pt x="7" y="100"/>
                </a:cubicBezTo>
                <a:cubicBezTo>
                  <a:pt x="69" y="100"/>
                  <a:pt x="69" y="100"/>
                  <a:pt x="69" y="100"/>
                </a:cubicBezTo>
                <a:cubicBezTo>
                  <a:pt x="69" y="317"/>
                  <a:pt x="69" y="317"/>
                  <a:pt x="69" y="317"/>
                </a:cubicBezTo>
                <a:lnTo>
                  <a:pt x="7" y="317"/>
                </a:lnTo>
                <a:close/>
                <a:moveTo>
                  <a:pt x="162" y="100"/>
                </a:moveTo>
                <a:cubicBezTo>
                  <a:pt x="162" y="110"/>
                  <a:pt x="162" y="110"/>
                  <a:pt x="162" y="110"/>
                </a:cubicBezTo>
                <a:cubicBezTo>
                  <a:pt x="186" y="98"/>
                  <a:pt x="219" y="100"/>
                  <a:pt x="243" y="113"/>
                </a:cubicBezTo>
                <a:cubicBezTo>
                  <a:pt x="268" y="127"/>
                  <a:pt x="285" y="157"/>
                  <a:pt x="285" y="185"/>
                </a:cubicBezTo>
                <a:cubicBezTo>
                  <a:pt x="285" y="317"/>
                  <a:pt x="285" y="317"/>
                  <a:pt x="285" y="317"/>
                </a:cubicBezTo>
                <a:cubicBezTo>
                  <a:pt x="223" y="317"/>
                  <a:pt x="223" y="317"/>
                  <a:pt x="223" y="317"/>
                </a:cubicBezTo>
                <a:cubicBezTo>
                  <a:pt x="223" y="185"/>
                  <a:pt x="223" y="185"/>
                  <a:pt x="223" y="185"/>
                </a:cubicBezTo>
                <a:cubicBezTo>
                  <a:pt x="223" y="179"/>
                  <a:pt x="218" y="169"/>
                  <a:pt x="213" y="167"/>
                </a:cubicBezTo>
                <a:cubicBezTo>
                  <a:pt x="188" y="153"/>
                  <a:pt x="162" y="178"/>
                  <a:pt x="162" y="178"/>
                </a:cubicBezTo>
                <a:cubicBezTo>
                  <a:pt x="162" y="317"/>
                  <a:pt x="162" y="317"/>
                  <a:pt x="162" y="317"/>
                </a:cubicBezTo>
                <a:cubicBezTo>
                  <a:pt x="100" y="317"/>
                  <a:pt x="100" y="317"/>
                  <a:pt x="100" y="317"/>
                </a:cubicBezTo>
                <a:cubicBezTo>
                  <a:pt x="100" y="100"/>
                  <a:pt x="100" y="100"/>
                  <a:pt x="100" y="100"/>
                </a:cubicBezTo>
                <a:lnTo>
                  <a:pt x="162"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accent6"/>
              </a:solidFill>
            </a:endParaRPr>
          </a:p>
        </p:txBody>
      </p:sp>
    </p:spTree>
    <p:extLst>
      <p:ext uri="{BB962C8B-B14F-4D97-AF65-F5344CB8AC3E}">
        <p14:creationId xmlns:p14="http://schemas.microsoft.com/office/powerpoint/2010/main" val="76467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19">
            <a:extLst>
              <a:ext uri="{FF2B5EF4-FFF2-40B4-BE49-F238E27FC236}">
                <a16:creationId xmlns:a16="http://schemas.microsoft.com/office/drawing/2014/main" id="{E1B17690-7394-4B7F-BB95-F9C72E017303}"/>
              </a:ext>
            </a:extLst>
          </p:cNvPr>
          <p:cNvSpPr>
            <a:spLocks noEditPoints="1"/>
          </p:cNvSpPr>
          <p:nvPr/>
        </p:nvSpPr>
        <p:spPr bwMode="auto">
          <a:xfrm>
            <a:off x="922827" y="447865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4B41D240-2D5A-4CDC-95F9-2994FCEA8766}"/>
              </a:ext>
            </a:extLst>
          </p:cNvPr>
          <p:cNvSpPr>
            <a:spLocks noEditPoints="1"/>
          </p:cNvSpPr>
          <p:nvPr/>
        </p:nvSpPr>
        <p:spPr bwMode="auto">
          <a:xfrm>
            <a:off x="612375" y="737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59" name="Freeform 21">
            <a:extLst>
              <a:ext uri="{FF2B5EF4-FFF2-40B4-BE49-F238E27FC236}">
                <a16:creationId xmlns:a16="http://schemas.microsoft.com/office/drawing/2014/main" id="{6E76ACC2-DE36-42B2-AFD8-16AC41625941}"/>
              </a:ext>
            </a:extLst>
          </p:cNvPr>
          <p:cNvSpPr>
            <a:spLocks/>
          </p:cNvSpPr>
          <p:nvPr/>
        </p:nvSpPr>
        <p:spPr bwMode="auto">
          <a:xfrm>
            <a:off x="0" y="-43767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6000"/>
            </a:schemeClr>
          </a:solidFill>
          <a:ln>
            <a:noFill/>
          </a:ln>
        </p:spPr>
        <p:txBody>
          <a:bodyPr vert="horz" wrap="square" lIns="91440" tIns="45720" rIns="91440" bIns="45720" numCol="1" anchor="t" anchorCtr="0" compatLnSpc="1">
            <a:prstTxWarp prst="textNoShape">
              <a:avLst/>
            </a:prstTxWarp>
          </a:bodyPr>
          <a:lstStyle/>
          <a:p>
            <a:endParaRPr lang="en-ID"/>
          </a:p>
        </p:txBody>
      </p:sp>
      <p:grpSp>
        <p:nvGrpSpPr>
          <p:cNvPr id="22" name="Group 21">
            <a:extLst>
              <a:ext uri="{FF2B5EF4-FFF2-40B4-BE49-F238E27FC236}">
                <a16:creationId xmlns:a16="http://schemas.microsoft.com/office/drawing/2014/main" id="{914261FB-B13F-402E-AF91-EF4AD0717049}"/>
              </a:ext>
            </a:extLst>
          </p:cNvPr>
          <p:cNvGrpSpPr/>
          <p:nvPr/>
        </p:nvGrpSpPr>
        <p:grpSpPr>
          <a:xfrm>
            <a:off x="5631162" y="-90288"/>
            <a:ext cx="5920354" cy="6114337"/>
            <a:chOff x="4923239" y="-90288"/>
            <a:chExt cx="5920354" cy="6114337"/>
          </a:xfrm>
          <a:effectLst>
            <a:outerShdw blurRad="482600" dist="152400" dir="2400000" algn="ctr" rotWithShape="0">
              <a:srgbClr val="000000">
                <a:alpha val="8000"/>
              </a:srgbClr>
            </a:outerShdw>
          </a:effectLst>
        </p:grpSpPr>
        <p:sp>
          <p:nvSpPr>
            <p:cNvPr id="11" name="Freeform: Shape 10">
              <a:extLst>
                <a:ext uri="{FF2B5EF4-FFF2-40B4-BE49-F238E27FC236}">
                  <a16:creationId xmlns:a16="http://schemas.microsoft.com/office/drawing/2014/main" id="{6DEA7C18-AF13-4633-9276-606A64C542D2}"/>
                </a:ext>
              </a:extLst>
            </p:cNvPr>
            <p:cNvSpPr/>
            <p:nvPr/>
          </p:nvSpPr>
          <p:spPr>
            <a:xfrm rot="1800000">
              <a:off x="5299197" y="-90288"/>
              <a:ext cx="5503851" cy="3671359"/>
            </a:xfrm>
            <a:custGeom>
              <a:avLst/>
              <a:gdLst>
                <a:gd name="connsiteX0" fmla="*/ 3413168 w 5503851"/>
                <a:gd name="connsiteY0" fmla="*/ 237591 h 3671359"/>
                <a:gd name="connsiteX1" fmla="*/ 4294085 w 5503851"/>
                <a:gd name="connsiteY1" fmla="*/ 1 h 3671359"/>
                <a:gd name="connsiteX2" fmla="*/ 5386314 w 5503851"/>
                <a:gd name="connsiteY2" fmla="*/ 410335 h 3671359"/>
                <a:gd name="connsiteX3" fmla="*/ 5503851 w 5503851"/>
                <a:gd name="connsiteY3" fmla="*/ 528231 h 3671359"/>
                <a:gd name="connsiteX4" fmla="*/ 59793 w 5503851"/>
                <a:gd name="connsiteY4" fmla="*/ 3671359 h 3671359"/>
                <a:gd name="connsiteX5" fmla="*/ 44425 w 5503851"/>
                <a:gd name="connsiteY5" fmla="*/ 3620543 h 3671359"/>
                <a:gd name="connsiteX6" fmla="*/ 186915 w 5503851"/>
                <a:gd name="connsiteY6" fmla="*/ 2484303 h 3671359"/>
                <a:gd name="connsiteX7" fmla="*/ 924374 w 5503851"/>
                <a:gd name="connsiteY7" fmla="*/ 1749486 h 3671359"/>
                <a:gd name="connsiteX8" fmla="*/ 2548466 w 5503851"/>
                <a:gd name="connsiteY8" fmla="*/ 1734625 h 3671359"/>
                <a:gd name="connsiteX9" fmla="*/ 3289405 w 5503851"/>
                <a:gd name="connsiteY9" fmla="*/ 313030 h 3671359"/>
                <a:gd name="connsiteX10" fmla="*/ 3413168 w 5503851"/>
                <a:gd name="connsiteY10" fmla="*/ 237591 h 367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3851" h="3671359">
                  <a:moveTo>
                    <a:pt x="3413168" y="237591"/>
                  </a:moveTo>
                  <a:cubicBezTo>
                    <a:pt x="3703679" y="74378"/>
                    <a:pt x="4005183" y="114"/>
                    <a:pt x="4294085" y="1"/>
                  </a:cubicBezTo>
                  <a:cubicBezTo>
                    <a:pt x="4706803" y="-163"/>
                    <a:pt x="5093806" y="150999"/>
                    <a:pt x="5386314" y="410335"/>
                  </a:cubicBezTo>
                  <a:lnTo>
                    <a:pt x="5503851" y="528231"/>
                  </a:lnTo>
                  <a:lnTo>
                    <a:pt x="59793" y="3671359"/>
                  </a:lnTo>
                  <a:lnTo>
                    <a:pt x="44425" y="3620543"/>
                  </a:lnTo>
                  <a:cubicBezTo>
                    <a:pt x="-44495" y="3248095"/>
                    <a:pt x="-1389" y="2843450"/>
                    <a:pt x="186915" y="2484303"/>
                  </a:cubicBezTo>
                  <a:cubicBezTo>
                    <a:pt x="337560" y="2196985"/>
                    <a:pt x="581131" y="1938786"/>
                    <a:pt x="924374" y="1749486"/>
                  </a:cubicBezTo>
                  <a:cubicBezTo>
                    <a:pt x="1662223" y="1347145"/>
                    <a:pt x="2548466" y="1734625"/>
                    <a:pt x="2548466" y="1734625"/>
                  </a:cubicBezTo>
                  <a:cubicBezTo>
                    <a:pt x="2548466" y="1734625"/>
                    <a:pt x="2620530" y="793857"/>
                    <a:pt x="3289405" y="313030"/>
                  </a:cubicBezTo>
                  <a:cubicBezTo>
                    <a:pt x="3330389" y="286040"/>
                    <a:pt x="3371666" y="260908"/>
                    <a:pt x="3413168" y="237591"/>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 name="Freeform: Shape 15">
              <a:extLst>
                <a:ext uri="{FF2B5EF4-FFF2-40B4-BE49-F238E27FC236}">
                  <a16:creationId xmlns:a16="http://schemas.microsoft.com/office/drawing/2014/main" id="{249EE2AE-8ECE-4CF7-93D9-97354BAFD84E}"/>
                </a:ext>
              </a:extLst>
            </p:cNvPr>
            <p:cNvSpPr/>
            <p:nvPr/>
          </p:nvSpPr>
          <p:spPr>
            <a:xfrm rot="1800000">
              <a:off x="4923239" y="520547"/>
              <a:ext cx="5920354" cy="4214255"/>
            </a:xfrm>
            <a:custGeom>
              <a:avLst/>
              <a:gdLst>
                <a:gd name="connsiteX0" fmla="*/ 0 w 5920354"/>
                <a:gd name="connsiteY0" fmla="*/ 3143129 h 4214255"/>
                <a:gd name="connsiteX1" fmla="*/ 5444058 w 5920354"/>
                <a:gd name="connsiteY1" fmla="*/ 0 h 4214255"/>
                <a:gd name="connsiteX2" fmla="*/ 5464582 w 5920354"/>
                <a:gd name="connsiteY2" fmla="*/ 20586 h 4214255"/>
                <a:gd name="connsiteX3" fmla="*/ 5584982 w 5920354"/>
                <a:gd name="connsiteY3" fmla="*/ 175900 h 4214255"/>
                <a:gd name="connsiteX4" fmla="*/ 5898984 w 5920354"/>
                <a:gd name="connsiteY4" fmla="*/ 1019472 h 4214255"/>
                <a:gd name="connsiteX5" fmla="*/ 5920354 w 5920354"/>
                <a:gd name="connsiteY5" fmla="*/ 1297066 h 4214255"/>
                <a:gd name="connsiteX6" fmla="*/ 867634 w 5920354"/>
                <a:gd name="connsiteY6" fmla="*/ 4214255 h 4214255"/>
                <a:gd name="connsiteX7" fmla="*/ 739392 w 5920354"/>
                <a:gd name="connsiteY7" fmla="*/ 4132104 h 4214255"/>
                <a:gd name="connsiteX8" fmla="*/ 117072 w 5920354"/>
                <a:gd name="connsiteY8" fmla="*/ 3451153 h 4214255"/>
                <a:gd name="connsiteX9" fmla="*/ 40032 w 5920354"/>
                <a:gd name="connsiteY9" fmla="*/ 3275495 h 421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0354" h="4214255">
                  <a:moveTo>
                    <a:pt x="0" y="3143129"/>
                  </a:moveTo>
                  <a:lnTo>
                    <a:pt x="5444058" y="0"/>
                  </a:lnTo>
                  <a:lnTo>
                    <a:pt x="5464582" y="20586"/>
                  </a:lnTo>
                  <a:cubicBezTo>
                    <a:pt x="5507765" y="69619"/>
                    <a:pt x="5548005" y="121457"/>
                    <a:pt x="5584982" y="175900"/>
                  </a:cubicBezTo>
                  <a:cubicBezTo>
                    <a:pt x="5765289" y="426729"/>
                    <a:pt x="5858920" y="717620"/>
                    <a:pt x="5898984" y="1019472"/>
                  </a:cubicBezTo>
                  <a:lnTo>
                    <a:pt x="5920354" y="1297066"/>
                  </a:lnTo>
                  <a:lnTo>
                    <a:pt x="867634" y="4214255"/>
                  </a:lnTo>
                  <a:lnTo>
                    <a:pt x="739392" y="4132104"/>
                  </a:lnTo>
                  <a:cubicBezTo>
                    <a:pt x="487925" y="3951336"/>
                    <a:pt x="267946" y="3727849"/>
                    <a:pt x="117072" y="3451153"/>
                  </a:cubicBezTo>
                  <a:cubicBezTo>
                    <a:pt x="87826" y="3394094"/>
                    <a:pt x="62126" y="3335422"/>
                    <a:pt x="40032" y="32754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21" name="Group 20">
              <a:extLst>
                <a:ext uri="{FF2B5EF4-FFF2-40B4-BE49-F238E27FC236}">
                  <a16:creationId xmlns:a16="http://schemas.microsoft.com/office/drawing/2014/main" id="{1FFF6F59-5118-4C34-AA71-F225EE26F95F}"/>
                </a:ext>
              </a:extLst>
            </p:cNvPr>
            <p:cNvGrpSpPr/>
            <p:nvPr/>
          </p:nvGrpSpPr>
          <p:grpSpPr>
            <a:xfrm>
              <a:off x="5256546" y="1950875"/>
              <a:ext cx="5048812" cy="4073174"/>
              <a:chOff x="5256546" y="1950875"/>
              <a:chExt cx="5048812" cy="4073174"/>
            </a:xfrm>
          </p:grpSpPr>
          <p:sp>
            <p:nvSpPr>
              <p:cNvPr id="18" name="Freeform: Shape 17">
                <a:extLst>
                  <a:ext uri="{FF2B5EF4-FFF2-40B4-BE49-F238E27FC236}">
                    <a16:creationId xmlns:a16="http://schemas.microsoft.com/office/drawing/2014/main" id="{D8C7B54A-6203-457B-AE45-86AA816B96D9}"/>
                  </a:ext>
                </a:extLst>
              </p:cNvPr>
              <p:cNvSpPr/>
              <p:nvPr/>
            </p:nvSpPr>
            <p:spPr>
              <a:xfrm rot="1800000">
                <a:off x="5256546" y="1950875"/>
                <a:ext cx="5048812" cy="3534085"/>
              </a:xfrm>
              <a:custGeom>
                <a:avLst/>
                <a:gdLst>
                  <a:gd name="connsiteX0" fmla="*/ 0 w 5048812"/>
                  <a:gd name="connsiteY0" fmla="*/ 2913437 h 3534085"/>
                  <a:gd name="connsiteX1" fmla="*/ 5046221 w 5048812"/>
                  <a:gd name="connsiteY1" fmla="*/ 0 h 3534085"/>
                  <a:gd name="connsiteX2" fmla="*/ 5047645 w 5048812"/>
                  <a:gd name="connsiteY2" fmla="*/ 18507 h 3534085"/>
                  <a:gd name="connsiteX3" fmla="*/ 4931446 w 5048812"/>
                  <a:gd name="connsiteY3" fmla="*/ 1179966 h 3534085"/>
                  <a:gd name="connsiteX4" fmla="*/ 4849619 w 5048812"/>
                  <a:gd name="connsiteY4" fmla="*/ 1529086 h 3534085"/>
                  <a:gd name="connsiteX5" fmla="*/ 4795077 w 5048812"/>
                  <a:gd name="connsiteY5" fmla="*/ 1717053 h 3534085"/>
                  <a:gd name="connsiteX6" fmla="*/ 1647885 w 5048812"/>
                  <a:gd name="connsiteY6" fmla="*/ 3534085 h 3534085"/>
                  <a:gd name="connsiteX7" fmla="*/ 1556507 w 5048812"/>
                  <a:gd name="connsiteY7" fmla="*/ 3515149 h 3534085"/>
                  <a:gd name="connsiteX8" fmla="*/ 1210186 w 5048812"/>
                  <a:gd name="connsiteY8" fmla="*/ 3423114 h 3534085"/>
                  <a:gd name="connsiteX9" fmla="*/ 125185 w 5048812"/>
                  <a:gd name="connsiteY9" fmla="*/ 2993628 h 353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812" h="3534085">
                    <a:moveTo>
                      <a:pt x="0" y="2913437"/>
                    </a:moveTo>
                    <a:lnTo>
                      <a:pt x="5046221" y="0"/>
                    </a:lnTo>
                    <a:lnTo>
                      <a:pt x="5047645" y="18507"/>
                    </a:lnTo>
                    <a:cubicBezTo>
                      <a:pt x="5058356" y="426409"/>
                      <a:pt x="4993461" y="836554"/>
                      <a:pt x="4931446" y="1179966"/>
                    </a:cubicBezTo>
                    <a:cubicBezTo>
                      <a:pt x="4908442" y="1293812"/>
                      <a:pt x="4880884" y="1410656"/>
                      <a:pt x="4849619" y="1529086"/>
                    </a:cubicBezTo>
                    <a:lnTo>
                      <a:pt x="4795077" y="1717053"/>
                    </a:lnTo>
                    <a:lnTo>
                      <a:pt x="1647885" y="3534085"/>
                    </a:lnTo>
                    <a:lnTo>
                      <a:pt x="1556507" y="3515149"/>
                    </a:lnTo>
                    <a:cubicBezTo>
                      <a:pt x="1437240" y="3487234"/>
                      <a:pt x="1321218" y="3456615"/>
                      <a:pt x="1210186" y="3423114"/>
                    </a:cubicBezTo>
                    <a:cubicBezTo>
                      <a:pt x="874279" y="3333108"/>
                      <a:pt x="482889" y="3198233"/>
                      <a:pt x="125185" y="299362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Freeform: Shape 19">
                <a:extLst>
                  <a:ext uri="{FF2B5EF4-FFF2-40B4-BE49-F238E27FC236}">
                    <a16:creationId xmlns:a16="http://schemas.microsoft.com/office/drawing/2014/main" id="{A47B82AC-79BC-4D2B-B31B-598AD38D33B4}"/>
                  </a:ext>
                </a:extLst>
              </p:cNvPr>
              <p:cNvSpPr/>
              <p:nvPr/>
            </p:nvSpPr>
            <p:spPr>
              <a:xfrm rot="1800000">
                <a:off x="6324021" y="3975989"/>
                <a:ext cx="3147192" cy="2048060"/>
              </a:xfrm>
              <a:custGeom>
                <a:avLst/>
                <a:gdLst>
                  <a:gd name="connsiteX0" fmla="*/ 0 w 3147192"/>
                  <a:gd name="connsiteY0" fmla="*/ 1817032 h 2048060"/>
                  <a:gd name="connsiteX1" fmla="*/ 3147192 w 3147192"/>
                  <a:gd name="connsiteY1" fmla="*/ 0 h 2048060"/>
                  <a:gd name="connsiteX2" fmla="*/ 3097670 w 3147192"/>
                  <a:gd name="connsiteY2" fmla="*/ 170664 h 2048060"/>
                  <a:gd name="connsiteX3" fmla="*/ 2291082 w 3147192"/>
                  <a:gd name="connsiteY3" fmla="*/ 2047205 h 2048060"/>
                  <a:gd name="connsiteX4" fmla="*/ 274411 w 3147192"/>
                  <a:gd name="connsiteY4" fmla="*/ 1873900 h 204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7192" h="2048060">
                    <a:moveTo>
                      <a:pt x="0" y="1817032"/>
                    </a:moveTo>
                    <a:lnTo>
                      <a:pt x="3147192" y="0"/>
                    </a:lnTo>
                    <a:lnTo>
                      <a:pt x="3097670" y="170664"/>
                    </a:lnTo>
                    <a:cubicBezTo>
                      <a:pt x="2870695" y="891783"/>
                      <a:pt x="2540807" y="1619081"/>
                      <a:pt x="2291082" y="2047205"/>
                    </a:cubicBezTo>
                    <a:cubicBezTo>
                      <a:pt x="1816452" y="2055039"/>
                      <a:pt x="1018469" y="2009983"/>
                      <a:pt x="274411" y="187390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grpSp>
      <p:grpSp>
        <p:nvGrpSpPr>
          <p:cNvPr id="43" name="Group 42">
            <a:extLst>
              <a:ext uri="{FF2B5EF4-FFF2-40B4-BE49-F238E27FC236}">
                <a16:creationId xmlns:a16="http://schemas.microsoft.com/office/drawing/2014/main" id="{C0A54311-6CDC-4B06-9B51-0B35C09B410E}"/>
              </a:ext>
            </a:extLst>
          </p:cNvPr>
          <p:cNvGrpSpPr/>
          <p:nvPr/>
        </p:nvGrpSpPr>
        <p:grpSpPr>
          <a:xfrm>
            <a:off x="8212941" y="4997356"/>
            <a:ext cx="1032659" cy="1032659"/>
            <a:chOff x="7589422" y="5232919"/>
            <a:chExt cx="1242747" cy="1242747"/>
          </a:xfrm>
        </p:grpSpPr>
        <p:sp>
          <p:nvSpPr>
            <p:cNvPr id="42" name="Oval 41">
              <a:extLst>
                <a:ext uri="{FF2B5EF4-FFF2-40B4-BE49-F238E27FC236}">
                  <a16:creationId xmlns:a16="http://schemas.microsoft.com/office/drawing/2014/main" id="{1B04E7D6-2BEC-4516-996C-A004DC5A77A5}"/>
                </a:ext>
              </a:extLst>
            </p:cNvPr>
            <p:cNvSpPr/>
            <p:nvPr/>
          </p:nvSpPr>
          <p:spPr>
            <a:xfrm>
              <a:off x="7589422" y="523291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4" name="Graphic 23">
              <a:extLst>
                <a:ext uri="{FF2B5EF4-FFF2-40B4-BE49-F238E27FC236}">
                  <a16:creationId xmlns:a16="http://schemas.microsoft.com/office/drawing/2014/main" id="{91F77F34-3295-42CA-B545-274B58827CB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1376" y="5454873"/>
              <a:ext cx="798837" cy="798837"/>
            </a:xfrm>
            <a:prstGeom prst="rect">
              <a:avLst/>
            </a:prstGeom>
          </p:spPr>
        </p:pic>
      </p:grpSp>
      <p:grpSp>
        <p:nvGrpSpPr>
          <p:cNvPr id="44" name="Group 43">
            <a:extLst>
              <a:ext uri="{FF2B5EF4-FFF2-40B4-BE49-F238E27FC236}">
                <a16:creationId xmlns:a16="http://schemas.microsoft.com/office/drawing/2014/main" id="{360E0EC0-E4D1-4FCF-8126-E115BFF28EB5}"/>
              </a:ext>
            </a:extLst>
          </p:cNvPr>
          <p:cNvGrpSpPr/>
          <p:nvPr/>
        </p:nvGrpSpPr>
        <p:grpSpPr>
          <a:xfrm>
            <a:off x="8183165" y="3559764"/>
            <a:ext cx="1092207" cy="1092207"/>
            <a:chOff x="10314777" y="3521649"/>
            <a:chExt cx="1242747" cy="1242747"/>
          </a:xfrm>
        </p:grpSpPr>
        <p:sp>
          <p:nvSpPr>
            <p:cNvPr id="41" name="Oval 40">
              <a:extLst>
                <a:ext uri="{FF2B5EF4-FFF2-40B4-BE49-F238E27FC236}">
                  <a16:creationId xmlns:a16="http://schemas.microsoft.com/office/drawing/2014/main" id="{B3C76712-B02F-499D-8713-46B6A45E8C35}"/>
                </a:ext>
              </a:extLst>
            </p:cNvPr>
            <p:cNvSpPr/>
            <p:nvPr/>
          </p:nvSpPr>
          <p:spPr>
            <a:xfrm>
              <a:off x="10314777" y="3521649"/>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5" name="Graphic 34">
              <a:extLst>
                <a:ext uri="{FF2B5EF4-FFF2-40B4-BE49-F238E27FC236}">
                  <a16:creationId xmlns:a16="http://schemas.microsoft.com/office/drawing/2014/main" id="{7616DF51-848D-47BF-A04C-4D3BFF68D41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3641" y="3850513"/>
              <a:ext cx="585018" cy="585018"/>
            </a:xfrm>
            <a:prstGeom prst="rect">
              <a:avLst/>
            </a:prstGeom>
          </p:spPr>
        </p:pic>
      </p:grpSp>
      <p:grpSp>
        <p:nvGrpSpPr>
          <p:cNvPr id="45" name="Group 44">
            <a:extLst>
              <a:ext uri="{FF2B5EF4-FFF2-40B4-BE49-F238E27FC236}">
                <a16:creationId xmlns:a16="http://schemas.microsoft.com/office/drawing/2014/main" id="{53843CC4-66D4-422A-AC07-5168A2B53E7C}"/>
              </a:ext>
            </a:extLst>
          </p:cNvPr>
          <p:cNvGrpSpPr/>
          <p:nvPr/>
        </p:nvGrpSpPr>
        <p:grpSpPr>
          <a:xfrm>
            <a:off x="8193917" y="2196556"/>
            <a:ext cx="1070700" cy="1070700"/>
            <a:chOff x="5119694" y="2098814"/>
            <a:chExt cx="1242747" cy="1242747"/>
          </a:xfrm>
        </p:grpSpPr>
        <p:sp>
          <p:nvSpPr>
            <p:cNvPr id="40" name="Oval 39">
              <a:extLst>
                <a:ext uri="{FF2B5EF4-FFF2-40B4-BE49-F238E27FC236}">
                  <a16:creationId xmlns:a16="http://schemas.microsoft.com/office/drawing/2014/main" id="{5C5D32D3-F860-40F6-8B01-E5D0E497A466}"/>
                </a:ext>
              </a:extLst>
            </p:cNvPr>
            <p:cNvSpPr/>
            <p:nvPr/>
          </p:nvSpPr>
          <p:spPr>
            <a:xfrm>
              <a:off x="5119694" y="2098814"/>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6" name="Graphic 35">
              <a:extLst>
                <a:ext uri="{FF2B5EF4-FFF2-40B4-BE49-F238E27FC236}">
                  <a16:creationId xmlns:a16="http://schemas.microsoft.com/office/drawing/2014/main" id="{AD275418-8565-42C5-A964-6F14C587C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6885" y="2392242"/>
              <a:ext cx="620968" cy="620966"/>
            </a:xfrm>
            <a:prstGeom prst="rect">
              <a:avLst/>
            </a:prstGeom>
          </p:spPr>
        </p:pic>
      </p:grpSp>
      <p:grpSp>
        <p:nvGrpSpPr>
          <p:cNvPr id="39" name="Group 38">
            <a:extLst>
              <a:ext uri="{FF2B5EF4-FFF2-40B4-BE49-F238E27FC236}">
                <a16:creationId xmlns:a16="http://schemas.microsoft.com/office/drawing/2014/main" id="{D019F322-AD27-410C-B68B-184FB93D8A76}"/>
              </a:ext>
            </a:extLst>
          </p:cNvPr>
          <p:cNvGrpSpPr/>
          <p:nvPr/>
        </p:nvGrpSpPr>
        <p:grpSpPr>
          <a:xfrm>
            <a:off x="8193917" y="762182"/>
            <a:ext cx="1070702" cy="1070700"/>
            <a:chOff x="5935614" y="-1058400"/>
            <a:chExt cx="1242747" cy="1242747"/>
          </a:xfrm>
        </p:grpSpPr>
        <p:sp>
          <p:nvSpPr>
            <p:cNvPr id="38" name="Oval 37">
              <a:extLst>
                <a:ext uri="{FF2B5EF4-FFF2-40B4-BE49-F238E27FC236}">
                  <a16:creationId xmlns:a16="http://schemas.microsoft.com/office/drawing/2014/main" id="{BEE3E110-CE31-49B2-B5FA-335DA0D5A9D8}"/>
                </a:ext>
              </a:extLst>
            </p:cNvPr>
            <p:cNvSpPr/>
            <p:nvPr/>
          </p:nvSpPr>
          <p:spPr>
            <a:xfrm>
              <a:off x="5935614" y="-1058400"/>
              <a:ext cx="1242747" cy="1242747"/>
            </a:xfrm>
            <a:prstGeom prst="ellipse">
              <a:avLst/>
            </a:prstGeom>
            <a:solidFill>
              <a:schemeClr val="accent6"/>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7" name="Graphic 36">
              <a:extLst>
                <a:ext uri="{FF2B5EF4-FFF2-40B4-BE49-F238E27FC236}">
                  <a16:creationId xmlns:a16="http://schemas.microsoft.com/office/drawing/2014/main" id="{BE6ED12C-7634-424A-8A9E-4FD8FF155F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8751" y="-795263"/>
              <a:ext cx="716472" cy="716472"/>
            </a:xfrm>
            <a:prstGeom prst="rect">
              <a:avLst/>
            </a:prstGeom>
          </p:spPr>
        </p:pic>
      </p:grpSp>
      <p:grpSp>
        <p:nvGrpSpPr>
          <p:cNvPr id="53" name="Group 52">
            <a:extLst>
              <a:ext uri="{FF2B5EF4-FFF2-40B4-BE49-F238E27FC236}">
                <a16:creationId xmlns:a16="http://schemas.microsoft.com/office/drawing/2014/main" id="{A43B30A5-CA4B-4B03-8CE4-1036BD9B14CB}"/>
              </a:ext>
            </a:extLst>
          </p:cNvPr>
          <p:cNvGrpSpPr/>
          <p:nvPr/>
        </p:nvGrpSpPr>
        <p:grpSpPr>
          <a:xfrm>
            <a:off x="678997" y="2090092"/>
            <a:ext cx="4192415" cy="2677816"/>
            <a:chOff x="678997" y="1796446"/>
            <a:chExt cx="4192415" cy="2677816"/>
          </a:xfrm>
        </p:grpSpPr>
        <p:sp>
          <p:nvSpPr>
            <p:cNvPr id="23" name="TextBox 22">
              <a:extLst>
                <a:ext uri="{FF2B5EF4-FFF2-40B4-BE49-F238E27FC236}">
                  <a16:creationId xmlns:a16="http://schemas.microsoft.com/office/drawing/2014/main" id="{D69F6941-8F16-419A-B6BF-709E49B27D9C}"/>
                </a:ext>
              </a:extLst>
            </p:cNvPr>
            <p:cNvSpPr txBox="1"/>
            <p:nvPr/>
          </p:nvSpPr>
          <p:spPr>
            <a:xfrm rot="21199995">
              <a:off x="926037" y="1796446"/>
              <a:ext cx="3945375"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infographic</a:t>
              </a:r>
            </a:p>
          </p:txBody>
        </p:sp>
        <p:grpSp>
          <p:nvGrpSpPr>
            <p:cNvPr id="48" name="Group 47">
              <a:extLst>
                <a:ext uri="{FF2B5EF4-FFF2-40B4-BE49-F238E27FC236}">
                  <a16:creationId xmlns:a16="http://schemas.microsoft.com/office/drawing/2014/main" id="{A9482D81-ECC7-424A-B45E-6A00C24F4E49}"/>
                </a:ext>
              </a:extLst>
            </p:cNvPr>
            <p:cNvGrpSpPr/>
            <p:nvPr/>
          </p:nvGrpSpPr>
          <p:grpSpPr>
            <a:xfrm>
              <a:off x="678997" y="3020353"/>
              <a:ext cx="4002419" cy="1453909"/>
              <a:chOff x="2093581" y="3877601"/>
              <a:chExt cx="4002419" cy="1453909"/>
            </a:xfrm>
          </p:grpSpPr>
          <p:grpSp>
            <p:nvGrpSpPr>
              <p:cNvPr id="49" name="Group 48">
                <a:extLst>
                  <a:ext uri="{FF2B5EF4-FFF2-40B4-BE49-F238E27FC236}">
                    <a16:creationId xmlns:a16="http://schemas.microsoft.com/office/drawing/2014/main" id="{E7D285F0-AF39-4168-973C-3ACB8BAFCBFE}"/>
                  </a:ext>
                </a:extLst>
              </p:cNvPr>
              <p:cNvGrpSpPr/>
              <p:nvPr/>
            </p:nvGrpSpPr>
            <p:grpSpPr>
              <a:xfrm>
                <a:off x="2093581" y="3877601"/>
                <a:ext cx="4002419" cy="1020280"/>
                <a:chOff x="2400299" y="3028890"/>
                <a:chExt cx="4002419" cy="1020280"/>
              </a:xfrm>
            </p:grpSpPr>
            <p:sp>
              <p:nvSpPr>
                <p:cNvPr id="51" name="TextBox 50">
                  <a:extLst>
                    <a:ext uri="{FF2B5EF4-FFF2-40B4-BE49-F238E27FC236}">
                      <a16:creationId xmlns:a16="http://schemas.microsoft.com/office/drawing/2014/main" id="{B711B46A-BE03-4BE0-8C82-FDA20C3ECDC3}"/>
                    </a:ext>
                  </a:extLst>
                </p:cNvPr>
                <p:cNvSpPr txBox="1"/>
                <p:nvPr/>
              </p:nvSpPr>
              <p:spPr>
                <a:xfrm>
                  <a:off x="2400299" y="3429000"/>
                  <a:ext cx="4002419"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a:t>
                  </a:r>
                  <a:endParaRPr lang="en-ID" sz="1200">
                    <a:solidFill>
                      <a:schemeClr val="tx1">
                        <a:lumMod val="65000"/>
                        <a:lumOff val="35000"/>
                      </a:schemeClr>
                    </a:solidFill>
                  </a:endParaRPr>
                </a:p>
              </p:txBody>
            </p:sp>
            <p:sp>
              <p:nvSpPr>
                <p:cNvPr id="52" name="TextBox 51">
                  <a:extLst>
                    <a:ext uri="{FF2B5EF4-FFF2-40B4-BE49-F238E27FC236}">
                      <a16:creationId xmlns:a16="http://schemas.microsoft.com/office/drawing/2014/main" id="{217DBE86-E0A2-4DCC-B308-3BEF2A8651A1}"/>
                    </a:ext>
                  </a:extLst>
                </p:cNvPr>
                <p:cNvSpPr txBox="1"/>
                <p:nvPr/>
              </p:nvSpPr>
              <p:spPr>
                <a:xfrm>
                  <a:off x="4449939" y="3028890"/>
                  <a:ext cx="1952779" cy="400110"/>
                </a:xfrm>
                <a:prstGeom prst="rect">
                  <a:avLst/>
                </a:prstGeom>
                <a:noFill/>
              </p:spPr>
              <p:txBody>
                <a:bodyPr wrap="none" rtlCol="0">
                  <a:spAutoFit/>
                </a:bodyPr>
                <a:lstStyle/>
                <a:p>
                  <a:pPr algn="r"/>
                  <a:r>
                    <a:rPr lang="en-ID" sz="2000" b="1">
                      <a:solidFill>
                        <a:schemeClr val="accent6"/>
                      </a:solidFill>
                    </a:rPr>
                    <a:t>Event process</a:t>
                  </a:r>
                </a:p>
              </p:txBody>
            </p:sp>
          </p:grpSp>
          <p:sp>
            <p:nvSpPr>
              <p:cNvPr id="50" name="Rectangle: Rounded Corners 49">
                <a:extLst>
                  <a:ext uri="{FF2B5EF4-FFF2-40B4-BE49-F238E27FC236}">
                    <a16:creationId xmlns:a16="http://schemas.microsoft.com/office/drawing/2014/main" id="{CF720235-985B-48AC-BEDE-B68888CF24ED}"/>
                  </a:ext>
                </a:extLst>
              </p:cNvPr>
              <p:cNvSpPr/>
              <p:nvPr/>
            </p:nvSpPr>
            <p:spPr>
              <a:xfrm>
                <a:off x="4701542" y="5042259"/>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grpSp>
      <p:grpSp>
        <p:nvGrpSpPr>
          <p:cNvPr id="56" name="Group 55">
            <a:extLst>
              <a:ext uri="{FF2B5EF4-FFF2-40B4-BE49-F238E27FC236}">
                <a16:creationId xmlns:a16="http://schemas.microsoft.com/office/drawing/2014/main" id="{5FBA2FA7-A082-4390-B9A3-97BD19C241AC}"/>
              </a:ext>
            </a:extLst>
          </p:cNvPr>
          <p:cNvGrpSpPr/>
          <p:nvPr/>
        </p:nvGrpSpPr>
        <p:grpSpPr>
          <a:xfrm rot="20700000" flipH="1">
            <a:off x="-426930" y="2252024"/>
            <a:ext cx="4870366" cy="4742516"/>
            <a:chOff x="-850368" y="2291024"/>
            <a:chExt cx="4870366" cy="4742516"/>
          </a:xfrm>
        </p:grpSpPr>
        <p:sp>
          <p:nvSpPr>
            <p:cNvPr id="54" name="Freeform 7">
              <a:extLst>
                <a:ext uri="{FF2B5EF4-FFF2-40B4-BE49-F238E27FC236}">
                  <a16:creationId xmlns:a16="http://schemas.microsoft.com/office/drawing/2014/main" id="{46279D5D-1790-49BD-8AAB-F9A74C51B916}"/>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55" name="Freeform: Shape 54">
              <a:extLst>
                <a:ext uri="{FF2B5EF4-FFF2-40B4-BE49-F238E27FC236}">
                  <a16:creationId xmlns:a16="http://schemas.microsoft.com/office/drawing/2014/main" id="{A1422644-15AC-447C-A41B-9D1340ABD4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094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FD261A2-BE9C-41C9-9F0D-FA4BF6DEBF61}"/>
              </a:ext>
            </a:extLst>
          </p:cNvPr>
          <p:cNvGrpSpPr/>
          <p:nvPr/>
        </p:nvGrpSpPr>
        <p:grpSpPr>
          <a:xfrm rot="900000">
            <a:off x="5955160" y="2941131"/>
            <a:ext cx="4870366" cy="4742516"/>
            <a:chOff x="-850368" y="2291024"/>
            <a:chExt cx="4870366" cy="4742516"/>
          </a:xfrm>
        </p:grpSpPr>
        <p:sp>
          <p:nvSpPr>
            <p:cNvPr id="44" name="Freeform 7">
              <a:extLst>
                <a:ext uri="{FF2B5EF4-FFF2-40B4-BE49-F238E27FC236}">
                  <a16:creationId xmlns:a16="http://schemas.microsoft.com/office/drawing/2014/main" id="{1201FD94-D7F8-4343-A1FD-FB420858823B}"/>
                </a:ext>
              </a:extLst>
            </p:cNvPr>
            <p:cNvSpPr>
              <a:spLocks noEditPoints="1"/>
            </p:cNvSpPr>
            <p:nvPr/>
          </p:nvSpPr>
          <p:spPr bwMode="auto">
            <a:xfrm rot="208604">
              <a:off x="-850368" y="310319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45" name="Freeform: Shape 44">
              <a:extLst>
                <a:ext uri="{FF2B5EF4-FFF2-40B4-BE49-F238E27FC236}">
                  <a16:creationId xmlns:a16="http://schemas.microsoft.com/office/drawing/2014/main" id="{0B0F5F52-F2A4-47C9-84E8-DB7F5C531850}"/>
                </a:ext>
              </a:extLst>
            </p:cNvPr>
            <p:cNvSpPr/>
            <p:nvPr/>
          </p:nvSpPr>
          <p:spPr>
            <a:xfrm>
              <a:off x="2242402" y="2291024"/>
              <a:ext cx="996565" cy="932501"/>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B1568DA9-A64E-4CAF-BBE1-D521AB87ED73}"/>
              </a:ext>
            </a:extLst>
          </p:cNvPr>
          <p:cNvGrpSpPr/>
          <p:nvPr/>
        </p:nvGrpSpPr>
        <p:grpSpPr>
          <a:xfrm>
            <a:off x="-428422" y="-228600"/>
            <a:ext cx="9272844" cy="8988104"/>
            <a:chOff x="4012865" y="-302706"/>
            <a:chExt cx="7642106" cy="7407441"/>
          </a:xfrm>
          <a:solidFill>
            <a:schemeClr val="tx1">
              <a:lumMod val="65000"/>
              <a:lumOff val="35000"/>
            </a:schemeClr>
          </a:solidFill>
        </p:grpSpPr>
        <p:sp>
          <p:nvSpPr>
            <p:cNvPr id="4" name="Freeform 5">
              <a:extLst>
                <a:ext uri="{FF2B5EF4-FFF2-40B4-BE49-F238E27FC236}">
                  <a16:creationId xmlns:a16="http://schemas.microsoft.com/office/drawing/2014/main" id="{3DF838E2-2EBE-4EFB-B2EA-57CC26198587}"/>
                </a:ext>
              </a:extLst>
            </p:cNvPr>
            <p:cNvSpPr>
              <a:spLocks noEditPoints="1"/>
            </p:cNvSpPr>
            <p:nvPr/>
          </p:nvSpPr>
          <p:spPr bwMode="auto">
            <a:xfrm>
              <a:off x="10504774" y="3637583"/>
              <a:ext cx="221308" cy="633813"/>
            </a:xfrm>
            <a:custGeom>
              <a:avLst/>
              <a:gdLst>
                <a:gd name="T0" fmla="*/ 144 w 147"/>
                <a:gd name="T1" fmla="*/ 421 h 421"/>
                <a:gd name="T2" fmla="*/ 125 w 147"/>
                <a:gd name="T3" fmla="*/ 369 h 421"/>
                <a:gd name="T4" fmla="*/ 116 w 147"/>
                <a:gd name="T5" fmla="*/ 376 h 421"/>
                <a:gd name="T6" fmla="*/ 128 w 147"/>
                <a:gd name="T7" fmla="*/ 386 h 421"/>
                <a:gd name="T8" fmla="*/ 123 w 147"/>
                <a:gd name="T9" fmla="*/ 338 h 421"/>
                <a:gd name="T10" fmla="*/ 121 w 147"/>
                <a:gd name="T11" fmla="*/ 334 h 421"/>
                <a:gd name="T12" fmla="*/ 109 w 147"/>
                <a:gd name="T13" fmla="*/ 336 h 421"/>
                <a:gd name="T14" fmla="*/ 92 w 147"/>
                <a:gd name="T15" fmla="*/ 272 h 421"/>
                <a:gd name="T16" fmla="*/ 87 w 147"/>
                <a:gd name="T17" fmla="*/ 263 h 421"/>
                <a:gd name="T18" fmla="*/ 71 w 147"/>
                <a:gd name="T19" fmla="*/ 274 h 421"/>
                <a:gd name="T20" fmla="*/ 78 w 147"/>
                <a:gd name="T21" fmla="*/ 274 h 421"/>
                <a:gd name="T22" fmla="*/ 80 w 147"/>
                <a:gd name="T23" fmla="*/ 277 h 421"/>
                <a:gd name="T24" fmla="*/ 87 w 147"/>
                <a:gd name="T25" fmla="*/ 279 h 421"/>
                <a:gd name="T26" fmla="*/ 76 w 147"/>
                <a:gd name="T27" fmla="*/ 263 h 421"/>
                <a:gd name="T28" fmla="*/ 83 w 147"/>
                <a:gd name="T29" fmla="*/ 255 h 421"/>
                <a:gd name="T30" fmla="*/ 94 w 147"/>
                <a:gd name="T31" fmla="*/ 225 h 421"/>
                <a:gd name="T32" fmla="*/ 85 w 147"/>
                <a:gd name="T33" fmla="*/ 213 h 421"/>
                <a:gd name="T34" fmla="*/ 78 w 147"/>
                <a:gd name="T35" fmla="*/ 206 h 421"/>
                <a:gd name="T36" fmla="*/ 76 w 147"/>
                <a:gd name="T37" fmla="*/ 213 h 421"/>
                <a:gd name="T38" fmla="*/ 87 w 147"/>
                <a:gd name="T39" fmla="*/ 220 h 421"/>
                <a:gd name="T40" fmla="*/ 85 w 147"/>
                <a:gd name="T41" fmla="*/ 203 h 421"/>
                <a:gd name="T42" fmla="*/ 80 w 147"/>
                <a:gd name="T43" fmla="*/ 201 h 421"/>
                <a:gd name="T44" fmla="*/ 87 w 147"/>
                <a:gd name="T45" fmla="*/ 189 h 421"/>
                <a:gd name="T46" fmla="*/ 71 w 147"/>
                <a:gd name="T47" fmla="*/ 182 h 421"/>
                <a:gd name="T48" fmla="*/ 61 w 147"/>
                <a:gd name="T49" fmla="*/ 196 h 421"/>
                <a:gd name="T50" fmla="*/ 54 w 147"/>
                <a:gd name="T51" fmla="*/ 187 h 421"/>
                <a:gd name="T52" fmla="*/ 47 w 147"/>
                <a:gd name="T53" fmla="*/ 182 h 421"/>
                <a:gd name="T54" fmla="*/ 42 w 147"/>
                <a:gd name="T55" fmla="*/ 180 h 421"/>
                <a:gd name="T56" fmla="*/ 28 w 147"/>
                <a:gd name="T57" fmla="*/ 168 h 421"/>
                <a:gd name="T58" fmla="*/ 33 w 147"/>
                <a:gd name="T59" fmla="*/ 180 h 421"/>
                <a:gd name="T60" fmla="*/ 38 w 147"/>
                <a:gd name="T61" fmla="*/ 194 h 421"/>
                <a:gd name="T62" fmla="*/ 40 w 147"/>
                <a:gd name="T63" fmla="*/ 201 h 421"/>
                <a:gd name="T64" fmla="*/ 47 w 147"/>
                <a:gd name="T65" fmla="*/ 203 h 421"/>
                <a:gd name="T66" fmla="*/ 54 w 147"/>
                <a:gd name="T67" fmla="*/ 203 h 421"/>
                <a:gd name="T68" fmla="*/ 28 w 147"/>
                <a:gd name="T69" fmla="*/ 156 h 421"/>
                <a:gd name="T70" fmla="*/ 28 w 147"/>
                <a:gd name="T71" fmla="*/ 156 h 421"/>
                <a:gd name="T72" fmla="*/ 31 w 147"/>
                <a:gd name="T73" fmla="*/ 147 h 421"/>
                <a:gd name="T74" fmla="*/ 85 w 147"/>
                <a:gd name="T75" fmla="*/ 168 h 421"/>
                <a:gd name="T76" fmla="*/ 83 w 147"/>
                <a:gd name="T77" fmla="*/ 144 h 421"/>
                <a:gd name="T78" fmla="*/ 76 w 147"/>
                <a:gd name="T79" fmla="*/ 130 h 421"/>
                <a:gd name="T80" fmla="*/ 31 w 147"/>
                <a:gd name="T81" fmla="*/ 111 h 421"/>
                <a:gd name="T82" fmla="*/ 80 w 147"/>
                <a:gd name="T83" fmla="*/ 130 h 421"/>
                <a:gd name="T84" fmla="*/ 83 w 147"/>
                <a:gd name="T85" fmla="*/ 121 h 421"/>
                <a:gd name="T86" fmla="*/ 80 w 147"/>
                <a:gd name="T87" fmla="*/ 111 h 421"/>
                <a:gd name="T88" fmla="*/ 33 w 147"/>
                <a:gd name="T89" fmla="*/ 139 h 421"/>
                <a:gd name="T90" fmla="*/ 31 w 147"/>
                <a:gd name="T91" fmla="*/ 128 h 421"/>
                <a:gd name="T92" fmla="*/ 28 w 147"/>
                <a:gd name="T93" fmla="*/ 109 h 421"/>
                <a:gd name="T94" fmla="*/ 19 w 147"/>
                <a:gd name="T95" fmla="*/ 123 h 421"/>
                <a:gd name="T96" fmla="*/ 9 w 147"/>
                <a:gd name="T97" fmla="*/ 102 h 421"/>
                <a:gd name="T98" fmla="*/ 2 w 147"/>
                <a:gd name="T99" fmla="*/ 92 h 421"/>
                <a:gd name="T100" fmla="*/ 5 w 147"/>
                <a:gd name="T101" fmla="*/ 116 h 421"/>
                <a:gd name="T102" fmla="*/ 5 w 147"/>
                <a:gd name="T103" fmla="*/ 139 h 421"/>
                <a:gd name="T104" fmla="*/ 14 w 147"/>
                <a:gd name="T105" fmla="*/ 149 h 421"/>
                <a:gd name="T106" fmla="*/ 47 w 147"/>
                <a:gd name="T107" fmla="*/ 73 h 421"/>
                <a:gd name="T108" fmla="*/ 54 w 147"/>
                <a:gd name="T109" fmla="*/ 64 h 421"/>
                <a:gd name="T110" fmla="*/ 52 w 147"/>
                <a:gd name="T111" fmla="*/ 47 h 421"/>
                <a:gd name="T112" fmla="*/ 59 w 147"/>
                <a:gd name="T113" fmla="*/ 47 h 421"/>
                <a:gd name="T114" fmla="*/ 54 w 147"/>
                <a:gd name="T115" fmla="*/ 38 h 421"/>
                <a:gd name="T116" fmla="*/ 66 w 147"/>
                <a:gd name="T117" fmla="*/ 33 h 421"/>
                <a:gd name="T118" fmla="*/ 47 w 147"/>
                <a:gd name="T119" fmla="*/ 26 h 421"/>
                <a:gd name="T120" fmla="*/ 9 w 147"/>
                <a:gd name="T121" fmla="*/ 12 h 421"/>
                <a:gd name="T122" fmla="*/ 7 w 147"/>
                <a:gd name="T123" fmla="*/ 4 h 421"/>
                <a:gd name="T124" fmla="*/ 9 w 147"/>
                <a:gd name="T125" fmla="*/ 2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 h="421">
                  <a:moveTo>
                    <a:pt x="147" y="416"/>
                  </a:moveTo>
                  <a:lnTo>
                    <a:pt x="147" y="416"/>
                  </a:lnTo>
                  <a:lnTo>
                    <a:pt x="147" y="416"/>
                  </a:lnTo>
                  <a:lnTo>
                    <a:pt x="144" y="414"/>
                  </a:lnTo>
                  <a:lnTo>
                    <a:pt x="144" y="414"/>
                  </a:lnTo>
                  <a:lnTo>
                    <a:pt x="142" y="414"/>
                  </a:lnTo>
                  <a:lnTo>
                    <a:pt x="142" y="414"/>
                  </a:lnTo>
                  <a:lnTo>
                    <a:pt x="139" y="414"/>
                  </a:lnTo>
                  <a:lnTo>
                    <a:pt x="139" y="416"/>
                  </a:lnTo>
                  <a:lnTo>
                    <a:pt x="139" y="416"/>
                  </a:lnTo>
                  <a:lnTo>
                    <a:pt x="139" y="419"/>
                  </a:lnTo>
                  <a:lnTo>
                    <a:pt x="139" y="419"/>
                  </a:lnTo>
                  <a:lnTo>
                    <a:pt x="142" y="421"/>
                  </a:lnTo>
                  <a:lnTo>
                    <a:pt x="142" y="421"/>
                  </a:lnTo>
                  <a:lnTo>
                    <a:pt x="144" y="421"/>
                  </a:lnTo>
                  <a:lnTo>
                    <a:pt x="144" y="421"/>
                  </a:lnTo>
                  <a:lnTo>
                    <a:pt x="144" y="421"/>
                  </a:lnTo>
                  <a:lnTo>
                    <a:pt x="147" y="421"/>
                  </a:lnTo>
                  <a:lnTo>
                    <a:pt x="147" y="421"/>
                  </a:lnTo>
                  <a:lnTo>
                    <a:pt x="147" y="421"/>
                  </a:lnTo>
                  <a:lnTo>
                    <a:pt x="147" y="419"/>
                  </a:lnTo>
                  <a:lnTo>
                    <a:pt x="147" y="419"/>
                  </a:lnTo>
                  <a:lnTo>
                    <a:pt x="147" y="416"/>
                  </a:lnTo>
                  <a:close/>
                  <a:moveTo>
                    <a:pt x="130" y="379"/>
                  </a:moveTo>
                  <a:lnTo>
                    <a:pt x="128" y="376"/>
                  </a:lnTo>
                  <a:lnTo>
                    <a:pt x="128" y="376"/>
                  </a:lnTo>
                  <a:lnTo>
                    <a:pt x="125" y="376"/>
                  </a:lnTo>
                  <a:lnTo>
                    <a:pt x="125" y="376"/>
                  </a:lnTo>
                  <a:lnTo>
                    <a:pt x="123" y="374"/>
                  </a:lnTo>
                  <a:lnTo>
                    <a:pt x="123" y="371"/>
                  </a:lnTo>
                  <a:lnTo>
                    <a:pt x="123" y="369"/>
                  </a:lnTo>
                  <a:lnTo>
                    <a:pt x="125" y="369"/>
                  </a:lnTo>
                  <a:lnTo>
                    <a:pt x="125" y="367"/>
                  </a:lnTo>
                  <a:lnTo>
                    <a:pt x="123" y="367"/>
                  </a:lnTo>
                  <a:lnTo>
                    <a:pt x="123" y="367"/>
                  </a:lnTo>
                  <a:lnTo>
                    <a:pt x="121" y="367"/>
                  </a:lnTo>
                  <a:lnTo>
                    <a:pt x="121" y="367"/>
                  </a:lnTo>
                  <a:lnTo>
                    <a:pt x="118" y="367"/>
                  </a:lnTo>
                  <a:lnTo>
                    <a:pt x="118" y="369"/>
                  </a:lnTo>
                  <a:lnTo>
                    <a:pt x="118" y="369"/>
                  </a:lnTo>
                  <a:lnTo>
                    <a:pt x="118" y="369"/>
                  </a:lnTo>
                  <a:lnTo>
                    <a:pt x="118" y="371"/>
                  </a:lnTo>
                  <a:lnTo>
                    <a:pt x="118" y="371"/>
                  </a:lnTo>
                  <a:lnTo>
                    <a:pt x="118" y="371"/>
                  </a:lnTo>
                  <a:lnTo>
                    <a:pt x="118" y="371"/>
                  </a:lnTo>
                  <a:lnTo>
                    <a:pt x="116" y="374"/>
                  </a:lnTo>
                  <a:lnTo>
                    <a:pt x="116" y="376"/>
                  </a:lnTo>
                  <a:lnTo>
                    <a:pt x="116" y="376"/>
                  </a:lnTo>
                  <a:lnTo>
                    <a:pt x="116" y="376"/>
                  </a:lnTo>
                  <a:lnTo>
                    <a:pt x="118" y="379"/>
                  </a:lnTo>
                  <a:lnTo>
                    <a:pt x="118" y="381"/>
                  </a:lnTo>
                  <a:lnTo>
                    <a:pt x="118" y="381"/>
                  </a:lnTo>
                  <a:lnTo>
                    <a:pt x="118" y="381"/>
                  </a:lnTo>
                  <a:lnTo>
                    <a:pt x="118" y="381"/>
                  </a:lnTo>
                  <a:lnTo>
                    <a:pt x="118" y="381"/>
                  </a:lnTo>
                  <a:lnTo>
                    <a:pt x="118" y="381"/>
                  </a:lnTo>
                  <a:lnTo>
                    <a:pt x="121" y="383"/>
                  </a:lnTo>
                  <a:lnTo>
                    <a:pt x="121" y="383"/>
                  </a:lnTo>
                  <a:lnTo>
                    <a:pt x="121" y="383"/>
                  </a:lnTo>
                  <a:lnTo>
                    <a:pt x="123" y="386"/>
                  </a:lnTo>
                  <a:lnTo>
                    <a:pt x="123" y="386"/>
                  </a:lnTo>
                  <a:lnTo>
                    <a:pt x="125" y="386"/>
                  </a:lnTo>
                  <a:lnTo>
                    <a:pt x="128" y="386"/>
                  </a:lnTo>
                  <a:lnTo>
                    <a:pt x="128" y="386"/>
                  </a:lnTo>
                  <a:lnTo>
                    <a:pt x="128" y="386"/>
                  </a:lnTo>
                  <a:lnTo>
                    <a:pt x="128" y="383"/>
                  </a:lnTo>
                  <a:lnTo>
                    <a:pt x="130" y="379"/>
                  </a:lnTo>
                  <a:lnTo>
                    <a:pt x="130" y="379"/>
                  </a:lnTo>
                  <a:lnTo>
                    <a:pt x="130" y="379"/>
                  </a:lnTo>
                  <a:lnTo>
                    <a:pt x="130" y="379"/>
                  </a:lnTo>
                  <a:close/>
                  <a:moveTo>
                    <a:pt x="121" y="348"/>
                  </a:moveTo>
                  <a:lnTo>
                    <a:pt x="123" y="348"/>
                  </a:lnTo>
                  <a:lnTo>
                    <a:pt x="123" y="348"/>
                  </a:lnTo>
                  <a:lnTo>
                    <a:pt x="123" y="345"/>
                  </a:lnTo>
                  <a:lnTo>
                    <a:pt x="125" y="345"/>
                  </a:lnTo>
                  <a:lnTo>
                    <a:pt x="125" y="343"/>
                  </a:lnTo>
                  <a:lnTo>
                    <a:pt x="125" y="343"/>
                  </a:lnTo>
                  <a:lnTo>
                    <a:pt x="125" y="341"/>
                  </a:lnTo>
                  <a:lnTo>
                    <a:pt x="123" y="341"/>
                  </a:lnTo>
                  <a:lnTo>
                    <a:pt x="123" y="338"/>
                  </a:lnTo>
                  <a:lnTo>
                    <a:pt x="123" y="338"/>
                  </a:lnTo>
                  <a:lnTo>
                    <a:pt x="121" y="338"/>
                  </a:lnTo>
                  <a:lnTo>
                    <a:pt x="121" y="338"/>
                  </a:lnTo>
                  <a:lnTo>
                    <a:pt x="121" y="338"/>
                  </a:lnTo>
                  <a:lnTo>
                    <a:pt x="118" y="336"/>
                  </a:lnTo>
                  <a:lnTo>
                    <a:pt x="123" y="334"/>
                  </a:lnTo>
                  <a:lnTo>
                    <a:pt x="123" y="334"/>
                  </a:lnTo>
                  <a:lnTo>
                    <a:pt x="123" y="334"/>
                  </a:lnTo>
                  <a:lnTo>
                    <a:pt x="123" y="334"/>
                  </a:lnTo>
                  <a:lnTo>
                    <a:pt x="123" y="334"/>
                  </a:lnTo>
                  <a:lnTo>
                    <a:pt x="123" y="334"/>
                  </a:lnTo>
                  <a:lnTo>
                    <a:pt x="123" y="334"/>
                  </a:lnTo>
                  <a:lnTo>
                    <a:pt x="123" y="331"/>
                  </a:lnTo>
                  <a:lnTo>
                    <a:pt x="121" y="334"/>
                  </a:lnTo>
                  <a:lnTo>
                    <a:pt x="121" y="334"/>
                  </a:lnTo>
                  <a:lnTo>
                    <a:pt x="121" y="334"/>
                  </a:lnTo>
                  <a:lnTo>
                    <a:pt x="121" y="334"/>
                  </a:lnTo>
                  <a:lnTo>
                    <a:pt x="118" y="334"/>
                  </a:lnTo>
                  <a:lnTo>
                    <a:pt x="118" y="331"/>
                  </a:lnTo>
                  <a:lnTo>
                    <a:pt x="118" y="331"/>
                  </a:lnTo>
                  <a:lnTo>
                    <a:pt x="118" y="329"/>
                  </a:lnTo>
                  <a:lnTo>
                    <a:pt x="118" y="326"/>
                  </a:lnTo>
                  <a:lnTo>
                    <a:pt x="118" y="326"/>
                  </a:lnTo>
                  <a:lnTo>
                    <a:pt x="116" y="326"/>
                  </a:lnTo>
                  <a:lnTo>
                    <a:pt x="113" y="326"/>
                  </a:lnTo>
                  <a:lnTo>
                    <a:pt x="111" y="326"/>
                  </a:lnTo>
                  <a:lnTo>
                    <a:pt x="111" y="326"/>
                  </a:lnTo>
                  <a:lnTo>
                    <a:pt x="109" y="329"/>
                  </a:lnTo>
                  <a:lnTo>
                    <a:pt x="109" y="329"/>
                  </a:lnTo>
                  <a:lnTo>
                    <a:pt x="109" y="334"/>
                  </a:lnTo>
                  <a:lnTo>
                    <a:pt x="109" y="334"/>
                  </a:lnTo>
                  <a:lnTo>
                    <a:pt x="109" y="336"/>
                  </a:lnTo>
                  <a:lnTo>
                    <a:pt x="109" y="336"/>
                  </a:lnTo>
                  <a:lnTo>
                    <a:pt x="109" y="336"/>
                  </a:lnTo>
                  <a:lnTo>
                    <a:pt x="109" y="338"/>
                  </a:lnTo>
                  <a:lnTo>
                    <a:pt x="109" y="341"/>
                  </a:lnTo>
                  <a:lnTo>
                    <a:pt x="109" y="341"/>
                  </a:lnTo>
                  <a:lnTo>
                    <a:pt x="111" y="341"/>
                  </a:lnTo>
                  <a:lnTo>
                    <a:pt x="111" y="343"/>
                  </a:lnTo>
                  <a:lnTo>
                    <a:pt x="113" y="343"/>
                  </a:lnTo>
                  <a:lnTo>
                    <a:pt x="113" y="343"/>
                  </a:lnTo>
                  <a:lnTo>
                    <a:pt x="113" y="343"/>
                  </a:lnTo>
                  <a:lnTo>
                    <a:pt x="116" y="345"/>
                  </a:lnTo>
                  <a:lnTo>
                    <a:pt x="116" y="345"/>
                  </a:lnTo>
                  <a:lnTo>
                    <a:pt x="116" y="345"/>
                  </a:lnTo>
                  <a:lnTo>
                    <a:pt x="116" y="345"/>
                  </a:lnTo>
                  <a:lnTo>
                    <a:pt x="121" y="348"/>
                  </a:lnTo>
                  <a:close/>
                  <a:moveTo>
                    <a:pt x="92" y="272"/>
                  </a:moveTo>
                  <a:lnTo>
                    <a:pt x="92" y="272"/>
                  </a:lnTo>
                  <a:lnTo>
                    <a:pt x="92" y="272"/>
                  </a:lnTo>
                  <a:lnTo>
                    <a:pt x="92" y="272"/>
                  </a:lnTo>
                  <a:lnTo>
                    <a:pt x="92" y="272"/>
                  </a:lnTo>
                  <a:lnTo>
                    <a:pt x="90" y="270"/>
                  </a:lnTo>
                  <a:lnTo>
                    <a:pt x="90" y="270"/>
                  </a:lnTo>
                  <a:lnTo>
                    <a:pt x="90" y="270"/>
                  </a:lnTo>
                  <a:lnTo>
                    <a:pt x="90" y="267"/>
                  </a:lnTo>
                  <a:lnTo>
                    <a:pt x="90" y="267"/>
                  </a:lnTo>
                  <a:lnTo>
                    <a:pt x="90" y="265"/>
                  </a:lnTo>
                  <a:lnTo>
                    <a:pt x="87" y="265"/>
                  </a:lnTo>
                  <a:lnTo>
                    <a:pt x="87" y="265"/>
                  </a:lnTo>
                  <a:lnTo>
                    <a:pt x="87" y="265"/>
                  </a:lnTo>
                  <a:lnTo>
                    <a:pt x="87" y="265"/>
                  </a:lnTo>
                  <a:lnTo>
                    <a:pt x="87" y="263"/>
                  </a:lnTo>
                  <a:lnTo>
                    <a:pt x="87" y="263"/>
                  </a:lnTo>
                  <a:lnTo>
                    <a:pt x="87" y="263"/>
                  </a:lnTo>
                  <a:lnTo>
                    <a:pt x="85" y="263"/>
                  </a:lnTo>
                  <a:lnTo>
                    <a:pt x="83" y="263"/>
                  </a:lnTo>
                  <a:lnTo>
                    <a:pt x="80" y="263"/>
                  </a:lnTo>
                  <a:lnTo>
                    <a:pt x="80" y="263"/>
                  </a:lnTo>
                  <a:lnTo>
                    <a:pt x="80" y="263"/>
                  </a:lnTo>
                  <a:lnTo>
                    <a:pt x="80" y="263"/>
                  </a:lnTo>
                  <a:lnTo>
                    <a:pt x="80" y="263"/>
                  </a:lnTo>
                  <a:lnTo>
                    <a:pt x="78" y="263"/>
                  </a:lnTo>
                  <a:lnTo>
                    <a:pt x="76" y="267"/>
                  </a:lnTo>
                  <a:lnTo>
                    <a:pt x="76" y="267"/>
                  </a:lnTo>
                  <a:lnTo>
                    <a:pt x="73" y="270"/>
                  </a:lnTo>
                  <a:lnTo>
                    <a:pt x="73" y="270"/>
                  </a:lnTo>
                  <a:lnTo>
                    <a:pt x="71" y="272"/>
                  </a:lnTo>
                  <a:lnTo>
                    <a:pt x="71" y="272"/>
                  </a:lnTo>
                  <a:lnTo>
                    <a:pt x="71" y="274"/>
                  </a:lnTo>
                  <a:lnTo>
                    <a:pt x="71" y="274"/>
                  </a:lnTo>
                  <a:lnTo>
                    <a:pt x="73" y="274"/>
                  </a:lnTo>
                  <a:lnTo>
                    <a:pt x="73" y="274"/>
                  </a:lnTo>
                  <a:lnTo>
                    <a:pt x="73" y="274"/>
                  </a:lnTo>
                  <a:lnTo>
                    <a:pt x="73" y="272"/>
                  </a:lnTo>
                  <a:lnTo>
                    <a:pt x="73" y="272"/>
                  </a:lnTo>
                  <a:lnTo>
                    <a:pt x="76" y="272"/>
                  </a:lnTo>
                  <a:lnTo>
                    <a:pt x="76" y="272"/>
                  </a:lnTo>
                  <a:lnTo>
                    <a:pt x="76" y="272"/>
                  </a:lnTo>
                  <a:lnTo>
                    <a:pt x="78" y="272"/>
                  </a:lnTo>
                  <a:lnTo>
                    <a:pt x="78" y="272"/>
                  </a:lnTo>
                  <a:lnTo>
                    <a:pt x="78" y="272"/>
                  </a:lnTo>
                  <a:lnTo>
                    <a:pt x="78" y="272"/>
                  </a:lnTo>
                  <a:lnTo>
                    <a:pt x="78" y="274"/>
                  </a:lnTo>
                  <a:lnTo>
                    <a:pt x="78" y="274"/>
                  </a:lnTo>
                  <a:lnTo>
                    <a:pt x="78" y="274"/>
                  </a:lnTo>
                  <a:lnTo>
                    <a:pt x="78" y="274"/>
                  </a:lnTo>
                  <a:lnTo>
                    <a:pt x="78" y="274"/>
                  </a:lnTo>
                  <a:lnTo>
                    <a:pt x="78" y="274"/>
                  </a:lnTo>
                  <a:lnTo>
                    <a:pt x="76" y="277"/>
                  </a:lnTo>
                  <a:lnTo>
                    <a:pt x="76" y="277"/>
                  </a:lnTo>
                  <a:lnTo>
                    <a:pt x="76" y="277"/>
                  </a:lnTo>
                  <a:lnTo>
                    <a:pt x="78" y="277"/>
                  </a:lnTo>
                  <a:lnTo>
                    <a:pt x="78" y="277"/>
                  </a:lnTo>
                  <a:lnTo>
                    <a:pt x="78" y="274"/>
                  </a:lnTo>
                  <a:lnTo>
                    <a:pt x="80" y="274"/>
                  </a:lnTo>
                  <a:lnTo>
                    <a:pt x="78" y="277"/>
                  </a:lnTo>
                  <a:lnTo>
                    <a:pt x="78" y="277"/>
                  </a:lnTo>
                  <a:lnTo>
                    <a:pt x="80" y="277"/>
                  </a:lnTo>
                  <a:lnTo>
                    <a:pt x="80" y="277"/>
                  </a:lnTo>
                  <a:lnTo>
                    <a:pt x="80" y="277"/>
                  </a:lnTo>
                  <a:lnTo>
                    <a:pt x="80" y="277"/>
                  </a:lnTo>
                  <a:lnTo>
                    <a:pt x="80" y="277"/>
                  </a:lnTo>
                  <a:lnTo>
                    <a:pt x="80" y="277"/>
                  </a:lnTo>
                  <a:lnTo>
                    <a:pt x="80" y="277"/>
                  </a:lnTo>
                  <a:lnTo>
                    <a:pt x="80" y="277"/>
                  </a:lnTo>
                  <a:lnTo>
                    <a:pt x="80" y="277"/>
                  </a:lnTo>
                  <a:lnTo>
                    <a:pt x="80" y="279"/>
                  </a:lnTo>
                  <a:lnTo>
                    <a:pt x="80" y="277"/>
                  </a:lnTo>
                  <a:lnTo>
                    <a:pt x="83" y="277"/>
                  </a:lnTo>
                  <a:lnTo>
                    <a:pt x="83" y="279"/>
                  </a:lnTo>
                  <a:lnTo>
                    <a:pt x="83" y="279"/>
                  </a:lnTo>
                  <a:lnTo>
                    <a:pt x="83" y="279"/>
                  </a:lnTo>
                  <a:lnTo>
                    <a:pt x="83" y="279"/>
                  </a:lnTo>
                  <a:lnTo>
                    <a:pt x="87" y="279"/>
                  </a:lnTo>
                  <a:lnTo>
                    <a:pt x="87" y="279"/>
                  </a:lnTo>
                  <a:lnTo>
                    <a:pt x="87" y="279"/>
                  </a:lnTo>
                  <a:lnTo>
                    <a:pt x="87" y="279"/>
                  </a:lnTo>
                  <a:lnTo>
                    <a:pt x="87" y="279"/>
                  </a:lnTo>
                  <a:lnTo>
                    <a:pt x="87" y="279"/>
                  </a:lnTo>
                  <a:lnTo>
                    <a:pt x="87" y="279"/>
                  </a:lnTo>
                  <a:lnTo>
                    <a:pt x="87" y="279"/>
                  </a:lnTo>
                  <a:lnTo>
                    <a:pt x="87" y="279"/>
                  </a:lnTo>
                  <a:lnTo>
                    <a:pt x="90" y="277"/>
                  </a:lnTo>
                  <a:lnTo>
                    <a:pt x="90" y="277"/>
                  </a:lnTo>
                  <a:lnTo>
                    <a:pt x="92" y="277"/>
                  </a:lnTo>
                  <a:lnTo>
                    <a:pt x="92" y="274"/>
                  </a:lnTo>
                  <a:lnTo>
                    <a:pt x="92" y="272"/>
                  </a:lnTo>
                  <a:lnTo>
                    <a:pt x="92" y="270"/>
                  </a:lnTo>
                  <a:lnTo>
                    <a:pt x="92" y="272"/>
                  </a:lnTo>
                  <a:close/>
                  <a:moveTo>
                    <a:pt x="76" y="263"/>
                  </a:moveTo>
                  <a:lnTo>
                    <a:pt x="76" y="265"/>
                  </a:lnTo>
                  <a:lnTo>
                    <a:pt x="76" y="265"/>
                  </a:lnTo>
                  <a:lnTo>
                    <a:pt x="76" y="263"/>
                  </a:lnTo>
                  <a:lnTo>
                    <a:pt x="78" y="263"/>
                  </a:lnTo>
                  <a:lnTo>
                    <a:pt x="78" y="263"/>
                  </a:lnTo>
                  <a:lnTo>
                    <a:pt x="78" y="263"/>
                  </a:lnTo>
                  <a:lnTo>
                    <a:pt x="80" y="263"/>
                  </a:lnTo>
                  <a:lnTo>
                    <a:pt x="78" y="260"/>
                  </a:lnTo>
                  <a:lnTo>
                    <a:pt x="76" y="260"/>
                  </a:lnTo>
                  <a:lnTo>
                    <a:pt x="76" y="263"/>
                  </a:lnTo>
                  <a:close/>
                  <a:moveTo>
                    <a:pt x="83" y="255"/>
                  </a:moveTo>
                  <a:lnTo>
                    <a:pt x="83" y="255"/>
                  </a:lnTo>
                  <a:lnTo>
                    <a:pt x="80" y="255"/>
                  </a:lnTo>
                  <a:lnTo>
                    <a:pt x="80" y="258"/>
                  </a:lnTo>
                  <a:lnTo>
                    <a:pt x="83" y="258"/>
                  </a:lnTo>
                  <a:lnTo>
                    <a:pt x="83" y="260"/>
                  </a:lnTo>
                  <a:lnTo>
                    <a:pt x="83" y="258"/>
                  </a:lnTo>
                  <a:lnTo>
                    <a:pt x="83" y="258"/>
                  </a:lnTo>
                  <a:lnTo>
                    <a:pt x="83" y="255"/>
                  </a:lnTo>
                  <a:close/>
                  <a:moveTo>
                    <a:pt x="85" y="237"/>
                  </a:moveTo>
                  <a:lnTo>
                    <a:pt x="85" y="237"/>
                  </a:lnTo>
                  <a:lnTo>
                    <a:pt x="85" y="234"/>
                  </a:lnTo>
                  <a:lnTo>
                    <a:pt x="87" y="234"/>
                  </a:lnTo>
                  <a:lnTo>
                    <a:pt x="87" y="234"/>
                  </a:lnTo>
                  <a:lnTo>
                    <a:pt x="87" y="234"/>
                  </a:lnTo>
                  <a:lnTo>
                    <a:pt x="87" y="234"/>
                  </a:lnTo>
                  <a:lnTo>
                    <a:pt x="87" y="234"/>
                  </a:lnTo>
                  <a:lnTo>
                    <a:pt x="85" y="234"/>
                  </a:lnTo>
                  <a:lnTo>
                    <a:pt x="83" y="234"/>
                  </a:lnTo>
                  <a:lnTo>
                    <a:pt x="83" y="234"/>
                  </a:lnTo>
                  <a:lnTo>
                    <a:pt x="83" y="237"/>
                  </a:lnTo>
                  <a:lnTo>
                    <a:pt x="83" y="237"/>
                  </a:lnTo>
                  <a:lnTo>
                    <a:pt x="83" y="237"/>
                  </a:lnTo>
                  <a:lnTo>
                    <a:pt x="85" y="237"/>
                  </a:lnTo>
                  <a:close/>
                  <a:moveTo>
                    <a:pt x="94" y="225"/>
                  </a:moveTo>
                  <a:lnTo>
                    <a:pt x="94" y="225"/>
                  </a:lnTo>
                  <a:lnTo>
                    <a:pt x="94" y="225"/>
                  </a:lnTo>
                  <a:lnTo>
                    <a:pt x="94" y="227"/>
                  </a:lnTo>
                  <a:lnTo>
                    <a:pt x="94" y="227"/>
                  </a:lnTo>
                  <a:lnTo>
                    <a:pt x="94" y="227"/>
                  </a:lnTo>
                  <a:lnTo>
                    <a:pt x="94" y="227"/>
                  </a:lnTo>
                  <a:lnTo>
                    <a:pt x="97" y="227"/>
                  </a:lnTo>
                  <a:lnTo>
                    <a:pt x="97" y="225"/>
                  </a:lnTo>
                  <a:lnTo>
                    <a:pt x="97" y="222"/>
                  </a:lnTo>
                  <a:lnTo>
                    <a:pt x="94" y="225"/>
                  </a:lnTo>
                  <a:close/>
                  <a:moveTo>
                    <a:pt x="87" y="215"/>
                  </a:moveTo>
                  <a:lnTo>
                    <a:pt x="85" y="215"/>
                  </a:lnTo>
                  <a:lnTo>
                    <a:pt x="85" y="215"/>
                  </a:lnTo>
                  <a:lnTo>
                    <a:pt x="85" y="215"/>
                  </a:lnTo>
                  <a:lnTo>
                    <a:pt x="85" y="215"/>
                  </a:lnTo>
                  <a:lnTo>
                    <a:pt x="85" y="213"/>
                  </a:lnTo>
                  <a:lnTo>
                    <a:pt x="85" y="213"/>
                  </a:lnTo>
                  <a:lnTo>
                    <a:pt x="83" y="213"/>
                  </a:lnTo>
                  <a:lnTo>
                    <a:pt x="83" y="213"/>
                  </a:lnTo>
                  <a:lnTo>
                    <a:pt x="83" y="213"/>
                  </a:lnTo>
                  <a:lnTo>
                    <a:pt x="83" y="213"/>
                  </a:lnTo>
                  <a:lnTo>
                    <a:pt x="83" y="213"/>
                  </a:lnTo>
                  <a:lnTo>
                    <a:pt x="80" y="213"/>
                  </a:lnTo>
                  <a:lnTo>
                    <a:pt x="80" y="213"/>
                  </a:lnTo>
                  <a:lnTo>
                    <a:pt x="80" y="213"/>
                  </a:lnTo>
                  <a:lnTo>
                    <a:pt x="80" y="210"/>
                  </a:lnTo>
                  <a:lnTo>
                    <a:pt x="80" y="210"/>
                  </a:lnTo>
                  <a:lnTo>
                    <a:pt x="80" y="210"/>
                  </a:lnTo>
                  <a:lnTo>
                    <a:pt x="80" y="208"/>
                  </a:lnTo>
                  <a:lnTo>
                    <a:pt x="78" y="208"/>
                  </a:lnTo>
                  <a:lnTo>
                    <a:pt x="78" y="206"/>
                  </a:lnTo>
                  <a:lnTo>
                    <a:pt x="78" y="206"/>
                  </a:lnTo>
                  <a:lnTo>
                    <a:pt x="78" y="206"/>
                  </a:lnTo>
                  <a:lnTo>
                    <a:pt x="78" y="206"/>
                  </a:lnTo>
                  <a:lnTo>
                    <a:pt x="78" y="206"/>
                  </a:lnTo>
                  <a:lnTo>
                    <a:pt x="78" y="206"/>
                  </a:lnTo>
                  <a:lnTo>
                    <a:pt x="78" y="206"/>
                  </a:lnTo>
                  <a:lnTo>
                    <a:pt x="76" y="206"/>
                  </a:lnTo>
                  <a:lnTo>
                    <a:pt x="76" y="206"/>
                  </a:lnTo>
                  <a:lnTo>
                    <a:pt x="76" y="206"/>
                  </a:lnTo>
                  <a:lnTo>
                    <a:pt x="76" y="208"/>
                  </a:lnTo>
                  <a:lnTo>
                    <a:pt x="76" y="208"/>
                  </a:lnTo>
                  <a:lnTo>
                    <a:pt x="76" y="208"/>
                  </a:lnTo>
                  <a:lnTo>
                    <a:pt x="76" y="208"/>
                  </a:lnTo>
                  <a:lnTo>
                    <a:pt x="76" y="208"/>
                  </a:lnTo>
                  <a:lnTo>
                    <a:pt x="76" y="210"/>
                  </a:lnTo>
                  <a:lnTo>
                    <a:pt x="76" y="210"/>
                  </a:lnTo>
                  <a:lnTo>
                    <a:pt x="76" y="213"/>
                  </a:lnTo>
                  <a:lnTo>
                    <a:pt x="73" y="213"/>
                  </a:lnTo>
                  <a:lnTo>
                    <a:pt x="73" y="213"/>
                  </a:lnTo>
                  <a:lnTo>
                    <a:pt x="76" y="215"/>
                  </a:lnTo>
                  <a:lnTo>
                    <a:pt x="76" y="215"/>
                  </a:lnTo>
                  <a:lnTo>
                    <a:pt x="76" y="215"/>
                  </a:lnTo>
                  <a:lnTo>
                    <a:pt x="76" y="218"/>
                  </a:lnTo>
                  <a:lnTo>
                    <a:pt x="76" y="218"/>
                  </a:lnTo>
                  <a:lnTo>
                    <a:pt x="78" y="220"/>
                  </a:lnTo>
                  <a:lnTo>
                    <a:pt x="78" y="220"/>
                  </a:lnTo>
                  <a:lnTo>
                    <a:pt x="80" y="220"/>
                  </a:lnTo>
                  <a:lnTo>
                    <a:pt x="80" y="220"/>
                  </a:lnTo>
                  <a:lnTo>
                    <a:pt x="83" y="218"/>
                  </a:lnTo>
                  <a:lnTo>
                    <a:pt x="85" y="218"/>
                  </a:lnTo>
                  <a:lnTo>
                    <a:pt x="85" y="218"/>
                  </a:lnTo>
                  <a:lnTo>
                    <a:pt x="87" y="218"/>
                  </a:lnTo>
                  <a:lnTo>
                    <a:pt x="87" y="220"/>
                  </a:lnTo>
                  <a:lnTo>
                    <a:pt x="87" y="220"/>
                  </a:lnTo>
                  <a:lnTo>
                    <a:pt x="90" y="222"/>
                  </a:lnTo>
                  <a:lnTo>
                    <a:pt x="92" y="222"/>
                  </a:lnTo>
                  <a:lnTo>
                    <a:pt x="92" y="222"/>
                  </a:lnTo>
                  <a:lnTo>
                    <a:pt x="92" y="220"/>
                  </a:lnTo>
                  <a:lnTo>
                    <a:pt x="92" y="220"/>
                  </a:lnTo>
                  <a:lnTo>
                    <a:pt x="92" y="220"/>
                  </a:lnTo>
                  <a:lnTo>
                    <a:pt x="92" y="220"/>
                  </a:lnTo>
                  <a:lnTo>
                    <a:pt x="92" y="218"/>
                  </a:lnTo>
                  <a:lnTo>
                    <a:pt x="90" y="218"/>
                  </a:lnTo>
                  <a:lnTo>
                    <a:pt x="87" y="218"/>
                  </a:lnTo>
                  <a:lnTo>
                    <a:pt x="87" y="218"/>
                  </a:lnTo>
                  <a:lnTo>
                    <a:pt x="87" y="215"/>
                  </a:lnTo>
                  <a:close/>
                  <a:moveTo>
                    <a:pt x="85" y="201"/>
                  </a:moveTo>
                  <a:lnTo>
                    <a:pt x="85" y="201"/>
                  </a:lnTo>
                  <a:lnTo>
                    <a:pt x="85" y="203"/>
                  </a:lnTo>
                  <a:lnTo>
                    <a:pt x="85" y="203"/>
                  </a:lnTo>
                  <a:lnTo>
                    <a:pt x="85" y="203"/>
                  </a:lnTo>
                  <a:lnTo>
                    <a:pt x="87" y="203"/>
                  </a:lnTo>
                  <a:lnTo>
                    <a:pt x="87" y="203"/>
                  </a:lnTo>
                  <a:lnTo>
                    <a:pt x="87" y="203"/>
                  </a:lnTo>
                  <a:lnTo>
                    <a:pt x="87" y="201"/>
                  </a:lnTo>
                  <a:lnTo>
                    <a:pt x="87" y="201"/>
                  </a:lnTo>
                  <a:lnTo>
                    <a:pt x="85" y="201"/>
                  </a:lnTo>
                  <a:close/>
                  <a:moveTo>
                    <a:pt x="80" y="201"/>
                  </a:moveTo>
                  <a:lnTo>
                    <a:pt x="83" y="201"/>
                  </a:lnTo>
                  <a:lnTo>
                    <a:pt x="83" y="201"/>
                  </a:lnTo>
                  <a:lnTo>
                    <a:pt x="83" y="199"/>
                  </a:lnTo>
                  <a:lnTo>
                    <a:pt x="83" y="196"/>
                  </a:lnTo>
                  <a:lnTo>
                    <a:pt x="80" y="196"/>
                  </a:lnTo>
                  <a:lnTo>
                    <a:pt x="80" y="199"/>
                  </a:lnTo>
                  <a:lnTo>
                    <a:pt x="80" y="201"/>
                  </a:lnTo>
                  <a:lnTo>
                    <a:pt x="80" y="201"/>
                  </a:lnTo>
                  <a:lnTo>
                    <a:pt x="80" y="201"/>
                  </a:lnTo>
                  <a:lnTo>
                    <a:pt x="80" y="201"/>
                  </a:lnTo>
                  <a:close/>
                  <a:moveTo>
                    <a:pt x="73" y="192"/>
                  </a:moveTo>
                  <a:lnTo>
                    <a:pt x="73" y="192"/>
                  </a:lnTo>
                  <a:lnTo>
                    <a:pt x="73" y="192"/>
                  </a:lnTo>
                  <a:lnTo>
                    <a:pt x="76" y="192"/>
                  </a:lnTo>
                  <a:lnTo>
                    <a:pt x="76" y="192"/>
                  </a:lnTo>
                  <a:lnTo>
                    <a:pt x="76" y="194"/>
                  </a:lnTo>
                  <a:lnTo>
                    <a:pt x="78" y="194"/>
                  </a:lnTo>
                  <a:lnTo>
                    <a:pt x="78" y="194"/>
                  </a:lnTo>
                  <a:lnTo>
                    <a:pt x="78" y="192"/>
                  </a:lnTo>
                  <a:lnTo>
                    <a:pt x="78" y="192"/>
                  </a:lnTo>
                  <a:lnTo>
                    <a:pt x="85" y="192"/>
                  </a:lnTo>
                  <a:lnTo>
                    <a:pt x="87" y="192"/>
                  </a:lnTo>
                  <a:lnTo>
                    <a:pt x="87" y="189"/>
                  </a:lnTo>
                  <a:lnTo>
                    <a:pt x="87" y="189"/>
                  </a:lnTo>
                  <a:lnTo>
                    <a:pt x="87" y="189"/>
                  </a:lnTo>
                  <a:lnTo>
                    <a:pt x="83" y="187"/>
                  </a:lnTo>
                  <a:lnTo>
                    <a:pt x="83" y="184"/>
                  </a:lnTo>
                  <a:lnTo>
                    <a:pt x="83" y="184"/>
                  </a:lnTo>
                  <a:lnTo>
                    <a:pt x="80" y="180"/>
                  </a:lnTo>
                  <a:lnTo>
                    <a:pt x="80" y="177"/>
                  </a:lnTo>
                  <a:lnTo>
                    <a:pt x="80" y="177"/>
                  </a:lnTo>
                  <a:lnTo>
                    <a:pt x="78" y="177"/>
                  </a:lnTo>
                  <a:lnTo>
                    <a:pt x="78" y="177"/>
                  </a:lnTo>
                  <a:lnTo>
                    <a:pt x="78" y="180"/>
                  </a:lnTo>
                  <a:lnTo>
                    <a:pt x="78" y="180"/>
                  </a:lnTo>
                  <a:lnTo>
                    <a:pt x="76" y="180"/>
                  </a:lnTo>
                  <a:lnTo>
                    <a:pt x="73" y="182"/>
                  </a:lnTo>
                  <a:lnTo>
                    <a:pt x="73" y="182"/>
                  </a:lnTo>
                  <a:lnTo>
                    <a:pt x="71" y="182"/>
                  </a:lnTo>
                  <a:lnTo>
                    <a:pt x="71" y="184"/>
                  </a:lnTo>
                  <a:lnTo>
                    <a:pt x="68" y="184"/>
                  </a:lnTo>
                  <a:lnTo>
                    <a:pt x="68" y="184"/>
                  </a:lnTo>
                  <a:lnTo>
                    <a:pt x="66" y="184"/>
                  </a:lnTo>
                  <a:lnTo>
                    <a:pt x="66" y="187"/>
                  </a:lnTo>
                  <a:lnTo>
                    <a:pt x="66" y="187"/>
                  </a:lnTo>
                  <a:lnTo>
                    <a:pt x="66" y="187"/>
                  </a:lnTo>
                  <a:lnTo>
                    <a:pt x="66" y="187"/>
                  </a:lnTo>
                  <a:lnTo>
                    <a:pt x="68" y="189"/>
                  </a:lnTo>
                  <a:lnTo>
                    <a:pt x="68" y="189"/>
                  </a:lnTo>
                  <a:lnTo>
                    <a:pt x="68" y="189"/>
                  </a:lnTo>
                  <a:lnTo>
                    <a:pt x="71" y="192"/>
                  </a:lnTo>
                  <a:lnTo>
                    <a:pt x="71" y="192"/>
                  </a:lnTo>
                  <a:lnTo>
                    <a:pt x="71" y="192"/>
                  </a:lnTo>
                  <a:lnTo>
                    <a:pt x="73" y="192"/>
                  </a:lnTo>
                  <a:close/>
                  <a:moveTo>
                    <a:pt x="61" y="196"/>
                  </a:moveTo>
                  <a:lnTo>
                    <a:pt x="61" y="196"/>
                  </a:lnTo>
                  <a:lnTo>
                    <a:pt x="59" y="196"/>
                  </a:lnTo>
                  <a:lnTo>
                    <a:pt x="59" y="196"/>
                  </a:lnTo>
                  <a:lnTo>
                    <a:pt x="59" y="199"/>
                  </a:lnTo>
                  <a:lnTo>
                    <a:pt x="59" y="199"/>
                  </a:lnTo>
                  <a:lnTo>
                    <a:pt x="59" y="199"/>
                  </a:lnTo>
                  <a:lnTo>
                    <a:pt x="57" y="199"/>
                  </a:lnTo>
                  <a:lnTo>
                    <a:pt x="57" y="199"/>
                  </a:lnTo>
                  <a:lnTo>
                    <a:pt x="59" y="196"/>
                  </a:lnTo>
                  <a:lnTo>
                    <a:pt x="59" y="194"/>
                  </a:lnTo>
                  <a:lnTo>
                    <a:pt x="59" y="192"/>
                  </a:lnTo>
                  <a:lnTo>
                    <a:pt x="57" y="192"/>
                  </a:lnTo>
                  <a:lnTo>
                    <a:pt x="54" y="189"/>
                  </a:lnTo>
                  <a:lnTo>
                    <a:pt x="54" y="189"/>
                  </a:lnTo>
                  <a:lnTo>
                    <a:pt x="54" y="189"/>
                  </a:lnTo>
                  <a:lnTo>
                    <a:pt x="54" y="187"/>
                  </a:lnTo>
                  <a:lnTo>
                    <a:pt x="54" y="187"/>
                  </a:lnTo>
                  <a:lnTo>
                    <a:pt x="54" y="187"/>
                  </a:lnTo>
                  <a:lnTo>
                    <a:pt x="52" y="187"/>
                  </a:lnTo>
                  <a:lnTo>
                    <a:pt x="52" y="187"/>
                  </a:lnTo>
                  <a:lnTo>
                    <a:pt x="52" y="187"/>
                  </a:lnTo>
                  <a:lnTo>
                    <a:pt x="49" y="184"/>
                  </a:lnTo>
                  <a:lnTo>
                    <a:pt x="49" y="184"/>
                  </a:lnTo>
                  <a:lnTo>
                    <a:pt x="47" y="184"/>
                  </a:lnTo>
                  <a:lnTo>
                    <a:pt x="47" y="184"/>
                  </a:lnTo>
                  <a:lnTo>
                    <a:pt x="47" y="184"/>
                  </a:lnTo>
                  <a:lnTo>
                    <a:pt x="47" y="182"/>
                  </a:lnTo>
                  <a:lnTo>
                    <a:pt x="47" y="182"/>
                  </a:lnTo>
                  <a:lnTo>
                    <a:pt x="47" y="182"/>
                  </a:lnTo>
                  <a:lnTo>
                    <a:pt x="47" y="182"/>
                  </a:lnTo>
                  <a:lnTo>
                    <a:pt x="47" y="182"/>
                  </a:lnTo>
                  <a:lnTo>
                    <a:pt x="47" y="182"/>
                  </a:lnTo>
                  <a:lnTo>
                    <a:pt x="45" y="182"/>
                  </a:lnTo>
                  <a:lnTo>
                    <a:pt x="45" y="182"/>
                  </a:lnTo>
                  <a:lnTo>
                    <a:pt x="45" y="182"/>
                  </a:lnTo>
                  <a:lnTo>
                    <a:pt x="45" y="182"/>
                  </a:lnTo>
                  <a:lnTo>
                    <a:pt x="45" y="182"/>
                  </a:lnTo>
                  <a:lnTo>
                    <a:pt x="45" y="180"/>
                  </a:lnTo>
                  <a:lnTo>
                    <a:pt x="45" y="180"/>
                  </a:lnTo>
                  <a:lnTo>
                    <a:pt x="45" y="180"/>
                  </a:lnTo>
                  <a:lnTo>
                    <a:pt x="45" y="177"/>
                  </a:lnTo>
                  <a:lnTo>
                    <a:pt x="42" y="177"/>
                  </a:lnTo>
                  <a:lnTo>
                    <a:pt x="45" y="180"/>
                  </a:lnTo>
                  <a:lnTo>
                    <a:pt x="45" y="180"/>
                  </a:lnTo>
                  <a:lnTo>
                    <a:pt x="42" y="180"/>
                  </a:lnTo>
                  <a:lnTo>
                    <a:pt x="42" y="180"/>
                  </a:lnTo>
                  <a:lnTo>
                    <a:pt x="42" y="180"/>
                  </a:lnTo>
                  <a:lnTo>
                    <a:pt x="42" y="180"/>
                  </a:lnTo>
                  <a:lnTo>
                    <a:pt x="40" y="177"/>
                  </a:lnTo>
                  <a:lnTo>
                    <a:pt x="40" y="177"/>
                  </a:lnTo>
                  <a:lnTo>
                    <a:pt x="40" y="177"/>
                  </a:lnTo>
                  <a:lnTo>
                    <a:pt x="40" y="177"/>
                  </a:lnTo>
                  <a:lnTo>
                    <a:pt x="40" y="175"/>
                  </a:lnTo>
                  <a:lnTo>
                    <a:pt x="40" y="175"/>
                  </a:lnTo>
                  <a:lnTo>
                    <a:pt x="40" y="175"/>
                  </a:lnTo>
                  <a:lnTo>
                    <a:pt x="40" y="173"/>
                  </a:lnTo>
                  <a:lnTo>
                    <a:pt x="38" y="168"/>
                  </a:lnTo>
                  <a:lnTo>
                    <a:pt x="38" y="168"/>
                  </a:lnTo>
                  <a:lnTo>
                    <a:pt x="33" y="163"/>
                  </a:lnTo>
                  <a:lnTo>
                    <a:pt x="31" y="165"/>
                  </a:lnTo>
                  <a:lnTo>
                    <a:pt x="31" y="165"/>
                  </a:lnTo>
                  <a:lnTo>
                    <a:pt x="31" y="165"/>
                  </a:lnTo>
                  <a:lnTo>
                    <a:pt x="31" y="165"/>
                  </a:lnTo>
                  <a:lnTo>
                    <a:pt x="28" y="168"/>
                  </a:lnTo>
                  <a:lnTo>
                    <a:pt x="28" y="168"/>
                  </a:lnTo>
                  <a:lnTo>
                    <a:pt x="28" y="173"/>
                  </a:lnTo>
                  <a:lnTo>
                    <a:pt x="28" y="175"/>
                  </a:lnTo>
                  <a:lnTo>
                    <a:pt x="28" y="175"/>
                  </a:lnTo>
                  <a:lnTo>
                    <a:pt x="28" y="177"/>
                  </a:lnTo>
                  <a:lnTo>
                    <a:pt x="28" y="177"/>
                  </a:lnTo>
                  <a:lnTo>
                    <a:pt x="28" y="177"/>
                  </a:lnTo>
                  <a:lnTo>
                    <a:pt x="28" y="177"/>
                  </a:lnTo>
                  <a:lnTo>
                    <a:pt x="28" y="180"/>
                  </a:lnTo>
                  <a:lnTo>
                    <a:pt x="28" y="180"/>
                  </a:lnTo>
                  <a:lnTo>
                    <a:pt x="28" y="180"/>
                  </a:lnTo>
                  <a:lnTo>
                    <a:pt x="28" y="180"/>
                  </a:lnTo>
                  <a:lnTo>
                    <a:pt x="31" y="180"/>
                  </a:lnTo>
                  <a:lnTo>
                    <a:pt x="31" y="180"/>
                  </a:lnTo>
                  <a:lnTo>
                    <a:pt x="31" y="182"/>
                  </a:lnTo>
                  <a:lnTo>
                    <a:pt x="33" y="180"/>
                  </a:lnTo>
                  <a:lnTo>
                    <a:pt x="35" y="180"/>
                  </a:lnTo>
                  <a:lnTo>
                    <a:pt x="35" y="180"/>
                  </a:lnTo>
                  <a:lnTo>
                    <a:pt x="35" y="180"/>
                  </a:lnTo>
                  <a:lnTo>
                    <a:pt x="35" y="180"/>
                  </a:lnTo>
                  <a:lnTo>
                    <a:pt x="38" y="182"/>
                  </a:lnTo>
                  <a:lnTo>
                    <a:pt x="38" y="182"/>
                  </a:lnTo>
                  <a:lnTo>
                    <a:pt x="38" y="182"/>
                  </a:lnTo>
                  <a:lnTo>
                    <a:pt x="38" y="182"/>
                  </a:lnTo>
                  <a:lnTo>
                    <a:pt x="38" y="184"/>
                  </a:lnTo>
                  <a:lnTo>
                    <a:pt x="38" y="184"/>
                  </a:lnTo>
                  <a:lnTo>
                    <a:pt x="38" y="184"/>
                  </a:lnTo>
                  <a:lnTo>
                    <a:pt x="38" y="184"/>
                  </a:lnTo>
                  <a:lnTo>
                    <a:pt x="38" y="189"/>
                  </a:lnTo>
                  <a:lnTo>
                    <a:pt x="38" y="189"/>
                  </a:lnTo>
                  <a:lnTo>
                    <a:pt x="38" y="192"/>
                  </a:lnTo>
                  <a:lnTo>
                    <a:pt x="38" y="194"/>
                  </a:lnTo>
                  <a:lnTo>
                    <a:pt x="38" y="194"/>
                  </a:lnTo>
                  <a:lnTo>
                    <a:pt x="38" y="194"/>
                  </a:lnTo>
                  <a:lnTo>
                    <a:pt x="40" y="194"/>
                  </a:lnTo>
                  <a:lnTo>
                    <a:pt x="40" y="194"/>
                  </a:lnTo>
                  <a:lnTo>
                    <a:pt x="40" y="194"/>
                  </a:lnTo>
                  <a:lnTo>
                    <a:pt x="40" y="196"/>
                  </a:lnTo>
                  <a:lnTo>
                    <a:pt x="40" y="196"/>
                  </a:lnTo>
                  <a:lnTo>
                    <a:pt x="40" y="196"/>
                  </a:lnTo>
                  <a:lnTo>
                    <a:pt x="40" y="199"/>
                  </a:lnTo>
                  <a:lnTo>
                    <a:pt x="40" y="201"/>
                  </a:lnTo>
                  <a:lnTo>
                    <a:pt x="40" y="201"/>
                  </a:lnTo>
                  <a:lnTo>
                    <a:pt x="40" y="203"/>
                  </a:lnTo>
                  <a:lnTo>
                    <a:pt x="40" y="203"/>
                  </a:lnTo>
                  <a:lnTo>
                    <a:pt x="40" y="201"/>
                  </a:lnTo>
                  <a:lnTo>
                    <a:pt x="40" y="201"/>
                  </a:lnTo>
                  <a:lnTo>
                    <a:pt x="40" y="201"/>
                  </a:lnTo>
                  <a:lnTo>
                    <a:pt x="40" y="201"/>
                  </a:lnTo>
                  <a:lnTo>
                    <a:pt x="40" y="203"/>
                  </a:lnTo>
                  <a:lnTo>
                    <a:pt x="40" y="203"/>
                  </a:lnTo>
                  <a:lnTo>
                    <a:pt x="40" y="203"/>
                  </a:lnTo>
                  <a:lnTo>
                    <a:pt x="40" y="206"/>
                  </a:lnTo>
                  <a:lnTo>
                    <a:pt x="42" y="206"/>
                  </a:lnTo>
                  <a:lnTo>
                    <a:pt x="42" y="206"/>
                  </a:lnTo>
                  <a:lnTo>
                    <a:pt x="42" y="206"/>
                  </a:lnTo>
                  <a:lnTo>
                    <a:pt x="42" y="206"/>
                  </a:lnTo>
                  <a:lnTo>
                    <a:pt x="42" y="206"/>
                  </a:lnTo>
                  <a:lnTo>
                    <a:pt x="45" y="206"/>
                  </a:lnTo>
                  <a:lnTo>
                    <a:pt x="45" y="206"/>
                  </a:lnTo>
                  <a:lnTo>
                    <a:pt x="45" y="206"/>
                  </a:lnTo>
                  <a:lnTo>
                    <a:pt x="47" y="206"/>
                  </a:lnTo>
                  <a:lnTo>
                    <a:pt x="47" y="203"/>
                  </a:lnTo>
                  <a:lnTo>
                    <a:pt x="47" y="203"/>
                  </a:lnTo>
                  <a:lnTo>
                    <a:pt x="47" y="203"/>
                  </a:lnTo>
                  <a:lnTo>
                    <a:pt x="47" y="203"/>
                  </a:lnTo>
                  <a:lnTo>
                    <a:pt x="47" y="203"/>
                  </a:lnTo>
                  <a:lnTo>
                    <a:pt x="47" y="203"/>
                  </a:lnTo>
                  <a:lnTo>
                    <a:pt x="47" y="203"/>
                  </a:lnTo>
                  <a:lnTo>
                    <a:pt x="49" y="201"/>
                  </a:lnTo>
                  <a:lnTo>
                    <a:pt x="49" y="201"/>
                  </a:lnTo>
                  <a:lnTo>
                    <a:pt x="49" y="201"/>
                  </a:lnTo>
                  <a:lnTo>
                    <a:pt x="52" y="201"/>
                  </a:lnTo>
                  <a:lnTo>
                    <a:pt x="52" y="201"/>
                  </a:lnTo>
                  <a:lnTo>
                    <a:pt x="52" y="201"/>
                  </a:lnTo>
                  <a:lnTo>
                    <a:pt x="52" y="201"/>
                  </a:lnTo>
                  <a:lnTo>
                    <a:pt x="54" y="201"/>
                  </a:lnTo>
                  <a:lnTo>
                    <a:pt x="54" y="203"/>
                  </a:lnTo>
                  <a:lnTo>
                    <a:pt x="54" y="203"/>
                  </a:lnTo>
                  <a:lnTo>
                    <a:pt x="54" y="203"/>
                  </a:lnTo>
                  <a:lnTo>
                    <a:pt x="54" y="203"/>
                  </a:lnTo>
                  <a:lnTo>
                    <a:pt x="57" y="203"/>
                  </a:lnTo>
                  <a:lnTo>
                    <a:pt x="57" y="203"/>
                  </a:lnTo>
                  <a:lnTo>
                    <a:pt x="57" y="203"/>
                  </a:lnTo>
                  <a:lnTo>
                    <a:pt x="57" y="203"/>
                  </a:lnTo>
                  <a:lnTo>
                    <a:pt x="57" y="203"/>
                  </a:lnTo>
                  <a:lnTo>
                    <a:pt x="57" y="203"/>
                  </a:lnTo>
                  <a:lnTo>
                    <a:pt x="59" y="201"/>
                  </a:lnTo>
                  <a:lnTo>
                    <a:pt x="59" y="201"/>
                  </a:lnTo>
                  <a:lnTo>
                    <a:pt x="59" y="201"/>
                  </a:lnTo>
                  <a:lnTo>
                    <a:pt x="59" y="201"/>
                  </a:lnTo>
                  <a:lnTo>
                    <a:pt x="59" y="201"/>
                  </a:lnTo>
                  <a:lnTo>
                    <a:pt x="61" y="199"/>
                  </a:lnTo>
                  <a:lnTo>
                    <a:pt x="61" y="199"/>
                  </a:lnTo>
                  <a:lnTo>
                    <a:pt x="61" y="196"/>
                  </a:lnTo>
                  <a:close/>
                  <a:moveTo>
                    <a:pt x="28" y="156"/>
                  </a:moveTo>
                  <a:lnTo>
                    <a:pt x="31" y="156"/>
                  </a:lnTo>
                  <a:lnTo>
                    <a:pt x="31" y="158"/>
                  </a:lnTo>
                  <a:lnTo>
                    <a:pt x="31" y="158"/>
                  </a:lnTo>
                  <a:lnTo>
                    <a:pt x="33" y="156"/>
                  </a:lnTo>
                  <a:lnTo>
                    <a:pt x="33" y="156"/>
                  </a:lnTo>
                  <a:lnTo>
                    <a:pt x="33" y="154"/>
                  </a:lnTo>
                  <a:lnTo>
                    <a:pt x="33" y="151"/>
                  </a:lnTo>
                  <a:lnTo>
                    <a:pt x="33" y="151"/>
                  </a:lnTo>
                  <a:lnTo>
                    <a:pt x="31" y="151"/>
                  </a:lnTo>
                  <a:lnTo>
                    <a:pt x="28" y="149"/>
                  </a:lnTo>
                  <a:lnTo>
                    <a:pt x="26" y="151"/>
                  </a:lnTo>
                  <a:lnTo>
                    <a:pt x="26" y="151"/>
                  </a:lnTo>
                  <a:lnTo>
                    <a:pt x="26" y="154"/>
                  </a:lnTo>
                  <a:lnTo>
                    <a:pt x="26" y="154"/>
                  </a:lnTo>
                  <a:lnTo>
                    <a:pt x="26" y="156"/>
                  </a:lnTo>
                  <a:lnTo>
                    <a:pt x="28" y="156"/>
                  </a:lnTo>
                  <a:lnTo>
                    <a:pt x="28" y="156"/>
                  </a:lnTo>
                  <a:close/>
                  <a:moveTo>
                    <a:pt x="33" y="144"/>
                  </a:moveTo>
                  <a:lnTo>
                    <a:pt x="31" y="144"/>
                  </a:lnTo>
                  <a:lnTo>
                    <a:pt x="31" y="144"/>
                  </a:lnTo>
                  <a:lnTo>
                    <a:pt x="31" y="144"/>
                  </a:lnTo>
                  <a:lnTo>
                    <a:pt x="28" y="149"/>
                  </a:lnTo>
                  <a:lnTo>
                    <a:pt x="28" y="149"/>
                  </a:lnTo>
                  <a:lnTo>
                    <a:pt x="28" y="149"/>
                  </a:lnTo>
                  <a:lnTo>
                    <a:pt x="31" y="149"/>
                  </a:lnTo>
                  <a:lnTo>
                    <a:pt x="31" y="149"/>
                  </a:lnTo>
                  <a:lnTo>
                    <a:pt x="31" y="149"/>
                  </a:lnTo>
                  <a:lnTo>
                    <a:pt x="31" y="149"/>
                  </a:lnTo>
                  <a:lnTo>
                    <a:pt x="31" y="149"/>
                  </a:lnTo>
                  <a:lnTo>
                    <a:pt x="33" y="149"/>
                  </a:lnTo>
                  <a:lnTo>
                    <a:pt x="33" y="147"/>
                  </a:lnTo>
                  <a:lnTo>
                    <a:pt x="31" y="147"/>
                  </a:lnTo>
                  <a:lnTo>
                    <a:pt x="31" y="147"/>
                  </a:lnTo>
                  <a:lnTo>
                    <a:pt x="33" y="147"/>
                  </a:lnTo>
                  <a:lnTo>
                    <a:pt x="31" y="147"/>
                  </a:lnTo>
                  <a:lnTo>
                    <a:pt x="31" y="147"/>
                  </a:lnTo>
                  <a:lnTo>
                    <a:pt x="31" y="144"/>
                  </a:lnTo>
                  <a:lnTo>
                    <a:pt x="33" y="144"/>
                  </a:lnTo>
                  <a:close/>
                  <a:moveTo>
                    <a:pt x="80" y="161"/>
                  </a:moveTo>
                  <a:lnTo>
                    <a:pt x="80" y="165"/>
                  </a:lnTo>
                  <a:lnTo>
                    <a:pt x="80" y="168"/>
                  </a:lnTo>
                  <a:lnTo>
                    <a:pt x="80" y="170"/>
                  </a:lnTo>
                  <a:lnTo>
                    <a:pt x="80" y="170"/>
                  </a:lnTo>
                  <a:lnTo>
                    <a:pt x="83" y="173"/>
                  </a:lnTo>
                  <a:lnTo>
                    <a:pt x="83" y="173"/>
                  </a:lnTo>
                  <a:lnTo>
                    <a:pt x="85" y="170"/>
                  </a:lnTo>
                  <a:lnTo>
                    <a:pt x="85" y="170"/>
                  </a:lnTo>
                  <a:lnTo>
                    <a:pt x="85" y="168"/>
                  </a:lnTo>
                  <a:lnTo>
                    <a:pt x="85" y="165"/>
                  </a:lnTo>
                  <a:lnTo>
                    <a:pt x="85" y="163"/>
                  </a:lnTo>
                  <a:lnTo>
                    <a:pt x="85" y="163"/>
                  </a:lnTo>
                  <a:lnTo>
                    <a:pt x="85" y="161"/>
                  </a:lnTo>
                  <a:lnTo>
                    <a:pt x="85" y="158"/>
                  </a:lnTo>
                  <a:lnTo>
                    <a:pt x="83" y="154"/>
                  </a:lnTo>
                  <a:lnTo>
                    <a:pt x="83" y="154"/>
                  </a:lnTo>
                  <a:lnTo>
                    <a:pt x="83" y="151"/>
                  </a:lnTo>
                  <a:lnTo>
                    <a:pt x="83" y="151"/>
                  </a:lnTo>
                  <a:lnTo>
                    <a:pt x="83" y="149"/>
                  </a:lnTo>
                  <a:lnTo>
                    <a:pt x="83" y="147"/>
                  </a:lnTo>
                  <a:lnTo>
                    <a:pt x="83" y="144"/>
                  </a:lnTo>
                  <a:lnTo>
                    <a:pt x="83" y="144"/>
                  </a:lnTo>
                  <a:lnTo>
                    <a:pt x="83" y="144"/>
                  </a:lnTo>
                  <a:lnTo>
                    <a:pt x="83" y="144"/>
                  </a:lnTo>
                  <a:lnTo>
                    <a:pt x="83" y="144"/>
                  </a:lnTo>
                  <a:lnTo>
                    <a:pt x="83" y="139"/>
                  </a:lnTo>
                  <a:lnTo>
                    <a:pt x="80" y="139"/>
                  </a:lnTo>
                  <a:lnTo>
                    <a:pt x="80" y="144"/>
                  </a:lnTo>
                  <a:lnTo>
                    <a:pt x="80" y="149"/>
                  </a:lnTo>
                  <a:lnTo>
                    <a:pt x="78" y="151"/>
                  </a:lnTo>
                  <a:lnTo>
                    <a:pt x="78" y="154"/>
                  </a:lnTo>
                  <a:lnTo>
                    <a:pt x="78" y="156"/>
                  </a:lnTo>
                  <a:lnTo>
                    <a:pt x="80" y="161"/>
                  </a:lnTo>
                  <a:close/>
                  <a:moveTo>
                    <a:pt x="71" y="137"/>
                  </a:moveTo>
                  <a:lnTo>
                    <a:pt x="71" y="137"/>
                  </a:lnTo>
                  <a:lnTo>
                    <a:pt x="71" y="137"/>
                  </a:lnTo>
                  <a:lnTo>
                    <a:pt x="71" y="135"/>
                  </a:lnTo>
                  <a:lnTo>
                    <a:pt x="71" y="135"/>
                  </a:lnTo>
                  <a:lnTo>
                    <a:pt x="73" y="132"/>
                  </a:lnTo>
                  <a:lnTo>
                    <a:pt x="73" y="132"/>
                  </a:lnTo>
                  <a:lnTo>
                    <a:pt x="76" y="130"/>
                  </a:lnTo>
                  <a:lnTo>
                    <a:pt x="76" y="130"/>
                  </a:lnTo>
                  <a:lnTo>
                    <a:pt x="73" y="130"/>
                  </a:lnTo>
                  <a:lnTo>
                    <a:pt x="68" y="130"/>
                  </a:lnTo>
                  <a:lnTo>
                    <a:pt x="66" y="132"/>
                  </a:lnTo>
                  <a:lnTo>
                    <a:pt x="66" y="132"/>
                  </a:lnTo>
                  <a:lnTo>
                    <a:pt x="64" y="132"/>
                  </a:lnTo>
                  <a:lnTo>
                    <a:pt x="57" y="139"/>
                  </a:lnTo>
                  <a:lnTo>
                    <a:pt x="57" y="139"/>
                  </a:lnTo>
                  <a:lnTo>
                    <a:pt x="57" y="139"/>
                  </a:lnTo>
                  <a:lnTo>
                    <a:pt x="59" y="142"/>
                  </a:lnTo>
                  <a:lnTo>
                    <a:pt x="59" y="142"/>
                  </a:lnTo>
                  <a:lnTo>
                    <a:pt x="66" y="142"/>
                  </a:lnTo>
                  <a:lnTo>
                    <a:pt x="66" y="142"/>
                  </a:lnTo>
                  <a:lnTo>
                    <a:pt x="71" y="137"/>
                  </a:lnTo>
                  <a:close/>
                  <a:moveTo>
                    <a:pt x="31" y="111"/>
                  </a:moveTo>
                  <a:lnTo>
                    <a:pt x="31" y="111"/>
                  </a:lnTo>
                  <a:lnTo>
                    <a:pt x="31" y="111"/>
                  </a:lnTo>
                  <a:lnTo>
                    <a:pt x="33" y="111"/>
                  </a:lnTo>
                  <a:lnTo>
                    <a:pt x="33" y="111"/>
                  </a:lnTo>
                  <a:lnTo>
                    <a:pt x="31" y="111"/>
                  </a:lnTo>
                  <a:lnTo>
                    <a:pt x="31" y="109"/>
                  </a:lnTo>
                  <a:lnTo>
                    <a:pt x="31" y="109"/>
                  </a:lnTo>
                  <a:lnTo>
                    <a:pt x="31" y="109"/>
                  </a:lnTo>
                  <a:lnTo>
                    <a:pt x="31" y="111"/>
                  </a:lnTo>
                  <a:close/>
                  <a:moveTo>
                    <a:pt x="80" y="111"/>
                  </a:moveTo>
                  <a:lnTo>
                    <a:pt x="80" y="111"/>
                  </a:lnTo>
                  <a:lnTo>
                    <a:pt x="80" y="111"/>
                  </a:lnTo>
                  <a:lnTo>
                    <a:pt x="80" y="111"/>
                  </a:lnTo>
                  <a:lnTo>
                    <a:pt x="80" y="121"/>
                  </a:lnTo>
                  <a:lnTo>
                    <a:pt x="83" y="123"/>
                  </a:lnTo>
                  <a:lnTo>
                    <a:pt x="80" y="130"/>
                  </a:lnTo>
                  <a:lnTo>
                    <a:pt x="80" y="130"/>
                  </a:lnTo>
                  <a:lnTo>
                    <a:pt x="80" y="135"/>
                  </a:lnTo>
                  <a:lnTo>
                    <a:pt x="80" y="135"/>
                  </a:lnTo>
                  <a:lnTo>
                    <a:pt x="80" y="137"/>
                  </a:lnTo>
                  <a:lnTo>
                    <a:pt x="83" y="137"/>
                  </a:lnTo>
                  <a:lnTo>
                    <a:pt x="83" y="137"/>
                  </a:lnTo>
                  <a:lnTo>
                    <a:pt x="83" y="137"/>
                  </a:lnTo>
                  <a:lnTo>
                    <a:pt x="83" y="135"/>
                  </a:lnTo>
                  <a:lnTo>
                    <a:pt x="83" y="132"/>
                  </a:lnTo>
                  <a:lnTo>
                    <a:pt x="85" y="132"/>
                  </a:lnTo>
                  <a:lnTo>
                    <a:pt x="85" y="130"/>
                  </a:lnTo>
                  <a:lnTo>
                    <a:pt x="85" y="130"/>
                  </a:lnTo>
                  <a:lnTo>
                    <a:pt x="85" y="125"/>
                  </a:lnTo>
                  <a:lnTo>
                    <a:pt x="85" y="125"/>
                  </a:lnTo>
                  <a:lnTo>
                    <a:pt x="83" y="123"/>
                  </a:lnTo>
                  <a:lnTo>
                    <a:pt x="83" y="123"/>
                  </a:lnTo>
                  <a:lnTo>
                    <a:pt x="83" y="121"/>
                  </a:lnTo>
                  <a:lnTo>
                    <a:pt x="83" y="121"/>
                  </a:lnTo>
                  <a:lnTo>
                    <a:pt x="83" y="118"/>
                  </a:lnTo>
                  <a:lnTo>
                    <a:pt x="83" y="118"/>
                  </a:lnTo>
                  <a:lnTo>
                    <a:pt x="83" y="118"/>
                  </a:lnTo>
                  <a:lnTo>
                    <a:pt x="83" y="116"/>
                  </a:lnTo>
                  <a:lnTo>
                    <a:pt x="83" y="113"/>
                  </a:lnTo>
                  <a:lnTo>
                    <a:pt x="83" y="111"/>
                  </a:lnTo>
                  <a:lnTo>
                    <a:pt x="83" y="111"/>
                  </a:lnTo>
                  <a:lnTo>
                    <a:pt x="83" y="111"/>
                  </a:lnTo>
                  <a:lnTo>
                    <a:pt x="83" y="109"/>
                  </a:lnTo>
                  <a:lnTo>
                    <a:pt x="83" y="109"/>
                  </a:lnTo>
                  <a:lnTo>
                    <a:pt x="80" y="109"/>
                  </a:lnTo>
                  <a:lnTo>
                    <a:pt x="80" y="109"/>
                  </a:lnTo>
                  <a:lnTo>
                    <a:pt x="80" y="111"/>
                  </a:lnTo>
                  <a:lnTo>
                    <a:pt x="80" y="111"/>
                  </a:lnTo>
                  <a:lnTo>
                    <a:pt x="80" y="111"/>
                  </a:lnTo>
                  <a:close/>
                  <a:moveTo>
                    <a:pt x="26" y="149"/>
                  </a:moveTo>
                  <a:lnTo>
                    <a:pt x="26" y="149"/>
                  </a:lnTo>
                  <a:lnTo>
                    <a:pt x="28" y="147"/>
                  </a:lnTo>
                  <a:lnTo>
                    <a:pt x="28" y="144"/>
                  </a:lnTo>
                  <a:lnTo>
                    <a:pt x="31" y="144"/>
                  </a:lnTo>
                  <a:lnTo>
                    <a:pt x="31" y="144"/>
                  </a:lnTo>
                  <a:lnTo>
                    <a:pt x="33" y="144"/>
                  </a:lnTo>
                  <a:lnTo>
                    <a:pt x="33" y="144"/>
                  </a:lnTo>
                  <a:lnTo>
                    <a:pt x="33" y="144"/>
                  </a:lnTo>
                  <a:lnTo>
                    <a:pt x="33" y="144"/>
                  </a:lnTo>
                  <a:lnTo>
                    <a:pt x="35" y="144"/>
                  </a:lnTo>
                  <a:lnTo>
                    <a:pt x="35" y="144"/>
                  </a:lnTo>
                  <a:lnTo>
                    <a:pt x="35" y="142"/>
                  </a:lnTo>
                  <a:lnTo>
                    <a:pt x="35" y="142"/>
                  </a:lnTo>
                  <a:lnTo>
                    <a:pt x="35" y="142"/>
                  </a:lnTo>
                  <a:lnTo>
                    <a:pt x="33" y="139"/>
                  </a:lnTo>
                  <a:lnTo>
                    <a:pt x="33" y="137"/>
                  </a:lnTo>
                  <a:lnTo>
                    <a:pt x="31" y="135"/>
                  </a:lnTo>
                  <a:lnTo>
                    <a:pt x="31" y="132"/>
                  </a:lnTo>
                  <a:lnTo>
                    <a:pt x="31" y="132"/>
                  </a:lnTo>
                  <a:lnTo>
                    <a:pt x="33" y="135"/>
                  </a:lnTo>
                  <a:lnTo>
                    <a:pt x="33" y="132"/>
                  </a:lnTo>
                  <a:lnTo>
                    <a:pt x="33" y="132"/>
                  </a:lnTo>
                  <a:lnTo>
                    <a:pt x="33" y="132"/>
                  </a:lnTo>
                  <a:lnTo>
                    <a:pt x="33" y="130"/>
                  </a:lnTo>
                  <a:lnTo>
                    <a:pt x="33" y="130"/>
                  </a:lnTo>
                  <a:lnTo>
                    <a:pt x="33" y="130"/>
                  </a:lnTo>
                  <a:lnTo>
                    <a:pt x="31" y="130"/>
                  </a:lnTo>
                  <a:lnTo>
                    <a:pt x="31" y="130"/>
                  </a:lnTo>
                  <a:lnTo>
                    <a:pt x="31" y="128"/>
                  </a:lnTo>
                  <a:lnTo>
                    <a:pt x="31" y="128"/>
                  </a:lnTo>
                  <a:lnTo>
                    <a:pt x="31" y="128"/>
                  </a:lnTo>
                  <a:lnTo>
                    <a:pt x="31" y="128"/>
                  </a:lnTo>
                  <a:lnTo>
                    <a:pt x="31" y="123"/>
                  </a:lnTo>
                  <a:lnTo>
                    <a:pt x="31" y="121"/>
                  </a:lnTo>
                  <a:lnTo>
                    <a:pt x="31" y="121"/>
                  </a:lnTo>
                  <a:lnTo>
                    <a:pt x="31" y="121"/>
                  </a:lnTo>
                  <a:lnTo>
                    <a:pt x="28" y="121"/>
                  </a:lnTo>
                  <a:lnTo>
                    <a:pt x="28" y="121"/>
                  </a:lnTo>
                  <a:lnTo>
                    <a:pt x="28" y="118"/>
                  </a:lnTo>
                  <a:lnTo>
                    <a:pt x="28" y="116"/>
                  </a:lnTo>
                  <a:lnTo>
                    <a:pt x="28" y="116"/>
                  </a:lnTo>
                  <a:lnTo>
                    <a:pt x="26" y="116"/>
                  </a:lnTo>
                  <a:lnTo>
                    <a:pt x="26" y="113"/>
                  </a:lnTo>
                  <a:lnTo>
                    <a:pt x="28" y="113"/>
                  </a:lnTo>
                  <a:lnTo>
                    <a:pt x="28" y="111"/>
                  </a:lnTo>
                  <a:lnTo>
                    <a:pt x="28" y="111"/>
                  </a:lnTo>
                  <a:lnTo>
                    <a:pt x="28" y="109"/>
                  </a:lnTo>
                  <a:lnTo>
                    <a:pt x="28" y="109"/>
                  </a:lnTo>
                  <a:lnTo>
                    <a:pt x="28" y="109"/>
                  </a:lnTo>
                  <a:lnTo>
                    <a:pt x="26" y="109"/>
                  </a:lnTo>
                  <a:lnTo>
                    <a:pt x="23" y="109"/>
                  </a:lnTo>
                  <a:lnTo>
                    <a:pt x="23" y="109"/>
                  </a:lnTo>
                  <a:lnTo>
                    <a:pt x="23" y="111"/>
                  </a:lnTo>
                  <a:lnTo>
                    <a:pt x="23" y="111"/>
                  </a:lnTo>
                  <a:lnTo>
                    <a:pt x="23" y="111"/>
                  </a:lnTo>
                  <a:lnTo>
                    <a:pt x="21" y="118"/>
                  </a:lnTo>
                  <a:lnTo>
                    <a:pt x="21" y="121"/>
                  </a:lnTo>
                  <a:lnTo>
                    <a:pt x="21" y="121"/>
                  </a:lnTo>
                  <a:lnTo>
                    <a:pt x="21" y="121"/>
                  </a:lnTo>
                  <a:lnTo>
                    <a:pt x="21" y="121"/>
                  </a:lnTo>
                  <a:lnTo>
                    <a:pt x="19" y="123"/>
                  </a:lnTo>
                  <a:lnTo>
                    <a:pt x="19" y="123"/>
                  </a:lnTo>
                  <a:lnTo>
                    <a:pt x="19" y="123"/>
                  </a:lnTo>
                  <a:lnTo>
                    <a:pt x="19" y="123"/>
                  </a:lnTo>
                  <a:lnTo>
                    <a:pt x="16" y="123"/>
                  </a:lnTo>
                  <a:lnTo>
                    <a:pt x="14" y="123"/>
                  </a:lnTo>
                  <a:lnTo>
                    <a:pt x="14" y="123"/>
                  </a:lnTo>
                  <a:lnTo>
                    <a:pt x="14" y="116"/>
                  </a:lnTo>
                  <a:lnTo>
                    <a:pt x="14" y="116"/>
                  </a:lnTo>
                  <a:lnTo>
                    <a:pt x="12" y="113"/>
                  </a:lnTo>
                  <a:lnTo>
                    <a:pt x="12" y="113"/>
                  </a:lnTo>
                  <a:lnTo>
                    <a:pt x="12" y="113"/>
                  </a:lnTo>
                  <a:lnTo>
                    <a:pt x="12" y="111"/>
                  </a:lnTo>
                  <a:lnTo>
                    <a:pt x="12" y="109"/>
                  </a:lnTo>
                  <a:lnTo>
                    <a:pt x="12" y="104"/>
                  </a:lnTo>
                  <a:lnTo>
                    <a:pt x="12" y="104"/>
                  </a:lnTo>
                  <a:lnTo>
                    <a:pt x="12" y="104"/>
                  </a:lnTo>
                  <a:lnTo>
                    <a:pt x="9" y="102"/>
                  </a:lnTo>
                  <a:lnTo>
                    <a:pt x="9" y="102"/>
                  </a:lnTo>
                  <a:lnTo>
                    <a:pt x="9" y="99"/>
                  </a:lnTo>
                  <a:lnTo>
                    <a:pt x="9" y="99"/>
                  </a:lnTo>
                  <a:lnTo>
                    <a:pt x="7" y="97"/>
                  </a:lnTo>
                  <a:lnTo>
                    <a:pt x="7" y="97"/>
                  </a:lnTo>
                  <a:lnTo>
                    <a:pt x="7" y="97"/>
                  </a:lnTo>
                  <a:lnTo>
                    <a:pt x="7" y="94"/>
                  </a:lnTo>
                  <a:lnTo>
                    <a:pt x="7" y="94"/>
                  </a:lnTo>
                  <a:lnTo>
                    <a:pt x="7" y="94"/>
                  </a:lnTo>
                  <a:lnTo>
                    <a:pt x="7" y="94"/>
                  </a:lnTo>
                  <a:lnTo>
                    <a:pt x="7" y="92"/>
                  </a:lnTo>
                  <a:lnTo>
                    <a:pt x="5" y="92"/>
                  </a:lnTo>
                  <a:lnTo>
                    <a:pt x="5" y="92"/>
                  </a:lnTo>
                  <a:lnTo>
                    <a:pt x="5" y="92"/>
                  </a:lnTo>
                  <a:lnTo>
                    <a:pt x="5" y="92"/>
                  </a:lnTo>
                  <a:lnTo>
                    <a:pt x="2" y="92"/>
                  </a:lnTo>
                  <a:lnTo>
                    <a:pt x="2" y="92"/>
                  </a:lnTo>
                  <a:lnTo>
                    <a:pt x="2" y="94"/>
                  </a:lnTo>
                  <a:lnTo>
                    <a:pt x="0" y="97"/>
                  </a:lnTo>
                  <a:lnTo>
                    <a:pt x="2" y="99"/>
                  </a:lnTo>
                  <a:lnTo>
                    <a:pt x="2" y="99"/>
                  </a:lnTo>
                  <a:lnTo>
                    <a:pt x="0" y="102"/>
                  </a:lnTo>
                  <a:lnTo>
                    <a:pt x="0" y="102"/>
                  </a:lnTo>
                  <a:lnTo>
                    <a:pt x="0" y="104"/>
                  </a:lnTo>
                  <a:lnTo>
                    <a:pt x="0" y="109"/>
                  </a:lnTo>
                  <a:lnTo>
                    <a:pt x="2" y="109"/>
                  </a:lnTo>
                  <a:lnTo>
                    <a:pt x="2" y="111"/>
                  </a:lnTo>
                  <a:lnTo>
                    <a:pt x="2" y="111"/>
                  </a:lnTo>
                  <a:lnTo>
                    <a:pt x="2" y="113"/>
                  </a:lnTo>
                  <a:lnTo>
                    <a:pt x="2" y="113"/>
                  </a:lnTo>
                  <a:lnTo>
                    <a:pt x="2" y="116"/>
                  </a:lnTo>
                  <a:lnTo>
                    <a:pt x="5" y="116"/>
                  </a:lnTo>
                  <a:lnTo>
                    <a:pt x="5" y="116"/>
                  </a:lnTo>
                  <a:lnTo>
                    <a:pt x="5" y="118"/>
                  </a:lnTo>
                  <a:lnTo>
                    <a:pt x="5" y="118"/>
                  </a:lnTo>
                  <a:lnTo>
                    <a:pt x="5" y="121"/>
                  </a:lnTo>
                  <a:lnTo>
                    <a:pt x="5" y="123"/>
                  </a:lnTo>
                  <a:lnTo>
                    <a:pt x="5" y="125"/>
                  </a:lnTo>
                  <a:lnTo>
                    <a:pt x="5" y="125"/>
                  </a:lnTo>
                  <a:lnTo>
                    <a:pt x="5" y="130"/>
                  </a:lnTo>
                  <a:lnTo>
                    <a:pt x="5" y="130"/>
                  </a:lnTo>
                  <a:lnTo>
                    <a:pt x="5" y="132"/>
                  </a:lnTo>
                  <a:lnTo>
                    <a:pt x="5" y="135"/>
                  </a:lnTo>
                  <a:lnTo>
                    <a:pt x="2" y="135"/>
                  </a:lnTo>
                  <a:lnTo>
                    <a:pt x="2" y="137"/>
                  </a:lnTo>
                  <a:lnTo>
                    <a:pt x="2" y="137"/>
                  </a:lnTo>
                  <a:lnTo>
                    <a:pt x="5" y="137"/>
                  </a:lnTo>
                  <a:lnTo>
                    <a:pt x="5" y="139"/>
                  </a:lnTo>
                  <a:lnTo>
                    <a:pt x="5" y="139"/>
                  </a:lnTo>
                  <a:lnTo>
                    <a:pt x="5" y="139"/>
                  </a:lnTo>
                  <a:lnTo>
                    <a:pt x="5" y="142"/>
                  </a:lnTo>
                  <a:lnTo>
                    <a:pt x="7" y="142"/>
                  </a:lnTo>
                  <a:lnTo>
                    <a:pt x="7" y="144"/>
                  </a:lnTo>
                  <a:lnTo>
                    <a:pt x="7" y="147"/>
                  </a:lnTo>
                  <a:lnTo>
                    <a:pt x="9" y="147"/>
                  </a:lnTo>
                  <a:lnTo>
                    <a:pt x="9" y="147"/>
                  </a:lnTo>
                  <a:lnTo>
                    <a:pt x="9" y="149"/>
                  </a:lnTo>
                  <a:lnTo>
                    <a:pt x="9" y="151"/>
                  </a:lnTo>
                  <a:lnTo>
                    <a:pt x="9" y="151"/>
                  </a:lnTo>
                  <a:lnTo>
                    <a:pt x="12" y="151"/>
                  </a:lnTo>
                  <a:lnTo>
                    <a:pt x="12" y="151"/>
                  </a:lnTo>
                  <a:lnTo>
                    <a:pt x="14" y="151"/>
                  </a:lnTo>
                  <a:lnTo>
                    <a:pt x="14" y="151"/>
                  </a:lnTo>
                  <a:lnTo>
                    <a:pt x="14" y="151"/>
                  </a:lnTo>
                  <a:lnTo>
                    <a:pt x="14" y="149"/>
                  </a:lnTo>
                  <a:lnTo>
                    <a:pt x="14" y="149"/>
                  </a:lnTo>
                  <a:lnTo>
                    <a:pt x="16" y="149"/>
                  </a:lnTo>
                  <a:lnTo>
                    <a:pt x="16" y="149"/>
                  </a:lnTo>
                  <a:lnTo>
                    <a:pt x="16" y="149"/>
                  </a:lnTo>
                  <a:lnTo>
                    <a:pt x="16" y="149"/>
                  </a:lnTo>
                  <a:lnTo>
                    <a:pt x="19" y="147"/>
                  </a:lnTo>
                  <a:lnTo>
                    <a:pt x="21" y="147"/>
                  </a:lnTo>
                  <a:lnTo>
                    <a:pt x="23" y="147"/>
                  </a:lnTo>
                  <a:lnTo>
                    <a:pt x="23" y="147"/>
                  </a:lnTo>
                  <a:lnTo>
                    <a:pt x="23" y="149"/>
                  </a:lnTo>
                  <a:lnTo>
                    <a:pt x="26" y="149"/>
                  </a:lnTo>
                  <a:lnTo>
                    <a:pt x="26" y="149"/>
                  </a:lnTo>
                  <a:lnTo>
                    <a:pt x="26" y="149"/>
                  </a:lnTo>
                  <a:close/>
                  <a:moveTo>
                    <a:pt x="47" y="73"/>
                  </a:moveTo>
                  <a:lnTo>
                    <a:pt x="47" y="73"/>
                  </a:lnTo>
                  <a:lnTo>
                    <a:pt x="47" y="73"/>
                  </a:lnTo>
                  <a:lnTo>
                    <a:pt x="47" y="73"/>
                  </a:lnTo>
                  <a:lnTo>
                    <a:pt x="49" y="73"/>
                  </a:lnTo>
                  <a:lnTo>
                    <a:pt x="49" y="73"/>
                  </a:lnTo>
                  <a:lnTo>
                    <a:pt x="49" y="73"/>
                  </a:lnTo>
                  <a:lnTo>
                    <a:pt x="54" y="73"/>
                  </a:lnTo>
                  <a:lnTo>
                    <a:pt x="54" y="73"/>
                  </a:lnTo>
                  <a:lnTo>
                    <a:pt x="54" y="73"/>
                  </a:lnTo>
                  <a:lnTo>
                    <a:pt x="57" y="73"/>
                  </a:lnTo>
                  <a:lnTo>
                    <a:pt x="57" y="71"/>
                  </a:lnTo>
                  <a:lnTo>
                    <a:pt x="57" y="68"/>
                  </a:lnTo>
                  <a:lnTo>
                    <a:pt x="57" y="68"/>
                  </a:lnTo>
                  <a:lnTo>
                    <a:pt x="59" y="66"/>
                  </a:lnTo>
                  <a:lnTo>
                    <a:pt x="59" y="66"/>
                  </a:lnTo>
                  <a:lnTo>
                    <a:pt x="57" y="64"/>
                  </a:lnTo>
                  <a:lnTo>
                    <a:pt x="54" y="64"/>
                  </a:lnTo>
                  <a:lnTo>
                    <a:pt x="54" y="64"/>
                  </a:lnTo>
                  <a:lnTo>
                    <a:pt x="54" y="64"/>
                  </a:lnTo>
                  <a:lnTo>
                    <a:pt x="52" y="64"/>
                  </a:lnTo>
                  <a:lnTo>
                    <a:pt x="52" y="64"/>
                  </a:lnTo>
                  <a:lnTo>
                    <a:pt x="52" y="64"/>
                  </a:lnTo>
                  <a:lnTo>
                    <a:pt x="52" y="64"/>
                  </a:lnTo>
                  <a:lnTo>
                    <a:pt x="49" y="64"/>
                  </a:lnTo>
                  <a:lnTo>
                    <a:pt x="49" y="66"/>
                  </a:lnTo>
                  <a:lnTo>
                    <a:pt x="49" y="66"/>
                  </a:lnTo>
                  <a:lnTo>
                    <a:pt x="47" y="66"/>
                  </a:lnTo>
                  <a:lnTo>
                    <a:pt x="47" y="66"/>
                  </a:lnTo>
                  <a:lnTo>
                    <a:pt x="47" y="71"/>
                  </a:lnTo>
                  <a:lnTo>
                    <a:pt x="47" y="71"/>
                  </a:lnTo>
                  <a:lnTo>
                    <a:pt x="47" y="73"/>
                  </a:lnTo>
                  <a:close/>
                  <a:moveTo>
                    <a:pt x="49" y="45"/>
                  </a:moveTo>
                  <a:lnTo>
                    <a:pt x="49" y="47"/>
                  </a:lnTo>
                  <a:lnTo>
                    <a:pt x="52" y="47"/>
                  </a:lnTo>
                  <a:lnTo>
                    <a:pt x="52" y="47"/>
                  </a:lnTo>
                  <a:lnTo>
                    <a:pt x="52" y="49"/>
                  </a:lnTo>
                  <a:lnTo>
                    <a:pt x="52" y="49"/>
                  </a:lnTo>
                  <a:lnTo>
                    <a:pt x="52" y="52"/>
                  </a:lnTo>
                  <a:lnTo>
                    <a:pt x="54" y="52"/>
                  </a:lnTo>
                  <a:lnTo>
                    <a:pt x="54" y="49"/>
                  </a:lnTo>
                  <a:lnTo>
                    <a:pt x="54" y="49"/>
                  </a:lnTo>
                  <a:lnTo>
                    <a:pt x="54" y="49"/>
                  </a:lnTo>
                  <a:lnTo>
                    <a:pt x="54" y="49"/>
                  </a:lnTo>
                  <a:lnTo>
                    <a:pt x="54" y="47"/>
                  </a:lnTo>
                  <a:lnTo>
                    <a:pt x="54" y="47"/>
                  </a:lnTo>
                  <a:lnTo>
                    <a:pt x="54" y="47"/>
                  </a:lnTo>
                  <a:lnTo>
                    <a:pt x="57" y="47"/>
                  </a:lnTo>
                  <a:lnTo>
                    <a:pt x="57" y="47"/>
                  </a:lnTo>
                  <a:lnTo>
                    <a:pt x="57" y="47"/>
                  </a:lnTo>
                  <a:lnTo>
                    <a:pt x="59" y="47"/>
                  </a:lnTo>
                  <a:lnTo>
                    <a:pt x="59" y="47"/>
                  </a:lnTo>
                  <a:lnTo>
                    <a:pt x="59" y="47"/>
                  </a:lnTo>
                  <a:lnTo>
                    <a:pt x="59" y="47"/>
                  </a:lnTo>
                  <a:lnTo>
                    <a:pt x="59" y="45"/>
                  </a:lnTo>
                  <a:lnTo>
                    <a:pt x="59" y="45"/>
                  </a:lnTo>
                  <a:lnTo>
                    <a:pt x="59" y="45"/>
                  </a:lnTo>
                  <a:lnTo>
                    <a:pt x="59" y="45"/>
                  </a:lnTo>
                  <a:lnTo>
                    <a:pt x="57" y="45"/>
                  </a:lnTo>
                  <a:lnTo>
                    <a:pt x="57" y="45"/>
                  </a:lnTo>
                  <a:lnTo>
                    <a:pt x="57" y="45"/>
                  </a:lnTo>
                  <a:lnTo>
                    <a:pt x="57" y="45"/>
                  </a:lnTo>
                  <a:lnTo>
                    <a:pt x="57" y="45"/>
                  </a:lnTo>
                  <a:lnTo>
                    <a:pt x="57" y="42"/>
                  </a:lnTo>
                  <a:lnTo>
                    <a:pt x="57" y="42"/>
                  </a:lnTo>
                  <a:lnTo>
                    <a:pt x="57" y="40"/>
                  </a:lnTo>
                  <a:lnTo>
                    <a:pt x="54" y="38"/>
                  </a:lnTo>
                  <a:lnTo>
                    <a:pt x="54" y="38"/>
                  </a:lnTo>
                  <a:lnTo>
                    <a:pt x="54" y="38"/>
                  </a:lnTo>
                  <a:lnTo>
                    <a:pt x="52" y="38"/>
                  </a:lnTo>
                  <a:lnTo>
                    <a:pt x="49" y="40"/>
                  </a:lnTo>
                  <a:lnTo>
                    <a:pt x="49" y="40"/>
                  </a:lnTo>
                  <a:lnTo>
                    <a:pt x="49" y="42"/>
                  </a:lnTo>
                  <a:lnTo>
                    <a:pt x="49" y="42"/>
                  </a:lnTo>
                  <a:lnTo>
                    <a:pt x="49" y="45"/>
                  </a:lnTo>
                  <a:close/>
                  <a:moveTo>
                    <a:pt x="61" y="38"/>
                  </a:moveTo>
                  <a:lnTo>
                    <a:pt x="64" y="35"/>
                  </a:lnTo>
                  <a:lnTo>
                    <a:pt x="64" y="35"/>
                  </a:lnTo>
                  <a:lnTo>
                    <a:pt x="64" y="35"/>
                  </a:lnTo>
                  <a:lnTo>
                    <a:pt x="66" y="35"/>
                  </a:lnTo>
                  <a:lnTo>
                    <a:pt x="66" y="35"/>
                  </a:lnTo>
                  <a:lnTo>
                    <a:pt x="66" y="35"/>
                  </a:lnTo>
                  <a:lnTo>
                    <a:pt x="66" y="33"/>
                  </a:lnTo>
                  <a:lnTo>
                    <a:pt x="66" y="33"/>
                  </a:lnTo>
                  <a:lnTo>
                    <a:pt x="66" y="33"/>
                  </a:lnTo>
                  <a:lnTo>
                    <a:pt x="64" y="33"/>
                  </a:lnTo>
                  <a:lnTo>
                    <a:pt x="64" y="33"/>
                  </a:lnTo>
                  <a:lnTo>
                    <a:pt x="61" y="35"/>
                  </a:lnTo>
                  <a:lnTo>
                    <a:pt x="61" y="38"/>
                  </a:lnTo>
                  <a:lnTo>
                    <a:pt x="61" y="38"/>
                  </a:lnTo>
                  <a:close/>
                  <a:moveTo>
                    <a:pt x="45" y="28"/>
                  </a:moveTo>
                  <a:lnTo>
                    <a:pt x="47" y="28"/>
                  </a:lnTo>
                  <a:lnTo>
                    <a:pt x="47" y="28"/>
                  </a:lnTo>
                  <a:lnTo>
                    <a:pt x="49" y="28"/>
                  </a:lnTo>
                  <a:lnTo>
                    <a:pt x="49" y="26"/>
                  </a:lnTo>
                  <a:lnTo>
                    <a:pt x="47" y="26"/>
                  </a:lnTo>
                  <a:lnTo>
                    <a:pt x="47" y="28"/>
                  </a:lnTo>
                  <a:lnTo>
                    <a:pt x="47" y="26"/>
                  </a:lnTo>
                  <a:lnTo>
                    <a:pt x="47" y="26"/>
                  </a:lnTo>
                  <a:lnTo>
                    <a:pt x="47" y="26"/>
                  </a:lnTo>
                  <a:lnTo>
                    <a:pt x="47" y="26"/>
                  </a:lnTo>
                  <a:lnTo>
                    <a:pt x="47" y="23"/>
                  </a:lnTo>
                  <a:lnTo>
                    <a:pt x="45" y="26"/>
                  </a:lnTo>
                  <a:lnTo>
                    <a:pt x="45" y="26"/>
                  </a:lnTo>
                  <a:lnTo>
                    <a:pt x="45" y="26"/>
                  </a:lnTo>
                  <a:lnTo>
                    <a:pt x="45" y="28"/>
                  </a:lnTo>
                  <a:lnTo>
                    <a:pt x="45" y="28"/>
                  </a:lnTo>
                  <a:close/>
                  <a:moveTo>
                    <a:pt x="14" y="21"/>
                  </a:moveTo>
                  <a:lnTo>
                    <a:pt x="14" y="21"/>
                  </a:lnTo>
                  <a:lnTo>
                    <a:pt x="12" y="21"/>
                  </a:lnTo>
                  <a:lnTo>
                    <a:pt x="14" y="23"/>
                  </a:lnTo>
                  <a:lnTo>
                    <a:pt x="14" y="21"/>
                  </a:lnTo>
                  <a:close/>
                  <a:moveTo>
                    <a:pt x="9" y="9"/>
                  </a:moveTo>
                  <a:lnTo>
                    <a:pt x="9" y="12"/>
                  </a:lnTo>
                  <a:lnTo>
                    <a:pt x="9" y="12"/>
                  </a:lnTo>
                  <a:lnTo>
                    <a:pt x="9" y="12"/>
                  </a:lnTo>
                  <a:lnTo>
                    <a:pt x="12" y="12"/>
                  </a:lnTo>
                  <a:lnTo>
                    <a:pt x="12" y="12"/>
                  </a:lnTo>
                  <a:lnTo>
                    <a:pt x="12" y="12"/>
                  </a:lnTo>
                  <a:lnTo>
                    <a:pt x="12" y="9"/>
                  </a:lnTo>
                  <a:lnTo>
                    <a:pt x="12" y="9"/>
                  </a:lnTo>
                  <a:lnTo>
                    <a:pt x="12" y="9"/>
                  </a:lnTo>
                  <a:lnTo>
                    <a:pt x="9" y="9"/>
                  </a:lnTo>
                  <a:lnTo>
                    <a:pt x="9" y="9"/>
                  </a:lnTo>
                  <a:lnTo>
                    <a:pt x="9" y="9"/>
                  </a:lnTo>
                  <a:close/>
                  <a:moveTo>
                    <a:pt x="7" y="0"/>
                  </a:moveTo>
                  <a:lnTo>
                    <a:pt x="7" y="2"/>
                  </a:lnTo>
                  <a:lnTo>
                    <a:pt x="7" y="2"/>
                  </a:lnTo>
                  <a:lnTo>
                    <a:pt x="7" y="2"/>
                  </a:lnTo>
                  <a:lnTo>
                    <a:pt x="7" y="4"/>
                  </a:lnTo>
                  <a:lnTo>
                    <a:pt x="7" y="4"/>
                  </a:lnTo>
                  <a:lnTo>
                    <a:pt x="7" y="7"/>
                  </a:lnTo>
                  <a:lnTo>
                    <a:pt x="7" y="7"/>
                  </a:lnTo>
                  <a:lnTo>
                    <a:pt x="7" y="7"/>
                  </a:lnTo>
                  <a:lnTo>
                    <a:pt x="9" y="7"/>
                  </a:lnTo>
                  <a:lnTo>
                    <a:pt x="9" y="7"/>
                  </a:lnTo>
                  <a:lnTo>
                    <a:pt x="9" y="7"/>
                  </a:lnTo>
                  <a:lnTo>
                    <a:pt x="9" y="7"/>
                  </a:lnTo>
                  <a:lnTo>
                    <a:pt x="9" y="7"/>
                  </a:lnTo>
                  <a:lnTo>
                    <a:pt x="9" y="4"/>
                  </a:lnTo>
                  <a:lnTo>
                    <a:pt x="9" y="4"/>
                  </a:lnTo>
                  <a:lnTo>
                    <a:pt x="9" y="4"/>
                  </a:lnTo>
                  <a:lnTo>
                    <a:pt x="9" y="4"/>
                  </a:lnTo>
                  <a:lnTo>
                    <a:pt x="9" y="4"/>
                  </a:lnTo>
                  <a:lnTo>
                    <a:pt x="9" y="4"/>
                  </a:lnTo>
                  <a:lnTo>
                    <a:pt x="9" y="4"/>
                  </a:lnTo>
                  <a:lnTo>
                    <a:pt x="9" y="2"/>
                  </a:lnTo>
                  <a:lnTo>
                    <a:pt x="9" y="2"/>
                  </a:lnTo>
                  <a:lnTo>
                    <a:pt x="9" y="2"/>
                  </a:lnTo>
                  <a:lnTo>
                    <a:pt x="9" y="0"/>
                  </a:lnTo>
                  <a:lnTo>
                    <a:pt x="9" y="0"/>
                  </a:lnTo>
                  <a:lnTo>
                    <a:pt x="7" y="0"/>
                  </a:lnTo>
                  <a:lnTo>
                    <a:pt x="7" y="0"/>
                  </a:lnTo>
                  <a:lnTo>
                    <a:pt x="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6">
              <a:extLst>
                <a:ext uri="{FF2B5EF4-FFF2-40B4-BE49-F238E27FC236}">
                  <a16:creationId xmlns:a16="http://schemas.microsoft.com/office/drawing/2014/main" id="{A782A739-F932-4C22-AC6D-3F8B748CE4F1}"/>
                </a:ext>
              </a:extLst>
            </p:cNvPr>
            <p:cNvSpPr>
              <a:spLocks noEditPoints="1"/>
            </p:cNvSpPr>
            <p:nvPr/>
          </p:nvSpPr>
          <p:spPr bwMode="auto">
            <a:xfrm>
              <a:off x="9681269" y="3067001"/>
              <a:ext cx="1016208" cy="502835"/>
            </a:xfrm>
            <a:custGeom>
              <a:avLst/>
              <a:gdLst>
                <a:gd name="T0" fmla="*/ 97 w 675"/>
                <a:gd name="T1" fmla="*/ 47 h 334"/>
                <a:gd name="T2" fmla="*/ 88 w 675"/>
                <a:gd name="T3" fmla="*/ 33 h 334"/>
                <a:gd name="T4" fmla="*/ 54 w 675"/>
                <a:gd name="T5" fmla="*/ 2 h 334"/>
                <a:gd name="T6" fmla="*/ 81 w 675"/>
                <a:gd name="T7" fmla="*/ 90 h 334"/>
                <a:gd name="T8" fmla="*/ 66 w 675"/>
                <a:gd name="T9" fmla="*/ 66 h 334"/>
                <a:gd name="T10" fmla="*/ 52 w 675"/>
                <a:gd name="T11" fmla="*/ 66 h 334"/>
                <a:gd name="T12" fmla="*/ 52 w 675"/>
                <a:gd name="T13" fmla="*/ 69 h 334"/>
                <a:gd name="T14" fmla="*/ 102 w 675"/>
                <a:gd name="T15" fmla="*/ 123 h 334"/>
                <a:gd name="T16" fmla="*/ 52 w 675"/>
                <a:gd name="T17" fmla="*/ 88 h 334"/>
                <a:gd name="T18" fmla="*/ 116 w 675"/>
                <a:gd name="T19" fmla="*/ 97 h 334"/>
                <a:gd name="T20" fmla="*/ 99 w 675"/>
                <a:gd name="T21" fmla="*/ 80 h 334"/>
                <a:gd name="T22" fmla="*/ 97 w 675"/>
                <a:gd name="T23" fmla="*/ 97 h 334"/>
                <a:gd name="T24" fmla="*/ 104 w 675"/>
                <a:gd name="T25" fmla="*/ 106 h 334"/>
                <a:gd name="T26" fmla="*/ 88 w 675"/>
                <a:gd name="T27" fmla="*/ 118 h 334"/>
                <a:gd name="T28" fmla="*/ 95 w 675"/>
                <a:gd name="T29" fmla="*/ 114 h 334"/>
                <a:gd name="T30" fmla="*/ 128 w 675"/>
                <a:gd name="T31" fmla="*/ 114 h 334"/>
                <a:gd name="T32" fmla="*/ 121 w 675"/>
                <a:gd name="T33" fmla="*/ 125 h 334"/>
                <a:gd name="T34" fmla="*/ 133 w 675"/>
                <a:gd name="T35" fmla="*/ 114 h 334"/>
                <a:gd name="T36" fmla="*/ 241 w 675"/>
                <a:gd name="T37" fmla="*/ 140 h 334"/>
                <a:gd name="T38" fmla="*/ 303 w 675"/>
                <a:gd name="T39" fmla="*/ 182 h 334"/>
                <a:gd name="T40" fmla="*/ 241 w 675"/>
                <a:gd name="T41" fmla="*/ 149 h 334"/>
                <a:gd name="T42" fmla="*/ 263 w 675"/>
                <a:gd name="T43" fmla="*/ 78 h 334"/>
                <a:gd name="T44" fmla="*/ 315 w 675"/>
                <a:gd name="T45" fmla="*/ 215 h 334"/>
                <a:gd name="T46" fmla="*/ 0 w 675"/>
                <a:gd name="T47" fmla="*/ 45 h 334"/>
                <a:gd name="T48" fmla="*/ 19 w 675"/>
                <a:gd name="T49" fmla="*/ 26 h 334"/>
                <a:gd name="T50" fmla="*/ 28 w 675"/>
                <a:gd name="T51" fmla="*/ 17 h 334"/>
                <a:gd name="T52" fmla="*/ 102 w 675"/>
                <a:gd name="T53" fmla="*/ 47 h 334"/>
                <a:gd name="T54" fmla="*/ 561 w 675"/>
                <a:gd name="T55" fmla="*/ 270 h 334"/>
                <a:gd name="T56" fmla="*/ 525 w 675"/>
                <a:gd name="T57" fmla="*/ 244 h 334"/>
                <a:gd name="T58" fmla="*/ 547 w 675"/>
                <a:gd name="T59" fmla="*/ 215 h 334"/>
                <a:gd name="T60" fmla="*/ 137 w 675"/>
                <a:gd name="T61" fmla="*/ 130 h 334"/>
                <a:gd name="T62" fmla="*/ 339 w 675"/>
                <a:gd name="T63" fmla="*/ 234 h 334"/>
                <a:gd name="T64" fmla="*/ 312 w 675"/>
                <a:gd name="T65" fmla="*/ 220 h 334"/>
                <a:gd name="T66" fmla="*/ 301 w 675"/>
                <a:gd name="T67" fmla="*/ 220 h 334"/>
                <a:gd name="T68" fmla="*/ 308 w 675"/>
                <a:gd name="T69" fmla="*/ 234 h 334"/>
                <a:gd name="T70" fmla="*/ 322 w 675"/>
                <a:gd name="T71" fmla="*/ 244 h 334"/>
                <a:gd name="T72" fmla="*/ 596 w 675"/>
                <a:gd name="T73" fmla="*/ 192 h 334"/>
                <a:gd name="T74" fmla="*/ 575 w 675"/>
                <a:gd name="T75" fmla="*/ 291 h 334"/>
                <a:gd name="T76" fmla="*/ 149 w 675"/>
                <a:gd name="T77" fmla="*/ 57 h 334"/>
                <a:gd name="T78" fmla="*/ 154 w 675"/>
                <a:gd name="T79" fmla="*/ 62 h 334"/>
                <a:gd name="T80" fmla="*/ 182 w 675"/>
                <a:gd name="T81" fmla="*/ 140 h 334"/>
                <a:gd name="T82" fmla="*/ 137 w 675"/>
                <a:gd name="T83" fmla="*/ 47 h 334"/>
                <a:gd name="T84" fmla="*/ 142 w 675"/>
                <a:gd name="T85" fmla="*/ 52 h 334"/>
                <a:gd name="T86" fmla="*/ 220 w 675"/>
                <a:gd name="T87" fmla="*/ 114 h 334"/>
                <a:gd name="T88" fmla="*/ 201 w 675"/>
                <a:gd name="T89" fmla="*/ 85 h 334"/>
                <a:gd name="T90" fmla="*/ 178 w 675"/>
                <a:gd name="T91" fmla="*/ 73 h 334"/>
                <a:gd name="T92" fmla="*/ 159 w 675"/>
                <a:gd name="T93" fmla="*/ 57 h 334"/>
                <a:gd name="T94" fmla="*/ 175 w 675"/>
                <a:gd name="T95" fmla="*/ 83 h 334"/>
                <a:gd name="T96" fmla="*/ 194 w 675"/>
                <a:gd name="T97" fmla="*/ 95 h 334"/>
                <a:gd name="T98" fmla="*/ 223 w 675"/>
                <a:gd name="T99" fmla="*/ 286 h 334"/>
                <a:gd name="T100" fmla="*/ 237 w 675"/>
                <a:gd name="T101" fmla="*/ 298 h 334"/>
                <a:gd name="T102" fmla="*/ 267 w 675"/>
                <a:gd name="T103" fmla="*/ 185 h 334"/>
                <a:gd name="T104" fmla="*/ 239 w 675"/>
                <a:gd name="T105" fmla="*/ 166 h 334"/>
                <a:gd name="T106" fmla="*/ 206 w 675"/>
                <a:gd name="T107" fmla="*/ 161 h 334"/>
                <a:gd name="T108" fmla="*/ 213 w 675"/>
                <a:gd name="T109" fmla="*/ 182 h 334"/>
                <a:gd name="T110" fmla="*/ 256 w 675"/>
                <a:gd name="T111" fmla="*/ 194 h 334"/>
                <a:gd name="T112" fmla="*/ 294 w 675"/>
                <a:gd name="T113" fmla="*/ 154 h 334"/>
                <a:gd name="T114" fmla="*/ 286 w 675"/>
                <a:gd name="T115" fmla="*/ 140 h 334"/>
                <a:gd name="T116" fmla="*/ 282 w 675"/>
                <a:gd name="T117" fmla="*/ 121 h 334"/>
                <a:gd name="T118" fmla="*/ 260 w 675"/>
                <a:gd name="T119" fmla="*/ 102 h 334"/>
                <a:gd name="T120" fmla="*/ 279 w 675"/>
                <a:gd name="T121" fmla="*/ 156 h 334"/>
                <a:gd name="T122" fmla="*/ 206 w 675"/>
                <a:gd name="T123" fmla="*/ 10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5" h="334">
                  <a:moveTo>
                    <a:pt x="73" y="35"/>
                  </a:moveTo>
                  <a:lnTo>
                    <a:pt x="73" y="35"/>
                  </a:lnTo>
                  <a:lnTo>
                    <a:pt x="76" y="35"/>
                  </a:lnTo>
                  <a:lnTo>
                    <a:pt x="76" y="38"/>
                  </a:lnTo>
                  <a:lnTo>
                    <a:pt x="76" y="38"/>
                  </a:lnTo>
                  <a:lnTo>
                    <a:pt x="78" y="38"/>
                  </a:lnTo>
                  <a:lnTo>
                    <a:pt x="76" y="40"/>
                  </a:lnTo>
                  <a:lnTo>
                    <a:pt x="78" y="40"/>
                  </a:lnTo>
                  <a:lnTo>
                    <a:pt x="78" y="40"/>
                  </a:lnTo>
                  <a:lnTo>
                    <a:pt x="78" y="38"/>
                  </a:lnTo>
                  <a:lnTo>
                    <a:pt x="81" y="40"/>
                  </a:lnTo>
                  <a:lnTo>
                    <a:pt x="81" y="40"/>
                  </a:lnTo>
                  <a:lnTo>
                    <a:pt x="81" y="40"/>
                  </a:lnTo>
                  <a:lnTo>
                    <a:pt x="81" y="43"/>
                  </a:lnTo>
                  <a:lnTo>
                    <a:pt x="83" y="43"/>
                  </a:lnTo>
                  <a:lnTo>
                    <a:pt x="83" y="43"/>
                  </a:lnTo>
                  <a:lnTo>
                    <a:pt x="83" y="43"/>
                  </a:lnTo>
                  <a:lnTo>
                    <a:pt x="83" y="43"/>
                  </a:lnTo>
                  <a:lnTo>
                    <a:pt x="88" y="43"/>
                  </a:lnTo>
                  <a:lnTo>
                    <a:pt x="88" y="43"/>
                  </a:lnTo>
                  <a:lnTo>
                    <a:pt x="90" y="45"/>
                  </a:lnTo>
                  <a:lnTo>
                    <a:pt x="90" y="45"/>
                  </a:lnTo>
                  <a:lnTo>
                    <a:pt x="90" y="45"/>
                  </a:lnTo>
                  <a:lnTo>
                    <a:pt x="90" y="45"/>
                  </a:lnTo>
                  <a:lnTo>
                    <a:pt x="90" y="45"/>
                  </a:lnTo>
                  <a:lnTo>
                    <a:pt x="92" y="43"/>
                  </a:lnTo>
                  <a:lnTo>
                    <a:pt x="92" y="43"/>
                  </a:lnTo>
                  <a:lnTo>
                    <a:pt x="92" y="43"/>
                  </a:lnTo>
                  <a:lnTo>
                    <a:pt x="92" y="45"/>
                  </a:lnTo>
                  <a:lnTo>
                    <a:pt x="92" y="45"/>
                  </a:lnTo>
                  <a:lnTo>
                    <a:pt x="92" y="45"/>
                  </a:lnTo>
                  <a:lnTo>
                    <a:pt x="95" y="47"/>
                  </a:lnTo>
                  <a:lnTo>
                    <a:pt x="97" y="47"/>
                  </a:lnTo>
                  <a:lnTo>
                    <a:pt x="97" y="47"/>
                  </a:lnTo>
                  <a:lnTo>
                    <a:pt x="97" y="47"/>
                  </a:lnTo>
                  <a:lnTo>
                    <a:pt x="99" y="47"/>
                  </a:lnTo>
                  <a:lnTo>
                    <a:pt x="99" y="47"/>
                  </a:lnTo>
                  <a:lnTo>
                    <a:pt x="99" y="47"/>
                  </a:lnTo>
                  <a:lnTo>
                    <a:pt x="99" y="47"/>
                  </a:lnTo>
                  <a:lnTo>
                    <a:pt x="99" y="45"/>
                  </a:lnTo>
                  <a:lnTo>
                    <a:pt x="102" y="45"/>
                  </a:lnTo>
                  <a:lnTo>
                    <a:pt x="102" y="45"/>
                  </a:lnTo>
                  <a:lnTo>
                    <a:pt x="104" y="45"/>
                  </a:lnTo>
                  <a:lnTo>
                    <a:pt x="104" y="45"/>
                  </a:lnTo>
                  <a:lnTo>
                    <a:pt x="104" y="43"/>
                  </a:lnTo>
                  <a:lnTo>
                    <a:pt x="104" y="40"/>
                  </a:lnTo>
                  <a:lnTo>
                    <a:pt x="102" y="40"/>
                  </a:lnTo>
                  <a:lnTo>
                    <a:pt x="102" y="40"/>
                  </a:lnTo>
                  <a:lnTo>
                    <a:pt x="99" y="43"/>
                  </a:lnTo>
                  <a:lnTo>
                    <a:pt x="99" y="43"/>
                  </a:lnTo>
                  <a:lnTo>
                    <a:pt x="97" y="43"/>
                  </a:lnTo>
                  <a:lnTo>
                    <a:pt x="97" y="40"/>
                  </a:lnTo>
                  <a:lnTo>
                    <a:pt x="97" y="40"/>
                  </a:lnTo>
                  <a:lnTo>
                    <a:pt x="97" y="40"/>
                  </a:lnTo>
                  <a:lnTo>
                    <a:pt x="97" y="43"/>
                  </a:lnTo>
                  <a:lnTo>
                    <a:pt x="97" y="43"/>
                  </a:lnTo>
                  <a:lnTo>
                    <a:pt x="95" y="40"/>
                  </a:lnTo>
                  <a:lnTo>
                    <a:pt x="95" y="40"/>
                  </a:lnTo>
                  <a:lnTo>
                    <a:pt x="95" y="40"/>
                  </a:lnTo>
                  <a:lnTo>
                    <a:pt x="95" y="40"/>
                  </a:lnTo>
                  <a:lnTo>
                    <a:pt x="92" y="40"/>
                  </a:lnTo>
                  <a:lnTo>
                    <a:pt x="92" y="38"/>
                  </a:lnTo>
                  <a:lnTo>
                    <a:pt x="92" y="38"/>
                  </a:lnTo>
                  <a:lnTo>
                    <a:pt x="92" y="38"/>
                  </a:lnTo>
                  <a:lnTo>
                    <a:pt x="92" y="35"/>
                  </a:lnTo>
                  <a:lnTo>
                    <a:pt x="90" y="35"/>
                  </a:lnTo>
                  <a:lnTo>
                    <a:pt x="90" y="35"/>
                  </a:lnTo>
                  <a:lnTo>
                    <a:pt x="90" y="35"/>
                  </a:lnTo>
                  <a:lnTo>
                    <a:pt x="88" y="35"/>
                  </a:lnTo>
                  <a:lnTo>
                    <a:pt x="88" y="33"/>
                  </a:lnTo>
                  <a:lnTo>
                    <a:pt x="88" y="33"/>
                  </a:lnTo>
                  <a:lnTo>
                    <a:pt x="88" y="33"/>
                  </a:lnTo>
                  <a:lnTo>
                    <a:pt x="85" y="33"/>
                  </a:lnTo>
                  <a:lnTo>
                    <a:pt x="85" y="33"/>
                  </a:lnTo>
                  <a:lnTo>
                    <a:pt x="85" y="31"/>
                  </a:lnTo>
                  <a:lnTo>
                    <a:pt x="85" y="31"/>
                  </a:lnTo>
                  <a:lnTo>
                    <a:pt x="85" y="31"/>
                  </a:lnTo>
                  <a:lnTo>
                    <a:pt x="83" y="28"/>
                  </a:lnTo>
                  <a:lnTo>
                    <a:pt x="83" y="26"/>
                  </a:lnTo>
                  <a:lnTo>
                    <a:pt x="83" y="24"/>
                  </a:lnTo>
                  <a:lnTo>
                    <a:pt x="83" y="21"/>
                  </a:lnTo>
                  <a:lnTo>
                    <a:pt x="83" y="21"/>
                  </a:lnTo>
                  <a:lnTo>
                    <a:pt x="81" y="19"/>
                  </a:lnTo>
                  <a:lnTo>
                    <a:pt x="81" y="17"/>
                  </a:lnTo>
                  <a:lnTo>
                    <a:pt x="78" y="17"/>
                  </a:lnTo>
                  <a:lnTo>
                    <a:pt x="78" y="17"/>
                  </a:lnTo>
                  <a:lnTo>
                    <a:pt x="78" y="17"/>
                  </a:lnTo>
                  <a:lnTo>
                    <a:pt x="78" y="17"/>
                  </a:lnTo>
                  <a:lnTo>
                    <a:pt x="78" y="17"/>
                  </a:lnTo>
                  <a:lnTo>
                    <a:pt x="76" y="17"/>
                  </a:lnTo>
                  <a:lnTo>
                    <a:pt x="76" y="14"/>
                  </a:lnTo>
                  <a:lnTo>
                    <a:pt x="76" y="14"/>
                  </a:lnTo>
                  <a:lnTo>
                    <a:pt x="76" y="14"/>
                  </a:lnTo>
                  <a:lnTo>
                    <a:pt x="73" y="14"/>
                  </a:lnTo>
                  <a:lnTo>
                    <a:pt x="71" y="14"/>
                  </a:lnTo>
                  <a:lnTo>
                    <a:pt x="69" y="9"/>
                  </a:lnTo>
                  <a:lnTo>
                    <a:pt x="66" y="9"/>
                  </a:lnTo>
                  <a:lnTo>
                    <a:pt x="64" y="7"/>
                  </a:lnTo>
                  <a:lnTo>
                    <a:pt x="62" y="7"/>
                  </a:lnTo>
                  <a:lnTo>
                    <a:pt x="59" y="5"/>
                  </a:lnTo>
                  <a:lnTo>
                    <a:pt x="59" y="2"/>
                  </a:lnTo>
                  <a:lnTo>
                    <a:pt x="57" y="2"/>
                  </a:lnTo>
                  <a:lnTo>
                    <a:pt x="57" y="2"/>
                  </a:lnTo>
                  <a:lnTo>
                    <a:pt x="57" y="2"/>
                  </a:lnTo>
                  <a:lnTo>
                    <a:pt x="54" y="2"/>
                  </a:lnTo>
                  <a:lnTo>
                    <a:pt x="54" y="2"/>
                  </a:lnTo>
                  <a:lnTo>
                    <a:pt x="54" y="2"/>
                  </a:lnTo>
                  <a:lnTo>
                    <a:pt x="54" y="0"/>
                  </a:lnTo>
                  <a:lnTo>
                    <a:pt x="54" y="0"/>
                  </a:lnTo>
                  <a:lnTo>
                    <a:pt x="54" y="0"/>
                  </a:lnTo>
                  <a:lnTo>
                    <a:pt x="52" y="0"/>
                  </a:lnTo>
                  <a:lnTo>
                    <a:pt x="52" y="0"/>
                  </a:lnTo>
                  <a:lnTo>
                    <a:pt x="50" y="0"/>
                  </a:lnTo>
                  <a:lnTo>
                    <a:pt x="50" y="2"/>
                  </a:lnTo>
                  <a:lnTo>
                    <a:pt x="47" y="2"/>
                  </a:lnTo>
                  <a:lnTo>
                    <a:pt x="47" y="2"/>
                  </a:lnTo>
                  <a:lnTo>
                    <a:pt x="50" y="7"/>
                  </a:lnTo>
                  <a:lnTo>
                    <a:pt x="50" y="7"/>
                  </a:lnTo>
                  <a:lnTo>
                    <a:pt x="50" y="9"/>
                  </a:lnTo>
                  <a:lnTo>
                    <a:pt x="50" y="9"/>
                  </a:lnTo>
                  <a:lnTo>
                    <a:pt x="57" y="14"/>
                  </a:lnTo>
                  <a:lnTo>
                    <a:pt x="57" y="14"/>
                  </a:lnTo>
                  <a:lnTo>
                    <a:pt x="57" y="14"/>
                  </a:lnTo>
                  <a:lnTo>
                    <a:pt x="59" y="17"/>
                  </a:lnTo>
                  <a:lnTo>
                    <a:pt x="62" y="17"/>
                  </a:lnTo>
                  <a:lnTo>
                    <a:pt x="62" y="21"/>
                  </a:lnTo>
                  <a:lnTo>
                    <a:pt x="62" y="21"/>
                  </a:lnTo>
                  <a:lnTo>
                    <a:pt x="64" y="21"/>
                  </a:lnTo>
                  <a:lnTo>
                    <a:pt x="66" y="24"/>
                  </a:lnTo>
                  <a:lnTo>
                    <a:pt x="66" y="26"/>
                  </a:lnTo>
                  <a:lnTo>
                    <a:pt x="66" y="26"/>
                  </a:lnTo>
                  <a:lnTo>
                    <a:pt x="66" y="26"/>
                  </a:lnTo>
                  <a:lnTo>
                    <a:pt x="66" y="26"/>
                  </a:lnTo>
                  <a:lnTo>
                    <a:pt x="69" y="28"/>
                  </a:lnTo>
                  <a:lnTo>
                    <a:pt x="69" y="28"/>
                  </a:lnTo>
                  <a:lnTo>
                    <a:pt x="69" y="28"/>
                  </a:lnTo>
                  <a:lnTo>
                    <a:pt x="73" y="35"/>
                  </a:lnTo>
                  <a:lnTo>
                    <a:pt x="73" y="35"/>
                  </a:lnTo>
                  <a:close/>
                  <a:moveTo>
                    <a:pt x="81" y="90"/>
                  </a:moveTo>
                  <a:lnTo>
                    <a:pt x="81" y="90"/>
                  </a:lnTo>
                  <a:lnTo>
                    <a:pt x="81" y="90"/>
                  </a:lnTo>
                  <a:lnTo>
                    <a:pt x="81" y="90"/>
                  </a:lnTo>
                  <a:lnTo>
                    <a:pt x="83" y="90"/>
                  </a:lnTo>
                  <a:lnTo>
                    <a:pt x="83" y="90"/>
                  </a:lnTo>
                  <a:lnTo>
                    <a:pt x="85" y="88"/>
                  </a:lnTo>
                  <a:lnTo>
                    <a:pt x="85" y="85"/>
                  </a:lnTo>
                  <a:lnTo>
                    <a:pt x="85" y="85"/>
                  </a:lnTo>
                  <a:lnTo>
                    <a:pt x="85" y="83"/>
                  </a:lnTo>
                  <a:lnTo>
                    <a:pt x="85" y="78"/>
                  </a:lnTo>
                  <a:lnTo>
                    <a:pt x="83" y="76"/>
                  </a:lnTo>
                  <a:lnTo>
                    <a:pt x="83" y="73"/>
                  </a:lnTo>
                  <a:lnTo>
                    <a:pt x="81" y="73"/>
                  </a:lnTo>
                  <a:lnTo>
                    <a:pt x="78" y="73"/>
                  </a:lnTo>
                  <a:lnTo>
                    <a:pt x="76" y="73"/>
                  </a:lnTo>
                  <a:lnTo>
                    <a:pt x="76" y="73"/>
                  </a:lnTo>
                  <a:lnTo>
                    <a:pt x="76" y="76"/>
                  </a:lnTo>
                  <a:lnTo>
                    <a:pt x="73" y="76"/>
                  </a:lnTo>
                  <a:lnTo>
                    <a:pt x="73" y="78"/>
                  </a:lnTo>
                  <a:lnTo>
                    <a:pt x="73" y="78"/>
                  </a:lnTo>
                  <a:lnTo>
                    <a:pt x="73" y="80"/>
                  </a:lnTo>
                  <a:lnTo>
                    <a:pt x="73" y="80"/>
                  </a:lnTo>
                  <a:lnTo>
                    <a:pt x="73" y="83"/>
                  </a:lnTo>
                  <a:lnTo>
                    <a:pt x="76" y="88"/>
                  </a:lnTo>
                  <a:lnTo>
                    <a:pt x="78" y="90"/>
                  </a:lnTo>
                  <a:lnTo>
                    <a:pt x="81" y="90"/>
                  </a:lnTo>
                  <a:close/>
                  <a:moveTo>
                    <a:pt x="66" y="85"/>
                  </a:moveTo>
                  <a:lnTo>
                    <a:pt x="66" y="85"/>
                  </a:lnTo>
                  <a:lnTo>
                    <a:pt x="64" y="85"/>
                  </a:lnTo>
                  <a:lnTo>
                    <a:pt x="64" y="88"/>
                  </a:lnTo>
                  <a:lnTo>
                    <a:pt x="66" y="88"/>
                  </a:lnTo>
                  <a:lnTo>
                    <a:pt x="66" y="88"/>
                  </a:lnTo>
                  <a:lnTo>
                    <a:pt x="66" y="85"/>
                  </a:lnTo>
                  <a:lnTo>
                    <a:pt x="66" y="85"/>
                  </a:lnTo>
                  <a:close/>
                  <a:moveTo>
                    <a:pt x="66" y="66"/>
                  </a:moveTo>
                  <a:lnTo>
                    <a:pt x="66" y="66"/>
                  </a:lnTo>
                  <a:lnTo>
                    <a:pt x="64" y="64"/>
                  </a:lnTo>
                  <a:lnTo>
                    <a:pt x="64" y="64"/>
                  </a:lnTo>
                  <a:lnTo>
                    <a:pt x="62" y="64"/>
                  </a:lnTo>
                  <a:lnTo>
                    <a:pt x="62" y="64"/>
                  </a:lnTo>
                  <a:lnTo>
                    <a:pt x="62" y="64"/>
                  </a:lnTo>
                  <a:lnTo>
                    <a:pt x="62" y="64"/>
                  </a:lnTo>
                  <a:lnTo>
                    <a:pt x="59" y="62"/>
                  </a:lnTo>
                  <a:lnTo>
                    <a:pt x="59" y="62"/>
                  </a:lnTo>
                  <a:lnTo>
                    <a:pt x="59" y="62"/>
                  </a:lnTo>
                  <a:lnTo>
                    <a:pt x="59" y="59"/>
                  </a:lnTo>
                  <a:lnTo>
                    <a:pt x="57" y="59"/>
                  </a:lnTo>
                  <a:lnTo>
                    <a:pt x="57" y="59"/>
                  </a:lnTo>
                  <a:lnTo>
                    <a:pt x="57" y="59"/>
                  </a:lnTo>
                  <a:lnTo>
                    <a:pt x="57" y="59"/>
                  </a:lnTo>
                  <a:lnTo>
                    <a:pt x="57" y="59"/>
                  </a:lnTo>
                  <a:lnTo>
                    <a:pt x="57" y="59"/>
                  </a:lnTo>
                  <a:lnTo>
                    <a:pt x="57" y="59"/>
                  </a:lnTo>
                  <a:lnTo>
                    <a:pt x="57" y="59"/>
                  </a:lnTo>
                  <a:lnTo>
                    <a:pt x="57" y="59"/>
                  </a:lnTo>
                  <a:lnTo>
                    <a:pt x="57" y="57"/>
                  </a:lnTo>
                  <a:lnTo>
                    <a:pt x="57" y="57"/>
                  </a:lnTo>
                  <a:lnTo>
                    <a:pt x="54" y="57"/>
                  </a:lnTo>
                  <a:lnTo>
                    <a:pt x="54" y="57"/>
                  </a:lnTo>
                  <a:lnTo>
                    <a:pt x="54" y="57"/>
                  </a:lnTo>
                  <a:lnTo>
                    <a:pt x="54" y="57"/>
                  </a:lnTo>
                  <a:lnTo>
                    <a:pt x="54" y="57"/>
                  </a:lnTo>
                  <a:lnTo>
                    <a:pt x="52" y="57"/>
                  </a:lnTo>
                  <a:lnTo>
                    <a:pt x="50" y="59"/>
                  </a:lnTo>
                  <a:lnTo>
                    <a:pt x="50" y="62"/>
                  </a:lnTo>
                  <a:lnTo>
                    <a:pt x="50" y="66"/>
                  </a:lnTo>
                  <a:lnTo>
                    <a:pt x="52" y="64"/>
                  </a:lnTo>
                  <a:lnTo>
                    <a:pt x="52" y="66"/>
                  </a:lnTo>
                  <a:lnTo>
                    <a:pt x="52" y="66"/>
                  </a:lnTo>
                  <a:lnTo>
                    <a:pt x="52" y="66"/>
                  </a:lnTo>
                  <a:lnTo>
                    <a:pt x="52" y="66"/>
                  </a:lnTo>
                  <a:lnTo>
                    <a:pt x="52" y="66"/>
                  </a:lnTo>
                  <a:lnTo>
                    <a:pt x="52" y="66"/>
                  </a:lnTo>
                  <a:lnTo>
                    <a:pt x="52" y="66"/>
                  </a:lnTo>
                  <a:lnTo>
                    <a:pt x="54" y="69"/>
                  </a:lnTo>
                  <a:lnTo>
                    <a:pt x="54" y="69"/>
                  </a:lnTo>
                  <a:lnTo>
                    <a:pt x="54" y="69"/>
                  </a:lnTo>
                  <a:lnTo>
                    <a:pt x="54" y="71"/>
                  </a:lnTo>
                  <a:lnTo>
                    <a:pt x="54" y="71"/>
                  </a:lnTo>
                  <a:lnTo>
                    <a:pt x="54" y="71"/>
                  </a:lnTo>
                  <a:lnTo>
                    <a:pt x="54" y="73"/>
                  </a:lnTo>
                  <a:lnTo>
                    <a:pt x="54" y="73"/>
                  </a:lnTo>
                  <a:lnTo>
                    <a:pt x="57" y="76"/>
                  </a:lnTo>
                  <a:lnTo>
                    <a:pt x="57" y="76"/>
                  </a:lnTo>
                  <a:lnTo>
                    <a:pt x="57" y="78"/>
                  </a:lnTo>
                  <a:lnTo>
                    <a:pt x="57" y="78"/>
                  </a:lnTo>
                  <a:lnTo>
                    <a:pt x="57" y="78"/>
                  </a:lnTo>
                  <a:lnTo>
                    <a:pt x="59" y="78"/>
                  </a:lnTo>
                  <a:lnTo>
                    <a:pt x="59" y="78"/>
                  </a:lnTo>
                  <a:lnTo>
                    <a:pt x="59" y="78"/>
                  </a:lnTo>
                  <a:lnTo>
                    <a:pt x="59" y="78"/>
                  </a:lnTo>
                  <a:lnTo>
                    <a:pt x="59" y="78"/>
                  </a:lnTo>
                  <a:lnTo>
                    <a:pt x="62" y="78"/>
                  </a:lnTo>
                  <a:lnTo>
                    <a:pt x="62" y="78"/>
                  </a:lnTo>
                  <a:lnTo>
                    <a:pt x="59" y="76"/>
                  </a:lnTo>
                  <a:lnTo>
                    <a:pt x="59" y="76"/>
                  </a:lnTo>
                  <a:lnTo>
                    <a:pt x="62" y="73"/>
                  </a:lnTo>
                  <a:lnTo>
                    <a:pt x="62" y="71"/>
                  </a:lnTo>
                  <a:lnTo>
                    <a:pt x="64" y="71"/>
                  </a:lnTo>
                  <a:lnTo>
                    <a:pt x="64" y="69"/>
                  </a:lnTo>
                  <a:lnTo>
                    <a:pt x="66" y="66"/>
                  </a:lnTo>
                  <a:close/>
                  <a:moveTo>
                    <a:pt x="52" y="71"/>
                  </a:moveTo>
                  <a:lnTo>
                    <a:pt x="52" y="71"/>
                  </a:lnTo>
                  <a:lnTo>
                    <a:pt x="52" y="69"/>
                  </a:lnTo>
                  <a:lnTo>
                    <a:pt x="52" y="69"/>
                  </a:lnTo>
                  <a:lnTo>
                    <a:pt x="52" y="69"/>
                  </a:lnTo>
                  <a:lnTo>
                    <a:pt x="50" y="71"/>
                  </a:lnTo>
                  <a:lnTo>
                    <a:pt x="50" y="71"/>
                  </a:lnTo>
                  <a:lnTo>
                    <a:pt x="50" y="71"/>
                  </a:lnTo>
                  <a:lnTo>
                    <a:pt x="52" y="71"/>
                  </a:lnTo>
                  <a:lnTo>
                    <a:pt x="52" y="71"/>
                  </a:lnTo>
                  <a:close/>
                  <a:moveTo>
                    <a:pt x="81" y="99"/>
                  </a:moveTo>
                  <a:lnTo>
                    <a:pt x="81" y="97"/>
                  </a:lnTo>
                  <a:lnTo>
                    <a:pt x="81" y="95"/>
                  </a:lnTo>
                  <a:lnTo>
                    <a:pt x="81" y="95"/>
                  </a:lnTo>
                  <a:lnTo>
                    <a:pt x="81" y="95"/>
                  </a:lnTo>
                  <a:lnTo>
                    <a:pt x="78" y="92"/>
                  </a:lnTo>
                  <a:lnTo>
                    <a:pt x="78" y="92"/>
                  </a:lnTo>
                  <a:lnTo>
                    <a:pt x="76" y="92"/>
                  </a:lnTo>
                  <a:lnTo>
                    <a:pt x="76" y="92"/>
                  </a:lnTo>
                  <a:lnTo>
                    <a:pt x="76" y="95"/>
                  </a:lnTo>
                  <a:lnTo>
                    <a:pt x="78" y="95"/>
                  </a:lnTo>
                  <a:lnTo>
                    <a:pt x="78" y="95"/>
                  </a:lnTo>
                  <a:lnTo>
                    <a:pt x="78" y="95"/>
                  </a:lnTo>
                  <a:lnTo>
                    <a:pt x="78" y="95"/>
                  </a:lnTo>
                  <a:lnTo>
                    <a:pt x="78" y="95"/>
                  </a:lnTo>
                  <a:lnTo>
                    <a:pt x="78" y="97"/>
                  </a:lnTo>
                  <a:lnTo>
                    <a:pt x="81" y="99"/>
                  </a:lnTo>
                  <a:lnTo>
                    <a:pt x="81" y="99"/>
                  </a:lnTo>
                  <a:lnTo>
                    <a:pt x="83" y="102"/>
                  </a:lnTo>
                  <a:lnTo>
                    <a:pt x="83" y="102"/>
                  </a:lnTo>
                  <a:lnTo>
                    <a:pt x="81" y="102"/>
                  </a:lnTo>
                  <a:lnTo>
                    <a:pt x="81" y="99"/>
                  </a:lnTo>
                  <a:close/>
                  <a:moveTo>
                    <a:pt x="107" y="125"/>
                  </a:moveTo>
                  <a:lnTo>
                    <a:pt x="104" y="125"/>
                  </a:lnTo>
                  <a:lnTo>
                    <a:pt x="104" y="123"/>
                  </a:lnTo>
                  <a:lnTo>
                    <a:pt x="104" y="123"/>
                  </a:lnTo>
                  <a:lnTo>
                    <a:pt x="104" y="123"/>
                  </a:lnTo>
                  <a:lnTo>
                    <a:pt x="104" y="123"/>
                  </a:lnTo>
                  <a:lnTo>
                    <a:pt x="102" y="123"/>
                  </a:lnTo>
                  <a:lnTo>
                    <a:pt x="102" y="123"/>
                  </a:lnTo>
                  <a:lnTo>
                    <a:pt x="102" y="123"/>
                  </a:lnTo>
                  <a:lnTo>
                    <a:pt x="102" y="123"/>
                  </a:lnTo>
                  <a:lnTo>
                    <a:pt x="102" y="123"/>
                  </a:lnTo>
                  <a:lnTo>
                    <a:pt x="102" y="123"/>
                  </a:lnTo>
                  <a:lnTo>
                    <a:pt x="102" y="123"/>
                  </a:lnTo>
                  <a:lnTo>
                    <a:pt x="99" y="123"/>
                  </a:lnTo>
                  <a:lnTo>
                    <a:pt x="99" y="123"/>
                  </a:lnTo>
                  <a:lnTo>
                    <a:pt x="97" y="123"/>
                  </a:lnTo>
                  <a:lnTo>
                    <a:pt x="97" y="123"/>
                  </a:lnTo>
                  <a:lnTo>
                    <a:pt x="99" y="125"/>
                  </a:lnTo>
                  <a:lnTo>
                    <a:pt x="102" y="125"/>
                  </a:lnTo>
                  <a:lnTo>
                    <a:pt x="104" y="128"/>
                  </a:lnTo>
                  <a:lnTo>
                    <a:pt x="104" y="128"/>
                  </a:lnTo>
                  <a:lnTo>
                    <a:pt x="107" y="128"/>
                  </a:lnTo>
                  <a:lnTo>
                    <a:pt x="107" y="128"/>
                  </a:lnTo>
                  <a:lnTo>
                    <a:pt x="107" y="125"/>
                  </a:lnTo>
                  <a:lnTo>
                    <a:pt x="107" y="125"/>
                  </a:lnTo>
                  <a:lnTo>
                    <a:pt x="107" y="125"/>
                  </a:lnTo>
                  <a:close/>
                  <a:moveTo>
                    <a:pt x="54" y="88"/>
                  </a:moveTo>
                  <a:lnTo>
                    <a:pt x="54" y="88"/>
                  </a:lnTo>
                  <a:lnTo>
                    <a:pt x="54" y="85"/>
                  </a:lnTo>
                  <a:lnTo>
                    <a:pt x="54" y="85"/>
                  </a:lnTo>
                  <a:lnTo>
                    <a:pt x="54" y="85"/>
                  </a:lnTo>
                  <a:lnTo>
                    <a:pt x="54" y="83"/>
                  </a:lnTo>
                  <a:lnTo>
                    <a:pt x="54" y="83"/>
                  </a:lnTo>
                  <a:lnTo>
                    <a:pt x="54" y="80"/>
                  </a:lnTo>
                  <a:lnTo>
                    <a:pt x="52" y="80"/>
                  </a:lnTo>
                  <a:lnTo>
                    <a:pt x="52" y="78"/>
                  </a:lnTo>
                  <a:lnTo>
                    <a:pt x="52" y="78"/>
                  </a:lnTo>
                  <a:lnTo>
                    <a:pt x="52" y="78"/>
                  </a:lnTo>
                  <a:lnTo>
                    <a:pt x="50" y="80"/>
                  </a:lnTo>
                  <a:lnTo>
                    <a:pt x="52" y="83"/>
                  </a:lnTo>
                  <a:lnTo>
                    <a:pt x="52" y="85"/>
                  </a:lnTo>
                  <a:lnTo>
                    <a:pt x="52" y="88"/>
                  </a:lnTo>
                  <a:lnTo>
                    <a:pt x="52" y="88"/>
                  </a:lnTo>
                  <a:lnTo>
                    <a:pt x="52" y="92"/>
                  </a:lnTo>
                  <a:lnTo>
                    <a:pt x="54" y="92"/>
                  </a:lnTo>
                  <a:lnTo>
                    <a:pt x="54" y="92"/>
                  </a:lnTo>
                  <a:lnTo>
                    <a:pt x="54" y="92"/>
                  </a:lnTo>
                  <a:lnTo>
                    <a:pt x="54" y="90"/>
                  </a:lnTo>
                  <a:lnTo>
                    <a:pt x="54" y="90"/>
                  </a:lnTo>
                  <a:lnTo>
                    <a:pt x="54" y="88"/>
                  </a:lnTo>
                  <a:close/>
                  <a:moveTo>
                    <a:pt x="116" y="114"/>
                  </a:moveTo>
                  <a:lnTo>
                    <a:pt x="121" y="116"/>
                  </a:lnTo>
                  <a:lnTo>
                    <a:pt x="121" y="116"/>
                  </a:lnTo>
                  <a:lnTo>
                    <a:pt x="118" y="116"/>
                  </a:lnTo>
                  <a:lnTo>
                    <a:pt x="118" y="114"/>
                  </a:lnTo>
                  <a:lnTo>
                    <a:pt x="118" y="114"/>
                  </a:lnTo>
                  <a:lnTo>
                    <a:pt x="121" y="114"/>
                  </a:lnTo>
                  <a:lnTo>
                    <a:pt x="121" y="114"/>
                  </a:lnTo>
                  <a:lnTo>
                    <a:pt x="121" y="111"/>
                  </a:lnTo>
                  <a:lnTo>
                    <a:pt x="121" y="111"/>
                  </a:lnTo>
                  <a:lnTo>
                    <a:pt x="121" y="109"/>
                  </a:lnTo>
                  <a:lnTo>
                    <a:pt x="121" y="109"/>
                  </a:lnTo>
                  <a:lnTo>
                    <a:pt x="121" y="109"/>
                  </a:lnTo>
                  <a:lnTo>
                    <a:pt x="121" y="109"/>
                  </a:lnTo>
                  <a:lnTo>
                    <a:pt x="121" y="109"/>
                  </a:lnTo>
                  <a:lnTo>
                    <a:pt x="121" y="109"/>
                  </a:lnTo>
                  <a:lnTo>
                    <a:pt x="118" y="106"/>
                  </a:lnTo>
                  <a:lnTo>
                    <a:pt x="118" y="104"/>
                  </a:lnTo>
                  <a:lnTo>
                    <a:pt x="118" y="104"/>
                  </a:lnTo>
                  <a:lnTo>
                    <a:pt x="118" y="104"/>
                  </a:lnTo>
                  <a:lnTo>
                    <a:pt x="118" y="104"/>
                  </a:lnTo>
                  <a:lnTo>
                    <a:pt x="118" y="104"/>
                  </a:lnTo>
                  <a:lnTo>
                    <a:pt x="118" y="102"/>
                  </a:lnTo>
                  <a:lnTo>
                    <a:pt x="118" y="102"/>
                  </a:lnTo>
                  <a:lnTo>
                    <a:pt x="116" y="99"/>
                  </a:lnTo>
                  <a:lnTo>
                    <a:pt x="116" y="99"/>
                  </a:lnTo>
                  <a:lnTo>
                    <a:pt x="116" y="97"/>
                  </a:lnTo>
                  <a:lnTo>
                    <a:pt x="116" y="97"/>
                  </a:lnTo>
                  <a:lnTo>
                    <a:pt x="114" y="97"/>
                  </a:lnTo>
                  <a:lnTo>
                    <a:pt x="114" y="97"/>
                  </a:lnTo>
                  <a:lnTo>
                    <a:pt x="114" y="95"/>
                  </a:lnTo>
                  <a:lnTo>
                    <a:pt x="111" y="95"/>
                  </a:lnTo>
                  <a:lnTo>
                    <a:pt x="111" y="95"/>
                  </a:lnTo>
                  <a:lnTo>
                    <a:pt x="111" y="95"/>
                  </a:lnTo>
                  <a:lnTo>
                    <a:pt x="109" y="95"/>
                  </a:lnTo>
                  <a:lnTo>
                    <a:pt x="109" y="95"/>
                  </a:lnTo>
                  <a:lnTo>
                    <a:pt x="109" y="95"/>
                  </a:lnTo>
                  <a:lnTo>
                    <a:pt x="109" y="95"/>
                  </a:lnTo>
                  <a:lnTo>
                    <a:pt x="109" y="95"/>
                  </a:lnTo>
                  <a:lnTo>
                    <a:pt x="109" y="95"/>
                  </a:lnTo>
                  <a:lnTo>
                    <a:pt x="107" y="95"/>
                  </a:lnTo>
                  <a:lnTo>
                    <a:pt x="107" y="95"/>
                  </a:lnTo>
                  <a:lnTo>
                    <a:pt x="109" y="95"/>
                  </a:lnTo>
                  <a:lnTo>
                    <a:pt x="109" y="95"/>
                  </a:lnTo>
                  <a:lnTo>
                    <a:pt x="107" y="92"/>
                  </a:lnTo>
                  <a:lnTo>
                    <a:pt x="107" y="92"/>
                  </a:lnTo>
                  <a:lnTo>
                    <a:pt x="107" y="90"/>
                  </a:lnTo>
                  <a:lnTo>
                    <a:pt x="107" y="90"/>
                  </a:lnTo>
                  <a:lnTo>
                    <a:pt x="107" y="90"/>
                  </a:lnTo>
                  <a:lnTo>
                    <a:pt x="107" y="88"/>
                  </a:lnTo>
                  <a:lnTo>
                    <a:pt x="107" y="85"/>
                  </a:lnTo>
                  <a:lnTo>
                    <a:pt x="107" y="85"/>
                  </a:lnTo>
                  <a:lnTo>
                    <a:pt x="107" y="83"/>
                  </a:lnTo>
                  <a:lnTo>
                    <a:pt x="107" y="83"/>
                  </a:lnTo>
                  <a:lnTo>
                    <a:pt x="107" y="83"/>
                  </a:lnTo>
                  <a:lnTo>
                    <a:pt x="104" y="83"/>
                  </a:lnTo>
                  <a:lnTo>
                    <a:pt x="102" y="80"/>
                  </a:lnTo>
                  <a:lnTo>
                    <a:pt x="102" y="80"/>
                  </a:lnTo>
                  <a:lnTo>
                    <a:pt x="102" y="80"/>
                  </a:lnTo>
                  <a:lnTo>
                    <a:pt x="102" y="80"/>
                  </a:lnTo>
                  <a:lnTo>
                    <a:pt x="102" y="80"/>
                  </a:lnTo>
                  <a:lnTo>
                    <a:pt x="99" y="80"/>
                  </a:lnTo>
                  <a:lnTo>
                    <a:pt x="99" y="80"/>
                  </a:lnTo>
                  <a:lnTo>
                    <a:pt x="97" y="80"/>
                  </a:lnTo>
                  <a:lnTo>
                    <a:pt x="97" y="80"/>
                  </a:lnTo>
                  <a:lnTo>
                    <a:pt x="95" y="83"/>
                  </a:lnTo>
                  <a:lnTo>
                    <a:pt x="95" y="85"/>
                  </a:lnTo>
                  <a:lnTo>
                    <a:pt x="92" y="85"/>
                  </a:lnTo>
                  <a:lnTo>
                    <a:pt x="92" y="88"/>
                  </a:lnTo>
                  <a:lnTo>
                    <a:pt x="92" y="88"/>
                  </a:lnTo>
                  <a:lnTo>
                    <a:pt x="92" y="90"/>
                  </a:lnTo>
                  <a:lnTo>
                    <a:pt x="92" y="90"/>
                  </a:lnTo>
                  <a:lnTo>
                    <a:pt x="92" y="90"/>
                  </a:lnTo>
                  <a:lnTo>
                    <a:pt x="92" y="92"/>
                  </a:lnTo>
                  <a:lnTo>
                    <a:pt x="90" y="92"/>
                  </a:lnTo>
                  <a:lnTo>
                    <a:pt x="90" y="92"/>
                  </a:lnTo>
                  <a:lnTo>
                    <a:pt x="90" y="92"/>
                  </a:lnTo>
                  <a:lnTo>
                    <a:pt x="90" y="92"/>
                  </a:lnTo>
                  <a:lnTo>
                    <a:pt x="90" y="92"/>
                  </a:lnTo>
                  <a:lnTo>
                    <a:pt x="90" y="92"/>
                  </a:lnTo>
                  <a:lnTo>
                    <a:pt x="88" y="92"/>
                  </a:lnTo>
                  <a:lnTo>
                    <a:pt x="88" y="92"/>
                  </a:lnTo>
                  <a:lnTo>
                    <a:pt x="88" y="92"/>
                  </a:lnTo>
                  <a:lnTo>
                    <a:pt x="88" y="92"/>
                  </a:lnTo>
                  <a:lnTo>
                    <a:pt x="85" y="95"/>
                  </a:lnTo>
                  <a:lnTo>
                    <a:pt x="85" y="95"/>
                  </a:lnTo>
                  <a:lnTo>
                    <a:pt x="85" y="99"/>
                  </a:lnTo>
                  <a:lnTo>
                    <a:pt x="88" y="99"/>
                  </a:lnTo>
                  <a:lnTo>
                    <a:pt x="88" y="99"/>
                  </a:lnTo>
                  <a:lnTo>
                    <a:pt x="90" y="102"/>
                  </a:lnTo>
                  <a:lnTo>
                    <a:pt x="90" y="102"/>
                  </a:lnTo>
                  <a:lnTo>
                    <a:pt x="90" y="102"/>
                  </a:lnTo>
                  <a:lnTo>
                    <a:pt x="92" y="99"/>
                  </a:lnTo>
                  <a:lnTo>
                    <a:pt x="92" y="99"/>
                  </a:lnTo>
                  <a:lnTo>
                    <a:pt x="92" y="97"/>
                  </a:lnTo>
                  <a:lnTo>
                    <a:pt x="92" y="97"/>
                  </a:lnTo>
                  <a:lnTo>
                    <a:pt x="95" y="97"/>
                  </a:lnTo>
                  <a:lnTo>
                    <a:pt x="97" y="97"/>
                  </a:lnTo>
                  <a:lnTo>
                    <a:pt x="97" y="97"/>
                  </a:lnTo>
                  <a:lnTo>
                    <a:pt x="97" y="97"/>
                  </a:lnTo>
                  <a:lnTo>
                    <a:pt x="97" y="97"/>
                  </a:lnTo>
                  <a:lnTo>
                    <a:pt x="97" y="97"/>
                  </a:lnTo>
                  <a:lnTo>
                    <a:pt x="99" y="97"/>
                  </a:lnTo>
                  <a:lnTo>
                    <a:pt x="99" y="97"/>
                  </a:lnTo>
                  <a:lnTo>
                    <a:pt x="99" y="97"/>
                  </a:lnTo>
                  <a:lnTo>
                    <a:pt x="99" y="97"/>
                  </a:lnTo>
                  <a:lnTo>
                    <a:pt x="99" y="97"/>
                  </a:lnTo>
                  <a:lnTo>
                    <a:pt x="99" y="97"/>
                  </a:lnTo>
                  <a:lnTo>
                    <a:pt x="102" y="97"/>
                  </a:lnTo>
                  <a:lnTo>
                    <a:pt x="102" y="97"/>
                  </a:lnTo>
                  <a:lnTo>
                    <a:pt x="102" y="97"/>
                  </a:lnTo>
                  <a:lnTo>
                    <a:pt x="102" y="97"/>
                  </a:lnTo>
                  <a:lnTo>
                    <a:pt x="104" y="97"/>
                  </a:lnTo>
                  <a:lnTo>
                    <a:pt x="104" y="99"/>
                  </a:lnTo>
                  <a:lnTo>
                    <a:pt x="104" y="102"/>
                  </a:lnTo>
                  <a:lnTo>
                    <a:pt x="107" y="102"/>
                  </a:lnTo>
                  <a:lnTo>
                    <a:pt x="107" y="104"/>
                  </a:lnTo>
                  <a:lnTo>
                    <a:pt x="107" y="104"/>
                  </a:lnTo>
                  <a:lnTo>
                    <a:pt x="107" y="104"/>
                  </a:lnTo>
                  <a:lnTo>
                    <a:pt x="107" y="106"/>
                  </a:lnTo>
                  <a:lnTo>
                    <a:pt x="107" y="106"/>
                  </a:lnTo>
                  <a:lnTo>
                    <a:pt x="107" y="104"/>
                  </a:lnTo>
                  <a:lnTo>
                    <a:pt x="107" y="104"/>
                  </a:lnTo>
                  <a:lnTo>
                    <a:pt x="104" y="104"/>
                  </a:lnTo>
                  <a:lnTo>
                    <a:pt x="104" y="104"/>
                  </a:lnTo>
                  <a:lnTo>
                    <a:pt x="104" y="102"/>
                  </a:lnTo>
                  <a:lnTo>
                    <a:pt x="104" y="102"/>
                  </a:lnTo>
                  <a:lnTo>
                    <a:pt x="104" y="102"/>
                  </a:lnTo>
                  <a:lnTo>
                    <a:pt x="104" y="104"/>
                  </a:lnTo>
                  <a:lnTo>
                    <a:pt x="104" y="104"/>
                  </a:lnTo>
                  <a:lnTo>
                    <a:pt x="104" y="106"/>
                  </a:lnTo>
                  <a:lnTo>
                    <a:pt x="104" y="106"/>
                  </a:lnTo>
                  <a:lnTo>
                    <a:pt x="104" y="106"/>
                  </a:lnTo>
                  <a:lnTo>
                    <a:pt x="107" y="109"/>
                  </a:lnTo>
                  <a:lnTo>
                    <a:pt x="107" y="111"/>
                  </a:lnTo>
                  <a:lnTo>
                    <a:pt x="109" y="111"/>
                  </a:lnTo>
                  <a:lnTo>
                    <a:pt x="111" y="111"/>
                  </a:lnTo>
                  <a:lnTo>
                    <a:pt x="114" y="114"/>
                  </a:lnTo>
                  <a:lnTo>
                    <a:pt x="114" y="114"/>
                  </a:lnTo>
                  <a:lnTo>
                    <a:pt x="114" y="116"/>
                  </a:lnTo>
                  <a:lnTo>
                    <a:pt x="114" y="116"/>
                  </a:lnTo>
                  <a:lnTo>
                    <a:pt x="116" y="116"/>
                  </a:lnTo>
                  <a:lnTo>
                    <a:pt x="116" y="116"/>
                  </a:lnTo>
                  <a:lnTo>
                    <a:pt x="116" y="116"/>
                  </a:lnTo>
                  <a:lnTo>
                    <a:pt x="116" y="118"/>
                  </a:lnTo>
                  <a:lnTo>
                    <a:pt x="116" y="118"/>
                  </a:lnTo>
                  <a:lnTo>
                    <a:pt x="116" y="116"/>
                  </a:lnTo>
                  <a:lnTo>
                    <a:pt x="116" y="116"/>
                  </a:lnTo>
                  <a:lnTo>
                    <a:pt x="116" y="116"/>
                  </a:lnTo>
                  <a:lnTo>
                    <a:pt x="116" y="114"/>
                  </a:lnTo>
                  <a:lnTo>
                    <a:pt x="116" y="114"/>
                  </a:lnTo>
                  <a:lnTo>
                    <a:pt x="116" y="114"/>
                  </a:lnTo>
                  <a:close/>
                  <a:moveTo>
                    <a:pt x="95" y="109"/>
                  </a:moveTo>
                  <a:lnTo>
                    <a:pt x="95" y="106"/>
                  </a:lnTo>
                  <a:lnTo>
                    <a:pt x="92" y="106"/>
                  </a:lnTo>
                  <a:lnTo>
                    <a:pt x="92" y="106"/>
                  </a:lnTo>
                  <a:lnTo>
                    <a:pt x="90" y="106"/>
                  </a:lnTo>
                  <a:lnTo>
                    <a:pt x="90" y="109"/>
                  </a:lnTo>
                  <a:lnTo>
                    <a:pt x="88" y="111"/>
                  </a:lnTo>
                  <a:lnTo>
                    <a:pt x="88" y="111"/>
                  </a:lnTo>
                  <a:lnTo>
                    <a:pt x="85" y="111"/>
                  </a:lnTo>
                  <a:lnTo>
                    <a:pt x="85" y="114"/>
                  </a:lnTo>
                  <a:lnTo>
                    <a:pt x="85" y="114"/>
                  </a:lnTo>
                  <a:lnTo>
                    <a:pt x="85" y="114"/>
                  </a:lnTo>
                  <a:lnTo>
                    <a:pt x="85" y="116"/>
                  </a:lnTo>
                  <a:lnTo>
                    <a:pt x="85" y="116"/>
                  </a:lnTo>
                  <a:lnTo>
                    <a:pt x="85" y="116"/>
                  </a:lnTo>
                  <a:lnTo>
                    <a:pt x="88" y="118"/>
                  </a:lnTo>
                  <a:lnTo>
                    <a:pt x="88" y="118"/>
                  </a:lnTo>
                  <a:lnTo>
                    <a:pt x="88" y="118"/>
                  </a:lnTo>
                  <a:lnTo>
                    <a:pt x="90" y="121"/>
                  </a:lnTo>
                  <a:lnTo>
                    <a:pt x="90" y="121"/>
                  </a:lnTo>
                  <a:lnTo>
                    <a:pt x="90" y="121"/>
                  </a:lnTo>
                  <a:lnTo>
                    <a:pt x="90" y="123"/>
                  </a:lnTo>
                  <a:lnTo>
                    <a:pt x="90" y="123"/>
                  </a:lnTo>
                  <a:lnTo>
                    <a:pt x="90" y="123"/>
                  </a:lnTo>
                  <a:lnTo>
                    <a:pt x="90" y="123"/>
                  </a:lnTo>
                  <a:lnTo>
                    <a:pt x="92" y="123"/>
                  </a:lnTo>
                  <a:lnTo>
                    <a:pt x="92" y="123"/>
                  </a:lnTo>
                  <a:lnTo>
                    <a:pt x="92" y="123"/>
                  </a:lnTo>
                  <a:lnTo>
                    <a:pt x="92" y="125"/>
                  </a:lnTo>
                  <a:lnTo>
                    <a:pt x="95" y="125"/>
                  </a:lnTo>
                  <a:lnTo>
                    <a:pt x="95" y="125"/>
                  </a:lnTo>
                  <a:lnTo>
                    <a:pt x="95" y="123"/>
                  </a:lnTo>
                  <a:lnTo>
                    <a:pt x="95" y="123"/>
                  </a:lnTo>
                  <a:lnTo>
                    <a:pt x="92" y="123"/>
                  </a:lnTo>
                  <a:lnTo>
                    <a:pt x="92" y="121"/>
                  </a:lnTo>
                  <a:lnTo>
                    <a:pt x="90" y="121"/>
                  </a:lnTo>
                  <a:lnTo>
                    <a:pt x="90" y="118"/>
                  </a:lnTo>
                  <a:lnTo>
                    <a:pt x="92" y="116"/>
                  </a:lnTo>
                  <a:lnTo>
                    <a:pt x="92" y="116"/>
                  </a:lnTo>
                  <a:lnTo>
                    <a:pt x="92" y="116"/>
                  </a:lnTo>
                  <a:lnTo>
                    <a:pt x="92" y="116"/>
                  </a:lnTo>
                  <a:lnTo>
                    <a:pt x="92" y="116"/>
                  </a:lnTo>
                  <a:lnTo>
                    <a:pt x="92" y="116"/>
                  </a:lnTo>
                  <a:lnTo>
                    <a:pt x="92" y="116"/>
                  </a:lnTo>
                  <a:lnTo>
                    <a:pt x="92" y="116"/>
                  </a:lnTo>
                  <a:lnTo>
                    <a:pt x="92" y="116"/>
                  </a:lnTo>
                  <a:lnTo>
                    <a:pt x="92" y="116"/>
                  </a:lnTo>
                  <a:lnTo>
                    <a:pt x="95" y="116"/>
                  </a:lnTo>
                  <a:lnTo>
                    <a:pt x="95" y="114"/>
                  </a:lnTo>
                  <a:lnTo>
                    <a:pt x="95" y="114"/>
                  </a:lnTo>
                  <a:lnTo>
                    <a:pt x="95" y="114"/>
                  </a:lnTo>
                  <a:lnTo>
                    <a:pt x="95" y="111"/>
                  </a:lnTo>
                  <a:lnTo>
                    <a:pt x="95" y="111"/>
                  </a:lnTo>
                  <a:lnTo>
                    <a:pt x="95" y="111"/>
                  </a:lnTo>
                  <a:lnTo>
                    <a:pt x="95" y="109"/>
                  </a:lnTo>
                  <a:lnTo>
                    <a:pt x="95" y="109"/>
                  </a:lnTo>
                  <a:close/>
                  <a:moveTo>
                    <a:pt x="85" y="97"/>
                  </a:moveTo>
                  <a:lnTo>
                    <a:pt x="85" y="99"/>
                  </a:lnTo>
                  <a:lnTo>
                    <a:pt x="85" y="99"/>
                  </a:lnTo>
                  <a:lnTo>
                    <a:pt x="85" y="97"/>
                  </a:lnTo>
                  <a:lnTo>
                    <a:pt x="85" y="95"/>
                  </a:lnTo>
                  <a:lnTo>
                    <a:pt x="85" y="95"/>
                  </a:lnTo>
                  <a:lnTo>
                    <a:pt x="85" y="92"/>
                  </a:lnTo>
                  <a:lnTo>
                    <a:pt x="83" y="92"/>
                  </a:lnTo>
                  <a:lnTo>
                    <a:pt x="83" y="92"/>
                  </a:lnTo>
                  <a:lnTo>
                    <a:pt x="81" y="92"/>
                  </a:lnTo>
                  <a:lnTo>
                    <a:pt x="81" y="90"/>
                  </a:lnTo>
                  <a:lnTo>
                    <a:pt x="81" y="92"/>
                  </a:lnTo>
                  <a:lnTo>
                    <a:pt x="81" y="92"/>
                  </a:lnTo>
                  <a:lnTo>
                    <a:pt x="81" y="92"/>
                  </a:lnTo>
                  <a:lnTo>
                    <a:pt x="81" y="92"/>
                  </a:lnTo>
                  <a:lnTo>
                    <a:pt x="81" y="92"/>
                  </a:lnTo>
                  <a:lnTo>
                    <a:pt x="81" y="92"/>
                  </a:lnTo>
                  <a:lnTo>
                    <a:pt x="83" y="95"/>
                  </a:lnTo>
                  <a:lnTo>
                    <a:pt x="83" y="95"/>
                  </a:lnTo>
                  <a:lnTo>
                    <a:pt x="83" y="95"/>
                  </a:lnTo>
                  <a:lnTo>
                    <a:pt x="83" y="97"/>
                  </a:lnTo>
                  <a:lnTo>
                    <a:pt x="83" y="97"/>
                  </a:lnTo>
                  <a:lnTo>
                    <a:pt x="83" y="97"/>
                  </a:lnTo>
                  <a:lnTo>
                    <a:pt x="85" y="97"/>
                  </a:lnTo>
                  <a:lnTo>
                    <a:pt x="85" y="97"/>
                  </a:lnTo>
                  <a:close/>
                  <a:moveTo>
                    <a:pt x="133" y="114"/>
                  </a:moveTo>
                  <a:lnTo>
                    <a:pt x="130" y="111"/>
                  </a:lnTo>
                  <a:lnTo>
                    <a:pt x="130" y="111"/>
                  </a:lnTo>
                  <a:lnTo>
                    <a:pt x="128" y="114"/>
                  </a:lnTo>
                  <a:lnTo>
                    <a:pt x="128" y="114"/>
                  </a:lnTo>
                  <a:lnTo>
                    <a:pt x="128" y="114"/>
                  </a:lnTo>
                  <a:lnTo>
                    <a:pt x="128" y="114"/>
                  </a:lnTo>
                  <a:lnTo>
                    <a:pt x="125" y="114"/>
                  </a:lnTo>
                  <a:lnTo>
                    <a:pt x="125" y="114"/>
                  </a:lnTo>
                  <a:lnTo>
                    <a:pt x="125" y="114"/>
                  </a:lnTo>
                  <a:lnTo>
                    <a:pt x="125" y="111"/>
                  </a:lnTo>
                  <a:lnTo>
                    <a:pt x="128" y="111"/>
                  </a:lnTo>
                  <a:lnTo>
                    <a:pt x="128" y="111"/>
                  </a:lnTo>
                  <a:lnTo>
                    <a:pt x="125" y="111"/>
                  </a:lnTo>
                  <a:lnTo>
                    <a:pt x="125" y="111"/>
                  </a:lnTo>
                  <a:lnTo>
                    <a:pt x="125" y="111"/>
                  </a:lnTo>
                  <a:lnTo>
                    <a:pt x="125" y="111"/>
                  </a:lnTo>
                  <a:lnTo>
                    <a:pt x="123" y="111"/>
                  </a:lnTo>
                  <a:lnTo>
                    <a:pt x="123" y="114"/>
                  </a:lnTo>
                  <a:lnTo>
                    <a:pt x="123" y="114"/>
                  </a:lnTo>
                  <a:lnTo>
                    <a:pt x="123" y="114"/>
                  </a:lnTo>
                  <a:lnTo>
                    <a:pt x="123" y="114"/>
                  </a:lnTo>
                  <a:lnTo>
                    <a:pt x="123" y="116"/>
                  </a:lnTo>
                  <a:lnTo>
                    <a:pt x="123" y="116"/>
                  </a:lnTo>
                  <a:lnTo>
                    <a:pt x="123" y="114"/>
                  </a:lnTo>
                  <a:lnTo>
                    <a:pt x="123" y="114"/>
                  </a:lnTo>
                  <a:lnTo>
                    <a:pt x="123" y="116"/>
                  </a:lnTo>
                  <a:lnTo>
                    <a:pt x="121" y="116"/>
                  </a:lnTo>
                  <a:lnTo>
                    <a:pt x="121" y="114"/>
                  </a:lnTo>
                  <a:lnTo>
                    <a:pt x="121" y="116"/>
                  </a:lnTo>
                  <a:lnTo>
                    <a:pt x="121" y="116"/>
                  </a:lnTo>
                  <a:lnTo>
                    <a:pt x="121" y="116"/>
                  </a:lnTo>
                  <a:lnTo>
                    <a:pt x="121" y="116"/>
                  </a:lnTo>
                  <a:lnTo>
                    <a:pt x="118" y="118"/>
                  </a:lnTo>
                  <a:lnTo>
                    <a:pt x="118" y="121"/>
                  </a:lnTo>
                  <a:lnTo>
                    <a:pt x="118" y="123"/>
                  </a:lnTo>
                  <a:lnTo>
                    <a:pt x="121" y="123"/>
                  </a:lnTo>
                  <a:lnTo>
                    <a:pt x="121" y="123"/>
                  </a:lnTo>
                  <a:lnTo>
                    <a:pt x="121" y="125"/>
                  </a:lnTo>
                  <a:lnTo>
                    <a:pt x="121" y="125"/>
                  </a:lnTo>
                  <a:lnTo>
                    <a:pt x="123" y="125"/>
                  </a:lnTo>
                  <a:lnTo>
                    <a:pt x="123" y="125"/>
                  </a:lnTo>
                  <a:lnTo>
                    <a:pt x="123" y="125"/>
                  </a:lnTo>
                  <a:lnTo>
                    <a:pt x="123" y="125"/>
                  </a:lnTo>
                  <a:lnTo>
                    <a:pt x="123" y="125"/>
                  </a:lnTo>
                  <a:lnTo>
                    <a:pt x="125" y="128"/>
                  </a:lnTo>
                  <a:lnTo>
                    <a:pt x="125" y="125"/>
                  </a:lnTo>
                  <a:lnTo>
                    <a:pt x="125" y="125"/>
                  </a:lnTo>
                  <a:lnTo>
                    <a:pt x="128" y="125"/>
                  </a:lnTo>
                  <a:lnTo>
                    <a:pt x="128" y="125"/>
                  </a:lnTo>
                  <a:lnTo>
                    <a:pt x="128" y="125"/>
                  </a:lnTo>
                  <a:lnTo>
                    <a:pt x="128" y="125"/>
                  </a:lnTo>
                  <a:lnTo>
                    <a:pt x="130" y="123"/>
                  </a:lnTo>
                  <a:lnTo>
                    <a:pt x="133" y="121"/>
                  </a:lnTo>
                  <a:lnTo>
                    <a:pt x="130" y="121"/>
                  </a:lnTo>
                  <a:lnTo>
                    <a:pt x="130" y="118"/>
                  </a:lnTo>
                  <a:lnTo>
                    <a:pt x="130" y="118"/>
                  </a:lnTo>
                  <a:lnTo>
                    <a:pt x="133" y="118"/>
                  </a:lnTo>
                  <a:lnTo>
                    <a:pt x="130" y="118"/>
                  </a:lnTo>
                  <a:lnTo>
                    <a:pt x="130" y="118"/>
                  </a:lnTo>
                  <a:lnTo>
                    <a:pt x="130" y="118"/>
                  </a:lnTo>
                  <a:lnTo>
                    <a:pt x="130" y="118"/>
                  </a:lnTo>
                  <a:lnTo>
                    <a:pt x="130" y="118"/>
                  </a:lnTo>
                  <a:lnTo>
                    <a:pt x="128" y="118"/>
                  </a:lnTo>
                  <a:lnTo>
                    <a:pt x="130" y="118"/>
                  </a:lnTo>
                  <a:lnTo>
                    <a:pt x="130" y="116"/>
                  </a:lnTo>
                  <a:lnTo>
                    <a:pt x="130" y="116"/>
                  </a:lnTo>
                  <a:lnTo>
                    <a:pt x="130" y="116"/>
                  </a:lnTo>
                  <a:lnTo>
                    <a:pt x="130" y="116"/>
                  </a:lnTo>
                  <a:lnTo>
                    <a:pt x="133" y="116"/>
                  </a:lnTo>
                  <a:lnTo>
                    <a:pt x="133" y="116"/>
                  </a:lnTo>
                  <a:lnTo>
                    <a:pt x="133" y="116"/>
                  </a:lnTo>
                  <a:lnTo>
                    <a:pt x="133" y="116"/>
                  </a:lnTo>
                  <a:lnTo>
                    <a:pt x="133" y="114"/>
                  </a:lnTo>
                  <a:lnTo>
                    <a:pt x="133" y="114"/>
                  </a:lnTo>
                  <a:close/>
                  <a:moveTo>
                    <a:pt x="232" y="142"/>
                  </a:moveTo>
                  <a:lnTo>
                    <a:pt x="232" y="142"/>
                  </a:lnTo>
                  <a:lnTo>
                    <a:pt x="232" y="142"/>
                  </a:lnTo>
                  <a:lnTo>
                    <a:pt x="232" y="144"/>
                  </a:lnTo>
                  <a:lnTo>
                    <a:pt x="232" y="144"/>
                  </a:lnTo>
                  <a:lnTo>
                    <a:pt x="232" y="144"/>
                  </a:lnTo>
                  <a:lnTo>
                    <a:pt x="234" y="144"/>
                  </a:lnTo>
                  <a:lnTo>
                    <a:pt x="234" y="144"/>
                  </a:lnTo>
                  <a:lnTo>
                    <a:pt x="234" y="144"/>
                  </a:lnTo>
                  <a:lnTo>
                    <a:pt x="234" y="144"/>
                  </a:lnTo>
                  <a:lnTo>
                    <a:pt x="234" y="147"/>
                  </a:lnTo>
                  <a:lnTo>
                    <a:pt x="234" y="147"/>
                  </a:lnTo>
                  <a:lnTo>
                    <a:pt x="237" y="147"/>
                  </a:lnTo>
                  <a:lnTo>
                    <a:pt x="237" y="144"/>
                  </a:lnTo>
                  <a:lnTo>
                    <a:pt x="237" y="144"/>
                  </a:lnTo>
                  <a:lnTo>
                    <a:pt x="239" y="147"/>
                  </a:lnTo>
                  <a:lnTo>
                    <a:pt x="239" y="147"/>
                  </a:lnTo>
                  <a:lnTo>
                    <a:pt x="239" y="147"/>
                  </a:lnTo>
                  <a:lnTo>
                    <a:pt x="239" y="147"/>
                  </a:lnTo>
                  <a:lnTo>
                    <a:pt x="239" y="147"/>
                  </a:lnTo>
                  <a:lnTo>
                    <a:pt x="239" y="147"/>
                  </a:lnTo>
                  <a:lnTo>
                    <a:pt x="239" y="147"/>
                  </a:lnTo>
                  <a:lnTo>
                    <a:pt x="241" y="147"/>
                  </a:lnTo>
                  <a:lnTo>
                    <a:pt x="241" y="147"/>
                  </a:lnTo>
                  <a:lnTo>
                    <a:pt x="241" y="147"/>
                  </a:lnTo>
                  <a:lnTo>
                    <a:pt x="241" y="147"/>
                  </a:lnTo>
                  <a:lnTo>
                    <a:pt x="241" y="147"/>
                  </a:lnTo>
                  <a:lnTo>
                    <a:pt x="241" y="149"/>
                  </a:lnTo>
                  <a:lnTo>
                    <a:pt x="241" y="147"/>
                  </a:lnTo>
                  <a:lnTo>
                    <a:pt x="244" y="147"/>
                  </a:lnTo>
                  <a:lnTo>
                    <a:pt x="244" y="144"/>
                  </a:lnTo>
                  <a:lnTo>
                    <a:pt x="244" y="142"/>
                  </a:lnTo>
                  <a:lnTo>
                    <a:pt x="241" y="142"/>
                  </a:lnTo>
                  <a:lnTo>
                    <a:pt x="241" y="142"/>
                  </a:lnTo>
                  <a:lnTo>
                    <a:pt x="241" y="140"/>
                  </a:lnTo>
                  <a:lnTo>
                    <a:pt x="239" y="142"/>
                  </a:lnTo>
                  <a:lnTo>
                    <a:pt x="239" y="142"/>
                  </a:lnTo>
                  <a:lnTo>
                    <a:pt x="239" y="140"/>
                  </a:lnTo>
                  <a:lnTo>
                    <a:pt x="239" y="140"/>
                  </a:lnTo>
                  <a:lnTo>
                    <a:pt x="237" y="140"/>
                  </a:lnTo>
                  <a:lnTo>
                    <a:pt x="237" y="140"/>
                  </a:lnTo>
                  <a:lnTo>
                    <a:pt x="237" y="140"/>
                  </a:lnTo>
                  <a:lnTo>
                    <a:pt x="237" y="140"/>
                  </a:lnTo>
                  <a:lnTo>
                    <a:pt x="234" y="140"/>
                  </a:lnTo>
                  <a:lnTo>
                    <a:pt x="237" y="140"/>
                  </a:lnTo>
                  <a:lnTo>
                    <a:pt x="237" y="142"/>
                  </a:lnTo>
                  <a:lnTo>
                    <a:pt x="237" y="142"/>
                  </a:lnTo>
                  <a:lnTo>
                    <a:pt x="234" y="142"/>
                  </a:lnTo>
                  <a:lnTo>
                    <a:pt x="234" y="142"/>
                  </a:lnTo>
                  <a:lnTo>
                    <a:pt x="234" y="142"/>
                  </a:lnTo>
                  <a:lnTo>
                    <a:pt x="234" y="142"/>
                  </a:lnTo>
                  <a:lnTo>
                    <a:pt x="232" y="142"/>
                  </a:lnTo>
                  <a:close/>
                  <a:moveTo>
                    <a:pt x="298" y="163"/>
                  </a:moveTo>
                  <a:lnTo>
                    <a:pt x="298" y="166"/>
                  </a:lnTo>
                  <a:lnTo>
                    <a:pt x="298" y="166"/>
                  </a:lnTo>
                  <a:lnTo>
                    <a:pt x="298" y="166"/>
                  </a:lnTo>
                  <a:lnTo>
                    <a:pt x="298" y="166"/>
                  </a:lnTo>
                  <a:lnTo>
                    <a:pt x="298" y="166"/>
                  </a:lnTo>
                  <a:lnTo>
                    <a:pt x="301" y="166"/>
                  </a:lnTo>
                  <a:lnTo>
                    <a:pt x="301" y="168"/>
                  </a:lnTo>
                  <a:lnTo>
                    <a:pt x="298" y="170"/>
                  </a:lnTo>
                  <a:lnTo>
                    <a:pt x="298" y="170"/>
                  </a:lnTo>
                  <a:lnTo>
                    <a:pt x="298" y="170"/>
                  </a:lnTo>
                  <a:lnTo>
                    <a:pt x="298" y="175"/>
                  </a:lnTo>
                  <a:lnTo>
                    <a:pt x="298" y="178"/>
                  </a:lnTo>
                  <a:lnTo>
                    <a:pt x="298" y="180"/>
                  </a:lnTo>
                  <a:lnTo>
                    <a:pt x="301" y="182"/>
                  </a:lnTo>
                  <a:lnTo>
                    <a:pt x="301" y="182"/>
                  </a:lnTo>
                  <a:lnTo>
                    <a:pt x="301" y="185"/>
                  </a:lnTo>
                  <a:lnTo>
                    <a:pt x="303" y="182"/>
                  </a:lnTo>
                  <a:lnTo>
                    <a:pt x="303" y="180"/>
                  </a:lnTo>
                  <a:lnTo>
                    <a:pt x="303" y="180"/>
                  </a:lnTo>
                  <a:lnTo>
                    <a:pt x="303" y="180"/>
                  </a:lnTo>
                  <a:lnTo>
                    <a:pt x="303" y="182"/>
                  </a:lnTo>
                  <a:lnTo>
                    <a:pt x="305" y="182"/>
                  </a:lnTo>
                  <a:lnTo>
                    <a:pt x="305" y="185"/>
                  </a:lnTo>
                  <a:lnTo>
                    <a:pt x="305" y="187"/>
                  </a:lnTo>
                  <a:lnTo>
                    <a:pt x="308" y="187"/>
                  </a:lnTo>
                  <a:lnTo>
                    <a:pt x="308" y="185"/>
                  </a:lnTo>
                  <a:lnTo>
                    <a:pt x="308" y="185"/>
                  </a:lnTo>
                  <a:lnTo>
                    <a:pt x="308" y="182"/>
                  </a:lnTo>
                  <a:lnTo>
                    <a:pt x="308" y="180"/>
                  </a:lnTo>
                  <a:lnTo>
                    <a:pt x="308" y="180"/>
                  </a:lnTo>
                  <a:lnTo>
                    <a:pt x="308" y="178"/>
                  </a:lnTo>
                  <a:lnTo>
                    <a:pt x="308" y="178"/>
                  </a:lnTo>
                  <a:lnTo>
                    <a:pt x="308" y="175"/>
                  </a:lnTo>
                  <a:lnTo>
                    <a:pt x="305" y="175"/>
                  </a:lnTo>
                  <a:lnTo>
                    <a:pt x="305" y="173"/>
                  </a:lnTo>
                  <a:lnTo>
                    <a:pt x="305" y="173"/>
                  </a:lnTo>
                  <a:lnTo>
                    <a:pt x="305" y="173"/>
                  </a:lnTo>
                  <a:lnTo>
                    <a:pt x="305" y="170"/>
                  </a:lnTo>
                  <a:lnTo>
                    <a:pt x="303" y="170"/>
                  </a:lnTo>
                  <a:lnTo>
                    <a:pt x="303" y="170"/>
                  </a:lnTo>
                  <a:lnTo>
                    <a:pt x="303" y="168"/>
                  </a:lnTo>
                  <a:lnTo>
                    <a:pt x="301" y="166"/>
                  </a:lnTo>
                  <a:lnTo>
                    <a:pt x="301" y="163"/>
                  </a:lnTo>
                  <a:lnTo>
                    <a:pt x="301" y="163"/>
                  </a:lnTo>
                  <a:lnTo>
                    <a:pt x="298" y="161"/>
                  </a:lnTo>
                  <a:lnTo>
                    <a:pt x="298" y="161"/>
                  </a:lnTo>
                  <a:lnTo>
                    <a:pt x="298" y="161"/>
                  </a:lnTo>
                  <a:lnTo>
                    <a:pt x="298" y="161"/>
                  </a:lnTo>
                  <a:lnTo>
                    <a:pt x="296" y="161"/>
                  </a:lnTo>
                  <a:lnTo>
                    <a:pt x="298" y="163"/>
                  </a:lnTo>
                  <a:lnTo>
                    <a:pt x="298" y="163"/>
                  </a:lnTo>
                  <a:close/>
                  <a:moveTo>
                    <a:pt x="241" y="149"/>
                  </a:moveTo>
                  <a:lnTo>
                    <a:pt x="241" y="149"/>
                  </a:lnTo>
                  <a:lnTo>
                    <a:pt x="241" y="149"/>
                  </a:lnTo>
                  <a:lnTo>
                    <a:pt x="241" y="149"/>
                  </a:lnTo>
                  <a:lnTo>
                    <a:pt x="239" y="149"/>
                  </a:lnTo>
                  <a:lnTo>
                    <a:pt x="239" y="149"/>
                  </a:lnTo>
                  <a:lnTo>
                    <a:pt x="239" y="151"/>
                  </a:lnTo>
                  <a:lnTo>
                    <a:pt x="239" y="151"/>
                  </a:lnTo>
                  <a:lnTo>
                    <a:pt x="239" y="151"/>
                  </a:lnTo>
                  <a:lnTo>
                    <a:pt x="239" y="151"/>
                  </a:lnTo>
                  <a:lnTo>
                    <a:pt x="239" y="151"/>
                  </a:lnTo>
                  <a:lnTo>
                    <a:pt x="241" y="151"/>
                  </a:lnTo>
                  <a:lnTo>
                    <a:pt x="241" y="151"/>
                  </a:lnTo>
                  <a:lnTo>
                    <a:pt x="244" y="151"/>
                  </a:lnTo>
                  <a:lnTo>
                    <a:pt x="241" y="149"/>
                  </a:lnTo>
                  <a:lnTo>
                    <a:pt x="244" y="149"/>
                  </a:lnTo>
                  <a:lnTo>
                    <a:pt x="244" y="149"/>
                  </a:lnTo>
                  <a:lnTo>
                    <a:pt x="246" y="151"/>
                  </a:lnTo>
                  <a:lnTo>
                    <a:pt x="246" y="151"/>
                  </a:lnTo>
                  <a:lnTo>
                    <a:pt x="246" y="151"/>
                  </a:lnTo>
                  <a:lnTo>
                    <a:pt x="249" y="151"/>
                  </a:lnTo>
                  <a:lnTo>
                    <a:pt x="249" y="149"/>
                  </a:lnTo>
                  <a:lnTo>
                    <a:pt x="249" y="149"/>
                  </a:lnTo>
                  <a:lnTo>
                    <a:pt x="249" y="147"/>
                  </a:lnTo>
                  <a:lnTo>
                    <a:pt x="249" y="147"/>
                  </a:lnTo>
                  <a:lnTo>
                    <a:pt x="249" y="147"/>
                  </a:lnTo>
                  <a:lnTo>
                    <a:pt x="246" y="147"/>
                  </a:lnTo>
                  <a:lnTo>
                    <a:pt x="246" y="147"/>
                  </a:lnTo>
                  <a:lnTo>
                    <a:pt x="246" y="144"/>
                  </a:lnTo>
                  <a:lnTo>
                    <a:pt x="244" y="144"/>
                  </a:lnTo>
                  <a:lnTo>
                    <a:pt x="244" y="144"/>
                  </a:lnTo>
                  <a:lnTo>
                    <a:pt x="244" y="149"/>
                  </a:lnTo>
                  <a:lnTo>
                    <a:pt x="241" y="149"/>
                  </a:lnTo>
                  <a:close/>
                  <a:moveTo>
                    <a:pt x="263" y="78"/>
                  </a:moveTo>
                  <a:lnTo>
                    <a:pt x="263" y="78"/>
                  </a:lnTo>
                  <a:lnTo>
                    <a:pt x="263" y="78"/>
                  </a:lnTo>
                  <a:lnTo>
                    <a:pt x="263" y="76"/>
                  </a:lnTo>
                  <a:lnTo>
                    <a:pt x="263" y="76"/>
                  </a:lnTo>
                  <a:lnTo>
                    <a:pt x="263" y="73"/>
                  </a:lnTo>
                  <a:lnTo>
                    <a:pt x="263" y="73"/>
                  </a:lnTo>
                  <a:lnTo>
                    <a:pt x="260" y="76"/>
                  </a:lnTo>
                  <a:lnTo>
                    <a:pt x="263" y="76"/>
                  </a:lnTo>
                  <a:lnTo>
                    <a:pt x="263" y="78"/>
                  </a:lnTo>
                  <a:close/>
                  <a:moveTo>
                    <a:pt x="327" y="189"/>
                  </a:moveTo>
                  <a:lnTo>
                    <a:pt x="327" y="189"/>
                  </a:lnTo>
                  <a:lnTo>
                    <a:pt x="329" y="189"/>
                  </a:lnTo>
                  <a:lnTo>
                    <a:pt x="329" y="189"/>
                  </a:lnTo>
                  <a:lnTo>
                    <a:pt x="329" y="189"/>
                  </a:lnTo>
                  <a:lnTo>
                    <a:pt x="329" y="185"/>
                  </a:lnTo>
                  <a:lnTo>
                    <a:pt x="329" y="182"/>
                  </a:lnTo>
                  <a:lnTo>
                    <a:pt x="329" y="182"/>
                  </a:lnTo>
                  <a:lnTo>
                    <a:pt x="329" y="182"/>
                  </a:lnTo>
                  <a:lnTo>
                    <a:pt x="329" y="182"/>
                  </a:lnTo>
                  <a:lnTo>
                    <a:pt x="329" y="182"/>
                  </a:lnTo>
                  <a:lnTo>
                    <a:pt x="329" y="182"/>
                  </a:lnTo>
                  <a:lnTo>
                    <a:pt x="329" y="180"/>
                  </a:lnTo>
                  <a:lnTo>
                    <a:pt x="329" y="180"/>
                  </a:lnTo>
                  <a:lnTo>
                    <a:pt x="327" y="180"/>
                  </a:lnTo>
                  <a:lnTo>
                    <a:pt x="327" y="180"/>
                  </a:lnTo>
                  <a:lnTo>
                    <a:pt x="327" y="182"/>
                  </a:lnTo>
                  <a:lnTo>
                    <a:pt x="327" y="182"/>
                  </a:lnTo>
                  <a:lnTo>
                    <a:pt x="327" y="187"/>
                  </a:lnTo>
                  <a:lnTo>
                    <a:pt x="327" y="189"/>
                  </a:lnTo>
                  <a:close/>
                  <a:moveTo>
                    <a:pt x="315" y="213"/>
                  </a:moveTo>
                  <a:lnTo>
                    <a:pt x="315" y="215"/>
                  </a:lnTo>
                  <a:lnTo>
                    <a:pt x="315" y="215"/>
                  </a:lnTo>
                  <a:lnTo>
                    <a:pt x="315" y="215"/>
                  </a:lnTo>
                  <a:lnTo>
                    <a:pt x="315" y="215"/>
                  </a:lnTo>
                  <a:lnTo>
                    <a:pt x="315" y="215"/>
                  </a:lnTo>
                  <a:lnTo>
                    <a:pt x="315" y="215"/>
                  </a:lnTo>
                  <a:lnTo>
                    <a:pt x="315" y="215"/>
                  </a:lnTo>
                  <a:lnTo>
                    <a:pt x="317" y="215"/>
                  </a:lnTo>
                  <a:lnTo>
                    <a:pt x="317" y="213"/>
                  </a:lnTo>
                  <a:lnTo>
                    <a:pt x="315" y="213"/>
                  </a:lnTo>
                  <a:lnTo>
                    <a:pt x="315" y="211"/>
                  </a:lnTo>
                  <a:lnTo>
                    <a:pt x="315" y="211"/>
                  </a:lnTo>
                  <a:lnTo>
                    <a:pt x="315" y="213"/>
                  </a:lnTo>
                  <a:lnTo>
                    <a:pt x="315" y="213"/>
                  </a:lnTo>
                  <a:lnTo>
                    <a:pt x="315" y="213"/>
                  </a:lnTo>
                  <a:close/>
                  <a:moveTo>
                    <a:pt x="111" y="50"/>
                  </a:moveTo>
                  <a:lnTo>
                    <a:pt x="114" y="50"/>
                  </a:lnTo>
                  <a:lnTo>
                    <a:pt x="114" y="50"/>
                  </a:lnTo>
                  <a:lnTo>
                    <a:pt x="114" y="50"/>
                  </a:lnTo>
                  <a:lnTo>
                    <a:pt x="114" y="50"/>
                  </a:lnTo>
                  <a:lnTo>
                    <a:pt x="114" y="50"/>
                  </a:lnTo>
                  <a:lnTo>
                    <a:pt x="116" y="50"/>
                  </a:lnTo>
                  <a:lnTo>
                    <a:pt x="116" y="52"/>
                  </a:lnTo>
                  <a:lnTo>
                    <a:pt x="116" y="50"/>
                  </a:lnTo>
                  <a:lnTo>
                    <a:pt x="116" y="50"/>
                  </a:lnTo>
                  <a:lnTo>
                    <a:pt x="116" y="47"/>
                  </a:lnTo>
                  <a:lnTo>
                    <a:pt x="116" y="47"/>
                  </a:lnTo>
                  <a:lnTo>
                    <a:pt x="116" y="47"/>
                  </a:lnTo>
                  <a:lnTo>
                    <a:pt x="114" y="45"/>
                  </a:lnTo>
                  <a:lnTo>
                    <a:pt x="111" y="47"/>
                  </a:lnTo>
                  <a:lnTo>
                    <a:pt x="111" y="50"/>
                  </a:lnTo>
                  <a:lnTo>
                    <a:pt x="111" y="50"/>
                  </a:lnTo>
                  <a:lnTo>
                    <a:pt x="111" y="50"/>
                  </a:lnTo>
                  <a:close/>
                  <a:moveTo>
                    <a:pt x="2" y="43"/>
                  </a:moveTo>
                  <a:lnTo>
                    <a:pt x="2" y="43"/>
                  </a:lnTo>
                  <a:lnTo>
                    <a:pt x="2" y="43"/>
                  </a:lnTo>
                  <a:lnTo>
                    <a:pt x="2" y="43"/>
                  </a:lnTo>
                  <a:lnTo>
                    <a:pt x="0" y="43"/>
                  </a:lnTo>
                  <a:lnTo>
                    <a:pt x="0" y="43"/>
                  </a:lnTo>
                  <a:lnTo>
                    <a:pt x="0" y="45"/>
                  </a:lnTo>
                  <a:lnTo>
                    <a:pt x="0" y="45"/>
                  </a:lnTo>
                  <a:lnTo>
                    <a:pt x="0" y="45"/>
                  </a:lnTo>
                  <a:lnTo>
                    <a:pt x="2" y="45"/>
                  </a:lnTo>
                  <a:lnTo>
                    <a:pt x="2" y="45"/>
                  </a:lnTo>
                  <a:lnTo>
                    <a:pt x="5" y="45"/>
                  </a:lnTo>
                  <a:lnTo>
                    <a:pt x="5" y="45"/>
                  </a:lnTo>
                  <a:lnTo>
                    <a:pt x="2" y="43"/>
                  </a:lnTo>
                  <a:close/>
                  <a:moveTo>
                    <a:pt x="17" y="24"/>
                  </a:moveTo>
                  <a:lnTo>
                    <a:pt x="14" y="24"/>
                  </a:lnTo>
                  <a:lnTo>
                    <a:pt x="14" y="24"/>
                  </a:lnTo>
                  <a:lnTo>
                    <a:pt x="12" y="21"/>
                  </a:lnTo>
                  <a:lnTo>
                    <a:pt x="12" y="21"/>
                  </a:lnTo>
                  <a:lnTo>
                    <a:pt x="12" y="21"/>
                  </a:lnTo>
                  <a:lnTo>
                    <a:pt x="12" y="21"/>
                  </a:lnTo>
                  <a:lnTo>
                    <a:pt x="12" y="21"/>
                  </a:lnTo>
                  <a:lnTo>
                    <a:pt x="9" y="24"/>
                  </a:lnTo>
                  <a:lnTo>
                    <a:pt x="9" y="24"/>
                  </a:lnTo>
                  <a:lnTo>
                    <a:pt x="9" y="24"/>
                  </a:lnTo>
                  <a:lnTo>
                    <a:pt x="9" y="24"/>
                  </a:lnTo>
                  <a:lnTo>
                    <a:pt x="7" y="28"/>
                  </a:lnTo>
                  <a:lnTo>
                    <a:pt x="7" y="28"/>
                  </a:lnTo>
                  <a:lnTo>
                    <a:pt x="7" y="28"/>
                  </a:lnTo>
                  <a:lnTo>
                    <a:pt x="9" y="28"/>
                  </a:lnTo>
                  <a:lnTo>
                    <a:pt x="9" y="28"/>
                  </a:lnTo>
                  <a:lnTo>
                    <a:pt x="9" y="31"/>
                  </a:lnTo>
                  <a:lnTo>
                    <a:pt x="12" y="31"/>
                  </a:lnTo>
                  <a:lnTo>
                    <a:pt x="12" y="31"/>
                  </a:lnTo>
                  <a:lnTo>
                    <a:pt x="12" y="31"/>
                  </a:lnTo>
                  <a:lnTo>
                    <a:pt x="14" y="31"/>
                  </a:lnTo>
                  <a:lnTo>
                    <a:pt x="14" y="28"/>
                  </a:lnTo>
                  <a:lnTo>
                    <a:pt x="14" y="28"/>
                  </a:lnTo>
                  <a:lnTo>
                    <a:pt x="17" y="28"/>
                  </a:lnTo>
                  <a:lnTo>
                    <a:pt x="17" y="28"/>
                  </a:lnTo>
                  <a:lnTo>
                    <a:pt x="17" y="28"/>
                  </a:lnTo>
                  <a:lnTo>
                    <a:pt x="17" y="28"/>
                  </a:lnTo>
                  <a:lnTo>
                    <a:pt x="19" y="26"/>
                  </a:lnTo>
                  <a:lnTo>
                    <a:pt x="19" y="26"/>
                  </a:lnTo>
                  <a:lnTo>
                    <a:pt x="17" y="26"/>
                  </a:lnTo>
                  <a:lnTo>
                    <a:pt x="17" y="24"/>
                  </a:lnTo>
                  <a:close/>
                  <a:moveTo>
                    <a:pt x="232" y="140"/>
                  </a:moveTo>
                  <a:lnTo>
                    <a:pt x="234" y="140"/>
                  </a:lnTo>
                  <a:lnTo>
                    <a:pt x="234" y="140"/>
                  </a:lnTo>
                  <a:lnTo>
                    <a:pt x="234" y="140"/>
                  </a:lnTo>
                  <a:lnTo>
                    <a:pt x="234" y="137"/>
                  </a:lnTo>
                  <a:lnTo>
                    <a:pt x="232" y="137"/>
                  </a:lnTo>
                  <a:lnTo>
                    <a:pt x="232" y="137"/>
                  </a:lnTo>
                  <a:lnTo>
                    <a:pt x="232" y="137"/>
                  </a:lnTo>
                  <a:lnTo>
                    <a:pt x="232" y="140"/>
                  </a:lnTo>
                  <a:lnTo>
                    <a:pt x="232" y="140"/>
                  </a:lnTo>
                  <a:lnTo>
                    <a:pt x="232" y="140"/>
                  </a:lnTo>
                  <a:lnTo>
                    <a:pt x="232" y="142"/>
                  </a:lnTo>
                  <a:lnTo>
                    <a:pt x="232" y="142"/>
                  </a:lnTo>
                  <a:lnTo>
                    <a:pt x="232" y="140"/>
                  </a:lnTo>
                  <a:close/>
                  <a:moveTo>
                    <a:pt x="31" y="19"/>
                  </a:moveTo>
                  <a:lnTo>
                    <a:pt x="31" y="19"/>
                  </a:lnTo>
                  <a:lnTo>
                    <a:pt x="31" y="19"/>
                  </a:lnTo>
                  <a:lnTo>
                    <a:pt x="31" y="17"/>
                  </a:lnTo>
                  <a:lnTo>
                    <a:pt x="31" y="17"/>
                  </a:lnTo>
                  <a:lnTo>
                    <a:pt x="31" y="17"/>
                  </a:lnTo>
                  <a:lnTo>
                    <a:pt x="28" y="14"/>
                  </a:lnTo>
                  <a:lnTo>
                    <a:pt x="28" y="14"/>
                  </a:lnTo>
                  <a:lnTo>
                    <a:pt x="28" y="14"/>
                  </a:lnTo>
                  <a:lnTo>
                    <a:pt x="28" y="14"/>
                  </a:lnTo>
                  <a:lnTo>
                    <a:pt x="28" y="12"/>
                  </a:lnTo>
                  <a:lnTo>
                    <a:pt x="31" y="12"/>
                  </a:lnTo>
                  <a:lnTo>
                    <a:pt x="31" y="12"/>
                  </a:lnTo>
                  <a:lnTo>
                    <a:pt x="28" y="12"/>
                  </a:lnTo>
                  <a:lnTo>
                    <a:pt x="28" y="14"/>
                  </a:lnTo>
                  <a:lnTo>
                    <a:pt x="28" y="14"/>
                  </a:lnTo>
                  <a:lnTo>
                    <a:pt x="28" y="17"/>
                  </a:lnTo>
                  <a:lnTo>
                    <a:pt x="28" y="17"/>
                  </a:lnTo>
                  <a:lnTo>
                    <a:pt x="28" y="17"/>
                  </a:lnTo>
                  <a:lnTo>
                    <a:pt x="28" y="17"/>
                  </a:lnTo>
                  <a:lnTo>
                    <a:pt x="28" y="17"/>
                  </a:lnTo>
                  <a:lnTo>
                    <a:pt x="28" y="17"/>
                  </a:lnTo>
                  <a:lnTo>
                    <a:pt x="28" y="17"/>
                  </a:lnTo>
                  <a:lnTo>
                    <a:pt x="28" y="19"/>
                  </a:lnTo>
                  <a:lnTo>
                    <a:pt x="28" y="19"/>
                  </a:lnTo>
                  <a:lnTo>
                    <a:pt x="28" y="19"/>
                  </a:lnTo>
                  <a:lnTo>
                    <a:pt x="28" y="19"/>
                  </a:lnTo>
                  <a:lnTo>
                    <a:pt x="28" y="19"/>
                  </a:lnTo>
                  <a:lnTo>
                    <a:pt x="28" y="21"/>
                  </a:lnTo>
                  <a:lnTo>
                    <a:pt x="28" y="21"/>
                  </a:lnTo>
                  <a:lnTo>
                    <a:pt x="26" y="21"/>
                  </a:lnTo>
                  <a:lnTo>
                    <a:pt x="28" y="21"/>
                  </a:lnTo>
                  <a:lnTo>
                    <a:pt x="28" y="21"/>
                  </a:lnTo>
                  <a:lnTo>
                    <a:pt x="28" y="21"/>
                  </a:lnTo>
                  <a:lnTo>
                    <a:pt x="28" y="21"/>
                  </a:lnTo>
                  <a:lnTo>
                    <a:pt x="28" y="21"/>
                  </a:lnTo>
                  <a:lnTo>
                    <a:pt x="28" y="21"/>
                  </a:lnTo>
                  <a:lnTo>
                    <a:pt x="28" y="21"/>
                  </a:lnTo>
                  <a:lnTo>
                    <a:pt x="28" y="21"/>
                  </a:lnTo>
                  <a:lnTo>
                    <a:pt x="31" y="21"/>
                  </a:lnTo>
                  <a:lnTo>
                    <a:pt x="31" y="21"/>
                  </a:lnTo>
                  <a:lnTo>
                    <a:pt x="31" y="19"/>
                  </a:lnTo>
                  <a:lnTo>
                    <a:pt x="31" y="19"/>
                  </a:lnTo>
                  <a:lnTo>
                    <a:pt x="31" y="19"/>
                  </a:lnTo>
                  <a:lnTo>
                    <a:pt x="31" y="19"/>
                  </a:lnTo>
                  <a:lnTo>
                    <a:pt x="33" y="19"/>
                  </a:lnTo>
                  <a:lnTo>
                    <a:pt x="33" y="19"/>
                  </a:lnTo>
                  <a:lnTo>
                    <a:pt x="33" y="19"/>
                  </a:lnTo>
                  <a:lnTo>
                    <a:pt x="31" y="19"/>
                  </a:lnTo>
                  <a:close/>
                  <a:moveTo>
                    <a:pt x="102" y="47"/>
                  </a:moveTo>
                  <a:lnTo>
                    <a:pt x="99" y="47"/>
                  </a:lnTo>
                  <a:lnTo>
                    <a:pt x="102" y="47"/>
                  </a:lnTo>
                  <a:lnTo>
                    <a:pt x="102" y="47"/>
                  </a:lnTo>
                  <a:lnTo>
                    <a:pt x="102" y="47"/>
                  </a:lnTo>
                  <a:lnTo>
                    <a:pt x="104" y="47"/>
                  </a:lnTo>
                  <a:lnTo>
                    <a:pt x="104" y="47"/>
                  </a:lnTo>
                  <a:lnTo>
                    <a:pt x="104" y="50"/>
                  </a:lnTo>
                  <a:lnTo>
                    <a:pt x="104" y="50"/>
                  </a:lnTo>
                  <a:lnTo>
                    <a:pt x="104" y="50"/>
                  </a:lnTo>
                  <a:lnTo>
                    <a:pt x="104" y="50"/>
                  </a:lnTo>
                  <a:lnTo>
                    <a:pt x="107" y="50"/>
                  </a:lnTo>
                  <a:lnTo>
                    <a:pt x="107" y="50"/>
                  </a:lnTo>
                  <a:lnTo>
                    <a:pt x="107" y="47"/>
                  </a:lnTo>
                  <a:lnTo>
                    <a:pt x="109" y="50"/>
                  </a:lnTo>
                  <a:lnTo>
                    <a:pt x="107" y="50"/>
                  </a:lnTo>
                  <a:lnTo>
                    <a:pt x="107" y="47"/>
                  </a:lnTo>
                  <a:lnTo>
                    <a:pt x="107" y="47"/>
                  </a:lnTo>
                  <a:lnTo>
                    <a:pt x="109" y="47"/>
                  </a:lnTo>
                  <a:lnTo>
                    <a:pt x="107" y="47"/>
                  </a:lnTo>
                  <a:lnTo>
                    <a:pt x="107" y="47"/>
                  </a:lnTo>
                  <a:lnTo>
                    <a:pt x="107" y="45"/>
                  </a:lnTo>
                  <a:lnTo>
                    <a:pt x="104" y="45"/>
                  </a:lnTo>
                  <a:lnTo>
                    <a:pt x="104" y="47"/>
                  </a:lnTo>
                  <a:lnTo>
                    <a:pt x="102" y="45"/>
                  </a:lnTo>
                  <a:lnTo>
                    <a:pt x="102" y="47"/>
                  </a:lnTo>
                  <a:close/>
                  <a:moveTo>
                    <a:pt x="215" y="275"/>
                  </a:moveTo>
                  <a:lnTo>
                    <a:pt x="213" y="275"/>
                  </a:lnTo>
                  <a:lnTo>
                    <a:pt x="213" y="275"/>
                  </a:lnTo>
                  <a:lnTo>
                    <a:pt x="213" y="275"/>
                  </a:lnTo>
                  <a:lnTo>
                    <a:pt x="213" y="275"/>
                  </a:lnTo>
                  <a:lnTo>
                    <a:pt x="213" y="275"/>
                  </a:lnTo>
                  <a:lnTo>
                    <a:pt x="211" y="275"/>
                  </a:lnTo>
                  <a:lnTo>
                    <a:pt x="213" y="275"/>
                  </a:lnTo>
                  <a:lnTo>
                    <a:pt x="213" y="277"/>
                  </a:lnTo>
                  <a:lnTo>
                    <a:pt x="215" y="277"/>
                  </a:lnTo>
                  <a:lnTo>
                    <a:pt x="215" y="277"/>
                  </a:lnTo>
                  <a:lnTo>
                    <a:pt x="215" y="275"/>
                  </a:lnTo>
                  <a:lnTo>
                    <a:pt x="215" y="275"/>
                  </a:lnTo>
                  <a:close/>
                  <a:moveTo>
                    <a:pt x="561" y="270"/>
                  </a:moveTo>
                  <a:lnTo>
                    <a:pt x="559" y="270"/>
                  </a:lnTo>
                  <a:lnTo>
                    <a:pt x="559" y="270"/>
                  </a:lnTo>
                  <a:lnTo>
                    <a:pt x="559" y="272"/>
                  </a:lnTo>
                  <a:lnTo>
                    <a:pt x="556" y="272"/>
                  </a:lnTo>
                  <a:lnTo>
                    <a:pt x="556" y="275"/>
                  </a:lnTo>
                  <a:lnTo>
                    <a:pt x="556" y="275"/>
                  </a:lnTo>
                  <a:lnTo>
                    <a:pt x="559" y="275"/>
                  </a:lnTo>
                  <a:lnTo>
                    <a:pt x="559" y="272"/>
                  </a:lnTo>
                  <a:lnTo>
                    <a:pt x="559" y="275"/>
                  </a:lnTo>
                  <a:lnTo>
                    <a:pt x="559" y="275"/>
                  </a:lnTo>
                  <a:lnTo>
                    <a:pt x="559" y="275"/>
                  </a:lnTo>
                  <a:lnTo>
                    <a:pt x="559" y="275"/>
                  </a:lnTo>
                  <a:lnTo>
                    <a:pt x="559" y="275"/>
                  </a:lnTo>
                  <a:lnTo>
                    <a:pt x="559" y="277"/>
                  </a:lnTo>
                  <a:lnTo>
                    <a:pt x="559" y="277"/>
                  </a:lnTo>
                  <a:lnTo>
                    <a:pt x="559" y="277"/>
                  </a:lnTo>
                  <a:lnTo>
                    <a:pt x="559" y="275"/>
                  </a:lnTo>
                  <a:lnTo>
                    <a:pt x="561" y="275"/>
                  </a:lnTo>
                  <a:lnTo>
                    <a:pt x="561" y="272"/>
                  </a:lnTo>
                  <a:lnTo>
                    <a:pt x="561" y="272"/>
                  </a:lnTo>
                  <a:lnTo>
                    <a:pt x="561" y="270"/>
                  </a:lnTo>
                  <a:lnTo>
                    <a:pt x="561" y="270"/>
                  </a:lnTo>
                  <a:close/>
                  <a:moveTo>
                    <a:pt x="540" y="239"/>
                  </a:moveTo>
                  <a:lnTo>
                    <a:pt x="537" y="239"/>
                  </a:lnTo>
                  <a:lnTo>
                    <a:pt x="537" y="239"/>
                  </a:lnTo>
                  <a:lnTo>
                    <a:pt x="537" y="239"/>
                  </a:lnTo>
                  <a:lnTo>
                    <a:pt x="537" y="237"/>
                  </a:lnTo>
                  <a:lnTo>
                    <a:pt x="535" y="237"/>
                  </a:lnTo>
                  <a:lnTo>
                    <a:pt x="533" y="237"/>
                  </a:lnTo>
                  <a:lnTo>
                    <a:pt x="530" y="237"/>
                  </a:lnTo>
                  <a:lnTo>
                    <a:pt x="528" y="237"/>
                  </a:lnTo>
                  <a:lnTo>
                    <a:pt x="525" y="239"/>
                  </a:lnTo>
                  <a:lnTo>
                    <a:pt x="525" y="241"/>
                  </a:lnTo>
                  <a:lnTo>
                    <a:pt x="525" y="241"/>
                  </a:lnTo>
                  <a:lnTo>
                    <a:pt x="525" y="244"/>
                  </a:lnTo>
                  <a:lnTo>
                    <a:pt x="525" y="244"/>
                  </a:lnTo>
                  <a:lnTo>
                    <a:pt x="523" y="244"/>
                  </a:lnTo>
                  <a:lnTo>
                    <a:pt x="523" y="241"/>
                  </a:lnTo>
                  <a:lnTo>
                    <a:pt x="523" y="241"/>
                  </a:lnTo>
                  <a:lnTo>
                    <a:pt x="523" y="241"/>
                  </a:lnTo>
                  <a:lnTo>
                    <a:pt x="523" y="241"/>
                  </a:lnTo>
                  <a:lnTo>
                    <a:pt x="521" y="241"/>
                  </a:lnTo>
                  <a:lnTo>
                    <a:pt x="521" y="244"/>
                  </a:lnTo>
                  <a:lnTo>
                    <a:pt x="521" y="244"/>
                  </a:lnTo>
                  <a:lnTo>
                    <a:pt x="521" y="246"/>
                  </a:lnTo>
                  <a:lnTo>
                    <a:pt x="521" y="249"/>
                  </a:lnTo>
                  <a:lnTo>
                    <a:pt x="523" y="249"/>
                  </a:lnTo>
                  <a:lnTo>
                    <a:pt x="525" y="246"/>
                  </a:lnTo>
                  <a:lnTo>
                    <a:pt x="525" y="246"/>
                  </a:lnTo>
                  <a:lnTo>
                    <a:pt x="525" y="249"/>
                  </a:lnTo>
                  <a:lnTo>
                    <a:pt x="525" y="249"/>
                  </a:lnTo>
                  <a:lnTo>
                    <a:pt x="525" y="251"/>
                  </a:lnTo>
                  <a:lnTo>
                    <a:pt x="528" y="249"/>
                  </a:lnTo>
                  <a:lnTo>
                    <a:pt x="530" y="244"/>
                  </a:lnTo>
                  <a:lnTo>
                    <a:pt x="533" y="244"/>
                  </a:lnTo>
                  <a:lnTo>
                    <a:pt x="533" y="244"/>
                  </a:lnTo>
                  <a:lnTo>
                    <a:pt x="533" y="244"/>
                  </a:lnTo>
                  <a:lnTo>
                    <a:pt x="533" y="244"/>
                  </a:lnTo>
                  <a:lnTo>
                    <a:pt x="535" y="244"/>
                  </a:lnTo>
                  <a:lnTo>
                    <a:pt x="535" y="244"/>
                  </a:lnTo>
                  <a:lnTo>
                    <a:pt x="537" y="244"/>
                  </a:lnTo>
                  <a:lnTo>
                    <a:pt x="537" y="244"/>
                  </a:lnTo>
                  <a:lnTo>
                    <a:pt x="537" y="244"/>
                  </a:lnTo>
                  <a:lnTo>
                    <a:pt x="540" y="241"/>
                  </a:lnTo>
                  <a:lnTo>
                    <a:pt x="540" y="241"/>
                  </a:lnTo>
                  <a:lnTo>
                    <a:pt x="540" y="241"/>
                  </a:lnTo>
                  <a:lnTo>
                    <a:pt x="542" y="239"/>
                  </a:lnTo>
                  <a:lnTo>
                    <a:pt x="542" y="239"/>
                  </a:lnTo>
                  <a:lnTo>
                    <a:pt x="540" y="239"/>
                  </a:lnTo>
                  <a:close/>
                  <a:moveTo>
                    <a:pt x="547" y="215"/>
                  </a:moveTo>
                  <a:lnTo>
                    <a:pt x="547" y="215"/>
                  </a:lnTo>
                  <a:lnTo>
                    <a:pt x="547" y="215"/>
                  </a:lnTo>
                  <a:lnTo>
                    <a:pt x="547" y="213"/>
                  </a:lnTo>
                  <a:lnTo>
                    <a:pt x="547" y="211"/>
                  </a:lnTo>
                  <a:lnTo>
                    <a:pt x="547" y="213"/>
                  </a:lnTo>
                  <a:lnTo>
                    <a:pt x="547" y="213"/>
                  </a:lnTo>
                  <a:lnTo>
                    <a:pt x="547" y="215"/>
                  </a:lnTo>
                  <a:lnTo>
                    <a:pt x="547" y="215"/>
                  </a:lnTo>
                  <a:lnTo>
                    <a:pt x="547" y="215"/>
                  </a:lnTo>
                  <a:lnTo>
                    <a:pt x="547" y="215"/>
                  </a:lnTo>
                  <a:lnTo>
                    <a:pt x="547" y="218"/>
                  </a:lnTo>
                  <a:lnTo>
                    <a:pt x="547" y="218"/>
                  </a:lnTo>
                  <a:lnTo>
                    <a:pt x="549" y="215"/>
                  </a:lnTo>
                  <a:lnTo>
                    <a:pt x="549" y="215"/>
                  </a:lnTo>
                  <a:lnTo>
                    <a:pt x="549" y="215"/>
                  </a:lnTo>
                  <a:lnTo>
                    <a:pt x="547" y="215"/>
                  </a:lnTo>
                  <a:close/>
                  <a:moveTo>
                    <a:pt x="137" y="125"/>
                  </a:moveTo>
                  <a:lnTo>
                    <a:pt x="137" y="125"/>
                  </a:lnTo>
                  <a:lnTo>
                    <a:pt x="137" y="123"/>
                  </a:lnTo>
                  <a:lnTo>
                    <a:pt x="137" y="123"/>
                  </a:lnTo>
                  <a:lnTo>
                    <a:pt x="137" y="121"/>
                  </a:lnTo>
                  <a:lnTo>
                    <a:pt x="137" y="121"/>
                  </a:lnTo>
                  <a:lnTo>
                    <a:pt x="137" y="123"/>
                  </a:lnTo>
                  <a:lnTo>
                    <a:pt x="135" y="123"/>
                  </a:lnTo>
                  <a:lnTo>
                    <a:pt x="135" y="123"/>
                  </a:lnTo>
                  <a:lnTo>
                    <a:pt x="135" y="125"/>
                  </a:lnTo>
                  <a:lnTo>
                    <a:pt x="135" y="125"/>
                  </a:lnTo>
                  <a:lnTo>
                    <a:pt x="133" y="125"/>
                  </a:lnTo>
                  <a:lnTo>
                    <a:pt x="133" y="128"/>
                  </a:lnTo>
                  <a:lnTo>
                    <a:pt x="133" y="128"/>
                  </a:lnTo>
                  <a:lnTo>
                    <a:pt x="133" y="128"/>
                  </a:lnTo>
                  <a:lnTo>
                    <a:pt x="135" y="130"/>
                  </a:lnTo>
                  <a:lnTo>
                    <a:pt x="135" y="130"/>
                  </a:lnTo>
                  <a:lnTo>
                    <a:pt x="135" y="130"/>
                  </a:lnTo>
                  <a:lnTo>
                    <a:pt x="137" y="130"/>
                  </a:lnTo>
                  <a:lnTo>
                    <a:pt x="137" y="130"/>
                  </a:lnTo>
                  <a:lnTo>
                    <a:pt x="137" y="128"/>
                  </a:lnTo>
                  <a:lnTo>
                    <a:pt x="137" y="128"/>
                  </a:lnTo>
                  <a:lnTo>
                    <a:pt x="140" y="128"/>
                  </a:lnTo>
                  <a:lnTo>
                    <a:pt x="137" y="128"/>
                  </a:lnTo>
                  <a:lnTo>
                    <a:pt x="137" y="125"/>
                  </a:lnTo>
                  <a:close/>
                  <a:moveTo>
                    <a:pt x="372" y="104"/>
                  </a:moveTo>
                  <a:lnTo>
                    <a:pt x="369" y="104"/>
                  </a:lnTo>
                  <a:lnTo>
                    <a:pt x="372" y="104"/>
                  </a:lnTo>
                  <a:lnTo>
                    <a:pt x="372" y="104"/>
                  </a:lnTo>
                  <a:lnTo>
                    <a:pt x="372" y="104"/>
                  </a:lnTo>
                  <a:lnTo>
                    <a:pt x="372" y="104"/>
                  </a:lnTo>
                  <a:lnTo>
                    <a:pt x="372" y="104"/>
                  </a:lnTo>
                  <a:lnTo>
                    <a:pt x="372" y="104"/>
                  </a:lnTo>
                  <a:lnTo>
                    <a:pt x="372" y="104"/>
                  </a:lnTo>
                  <a:close/>
                  <a:moveTo>
                    <a:pt x="346" y="246"/>
                  </a:moveTo>
                  <a:lnTo>
                    <a:pt x="346" y="246"/>
                  </a:lnTo>
                  <a:lnTo>
                    <a:pt x="343" y="246"/>
                  </a:lnTo>
                  <a:lnTo>
                    <a:pt x="341" y="246"/>
                  </a:lnTo>
                  <a:lnTo>
                    <a:pt x="341" y="246"/>
                  </a:lnTo>
                  <a:lnTo>
                    <a:pt x="341" y="244"/>
                  </a:lnTo>
                  <a:lnTo>
                    <a:pt x="341" y="244"/>
                  </a:lnTo>
                  <a:lnTo>
                    <a:pt x="341" y="244"/>
                  </a:lnTo>
                  <a:lnTo>
                    <a:pt x="343" y="244"/>
                  </a:lnTo>
                  <a:lnTo>
                    <a:pt x="343" y="244"/>
                  </a:lnTo>
                  <a:lnTo>
                    <a:pt x="343" y="241"/>
                  </a:lnTo>
                  <a:lnTo>
                    <a:pt x="343" y="239"/>
                  </a:lnTo>
                  <a:lnTo>
                    <a:pt x="341" y="239"/>
                  </a:lnTo>
                  <a:lnTo>
                    <a:pt x="341" y="237"/>
                  </a:lnTo>
                  <a:lnTo>
                    <a:pt x="339" y="237"/>
                  </a:lnTo>
                  <a:lnTo>
                    <a:pt x="339" y="237"/>
                  </a:lnTo>
                  <a:lnTo>
                    <a:pt x="339" y="234"/>
                  </a:lnTo>
                  <a:lnTo>
                    <a:pt x="339" y="234"/>
                  </a:lnTo>
                  <a:lnTo>
                    <a:pt x="339" y="234"/>
                  </a:lnTo>
                  <a:lnTo>
                    <a:pt x="339" y="234"/>
                  </a:lnTo>
                  <a:lnTo>
                    <a:pt x="339" y="232"/>
                  </a:lnTo>
                  <a:lnTo>
                    <a:pt x="336" y="230"/>
                  </a:lnTo>
                  <a:lnTo>
                    <a:pt x="336" y="230"/>
                  </a:lnTo>
                  <a:lnTo>
                    <a:pt x="336" y="230"/>
                  </a:lnTo>
                  <a:lnTo>
                    <a:pt x="336" y="227"/>
                  </a:lnTo>
                  <a:lnTo>
                    <a:pt x="334" y="225"/>
                  </a:lnTo>
                  <a:lnTo>
                    <a:pt x="334" y="225"/>
                  </a:lnTo>
                  <a:lnTo>
                    <a:pt x="331" y="225"/>
                  </a:lnTo>
                  <a:lnTo>
                    <a:pt x="331" y="225"/>
                  </a:lnTo>
                  <a:lnTo>
                    <a:pt x="331" y="225"/>
                  </a:lnTo>
                  <a:lnTo>
                    <a:pt x="331" y="227"/>
                  </a:lnTo>
                  <a:lnTo>
                    <a:pt x="331" y="227"/>
                  </a:lnTo>
                  <a:lnTo>
                    <a:pt x="331" y="227"/>
                  </a:lnTo>
                  <a:lnTo>
                    <a:pt x="329" y="227"/>
                  </a:lnTo>
                  <a:lnTo>
                    <a:pt x="329" y="227"/>
                  </a:lnTo>
                  <a:lnTo>
                    <a:pt x="327" y="227"/>
                  </a:lnTo>
                  <a:lnTo>
                    <a:pt x="327" y="225"/>
                  </a:lnTo>
                  <a:lnTo>
                    <a:pt x="327" y="225"/>
                  </a:lnTo>
                  <a:lnTo>
                    <a:pt x="327" y="225"/>
                  </a:lnTo>
                  <a:lnTo>
                    <a:pt x="324" y="225"/>
                  </a:lnTo>
                  <a:lnTo>
                    <a:pt x="322" y="225"/>
                  </a:lnTo>
                  <a:lnTo>
                    <a:pt x="322" y="225"/>
                  </a:lnTo>
                  <a:lnTo>
                    <a:pt x="322" y="225"/>
                  </a:lnTo>
                  <a:lnTo>
                    <a:pt x="320" y="225"/>
                  </a:lnTo>
                  <a:lnTo>
                    <a:pt x="320" y="225"/>
                  </a:lnTo>
                  <a:lnTo>
                    <a:pt x="320" y="225"/>
                  </a:lnTo>
                  <a:lnTo>
                    <a:pt x="317" y="223"/>
                  </a:lnTo>
                  <a:lnTo>
                    <a:pt x="317" y="223"/>
                  </a:lnTo>
                  <a:lnTo>
                    <a:pt x="317" y="223"/>
                  </a:lnTo>
                  <a:lnTo>
                    <a:pt x="315" y="223"/>
                  </a:lnTo>
                  <a:lnTo>
                    <a:pt x="315" y="223"/>
                  </a:lnTo>
                  <a:lnTo>
                    <a:pt x="315" y="223"/>
                  </a:lnTo>
                  <a:lnTo>
                    <a:pt x="312" y="220"/>
                  </a:lnTo>
                  <a:lnTo>
                    <a:pt x="312" y="220"/>
                  </a:lnTo>
                  <a:lnTo>
                    <a:pt x="312" y="220"/>
                  </a:lnTo>
                  <a:lnTo>
                    <a:pt x="308" y="218"/>
                  </a:lnTo>
                  <a:lnTo>
                    <a:pt x="303" y="213"/>
                  </a:lnTo>
                  <a:lnTo>
                    <a:pt x="298" y="211"/>
                  </a:lnTo>
                  <a:lnTo>
                    <a:pt x="296" y="211"/>
                  </a:lnTo>
                  <a:lnTo>
                    <a:pt x="294" y="211"/>
                  </a:lnTo>
                  <a:lnTo>
                    <a:pt x="294" y="211"/>
                  </a:lnTo>
                  <a:lnTo>
                    <a:pt x="294" y="211"/>
                  </a:lnTo>
                  <a:lnTo>
                    <a:pt x="294" y="211"/>
                  </a:lnTo>
                  <a:lnTo>
                    <a:pt x="294" y="211"/>
                  </a:lnTo>
                  <a:lnTo>
                    <a:pt x="291" y="213"/>
                  </a:lnTo>
                  <a:lnTo>
                    <a:pt x="291" y="213"/>
                  </a:lnTo>
                  <a:lnTo>
                    <a:pt x="294" y="215"/>
                  </a:lnTo>
                  <a:lnTo>
                    <a:pt x="291" y="215"/>
                  </a:lnTo>
                  <a:lnTo>
                    <a:pt x="291" y="215"/>
                  </a:lnTo>
                  <a:lnTo>
                    <a:pt x="291" y="215"/>
                  </a:lnTo>
                  <a:lnTo>
                    <a:pt x="291" y="215"/>
                  </a:lnTo>
                  <a:lnTo>
                    <a:pt x="291" y="215"/>
                  </a:lnTo>
                  <a:lnTo>
                    <a:pt x="291" y="218"/>
                  </a:lnTo>
                  <a:lnTo>
                    <a:pt x="291" y="218"/>
                  </a:lnTo>
                  <a:lnTo>
                    <a:pt x="291" y="218"/>
                  </a:lnTo>
                  <a:lnTo>
                    <a:pt x="294" y="218"/>
                  </a:lnTo>
                  <a:lnTo>
                    <a:pt x="294" y="218"/>
                  </a:lnTo>
                  <a:lnTo>
                    <a:pt x="294" y="220"/>
                  </a:lnTo>
                  <a:lnTo>
                    <a:pt x="294" y="220"/>
                  </a:lnTo>
                  <a:lnTo>
                    <a:pt x="296" y="220"/>
                  </a:lnTo>
                  <a:lnTo>
                    <a:pt x="296" y="218"/>
                  </a:lnTo>
                  <a:lnTo>
                    <a:pt x="296" y="218"/>
                  </a:lnTo>
                  <a:lnTo>
                    <a:pt x="296" y="218"/>
                  </a:lnTo>
                  <a:lnTo>
                    <a:pt x="296" y="218"/>
                  </a:lnTo>
                  <a:lnTo>
                    <a:pt x="298" y="218"/>
                  </a:lnTo>
                  <a:lnTo>
                    <a:pt x="298" y="218"/>
                  </a:lnTo>
                  <a:lnTo>
                    <a:pt x="298" y="220"/>
                  </a:lnTo>
                  <a:lnTo>
                    <a:pt x="298" y="220"/>
                  </a:lnTo>
                  <a:lnTo>
                    <a:pt x="301" y="220"/>
                  </a:lnTo>
                  <a:lnTo>
                    <a:pt x="301" y="220"/>
                  </a:lnTo>
                  <a:lnTo>
                    <a:pt x="301" y="220"/>
                  </a:lnTo>
                  <a:lnTo>
                    <a:pt x="301" y="220"/>
                  </a:lnTo>
                  <a:lnTo>
                    <a:pt x="301" y="220"/>
                  </a:lnTo>
                  <a:lnTo>
                    <a:pt x="303" y="220"/>
                  </a:lnTo>
                  <a:lnTo>
                    <a:pt x="303" y="220"/>
                  </a:lnTo>
                  <a:lnTo>
                    <a:pt x="303" y="220"/>
                  </a:lnTo>
                  <a:lnTo>
                    <a:pt x="303" y="220"/>
                  </a:lnTo>
                  <a:lnTo>
                    <a:pt x="303" y="220"/>
                  </a:lnTo>
                  <a:lnTo>
                    <a:pt x="303" y="220"/>
                  </a:lnTo>
                  <a:lnTo>
                    <a:pt x="303" y="223"/>
                  </a:lnTo>
                  <a:lnTo>
                    <a:pt x="303" y="223"/>
                  </a:lnTo>
                  <a:lnTo>
                    <a:pt x="303" y="223"/>
                  </a:lnTo>
                  <a:lnTo>
                    <a:pt x="303" y="225"/>
                  </a:lnTo>
                  <a:lnTo>
                    <a:pt x="303" y="225"/>
                  </a:lnTo>
                  <a:lnTo>
                    <a:pt x="303" y="225"/>
                  </a:lnTo>
                  <a:lnTo>
                    <a:pt x="303" y="227"/>
                  </a:lnTo>
                  <a:lnTo>
                    <a:pt x="303" y="227"/>
                  </a:lnTo>
                  <a:lnTo>
                    <a:pt x="303" y="227"/>
                  </a:lnTo>
                  <a:lnTo>
                    <a:pt x="303" y="227"/>
                  </a:lnTo>
                  <a:lnTo>
                    <a:pt x="303" y="227"/>
                  </a:lnTo>
                  <a:lnTo>
                    <a:pt x="303" y="227"/>
                  </a:lnTo>
                  <a:lnTo>
                    <a:pt x="303" y="227"/>
                  </a:lnTo>
                  <a:lnTo>
                    <a:pt x="305" y="230"/>
                  </a:lnTo>
                  <a:lnTo>
                    <a:pt x="303" y="232"/>
                  </a:lnTo>
                  <a:lnTo>
                    <a:pt x="303" y="232"/>
                  </a:lnTo>
                  <a:lnTo>
                    <a:pt x="305" y="232"/>
                  </a:lnTo>
                  <a:lnTo>
                    <a:pt x="305" y="232"/>
                  </a:lnTo>
                  <a:lnTo>
                    <a:pt x="305" y="232"/>
                  </a:lnTo>
                  <a:lnTo>
                    <a:pt x="305" y="232"/>
                  </a:lnTo>
                  <a:lnTo>
                    <a:pt x="308" y="232"/>
                  </a:lnTo>
                  <a:lnTo>
                    <a:pt x="308" y="232"/>
                  </a:lnTo>
                  <a:lnTo>
                    <a:pt x="308" y="234"/>
                  </a:lnTo>
                  <a:lnTo>
                    <a:pt x="308" y="234"/>
                  </a:lnTo>
                  <a:lnTo>
                    <a:pt x="308" y="234"/>
                  </a:lnTo>
                  <a:lnTo>
                    <a:pt x="308" y="234"/>
                  </a:lnTo>
                  <a:lnTo>
                    <a:pt x="308" y="234"/>
                  </a:lnTo>
                  <a:lnTo>
                    <a:pt x="308" y="237"/>
                  </a:lnTo>
                  <a:lnTo>
                    <a:pt x="310" y="237"/>
                  </a:lnTo>
                  <a:lnTo>
                    <a:pt x="310" y="237"/>
                  </a:lnTo>
                  <a:lnTo>
                    <a:pt x="310" y="234"/>
                  </a:lnTo>
                  <a:lnTo>
                    <a:pt x="310" y="237"/>
                  </a:lnTo>
                  <a:lnTo>
                    <a:pt x="310" y="237"/>
                  </a:lnTo>
                  <a:lnTo>
                    <a:pt x="310" y="237"/>
                  </a:lnTo>
                  <a:lnTo>
                    <a:pt x="312" y="237"/>
                  </a:lnTo>
                  <a:lnTo>
                    <a:pt x="312" y="237"/>
                  </a:lnTo>
                  <a:lnTo>
                    <a:pt x="312" y="239"/>
                  </a:lnTo>
                  <a:lnTo>
                    <a:pt x="312" y="239"/>
                  </a:lnTo>
                  <a:lnTo>
                    <a:pt x="312" y="239"/>
                  </a:lnTo>
                  <a:lnTo>
                    <a:pt x="315" y="239"/>
                  </a:lnTo>
                  <a:lnTo>
                    <a:pt x="315" y="239"/>
                  </a:lnTo>
                  <a:lnTo>
                    <a:pt x="315" y="239"/>
                  </a:lnTo>
                  <a:lnTo>
                    <a:pt x="315" y="239"/>
                  </a:lnTo>
                  <a:lnTo>
                    <a:pt x="315" y="241"/>
                  </a:lnTo>
                  <a:lnTo>
                    <a:pt x="315" y="241"/>
                  </a:lnTo>
                  <a:lnTo>
                    <a:pt x="317" y="241"/>
                  </a:lnTo>
                  <a:lnTo>
                    <a:pt x="317" y="241"/>
                  </a:lnTo>
                  <a:lnTo>
                    <a:pt x="317" y="241"/>
                  </a:lnTo>
                  <a:lnTo>
                    <a:pt x="317" y="241"/>
                  </a:lnTo>
                  <a:lnTo>
                    <a:pt x="317" y="241"/>
                  </a:lnTo>
                  <a:lnTo>
                    <a:pt x="317" y="241"/>
                  </a:lnTo>
                  <a:lnTo>
                    <a:pt x="320" y="244"/>
                  </a:lnTo>
                  <a:lnTo>
                    <a:pt x="320" y="241"/>
                  </a:lnTo>
                  <a:lnTo>
                    <a:pt x="320" y="241"/>
                  </a:lnTo>
                  <a:lnTo>
                    <a:pt x="320" y="244"/>
                  </a:lnTo>
                  <a:lnTo>
                    <a:pt x="320" y="244"/>
                  </a:lnTo>
                  <a:lnTo>
                    <a:pt x="322" y="244"/>
                  </a:lnTo>
                  <a:lnTo>
                    <a:pt x="322" y="244"/>
                  </a:lnTo>
                  <a:lnTo>
                    <a:pt x="322" y="244"/>
                  </a:lnTo>
                  <a:lnTo>
                    <a:pt x="322" y="244"/>
                  </a:lnTo>
                  <a:lnTo>
                    <a:pt x="322" y="244"/>
                  </a:lnTo>
                  <a:lnTo>
                    <a:pt x="322" y="244"/>
                  </a:lnTo>
                  <a:lnTo>
                    <a:pt x="322" y="244"/>
                  </a:lnTo>
                  <a:lnTo>
                    <a:pt x="324" y="244"/>
                  </a:lnTo>
                  <a:lnTo>
                    <a:pt x="324" y="244"/>
                  </a:lnTo>
                  <a:lnTo>
                    <a:pt x="327" y="244"/>
                  </a:lnTo>
                  <a:lnTo>
                    <a:pt x="327" y="244"/>
                  </a:lnTo>
                  <a:lnTo>
                    <a:pt x="329" y="244"/>
                  </a:lnTo>
                  <a:lnTo>
                    <a:pt x="329" y="244"/>
                  </a:lnTo>
                  <a:lnTo>
                    <a:pt x="329" y="246"/>
                  </a:lnTo>
                  <a:lnTo>
                    <a:pt x="331" y="246"/>
                  </a:lnTo>
                  <a:lnTo>
                    <a:pt x="331" y="246"/>
                  </a:lnTo>
                  <a:lnTo>
                    <a:pt x="331" y="246"/>
                  </a:lnTo>
                  <a:lnTo>
                    <a:pt x="331" y="246"/>
                  </a:lnTo>
                  <a:lnTo>
                    <a:pt x="334" y="246"/>
                  </a:lnTo>
                  <a:lnTo>
                    <a:pt x="334" y="246"/>
                  </a:lnTo>
                  <a:lnTo>
                    <a:pt x="336" y="249"/>
                  </a:lnTo>
                  <a:lnTo>
                    <a:pt x="336" y="249"/>
                  </a:lnTo>
                  <a:lnTo>
                    <a:pt x="336" y="246"/>
                  </a:lnTo>
                  <a:lnTo>
                    <a:pt x="339" y="246"/>
                  </a:lnTo>
                  <a:lnTo>
                    <a:pt x="341" y="249"/>
                  </a:lnTo>
                  <a:lnTo>
                    <a:pt x="343" y="249"/>
                  </a:lnTo>
                  <a:lnTo>
                    <a:pt x="343" y="249"/>
                  </a:lnTo>
                  <a:lnTo>
                    <a:pt x="343" y="249"/>
                  </a:lnTo>
                  <a:lnTo>
                    <a:pt x="343" y="249"/>
                  </a:lnTo>
                  <a:lnTo>
                    <a:pt x="346" y="249"/>
                  </a:lnTo>
                  <a:lnTo>
                    <a:pt x="346" y="249"/>
                  </a:lnTo>
                  <a:lnTo>
                    <a:pt x="346" y="249"/>
                  </a:lnTo>
                  <a:lnTo>
                    <a:pt x="346" y="249"/>
                  </a:lnTo>
                  <a:lnTo>
                    <a:pt x="348" y="249"/>
                  </a:lnTo>
                  <a:lnTo>
                    <a:pt x="348" y="249"/>
                  </a:lnTo>
                  <a:lnTo>
                    <a:pt x="348" y="246"/>
                  </a:lnTo>
                  <a:lnTo>
                    <a:pt x="346" y="246"/>
                  </a:lnTo>
                  <a:close/>
                  <a:moveTo>
                    <a:pt x="596" y="192"/>
                  </a:moveTo>
                  <a:lnTo>
                    <a:pt x="596" y="192"/>
                  </a:lnTo>
                  <a:lnTo>
                    <a:pt x="596" y="192"/>
                  </a:lnTo>
                  <a:lnTo>
                    <a:pt x="596" y="192"/>
                  </a:lnTo>
                  <a:lnTo>
                    <a:pt x="596" y="192"/>
                  </a:lnTo>
                  <a:lnTo>
                    <a:pt x="596" y="192"/>
                  </a:lnTo>
                  <a:lnTo>
                    <a:pt x="596" y="192"/>
                  </a:lnTo>
                  <a:lnTo>
                    <a:pt x="596" y="192"/>
                  </a:lnTo>
                  <a:lnTo>
                    <a:pt x="596" y="192"/>
                  </a:lnTo>
                  <a:close/>
                  <a:moveTo>
                    <a:pt x="675" y="331"/>
                  </a:moveTo>
                  <a:lnTo>
                    <a:pt x="675" y="331"/>
                  </a:lnTo>
                  <a:lnTo>
                    <a:pt x="675" y="331"/>
                  </a:lnTo>
                  <a:lnTo>
                    <a:pt x="672" y="334"/>
                  </a:lnTo>
                  <a:lnTo>
                    <a:pt x="675" y="334"/>
                  </a:lnTo>
                  <a:lnTo>
                    <a:pt x="675" y="334"/>
                  </a:lnTo>
                  <a:lnTo>
                    <a:pt x="675" y="334"/>
                  </a:lnTo>
                  <a:lnTo>
                    <a:pt x="675" y="331"/>
                  </a:lnTo>
                  <a:close/>
                  <a:moveTo>
                    <a:pt x="582" y="294"/>
                  </a:moveTo>
                  <a:lnTo>
                    <a:pt x="580" y="294"/>
                  </a:lnTo>
                  <a:lnTo>
                    <a:pt x="580" y="294"/>
                  </a:lnTo>
                  <a:lnTo>
                    <a:pt x="580" y="296"/>
                  </a:lnTo>
                  <a:lnTo>
                    <a:pt x="580" y="296"/>
                  </a:lnTo>
                  <a:lnTo>
                    <a:pt x="580" y="296"/>
                  </a:lnTo>
                  <a:lnTo>
                    <a:pt x="582" y="296"/>
                  </a:lnTo>
                  <a:lnTo>
                    <a:pt x="582" y="294"/>
                  </a:lnTo>
                  <a:lnTo>
                    <a:pt x="582" y="294"/>
                  </a:lnTo>
                  <a:lnTo>
                    <a:pt x="582" y="294"/>
                  </a:lnTo>
                  <a:close/>
                  <a:moveTo>
                    <a:pt x="592" y="187"/>
                  </a:moveTo>
                  <a:lnTo>
                    <a:pt x="592" y="187"/>
                  </a:lnTo>
                  <a:lnTo>
                    <a:pt x="594" y="187"/>
                  </a:lnTo>
                  <a:lnTo>
                    <a:pt x="594" y="187"/>
                  </a:lnTo>
                  <a:lnTo>
                    <a:pt x="592" y="187"/>
                  </a:lnTo>
                  <a:close/>
                  <a:moveTo>
                    <a:pt x="578" y="298"/>
                  </a:moveTo>
                  <a:lnTo>
                    <a:pt x="580" y="296"/>
                  </a:lnTo>
                  <a:lnTo>
                    <a:pt x="580" y="296"/>
                  </a:lnTo>
                  <a:lnTo>
                    <a:pt x="580" y="294"/>
                  </a:lnTo>
                  <a:lnTo>
                    <a:pt x="578" y="294"/>
                  </a:lnTo>
                  <a:lnTo>
                    <a:pt x="575" y="291"/>
                  </a:lnTo>
                  <a:lnTo>
                    <a:pt x="575" y="294"/>
                  </a:lnTo>
                  <a:lnTo>
                    <a:pt x="573" y="294"/>
                  </a:lnTo>
                  <a:lnTo>
                    <a:pt x="573" y="294"/>
                  </a:lnTo>
                  <a:lnTo>
                    <a:pt x="573" y="294"/>
                  </a:lnTo>
                  <a:lnTo>
                    <a:pt x="570" y="294"/>
                  </a:lnTo>
                  <a:lnTo>
                    <a:pt x="570" y="294"/>
                  </a:lnTo>
                  <a:lnTo>
                    <a:pt x="570" y="296"/>
                  </a:lnTo>
                  <a:lnTo>
                    <a:pt x="570" y="296"/>
                  </a:lnTo>
                  <a:lnTo>
                    <a:pt x="573" y="296"/>
                  </a:lnTo>
                  <a:lnTo>
                    <a:pt x="573" y="298"/>
                  </a:lnTo>
                  <a:lnTo>
                    <a:pt x="573" y="298"/>
                  </a:lnTo>
                  <a:lnTo>
                    <a:pt x="573" y="298"/>
                  </a:lnTo>
                  <a:lnTo>
                    <a:pt x="575" y="301"/>
                  </a:lnTo>
                  <a:lnTo>
                    <a:pt x="575" y="301"/>
                  </a:lnTo>
                  <a:lnTo>
                    <a:pt x="578" y="301"/>
                  </a:lnTo>
                  <a:lnTo>
                    <a:pt x="578" y="301"/>
                  </a:lnTo>
                  <a:lnTo>
                    <a:pt x="582" y="298"/>
                  </a:lnTo>
                  <a:lnTo>
                    <a:pt x="582" y="296"/>
                  </a:lnTo>
                  <a:lnTo>
                    <a:pt x="578" y="298"/>
                  </a:lnTo>
                  <a:close/>
                  <a:moveTo>
                    <a:pt x="521" y="223"/>
                  </a:moveTo>
                  <a:lnTo>
                    <a:pt x="521" y="223"/>
                  </a:lnTo>
                  <a:lnTo>
                    <a:pt x="521" y="223"/>
                  </a:lnTo>
                  <a:lnTo>
                    <a:pt x="521" y="223"/>
                  </a:lnTo>
                  <a:lnTo>
                    <a:pt x="521" y="223"/>
                  </a:lnTo>
                  <a:lnTo>
                    <a:pt x="521" y="223"/>
                  </a:lnTo>
                  <a:lnTo>
                    <a:pt x="521" y="223"/>
                  </a:lnTo>
                  <a:lnTo>
                    <a:pt x="521" y="225"/>
                  </a:lnTo>
                  <a:lnTo>
                    <a:pt x="521" y="225"/>
                  </a:lnTo>
                  <a:lnTo>
                    <a:pt x="521" y="225"/>
                  </a:lnTo>
                  <a:lnTo>
                    <a:pt x="521" y="223"/>
                  </a:lnTo>
                  <a:close/>
                  <a:moveTo>
                    <a:pt x="154" y="59"/>
                  </a:moveTo>
                  <a:lnTo>
                    <a:pt x="152" y="59"/>
                  </a:lnTo>
                  <a:lnTo>
                    <a:pt x="152" y="59"/>
                  </a:lnTo>
                  <a:lnTo>
                    <a:pt x="152" y="59"/>
                  </a:lnTo>
                  <a:lnTo>
                    <a:pt x="149" y="57"/>
                  </a:lnTo>
                  <a:lnTo>
                    <a:pt x="149" y="57"/>
                  </a:lnTo>
                  <a:lnTo>
                    <a:pt x="147" y="57"/>
                  </a:lnTo>
                  <a:lnTo>
                    <a:pt x="147" y="57"/>
                  </a:lnTo>
                  <a:lnTo>
                    <a:pt x="147" y="57"/>
                  </a:lnTo>
                  <a:lnTo>
                    <a:pt x="147" y="57"/>
                  </a:lnTo>
                  <a:lnTo>
                    <a:pt x="147" y="57"/>
                  </a:lnTo>
                  <a:lnTo>
                    <a:pt x="147" y="57"/>
                  </a:lnTo>
                  <a:lnTo>
                    <a:pt x="147" y="57"/>
                  </a:lnTo>
                  <a:lnTo>
                    <a:pt x="147" y="57"/>
                  </a:lnTo>
                  <a:lnTo>
                    <a:pt x="147" y="57"/>
                  </a:lnTo>
                  <a:lnTo>
                    <a:pt x="144" y="57"/>
                  </a:lnTo>
                  <a:lnTo>
                    <a:pt x="144" y="57"/>
                  </a:lnTo>
                  <a:lnTo>
                    <a:pt x="144" y="57"/>
                  </a:lnTo>
                  <a:lnTo>
                    <a:pt x="144" y="57"/>
                  </a:lnTo>
                  <a:lnTo>
                    <a:pt x="144" y="57"/>
                  </a:lnTo>
                  <a:lnTo>
                    <a:pt x="144" y="57"/>
                  </a:lnTo>
                  <a:lnTo>
                    <a:pt x="144" y="57"/>
                  </a:lnTo>
                  <a:lnTo>
                    <a:pt x="144" y="59"/>
                  </a:lnTo>
                  <a:lnTo>
                    <a:pt x="144" y="59"/>
                  </a:lnTo>
                  <a:lnTo>
                    <a:pt x="147" y="59"/>
                  </a:lnTo>
                  <a:lnTo>
                    <a:pt x="147" y="59"/>
                  </a:lnTo>
                  <a:lnTo>
                    <a:pt x="147" y="62"/>
                  </a:lnTo>
                  <a:lnTo>
                    <a:pt x="147" y="62"/>
                  </a:lnTo>
                  <a:lnTo>
                    <a:pt x="149" y="62"/>
                  </a:lnTo>
                  <a:lnTo>
                    <a:pt x="149" y="62"/>
                  </a:lnTo>
                  <a:lnTo>
                    <a:pt x="149" y="59"/>
                  </a:lnTo>
                  <a:lnTo>
                    <a:pt x="149" y="59"/>
                  </a:lnTo>
                  <a:lnTo>
                    <a:pt x="149" y="59"/>
                  </a:lnTo>
                  <a:lnTo>
                    <a:pt x="152" y="62"/>
                  </a:lnTo>
                  <a:lnTo>
                    <a:pt x="152" y="59"/>
                  </a:lnTo>
                  <a:lnTo>
                    <a:pt x="152" y="62"/>
                  </a:lnTo>
                  <a:lnTo>
                    <a:pt x="152" y="62"/>
                  </a:lnTo>
                  <a:lnTo>
                    <a:pt x="154" y="62"/>
                  </a:lnTo>
                  <a:lnTo>
                    <a:pt x="154" y="62"/>
                  </a:lnTo>
                  <a:lnTo>
                    <a:pt x="154" y="62"/>
                  </a:lnTo>
                  <a:lnTo>
                    <a:pt x="154" y="59"/>
                  </a:lnTo>
                  <a:lnTo>
                    <a:pt x="154" y="59"/>
                  </a:lnTo>
                  <a:close/>
                  <a:moveTo>
                    <a:pt x="187" y="144"/>
                  </a:moveTo>
                  <a:lnTo>
                    <a:pt x="187" y="144"/>
                  </a:lnTo>
                  <a:lnTo>
                    <a:pt x="185" y="147"/>
                  </a:lnTo>
                  <a:lnTo>
                    <a:pt x="185" y="147"/>
                  </a:lnTo>
                  <a:lnTo>
                    <a:pt x="185" y="149"/>
                  </a:lnTo>
                  <a:lnTo>
                    <a:pt x="187" y="147"/>
                  </a:lnTo>
                  <a:lnTo>
                    <a:pt x="189" y="147"/>
                  </a:lnTo>
                  <a:lnTo>
                    <a:pt x="189" y="144"/>
                  </a:lnTo>
                  <a:lnTo>
                    <a:pt x="187" y="144"/>
                  </a:lnTo>
                  <a:lnTo>
                    <a:pt x="187" y="144"/>
                  </a:lnTo>
                  <a:lnTo>
                    <a:pt x="187" y="144"/>
                  </a:lnTo>
                  <a:lnTo>
                    <a:pt x="189" y="144"/>
                  </a:lnTo>
                  <a:lnTo>
                    <a:pt x="187" y="144"/>
                  </a:lnTo>
                  <a:lnTo>
                    <a:pt x="189" y="142"/>
                  </a:lnTo>
                  <a:lnTo>
                    <a:pt x="189" y="142"/>
                  </a:lnTo>
                  <a:lnTo>
                    <a:pt x="189" y="142"/>
                  </a:lnTo>
                  <a:lnTo>
                    <a:pt x="189" y="142"/>
                  </a:lnTo>
                  <a:lnTo>
                    <a:pt x="189" y="142"/>
                  </a:lnTo>
                  <a:lnTo>
                    <a:pt x="189" y="142"/>
                  </a:lnTo>
                  <a:lnTo>
                    <a:pt x="187" y="142"/>
                  </a:lnTo>
                  <a:lnTo>
                    <a:pt x="187" y="144"/>
                  </a:lnTo>
                  <a:close/>
                  <a:moveTo>
                    <a:pt x="185" y="142"/>
                  </a:moveTo>
                  <a:lnTo>
                    <a:pt x="185" y="142"/>
                  </a:lnTo>
                  <a:lnTo>
                    <a:pt x="185" y="142"/>
                  </a:lnTo>
                  <a:lnTo>
                    <a:pt x="185" y="142"/>
                  </a:lnTo>
                  <a:lnTo>
                    <a:pt x="185" y="142"/>
                  </a:lnTo>
                  <a:lnTo>
                    <a:pt x="185" y="142"/>
                  </a:lnTo>
                  <a:lnTo>
                    <a:pt x="185" y="140"/>
                  </a:lnTo>
                  <a:lnTo>
                    <a:pt x="182" y="140"/>
                  </a:lnTo>
                  <a:lnTo>
                    <a:pt x="182" y="140"/>
                  </a:lnTo>
                  <a:lnTo>
                    <a:pt x="182" y="140"/>
                  </a:lnTo>
                  <a:lnTo>
                    <a:pt x="182" y="140"/>
                  </a:lnTo>
                  <a:lnTo>
                    <a:pt x="182" y="140"/>
                  </a:lnTo>
                  <a:lnTo>
                    <a:pt x="182" y="140"/>
                  </a:lnTo>
                  <a:lnTo>
                    <a:pt x="182" y="140"/>
                  </a:lnTo>
                  <a:lnTo>
                    <a:pt x="182" y="142"/>
                  </a:lnTo>
                  <a:lnTo>
                    <a:pt x="182" y="142"/>
                  </a:lnTo>
                  <a:lnTo>
                    <a:pt x="182" y="142"/>
                  </a:lnTo>
                  <a:lnTo>
                    <a:pt x="182" y="142"/>
                  </a:lnTo>
                  <a:lnTo>
                    <a:pt x="182" y="142"/>
                  </a:lnTo>
                  <a:lnTo>
                    <a:pt x="182" y="142"/>
                  </a:lnTo>
                  <a:lnTo>
                    <a:pt x="180" y="142"/>
                  </a:lnTo>
                  <a:lnTo>
                    <a:pt x="180" y="142"/>
                  </a:lnTo>
                  <a:lnTo>
                    <a:pt x="180" y="142"/>
                  </a:lnTo>
                  <a:lnTo>
                    <a:pt x="180" y="144"/>
                  </a:lnTo>
                  <a:lnTo>
                    <a:pt x="178" y="144"/>
                  </a:lnTo>
                  <a:lnTo>
                    <a:pt x="178" y="144"/>
                  </a:lnTo>
                  <a:lnTo>
                    <a:pt x="180" y="147"/>
                  </a:lnTo>
                  <a:lnTo>
                    <a:pt x="180" y="147"/>
                  </a:lnTo>
                  <a:lnTo>
                    <a:pt x="180" y="147"/>
                  </a:lnTo>
                  <a:lnTo>
                    <a:pt x="180" y="147"/>
                  </a:lnTo>
                  <a:lnTo>
                    <a:pt x="182" y="147"/>
                  </a:lnTo>
                  <a:lnTo>
                    <a:pt x="185" y="147"/>
                  </a:lnTo>
                  <a:lnTo>
                    <a:pt x="185" y="147"/>
                  </a:lnTo>
                  <a:lnTo>
                    <a:pt x="187" y="142"/>
                  </a:lnTo>
                  <a:lnTo>
                    <a:pt x="185" y="142"/>
                  </a:lnTo>
                  <a:close/>
                  <a:moveTo>
                    <a:pt x="142" y="50"/>
                  </a:moveTo>
                  <a:lnTo>
                    <a:pt x="142" y="47"/>
                  </a:lnTo>
                  <a:lnTo>
                    <a:pt x="142" y="47"/>
                  </a:lnTo>
                  <a:lnTo>
                    <a:pt x="142" y="47"/>
                  </a:lnTo>
                  <a:lnTo>
                    <a:pt x="142" y="47"/>
                  </a:lnTo>
                  <a:lnTo>
                    <a:pt x="142" y="47"/>
                  </a:lnTo>
                  <a:lnTo>
                    <a:pt x="142" y="47"/>
                  </a:lnTo>
                  <a:lnTo>
                    <a:pt x="142" y="45"/>
                  </a:lnTo>
                  <a:lnTo>
                    <a:pt x="140" y="47"/>
                  </a:lnTo>
                  <a:lnTo>
                    <a:pt x="140" y="47"/>
                  </a:lnTo>
                  <a:lnTo>
                    <a:pt x="140" y="47"/>
                  </a:lnTo>
                  <a:lnTo>
                    <a:pt x="137" y="47"/>
                  </a:lnTo>
                  <a:lnTo>
                    <a:pt x="137" y="47"/>
                  </a:lnTo>
                  <a:lnTo>
                    <a:pt x="137" y="50"/>
                  </a:lnTo>
                  <a:lnTo>
                    <a:pt x="140" y="50"/>
                  </a:lnTo>
                  <a:lnTo>
                    <a:pt x="140" y="50"/>
                  </a:lnTo>
                  <a:lnTo>
                    <a:pt x="140" y="50"/>
                  </a:lnTo>
                  <a:lnTo>
                    <a:pt x="140" y="50"/>
                  </a:lnTo>
                  <a:lnTo>
                    <a:pt x="140" y="50"/>
                  </a:lnTo>
                  <a:lnTo>
                    <a:pt x="142" y="50"/>
                  </a:lnTo>
                  <a:lnTo>
                    <a:pt x="142" y="50"/>
                  </a:lnTo>
                  <a:lnTo>
                    <a:pt x="142" y="50"/>
                  </a:lnTo>
                  <a:close/>
                  <a:moveTo>
                    <a:pt x="144" y="54"/>
                  </a:moveTo>
                  <a:lnTo>
                    <a:pt x="147" y="54"/>
                  </a:lnTo>
                  <a:lnTo>
                    <a:pt x="147" y="54"/>
                  </a:lnTo>
                  <a:lnTo>
                    <a:pt x="147" y="54"/>
                  </a:lnTo>
                  <a:lnTo>
                    <a:pt x="149" y="57"/>
                  </a:lnTo>
                  <a:lnTo>
                    <a:pt x="149" y="54"/>
                  </a:lnTo>
                  <a:lnTo>
                    <a:pt x="149" y="54"/>
                  </a:lnTo>
                  <a:lnTo>
                    <a:pt x="149" y="54"/>
                  </a:lnTo>
                  <a:lnTo>
                    <a:pt x="149" y="54"/>
                  </a:lnTo>
                  <a:lnTo>
                    <a:pt x="149" y="54"/>
                  </a:lnTo>
                  <a:lnTo>
                    <a:pt x="147" y="52"/>
                  </a:lnTo>
                  <a:lnTo>
                    <a:pt x="147" y="52"/>
                  </a:lnTo>
                  <a:lnTo>
                    <a:pt x="147" y="52"/>
                  </a:lnTo>
                  <a:lnTo>
                    <a:pt x="144" y="52"/>
                  </a:lnTo>
                  <a:lnTo>
                    <a:pt x="144" y="52"/>
                  </a:lnTo>
                  <a:lnTo>
                    <a:pt x="144" y="52"/>
                  </a:lnTo>
                  <a:lnTo>
                    <a:pt x="144" y="52"/>
                  </a:lnTo>
                  <a:lnTo>
                    <a:pt x="142" y="52"/>
                  </a:lnTo>
                  <a:lnTo>
                    <a:pt x="142" y="50"/>
                  </a:lnTo>
                  <a:lnTo>
                    <a:pt x="142" y="50"/>
                  </a:lnTo>
                  <a:lnTo>
                    <a:pt x="142" y="50"/>
                  </a:lnTo>
                  <a:lnTo>
                    <a:pt x="142" y="52"/>
                  </a:lnTo>
                  <a:lnTo>
                    <a:pt x="142" y="52"/>
                  </a:lnTo>
                  <a:lnTo>
                    <a:pt x="142" y="52"/>
                  </a:lnTo>
                  <a:lnTo>
                    <a:pt x="142" y="52"/>
                  </a:lnTo>
                  <a:lnTo>
                    <a:pt x="144" y="52"/>
                  </a:lnTo>
                  <a:lnTo>
                    <a:pt x="144" y="54"/>
                  </a:lnTo>
                  <a:lnTo>
                    <a:pt x="144" y="54"/>
                  </a:lnTo>
                  <a:close/>
                  <a:moveTo>
                    <a:pt x="220" y="147"/>
                  </a:moveTo>
                  <a:lnTo>
                    <a:pt x="220" y="147"/>
                  </a:lnTo>
                  <a:lnTo>
                    <a:pt x="218" y="147"/>
                  </a:lnTo>
                  <a:lnTo>
                    <a:pt x="218" y="147"/>
                  </a:lnTo>
                  <a:lnTo>
                    <a:pt x="218" y="147"/>
                  </a:lnTo>
                  <a:lnTo>
                    <a:pt x="218" y="149"/>
                  </a:lnTo>
                  <a:lnTo>
                    <a:pt x="218" y="149"/>
                  </a:lnTo>
                  <a:lnTo>
                    <a:pt x="218" y="149"/>
                  </a:lnTo>
                  <a:lnTo>
                    <a:pt x="218" y="151"/>
                  </a:lnTo>
                  <a:lnTo>
                    <a:pt x="220" y="149"/>
                  </a:lnTo>
                  <a:lnTo>
                    <a:pt x="220" y="149"/>
                  </a:lnTo>
                  <a:lnTo>
                    <a:pt x="220" y="147"/>
                  </a:lnTo>
                  <a:lnTo>
                    <a:pt x="220" y="147"/>
                  </a:lnTo>
                  <a:close/>
                  <a:moveTo>
                    <a:pt x="211" y="102"/>
                  </a:moveTo>
                  <a:lnTo>
                    <a:pt x="213" y="104"/>
                  </a:lnTo>
                  <a:lnTo>
                    <a:pt x="213" y="106"/>
                  </a:lnTo>
                  <a:lnTo>
                    <a:pt x="213" y="106"/>
                  </a:lnTo>
                  <a:lnTo>
                    <a:pt x="213" y="106"/>
                  </a:lnTo>
                  <a:lnTo>
                    <a:pt x="213" y="106"/>
                  </a:lnTo>
                  <a:lnTo>
                    <a:pt x="213" y="106"/>
                  </a:lnTo>
                  <a:lnTo>
                    <a:pt x="215" y="109"/>
                  </a:lnTo>
                  <a:lnTo>
                    <a:pt x="215" y="109"/>
                  </a:lnTo>
                  <a:lnTo>
                    <a:pt x="215" y="111"/>
                  </a:lnTo>
                  <a:lnTo>
                    <a:pt x="218" y="111"/>
                  </a:lnTo>
                  <a:lnTo>
                    <a:pt x="218" y="111"/>
                  </a:lnTo>
                  <a:lnTo>
                    <a:pt x="218" y="111"/>
                  </a:lnTo>
                  <a:lnTo>
                    <a:pt x="220" y="114"/>
                  </a:lnTo>
                  <a:lnTo>
                    <a:pt x="220" y="114"/>
                  </a:lnTo>
                  <a:lnTo>
                    <a:pt x="220" y="114"/>
                  </a:lnTo>
                  <a:lnTo>
                    <a:pt x="220" y="114"/>
                  </a:lnTo>
                  <a:lnTo>
                    <a:pt x="220" y="114"/>
                  </a:lnTo>
                  <a:lnTo>
                    <a:pt x="220" y="114"/>
                  </a:lnTo>
                  <a:lnTo>
                    <a:pt x="220" y="114"/>
                  </a:lnTo>
                  <a:lnTo>
                    <a:pt x="223" y="114"/>
                  </a:lnTo>
                  <a:lnTo>
                    <a:pt x="223" y="114"/>
                  </a:lnTo>
                  <a:lnTo>
                    <a:pt x="225" y="114"/>
                  </a:lnTo>
                  <a:lnTo>
                    <a:pt x="223" y="114"/>
                  </a:lnTo>
                  <a:lnTo>
                    <a:pt x="223" y="111"/>
                  </a:lnTo>
                  <a:lnTo>
                    <a:pt x="223" y="111"/>
                  </a:lnTo>
                  <a:lnTo>
                    <a:pt x="223" y="109"/>
                  </a:lnTo>
                  <a:lnTo>
                    <a:pt x="220" y="109"/>
                  </a:lnTo>
                  <a:lnTo>
                    <a:pt x="220" y="106"/>
                  </a:lnTo>
                  <a:lnTo>
                    <a:pt x="220" y="106"/>
                  </a:lnTo>
                  <a:lnTo>
                    <a:pt x="218" y="106"/>
                  </a:lnTo>
                  <a:lnTo>
                    <a:pt x="218" y="106"/>
                  </a:lnTo>
                  <a:lnTo>
                    <a:pt x="218" y="106"/>
                  </a:lnTo>
                  <a:lnTo>
                    <a:pt x="218" y="106"/>
                  </a:lnTo>
                  <a:lnTo>
                    <a:pt x="218" y="104"/>
                  </a:lnTo>
                  <a:lnTo>
                    <a:pt x="218" y="104"/>
                  </a:lnTo>
                  <a:lnTo>
                    <a:pt x="218" y="104"/>
                  </a:lnTo>
                  <a:lnTo>
                    <a:pt x="218" y="104"/>
                  </a:lnTo>
                  <a:lnTo>
                    <a:pt x="218" y="104"/>
                  </a:lnTo>
                  <a:lnTo>
                    <a:pt x="218" y="104"/>
                  </a:lnTo>
                  <a:lnTo>
                    <a:pt x="220" y="104"/>
                  </a:lnTo>
                  <a:lnTo>
                    <a:pt x="220" y="102"/>
                  </a:lnTo>
                  <a:lnTo>
                    <a:pt x="223" y="102"/>
                  </a:lnTo>
                  <a:lnTo>
                    <a:pt x="220" y="102"/>
                  </a:lnTo>
                  <a:lnTo>
                    <a:pt x="211" y="92"/>
                  </a:lnTo>
                  <a:lnTo>
                    <a:pt x="206" y="90"/>
                  </a:lnTo>
                  <a:lnTo>
                    <a:pt x="204" y="88"/>
                  </a:lnTo>
                  <a:lnTo>
                    <a:pt x="204" y="88"/>
                  </a:lnTo>
                  <a:lnTo>
                    <a:pt x="204" y="85"/>
                  </a:lnTo>
                  <a:lnTo>
                    <a:pt x="204" y="85"/>
                  </a:lnTo>
                  <a:lnTo>
                    <a:pt x="204" y="85"/>
                  </a:lnTo>
                  <a:lnTo>
                    <a:pt x="204" y="85"/>
                  </a:lnTo>
                  <a:lnTo>
                    <a:pt x="204" y="85"/>
                  </a:lnTo>
                  <a:lnTo>
                    <a:pt x="201" y="85"/>
                  </a:lnTo>
                  <a:lnTo>
                    <a:pt x="201" y="83"/>
                  </a:lnTo>
                  <a:lnTo>
                    <a:pt x="201" y="83"/>
                  </a:lnTo>
                  <a:lnTo>
                    <a:pt x="199" y="80"/>
                  </a:lnTo>
                  <a:lnTo>
                    <a:pt x="199" y="80"/>
                  </a:lnTo>
                  <a:lnTo>
                    <a:pt x="199" y="80"/>
                  </a:lnTo>
                  <a:lnTo>
                    <a:pt x="199" y="80"/>
                  </a:lnTo>
                  <a:lnTo>
                    <a:pt x="196" y="80"/>
                  </a:lnTo>
                  <a:lnTo>
                    <a:pt x="196" y="80"/>
                  </a:lnTo>
                  <a:lnTo>
                    <a:pt x="196" y="80"/>
                  </a:lnTo>
                  <a:lnTo>
                    <a:pt x="196" y="80"/>
                  </a:lnTo>
                  <a:lnTo>
                    <a:pt x="194" y="80"/>
                  </a:lnTo>
                  <a:lnTo>
                    <a:pt x="194" y="80"/>
                  </a:lnTo>
                  <a:lnTo>
                    <a:pt x="194" y="80"/>
                  </a:lnTo>
                  <a:lnTo>
                    <a:pt x="192" y="78"/>
                  </a:lnTo>
                  <a:lnTo>
                    <a:pt x="192" y="80"/>
                  </a:lnTo>
                  <a:lnTo>
                    <a:pt x="192" y="78"/>
                  </a:lnTo>
                  <a:lnTo>
                    <a:pt x="192" y="78"/>
                  </a:lnTo>
                  <a:lnTo>
                    <a:pt x="192" y="78"/>
                  </a:lnTo>
                  <a:lnTo>
                    <a:pt x="189" y="78"/>
                  </a:lnTo>
                  <a:lnTo>
                    <a:pt x="189" y="78"/>
                  </a:lnTo>
                  <a:lnTo>
                    <a:pt x="189" y="78"/>
                  </a:lnTo>
                  <a:lnTo>
                    <a:pt x="189" y="76"/>
                  </a:lnTo>
                  <a:lnTo>
                    <a:pt x="189" y="76"/>
                  </a:lnTo>
                  <a:lnTo>
                    <a:pt x="187" y="76"/>
                  </a:lnTo>
                  <a:lnTo>
                    <a:pt x="187" y="76"/>
                  </a:lnTo>
                  <a:lnTo>
                    <a:pt x="187" y="76"/>
                  </a:lnTo>
                  <a:lnTo>
                    <a:pt x="185" y="78"/>
                  </a:lnTo>
                  <a:lnTo>
                    <a:pt x="185" y="76"/>
                  </a:lnTo>
                  <a:lnTo>
                    <a:pt x="182" y="76"/>
                  </a:lnTo>
                  <a:lnTo>
                    <a:pt x="182" y="76"/>
                  </a:lnTo>
                  <a:lnTo>
                    <a:pt x="182" y="76"/>
                  </a:lnTo>
                  <a:lnTo>
                    <a:pt x="182" y="73"/>
                  </a:lnTo>
                  <a:lnTo>
                    <a:pt x="182" y="73"/>
                  </a:lnTo>
                  <a:lnTo>
                    <a:pt x="180" y="73"/>
                  </a:lnTo>
                  <a:lnTo>
                    <a:pt x="178" y="73"/>
                  </a:lnTo>
                  <a:lnTo>
                    <a:pt x="178" y="73"/>
                  </a:lnTo>
                  <a:lnTo>
                    <a:pt x="178" y="71"/>
                  </a:lnTo>
                  <a:lnTo>
                    <a:pt x="178" y="71"/>
                  </a:lnTo>
                  <a:lnTo>
                    <a:pt x="178" y="69"/>
                  </a:lnTo>
                  <a:lnTo>
                    <a:pt x="175" y="69"/>
                  </a:lnTo>
                  <a:lnTo>
                    <a:pt x="175" y="66"/>
                  </a:lnTo>
                  <a:lnTo>
                    <a:pt x="173" y="66"/>
                  </a:lnTo>
                  <a:lnTo>
                    <a:pt x="173" y="66"/>
                  </a:lnTo>
                  <a:lnTo>
                    <a:pt x="173" y="66"/>
                  </a:lnTo>
                  <a:lnTo>
                    <a:pt x="170" y="64"/>
                  </a:lnTo>
                  <a:lnTo>
                    <a:pt x="170" y="64"/>
                  </a:lnTo>
                  <a:lnTo>
                    <a:pt x="170" y="62"/>
                  </a:lnTo>
                  <a:lnTo>
                    <a:pt x="168" y="62"/>
                  </a:lnTo>
                  <a:lnTo>
                    <a:pt x="168" y="62"/>
                  </a:lnTo>
                  <a:lnTo>
                    <a:pt x="168" y="62"/>
                  </a:lnTo>
                  <a:lnTo>
                    <a:pt x="166" y="59"/>
                  </a:lnTo>
                  <a:lnTo>
                    <a:pt x="166" y="59"/>
                  </a:lnTo>
                  <a:lnTo>
                    <a:pt x="166" y="59"/>
                  </a:lnTo>
                  <a:lnTo>
                    <a:pt x="166" y="57"/>
                  </a:lnTo>
                  <a:lnTo>
                    <a:pt x="166" y="57"/>
                  </a:lnTo>
                  <a:lnTo>
                    <a:pt x="166" y="57"/>
                  </a:lnTo>
                  <a:lnTo>
                    <a:pt x="166" y="59"/>
                  </a:lnTo>
                  <a:lnTo>
                    <a:pt x="163" y="59"/>
                  </a:lnTo>
                  <a:lnTo>
                    <a:pt x="163" y="59"/>
                  </a:lnTo>
                  <a:lnTo>
                    <a:pt x="163" y="57"/>
                  </a:lnTo>
                  <a:lnTo>
                    <a:pt x="161" y="57"/>
                  </a:lnTo>
                  <a:lnTo>
                    <a:pt x="161" y="57"/>
                  </a:lnTo>
                  <a:lnTo>
                    <a:pt x="161" y="57"/>
                  </a:lnTo>
                  <a:lnTo>
                    <a:pt x="161" y="57"/>
                  </a:lnTo>
                  <a:lnTo>
                    <a:pt x="161" y="57"/>
                  </a:lnTo>
                  <a:lnTo>
                    <a:pt x="161" y="57"/>
                  </a:lnTo>
                  <a:lnTo>
                    <a:pt x="159" y="57"/>
                  </a:lnTo>
                  <a:lnTo>
                    <a:pt x="159" y="57"/>
                  </a:lnTo>
                  <a:lnTo>
                    <a:pt x="159" y="57"/>
                  </a:lnTo>
                  <a:lnTo>
                    <a:pt x="159" y="57"/>
                  </a:lnTo>
                  <a:lnTo>
                    <a:pt x="159" y="57"/>
                  </a:lnTo>
                  <a:lnTo>
                    <a:pt x="152" y="54"/>
                  </a:lnTo>
                  <a:lnTo>
                    <a:pt x="152" y="54"/>
                  </a:lnTo>
                  <a:lnTo>
                    <a:pt x="152" y="54"/>
                  </a:lnTo>
                  <a:lnTo>
                    <a:pt x="152" y="54"/>
                  </a:lnTo>
                  <a:lnTo>
                    <a:pt x="152" y="57"/>
                  </a:lnTo>
                  <a:lnTo>
                    <a:pt x="152" y="57"/>
                  </a:lnTo>
                  <a:lnTo>
                    <a:pt x="154" y="59"/>
                  </a:lnTo>
                  <a:lnTo>
                    <a:pt x="156" y="62"/>
                  </a:lnTo>
                  <a:lnTo>
                    <a:pt x="156" y="64"/>
                  </a:lnTo>
                  <a:lnTo>
                    <a:pt x="156" y="66"/>
                  </a:lnTo>
                  <a:lnTo>
                    <a:pt x="156" y="66"/>
                  </a:lnTo>
                  <a:lnTo>
                    <a:pt x="156" y="66"/>
                  </a:lnTo>
                  <a:lnTo>
                    <a:pt x="156" y="66"/>
                  </a:lnTo>
                  <a:lnTo>
                    <a:pt x="159" y="69"/>
                  </a:lnTo>
                  <a:lnTo>
                    <a:pt x="161" y="69"/>
                  </a:lnTo>
                  <a:lnTo>
                    <a:pt x="161" y="71"/>
                  </a:lnTo>
                  <a:lnTo>
                    <a:pt x="161" y="71"/>
                  </a:lnTo>
                  <a:lnTo>
                    <a:pt x="163" y="71"/>
                  </a:lnTo>
                  <a:lnTo>
                    <a:pt x="163" y="71"/>
                  </a:lnTo>
                  <a:lnTo>
                    <a:pt x="163" y="71"/>
                  </a:lnTo>
                  <a:lnTo>
                    <a:pt x="163" y="73"/>
                  </a:lnTo>
                  <a:lnTo>
                    <a:pt x="166" y="76"/>
                  </a:lnTo>
                  <a:lnTo>
                    <a:pt x="166" y="73"/>
                  </a:lnTo>
                  <a:lnTo>
                    <a:pt x="166" y="73"/>
                  </a:lnTo>
                  <a:lnTo>
                    <a:pt x="166" y="76"/>
                  </a:lnTo>
                  <a:lnTo>
                    <a:pt x="168" y="76"/>
                  </a:lnTo>
                  <a:lnTo>
                    <a:pt x="166" y="76"/>
                  </a:lnTo>
                  <a:lnTo>
                    <a:pt x="168" y="76"/>
                  </a:lnTo>
                  <a:lnTo>
                    <a:pt x="168" y="78"/>
                  </a:lnTo>
                  <a:lnTo>
                    <a:pt x="170" y="76"/>
                  </a:lnTo>
                  <a:lnTo>
                    <a:pt x="170" y="78"/>
                  </a:lnTo>
                  <a:lnTo>
                    <a:pt x="170" y="80"/>
                  </a:lnTo>
                  <a:lnTo>
                    <a:pt x="173" y="83"/>
                  </a:lnTo>
                  <a:lnTo>
                    <a:pt x="175" y="83"/>
                  </a:lnTo>
                  <a:lnTo>
                    <a:pt x="175" y="83"/>
                  </a:lnTo>
                  <a:lnTo>
                    <a:pt x="175" y="83"/>
                  </a:lnTo>
                  <a:lnTo>
                    <a:pt x="175" y="85"/>
                  </a:lnTo>
                  <a:lnTo>
                    <a:pt x="178" y="85"/>
                  </a:lnTo>
                  <a:lnTo>
                    <a:pt x="178" y="83"/>
                  </a:lnTo>
                  <a:lnTo>
                    <a:pt x="178" y="85"/>
                  </a:lnTo>
                  <a:lnTo>
                    <a:pt x="178" y="85"/>
                  </a:lnTo>
                  <a:lnTo>
                    <a:pt x="178" y="85"/>
                  </a:lnTo>
                  <a:lnTo>
                    <a:pt x="178" y="85"/>
                  </a:lnTo>
                  <a:lnTo>
                    <a:pt x="178" y="85"/>
                  </a:lnTo>
                  <a:lnTo>
                    <a:pt x="178" y="88"/>
                  </a:lnTo>
                  <a:lnTo>
                    <a:pt x="178" y="88"/>
                  </a:lnTo>
                  <a:lnTo>
                    <a:pt x="180" y="88"/>
                  </a:lnTo>
                  <a:lnTo>
                    <a:pt x="180" y="88"/>
                  </a:lnTo>
                  <a:lnTo>
                    <a:pt x="180" y="88"/>
                  </a:lnTo>
                  <a:lnTo>
                    <a:pt x="182" y="88"/>
                  </a:lnTo>
                  <a:lnTo>
                    <a:pt x="182" y="88"/>
                  </a:lnTo>
                  <a:lnTo>
                    <a:pt x="182" y="88"/>
                  </a:lnTo>
                  <a:lnTo>
                    <a:pt x="182" y="88"/>
                  </a:lnTo>
                  <a:lnTo>
                    <a:pt x="182" y="88"/>
                  </a:lnTo>
                  <a:lnTo>
                    <a:pt x="182" y="88"/>
                  </a:lnTo>
                  <a:lnTo>
                    <a:pt x="182" y="88"/>
                  </a:lnTo>
                  <a:lnTo>
                    <a:pt x="182" y="88"/>
                  </a:lnTo>
                  <a:lnTo>
                    <a:pt x="182" y="88"/>
                  </a:lnTo>
                  <a:lnTo>
                    <a:pt x="182" y="88"/>
                  </a:lnTo>
                  <a:lnTo>
                    <a:pt x="185" y="88"/>
                  </a:lnTo>
                  <a:lnTo>
                    <a:pt x="185" y="88"/>
                  </a:lnTo>
                  <a:lnTo>
                    <a:pt x="189" y="92"/>
                  </a:lnTo>
                  <a:lnTo>
                    <a:pt x="189" y="92"/>
                  </a:lnTo>
                  <a:lnTo>
                    <a:pt x="192" y="92"/>
                  </a:lnTo>
                  <a:lnTo>
                    <a:pt x="192" y="92"/>
                  </a:lnTo>
                  <a:lnTo>
                    <a:pt x="192" y="95"/>
                  </a:lnTo>
                  <a:lnTo>
                    <a:pt x="192" y="95"/>
                  </a:lnTo>
                  <a:lnTo>
                    <a:pt x="194" y="95"/>
                  </a:lnTo>
                  <a:lnTo>
                    <a:pt x="194" y="95"/>
                  </a:lnTo>
                  <a:lnTo>
                    <a:pt x="194" y="95"/>
                  </a:lnTo>
                  <a:lnTo>
                    <a:pt x="194" y="95"/>
                  </a:lnTo>
                  <a:lnTo>
                    <a:pt x="196" y="97"/>
                  </a:lnTo>
                  <a:lnTo>
                    <a:pt x="196" y="97"/>
                  </a:lnTo>
                  <a:lnTo>
                    <a:pt x="196" y="97"/>
                  </a:lnTo>
                  <a:lnTo>
                    <a:pt x="199" y="99"/>
                  </a:lnTo>
                  <a:lnTo>
                    <a:pt x="199" y="97"/>
                  </a:lnTo>
                  <a:lnTo>
                    <a:pt x="201" y="97"/>
                  </a:lnTo>
                  <a:lnTo>
                    <a:pt x="201" y="99"/>
                  </a:lnTo>
                  <a:lnTo>
                    <a:pt x="204" y="99"/>
                  </a:lnTo>
                  <a:lnTo>
                    <a:pt x="204" y="99"/>
                  </a:lnTo>
                  <a:lnTo>
                    <a:pt x="206" y="102"/>
                  </a:lnTo>
                  <a:lnTo>
                    <a:pt x="211" y="102"/>
                  </a:lnTo>
                  <a:close/>
                  <a:moveTo>
                    <a:pt x="249" y="301"/>
                  </a:moveTo>
                  <a:lnTo>
                    <a:pt x="241" y="296"/>
                  </a:lnTo>
                  <a:lnTo>
                    <a:pt x="241" y="296"/>
                  </a:lnTo>
                  <a:lnTo>
                    <a:pt x="239" y="294"/>
                  </a:lnTo>
                  <a:lnTo>
                    <a:pt x="237" y="294"/>
                  </a:lnTo>
                  <a:lnTo>
                    <a:pt x="237" y="294"/>
                  </a:lnTo>
                  <a:lnTo>
                    <a:pt x="234" y="291"/>
                  </a:lnTo>
                  <a:lnTo>
                    <a:pt x="232" y="291"/>
                  </a:lnTo>
                  <a:lnTo>
                    <a:pt x="230" y="289"/>
                  </a:lnTo>
                  <a:lnTo>
                    <a:pt x="230" y="289"/>
                  </a:lnTo>
                  <a:lnTo>
                    <a:pt x="227" y="286"/>
                  </a:lnTo>
                  <a:lnTo>
                    <a:pt x="227" y="286"/>
                  </a:lnTo>
                  <a:lnTo>
                    <a:pt x="225" y="286"/>
                  </a:lnTo>
                  <a:lnTo>
                    <a:pt x="225" y="286"/>
                  </a:lnTo>
                  <a:lnTo>
                    <a:pt x="225" y="286"/>
                  </a:lnTo>
                  <a:lnTo>
                    <a:pt x="225" y="286"/>
                  </a:lnTo>
                  <a:lnTo>
                    <a:pt x="223" y="284"/>
                  </a:lnTo>
                  <a:lnTo>
                    <a:pt x="223" y="284"/>
                  </a:lnTo>
                  <a:lnTo>
                    <a:pt x="223" y="284"/>
                  </a:lnTo>
                  <a:lnTo>
                    <a:pt x="223" y="284"/>
                  </a:lnTo>
                  <a:lnTo>
                    <a:pt x="223" y="284"/>
                  </a:lnTo>
                  <a:lnTo>
                    <a:pt x="223" y="286"/>
                  </a:lnTo>
                  <a:lnTo>
                    <a:pt x="223" y="286"/>
                  </a:lnTo>
                  <a:lnTo>
                    <a:pt x="220" y="286"/>
                  </a:lnTo>
                  <a:lnTo>
                    <a:pt x="220" y="289"/>
                  </a:lnTo>
                  <a:lnTo>
                    <a:pt x="220" y="289"/>
                  </a:lnTo>
                  <a:lnTo>
                    <a:pt x="220" y="289"/>
                  </a:lnTo>
                  <a:lnTo>
                    <a:pt x="223" y="289"/>
                  </a:lnTo>
                  <a:lnTo>
                    <a:pt x="223" y="291"/>
                  </a:lnTo>
                  <a:lnTo>
                    <a:pt x="223" y="291"/>
                  </a:lnTo>
                  <a:lnTo>
                    <a:pt x="223" y="294"/>
                  </a:lnTo>
                  <a:lnTo>
                    <a:pt x="225" y="294"/>
                  </a:lnTo>
                  <a:lnTo>
                    <a:pt x="225" y="294"/>
                  </a:lnTo>
                  <a:lnTo>
                    <a:pt x="225" y="294"/>
                  </a:lnTo>
                  <a:lnTo>
                    <a:pt x="227" y="294"/>
                  </a:lnTo>
                  <a:lnTo>
                    <a:pt x="227" y="294"/>
                  </a:lnTo>
                  <a:lnTo>
                    <a:pt x="227" y="294"/>
                  </a:lnTo>
                  <a:lnTo>
                    <a:pt x="227" y="294"/>
                  </a:lnTo>
                  <a:lnTo>
                    <a:pt x="227" y="294"/>
                  </a:lnTo>
                  <a:lnTo>
                    <a:pt x="230" y="296"/>
                  </a:lnTo>
                  <a:lnTo>
                    <a:pt x="232" y="296"/>
                  </a:lnTo>
                  <a:lnTo>
                    <a:pt x="232" y="296"/>
                  </a:lnTo>
                  <a:lnTo>
                    <a:pt x="232" y="296"/>
                  </a:lnTo>
                  <a:lnTo>
                    <a:pt x="232" y="296"/>
                  </a:lnTo>
                  <a:lnTo>
                    <a:pt x="234" y="296"/>
                  </a:lnTo>
                  <a:lnTo>
                    <a:pt x="234" y="294"/>
                  </a:lnTo>
                  <a:lnTo>
                    <a:pt x="234" y="294"/>
                  </a:lnTo>
                  <a:lnTo>
                    <a:pt x="234" y="294"/>
                  </a:lnTo>
                  <a:lnTo>
                    <a:pt x="234" y="294"/>
                  </a:lnTo>
                  <a:lnTo>
                    <a:pt x="237" y="294"/>
                  </a:lnTo>
                  <a:lnTo>
                    <a:pt x="237" y="296"/>
                  </a:lnTo>
                  <a:lnTo>
                    <a:pt x="237" y="296"/>
                  </a:lnTo>
                  <a:lnTo>
                    <a:pt x="237" y="296"/>
                  </a:lnTo>
                  <a:lnTo>
                    <a:pt x="237" y="296"/>
                  </a:lnTo>
                  <a:lnTo>
                    <a:pt x="237" y="296"/>
                  </a:lnTo>
                  <a:lnTo>
                    <a:pt x="237" y="298"/>
                  </a:lnTo>
                  <a:lnTo>
                    <a:pt x="237" y="298"/>
                  </a:lnTo>
                  <a:lnTo>
                    <a:pt x="237" y="298"/>
                  </a:lnTo>
                  <a:lnTo>
                    <a:pt x="237" y="298"/>
                  </a:lnTo>
                  <a:lnTo>
                    <a:pt x="239" y="298"/>
                  </a:lnTo>
                  <a:lnTo>
                    <a:pt x="239" y="298"/>
                  </a:lnTo>
                  <a:lnTo>
                    <a:pt x="239" y="298"/>
                  </a:lnTo>
                  <a:lnTo>
                    <a:pt x="241" y="301"/>
                  </a:lnTo>
                  <a:lnTo>
                    <a:pt x="241" y="301"/>
                  </a:lnTo>
                  <a:lnTo>
                    <a:pt x="241" y="303"/>
                  </a:lnTo>
                  <a:lnTo>
                    <a:pt x="241" y="303"/>
                  </a:lnTo>
                  <a:lnTo>
                    <a:pt x="244" y="305"/>
                  </a:lnTo>
                  <a:lnTo>
                    <a:pt x="244" y="305"/>
                  </a:lnTo>
                  <a:lnTo>
                    <a:pt x="244" y="305"/>
                  </a:lnTo>
                  <a:lnTo>
                    <a:pt x="244" y="305"/>
                  </a:lnTo>
                  <a:lnTo>
                    <a:pt x="246" y="305"/>
                  </a:lnTo>
                  <a:lnTo>
                    <a:pt x="246" y="305"/>
                  </a:lnTo>
                  <a:lnTo>
                    <a:pt x="246" y="308"/>
                  </a:lnTo>
                  <a:lnTo>
                    <a:pt x="246" y="308"/>
                  </a:lnTo>
                  <a:lnTo>
                    <a:pt x="249" y="308"/>
                  </a:lnTo>
                  <a:lnTo>
                    <a:pt x="249" y="305"/>
                  </a:lnTo>
                  <a:lnTo>
                    <a:pt x="249" y="305"/>
                  </a:lnTo>
                  <a:lnTo>
                    <a:pt x="249" y="305"/>
                  </a:lnTo>
                  <a:lnTo>
                    <a:pt x="249" y="305"/>
                  </a:lnTo>
                  <a:lnTo>
                    <a:pt x="251" y="305"/>
                  </a:lnTo>
                  <a:lnTo>
                    <a:pt x="251" y="305"/>
                  </a:lnTo>
                  <a:lnTo>
                    <a:pt x="251" y="305"/>
                  </a:lnTo>
                  <a:lnTo>
                    <a:pt x="251" y="303"/>
                  </a:lnTo>
                  <a:lnTo>
                    <a:pt x="249" y="301"/>
                  </a:lnTo>
                  <a:close/>
                  <a:moveTo>
                    <a:pt x="267" y="189"/>
                  </a:moveTo>
                  <a:lnTo>
                    <a:pt x="267" y="189"/>
                  </a:lnTo>
                  <a:lnTo>
                    <a:pt x="267" y="187"/>
                  </a:lnTo>
                  <a:lnTo>
                    <a:pt x="267" y="187"/>
                  </a:lnTo>
                  <a:lnTo>
                    <a:pt x="267" y="185"/>
                  </a:lnTo>
                  <a:lnTo>
                    <a:pt x="267" y="185"/>
                  </a:lnTo>
                  <a:lnTo>
                    <a:pt x="267" y="185"/>
                  </a:lnTo>
                  <a:lnTo>
                    <a:pt x="267" y="185"/>
                  </a:lnTo>
                  <a:lnTo>
                    <a:pt x="267" y="185"/>
                  </a:lnTo>
                  <a:lnTo>
                    <a:pt x="267" y="182"/>
                  </a:lnTo>
                  <a:lnTo>
                    <a:pt x="267" y="182"/>
                  </a:lnTo>
                  <a:lnTo>
                    <a:pt x="265" y="182"/>
                  </a:lnTo>
                  <a:lnTo>
                    <a:pt x="265" y="182"/>
                  </a:lnTo>
                  <a:lnTo>
                    <a:pt x="263" y="182"/>
                  </a:lnTo>
                  <a:lnTo>
                    <a:pt x="263" y="180"/>
                  </a:lnTo>
                  <a:lnTo>
                    <a:pt x="263" y="182"/>
                  </a:lnTo>
                  <a:lnTo>
                    <a:pt x="260" y="182"/>
                  </a:lnTo>
                  <a:lnTo>
                    <a:pt x="260" y="180"/>
                  </a:lnTo>
                  <a:lnTo>
                    <a:pt x="260" y="178"/>
                  </a:lnTo>
                  <a:lnTo>
                    <a:pt x="260" y="178"/>
                  </a:lnTo>
                  <a:lnTo>
                    <a:pt x="260" y="175"/>
                  </a:lnTo>
                  <a:lnTo>
                    <a:pt x="260" y="175"/>
                  </a:lnTo>
                  <a:lnTo>
                    <a:pt x="258" y="173"/>
                  </a:lnTo>
                  <a:lnTo>
                    <a:pt x="256" y="170"/>
                  </a:lnTo>
                  <a:lnTo>
                    <a:pt x="253" y="173"/>
                  </a:lnTo>
                  <a:lnTo>
                    <a:pt x="251" y="170"/>
                  </a:lnTo>
                  <a:lnTo>
                    <a:pt x="251" y="168"/>
                  </a:lnTo>
                  <a:lnTo>
                    <a:pt x="249" y="168"/>
                  </a:lnTo>
                  <a:lnTo>
                    <a:pt x="249" y="166"/>
                  </a:lnTo>
                  <a:lnTo>
                    <a:pt x="246" y="166"/>
                  </a:lnTo>
                  <a:lnTo>
                    <a:pt x="246" y="166"/>
                  </a:lnTo>
                  <a:lnTo>
                    <a:pt x="246" y="166"/>
                  </a:lnTo>
                  <a:lnTo>
                    <a:pt x="246" y="166"/>
                  </a:lnTo>
                  <a:lnTo>
                    <a:pt x="246" y="166"/>
                  </a:lnTo>
                  <a:lnTo>
                    <a:pt x="246" y="166"/>
                  </a:lnTo>
                  <a:lnTo>
                    <a:pt x="246" y="166"/>
                  </a:lnTo>
                  <a:lnTo>
                    <a:pt x="241" y="166"/>
                  </a:lnTo>
                  <a:lnTo>
                    <a:pt x="241" y="166"/>
                  </a:lnTo>
                  <a:lnTo>
                    <a:pt x="241" y="166"/>
                  </a:lnTo>
                  <a:lnTo>
                    <a:pt x="239" y="166"/>
                  </a:lnTo>
                  <a:lnTo>
                    <a:pt x="239" y="166"/>
                  </a:lnTo>
                  <a:lnTo>
                    <a:pt x="239" y="166"/>
                  </a:lnTo>
                  <a:lnTo>
                    <a:pt x="239" y="166"/>
                  </a:lnTo>
                  <a:lnTo>
                    <a:pt x="239" y="166"/>
                  </a:lnTo>
                  <a:lnTo>
                    <a:pt x="237" y="166"/>
                  </a:lnTo>
                  <a:lnTo>
                    <a:pt x="234" y="166"/>
                  </a:lnTo>
                  <a:lnTo>
                    <a:pt x="234" y="166"/>
                  </a:lnTo>
                  <a:lnTo>
                    <a:pt x="234" y="166"/>
                  </a:lnTo>
                  <a:lnTo>
                    <a:pt x="234" y="166"/>
                  </a:lnTo>
                  <a:lnTo>
                    <a:pt x="232" y="166"/>
                  </a:lnTo>
                  <a:lnTo>
                    <a:pt x="232" y="166"/>
                  </a:lnTo>
                  <a:lnTo>
                    <a:pt x="232" y="166"/>
                  </a:lnTo>
                  <a:lnTo>
                    <a:pt x="230" y="166"/>
                  </a:lnTo>
                  <a:lnTo>
                    <a:pt x="230" y="166"/>
                  </a:lnTo>
                  <a:lnTo>
                    <a:pt x="230" y="166"/>
                  </a:lnTo>
                  <a:lnTo>
                    <a:pt x="230" y="166"/>
                  </a:lnTo>
                  <a:lnTo>
                    <a:pt x="227" y="166"/>
                  </a:lnTo>
                  <a:lnTo>
                    <a:pt x="227" y="166"/>
                  </a:lnTo>
                  <a:lnTo>
                    <a:pt x="227" y="166"/>
                  </a:lnTo>
                  <a:lnTo>
                    <a:pt x="225" y="166"/>
                  </a:lnTo>
                  <a:lnTo>
                    <a:pt x="225" y="166"/>
                  </a:lnTo>
                  <a:lnTo>
                    <a:pt x="223" y="166"/>
                  </a:lnTo>
                  <a:lnTo>
                    <a:pt x="223" y="166"/>
                  </a:lnTo>
                  <a:lnTo>
                    <a:pt x="223" y="163"/>
                  </a:lnTo>
                  <a:lnTo>
                    <a:pt x="223" y="163"/>
                  </a:lnTo>
                  <a:lnTo>
                    <a:pt x="220" y="161"/>
                  </a:lnTo>
                  <a:lnTo>
                    <a:pt x="220" y="161"/>
                  </a:lnTo>
                  <a:lnTo>
                    <a:pt x="218" y="159"/>
                  </a:lnTo>
                  <a:lnTo>
                    <a:pt x="215" y="156"/>
                  </a:lnTo>
                  <a:lnTo>
                    <a:pt x="215" y="156"/>
                  </a:lnTo>
                  <a:lnTo>
                    <a:pt x="213" y="154"/>
                  </a:lnTo>
                  <a:lnTo>
                    <a:pt x="208" y="156"/>
                  </a:lnTo>
                  <a:lnTo>
                    <a:pt x="208" y="156"/>
                  </a:lnTo>
                  <a:lnTo>
                    <a:pt x="208" y="159"/>
                  </a:lnTo>
                  <a:lnTo>
                    <a:pt x="208" y="159"/>
                  </a:lnTo>
                  <a:lnTo>
                    <a:pt x="208" y="161"/>
                  </a:lnTo>
                  <a:lnTo>
                    <a:pt x="206" y="161"/>
                  </a:lnTo>
                  <a:lnTo>
                    <a:pt x="206" y="161"/>
                  </a:lnTo>
                  <a:lnTo>
                    <a:pt x="206" y="161"/>
                  </a:lnTo>
                  <a:lnTo>
                    <a:pt x="206" y="163"/>
                  </a:lnTo>
                  <a:lnTo>
                    <a:pt x="206" y="163"/>
                  </a:lnTo>
                  <a:lnTo>
                    <a:pt x="208" y="163"/>
                  </a:lnTo>
                  <a:lnTo>
                    <a:pt x="208" y="163"/>
                  </a:lnTo>
                  <a:lnTo>
                    <a:pt x="206" y="166"/>
                  </a:lnTo>
                  <a:lnTo>
                    <a:pt x="206" y="166"/>
                  </a:lnTo>
                  <a:lnTo>
                    <a:pt x="208" y="168"/>
                  </a:lnTo>
                  <a:lnTo>
                    <a:pt x="208" y="168"/>
                  </a:lnTo>
                  <a:lnTo>
                    <a:pt x="208" y="168"/>
                  </a:lnTo>
                  <a:lnTo>
                    <a:pt x="208" y="170"/>
                  </a:lnTo>
                  <a:lnTo>
                    <a:pt x="206" y="170"/>
                  </a:lnTo>
                  <a:lnTo>
                    <a:pt x="206" y="170"/>
                  </a:lnTo>
                  <a:lnTo>
                    <a:pt x="206" y="170"/>
                  </a:lnTo>
                  <a:lnTo>
                    <a:pt x="206" y="170"/>
                  </a:lnTo>
                  <a:lnTo>
                    <a:pt x="208" y="173"/>
                  </a:lnTo>
                  <a:lnTo>
                    <a:pt x="208" y="173"/>
                  </a:lnTo>
                  <a:lnTo>
                    <a:pt x="208" y="175"/>
                  </a:lnTo>
                  <a:lnTo>
                    <a:pt x="211" y="175"/>
                  </a:lnTo>
                  <a:lnTo>
                    <a:pt x="211" y="178"/>
                  </a:lnTo>
                  <a:lnTo>
                    <a:pt x="211" y="178"/>
                  </a:lnTo>
                  <a:lnTo>
                    <a:pt x="211" y="178"/>
                  </a:lnTo>
                  <a:lnTo>
                    <a:pt x="211" y="178"/>
                  </a:lnTo>
                  <a:lnTo>
                    <a:pt x="211" y="178"/>
                  </a:lnTo>
                  <a:lnTo>
                    <a:pt x="211" y="178"/>
                  </a:lnTo>
                  <a:lnTo>
                    <a:pt x="211" y="180"/>
                  </a:lnTo>
                  <a:lnTo>
                    <a:pt x="211" y="180"/>
                  </a:lnTo>
                  <a:lnTo>
                    <a:pt x="211" y="180"/>
                  </a:lnTo>
                  <a:lnTo>
                    <a:pt x="211" y="180"/>
                  </a:lnTo>
                  <a:lnTo>
                    <a:pt x="213" y="180"/>
                  </a:lnTo>
                  <a:lnTo>
                    <a:pt x="213" y="180"/>
                  </a:lnTo>
                  <a:lnTo>
                    <a:pt x="213" y="180"/>
                  </a:lnTo>
                  <a:lnTo>
                    <a:pt x="213" y="182"/>
                  </a:lnTo>
                  <a:lnTo>
                    <a:pt x="213" y="182"/>
                  </a:lnTo>
                  <a:lnTo>
                    <a:pt x="213" y="182"/>
                  </a:lnTo>
                  <a:lnTo>
                    <a:pt x="215" y="182"/>
                  </a:lnTo>
                  <a:lnTo>
                    <a:pt x="218" y="187"/>
                  </a:lnTo>
                  <a:lnTo>
                    <a:pt x="218" y="187"/>
                  </a:lnTo>
                  <a:lnTo>
                    <a:pt x="218" y="187"/>
                  </a:lnTo>
                  <a:lnTo>
                    <a:pt x="220" y="187"/>
                  </a:lnTo>
                  <a:lnTo>
                    <a:pt x="220" y="187"/>
                  </a:lnTo>
                  <a:lnTo>
                    <a:pt x="223" y="187"/>
                  </a:lnTo>
                  <a:lnTo>
                    <a:pt x="223" y="187"/>
                  </a:lnTo>
                  <a:lnTo>
                    <a:pt x="225" y="187"/>
                  </a:lnTo>
                  <a:lnTo>
                    <a:pt x="225" y="187"/>
                  </a:lnTo>
                  <a:lnTo>
                    <a:pt x="227" y="189"/>
                  </a:lnTo>
                  <a:lnTo>
                    <a:pt x="227" y="189"/>
                  </a:lnTo>
                  <a:lnTo>
                    <a:pt x="227" y="189"/>
                  </a:lnTo>
                  <a:lnTo>
                    <a:pt x="230" y="189"/>
                  </a:lnTo>
                  <a:lnTo>
                    <a:pt x="230" y="189"/>
                  </a:lnTo>
                  <a:lnTo>
                    <a:pt x="230" y="189"/>
                  </a:lnTo>
                  <a:lnTo>
                    <a:pt x="232" y="189"/>
                  </a:lnTo>
                  <a:lnTo>
                    <a:pt x="237" y="187"/>
                  </a:lnTo>
                  <a:lnTo>
                    <a:pt x="244" y="189"/>
                  </a:lnTo>
                  <a:lnTo>
                    <a:pt x="244" y="189"/>
                  </a:lnTo>
                  <a:lnTo>
                    <a:pt x="244" y="189"/>
                  </a:lnTo>
                  <a:lnTo>
                    <a:pt x="246" y="189"/>
                  </a:lnTo>
                  <a:lnTo>
                    <a:pt x="246" y="189"/>
                  </a:lnTo>
                  <a:lnTo>
                    <a:pt x="246" y="189"/>
                  </a:lnTo>
                  <a:lnTo>
                    <a:pt x="246" y="192"/>
                  </a:lnTo>
                  <a:lnTo>
                    <a:pt x="246" y="192"/>
                  </a:lnTo>
                  <a:lnTo>
                    <a:pt x="246" y="192"/>
                  </a:lnTo>
                  <a:lnTo>
                    <a:pt x="249" y="192"/>
                  </a:lnTo>
                  <a:lnTo>
                    <a:pt x="249" y="192"/>
                  </a:lnTo>
                  <a:lnTo>
                    <a:pt x="249" y="192"/>
                  </a:lnTo>
                  <a:lnTo>
                    <a:pt x="249" y="192"/>
                  </a:lnTo>
                  <a:lnTo>
                    <a:pt x="249" y="192"/>
                  </a:lnTo>
                  <a:lnTo>
                    <a:pt x="251" y="192"/>
                  </a:lnTo>
                  <a:lnTo>
                    <a:pt x="253" y="192"/>
                  </a:lnTo>
                  <a:lnTo>
                    <a:pt x="256" y="194"/>
                  </a:lnTo>
                  <a:lnTo>
                    <a:pt x="260" y="196"/>
                  </a:lnTo>
                  <a:lnTo>
                    <a:pt x="260" y="194"/>
                  </a:lnTo>
                  <a:lnTo>
                    <a:pt x="260" y="194"/>
                  </a:lnTo>
                  <a:lnTo>
                    <a:pt x="263" y="194"/>
                  </a:lnTo>
                  <a:lnTo>
                    <a:pt x="267" y="192"/>
                  </a:lnTo>
                  <a:lnTo>
                    <a:pt x="270" y="192"/>
                  </a:lnTo>
                  <a:lnTo>
                    <a:pt x="270" y="189"/>
                  </a:lnTo>
                  <a:lnTo>
                    <a:pt x="270" y="189"/>
                  </a:lnTo>
                  <a:lnTo>
                    <a:pt x="267" y="189"/>
                  </a:lnTo>
                  <a:close/>
                  <a:moveTo>
                    <a:pt x="294" y="173"/>
                  </a:moveTo>
                  <a:lnTo>
                    <a:pt x="294" y="173"/>
                  </a:lnTo>
                  <a:lnTo>
                    <a:pt x="294" y="175"/>
                  </a:lnTo>
                  <a:lnTo>
                    <a:pt x="294" y="175"/>
                  </a:lnTo>
                  <a:lnTo>
                    <a:pt x="298" y="178"/>
                  </a:lnTo>
                  <a:lnTo>
                    <a:pt x="298" y="178"/>
                  </a:lnTo>
                  <a:lnTo>
                    <a:pt x="298" y="178"/>
                  </a:lnTo>
                  <a:lnTo>
                    <a:pt x="298" y="175"/>
                  </a:lnTo>
                  <a:lnTo>
                    <a:pt x="298" y="175"/>
                  </a:lnTo>
                  <a:lnTo>
                    <a:pt x="298" y="170"/>
                  </a:lnTo>
                  <a:lnTo>
                    <a:pt x="298" y="168"/>
                  </a:lnTo>
                  <a:lnTo>
                    <a:pt x="296" y="168"/>
                  </a:lnTo>
                  <a:lnTo>
                    <a:pt x="296" y="166"/>
                  </a:lnTo>
                  <a:lnTo>
                    <a:pt x="296" y="166"/>
                  </a:lnTo>
                  <a:lnTo>
                    <a:pt x="294" y="161"/>
                  </a:lnTo>
                  <a:lnTo>
                    <a:pt x="294" y="161"/>
                  </a:lnTo>
                  <a:lnTo>
                    <a:pt x="291" y="159"/>
                  </a:lnTo>
                  <a:lnTo>
                    <a:pt x="291" y="159"/>
                  </a:lnTo>
                  <a:lnTo>
                    <a:pt x="291" y="156"/>
                  </a:lnTo>
                  <a:lnTo>
                    <a:pt x="291" y="156"/>
                  </a:lnTo>
                  <a:lnTo>
                    <a:pt x="291" y="156"/>
                  </a:lnTo>
                  <a:lnTo>
                    <a:pt x="294" y="156"/>
                  </a:lnTo>
                  <a:lnTo>
                    <a:pt x="294" y="159"/>
                  </a:lnTo>
                  <a:lnTo>
                    <a:pt x="294" y="156"/>
                  </a:lnTo>
                  <a:lnTo>
                    <a:pt x="294" y="156"/>
                  </a:lnTo>
                  <a:lnTo>
                    <a:pt x="294" y="154"/>
                  </a:lnTo>
                  <a:lnTo>
                    <a:pt x="294" y="154"/>
                  </a:lnTo>
                  <a:lnTo>
                    <a:pt x="291" y="154"/>
                  </a:lnTo>
                  <a:lnTo>
                    <a:pt x="291" y="154"/>
                  </a:lnTo>
                  <a:lnTo>
                    <a:pt x="291" y="151"/>
                  </a:lnTo>
                  <a:lnTo>
                    <a:pt x="291" y="151"/>
                  </a:lnTo>
                  <a:lnTo>
                    <a:pt x="294" y="151"/>
                  </a:lnTo>
                  <a:lnTo>
                    <a:pt x="294" y="151"/>
                  </a:lnTo>
                  <a:lnTo>
                    <a:pt x="294" y="151"/>
                  </a:lnTo>
                  <a:lnTo>
                    <a:pt x="294" y="151"/>
                  </a:lnTo>
                  <a:lnTo>
                    <a:pt x="294" y="151"/>
                  </a:lnTo>
                  <a:lnTo>
                    <a:pt x="294" y="149"/>
                  </a:lnTo>
                  <a:lnTo>
                    <a:pt x="294" y="149"/>
                  </a:lnTo>
                  <a:lnTo>
                    <a:pt x="291" y="149"/>
                  </a:lnTo>
                  <a:lnTo>
                    <a:pt x="291" y="149"/>
                  </a:lnTo>
                  <a:lnTo>
                    <a:pt x="291" y="149"/>
                  </a:lnTo>
                  <a:lnTo>
                    <a:pt x="291" y="149"/>
                  </a:lnTo>
                  <a:lnTo>
                    <a:pt x="289" y="149"/>
                  </a:lnTo>
                  <a:lnTo>
                    <a:pt x="291" y="147"/>
                  </a:lnTo>
                  <a:lnTo>
                    <a:pt x="291" y="147"/>
                  </a:lnTo>
                  <a:lnTo>
                    <a:pt x="291" y="147"/>
                  </a:lnTo>
                  <a:lnTo>
                    <a:pt x="291" y="147"/>
                  </a:lnTo>
                  <a:lnTo>
                    <a:pt x="291" y="147"/>
                  </a:lnTo>
                  <a:lnTo>
                    <a:pt x="291" y="147"/>
                  </a:lnTo>
                  <a:lnTo>
                    <a:pt x="291" y="144"/>
                  </a:lnTo>
                  <a:lnTo>
                    <a:pt x="289" y="144"/>
                  </a:lnTo>
                  <a:lnTo>
                    <a:pt x="289" y="144"/>
                  </a:lnTo>
                  <a:lnTo>
                    <a:pt x="289" y="144"/>
                  </a:lnTo>
                  <a:lnTo>
                    <a:pt x="289" y="144"/>
                  </a:lnTo>
                  <a:lnTo>
                    <a:pt x="289" y="144"/>
                  </a:lnTo>
                  <a:lnTo>
                    <a:pt x="289" y="142"/>
                  </a:lnTo>
                  <a:lnTo>
                    <a:pt x="289" y="142"/>
                  </a:lnTo>
                  <a:lnTo>
                    <a:pt x="289" y="142"/>
                  </a:lnTo>
                  <a:lnTo>
                    <a:pt x="289" y="142"/>
                  </a:lnTo>
                  <a:lnTo>
                    <a:pt x="289" y="140"/>
                  </a:lnTo>
                  <a:lnTo>
                    <a:pt x="286" y="140"/>
                  </a:lnTo>
                  <a:lnTo>
                    <a:pt x="286" y="140"/>
                  </a:lnTo>
                  <a:lnTo>
                    <a:pt x="286" y="140"/>
                  </a:lnTo>
                  <a:lnTo>
                    <a:pt x="289" y="140"/>
                  </a:lnTo>
                  <a:lnTo>
                    <a:pt x="289" y="140"/>
                  </a:lnTo>
                  <a:lnTo>
                    <a:pt x="289" y="137"/>
                  </a:lnTo>
                  <a:lnTo>
                    <a:pt x="286" y="137"/>
                  </a:lnTo>
                  <a:lnTo>
                    <a:pt x="284" y="135"/>
                  </a:lnTo>
                  <a:lnTo>
                    <a:pt x="284" y="135"/>
                  </a:lnTo>
                  <a:lnTo>
                    <a:pt x="284" y="135"/>
                  </a:lnTo>
                  <a:lnTo>
                    <a:pt x="284" y="135"/>
                  </a:lnTo>
                  <a:lnTo>
                    <a:pt x="284" y="135"/>
                  </a:lnTo>
                  <a:lnTo>
                    <a:pt x="284" y="135"/>
                  </a:lnTo>
                  <a:lnTo>
                    <a:pt x="282" y="135"/>
                  </a:lnTo>
                  <a:lnTo>
                    <a:pt x="282" y="133"/>
                  </a:lnTo>
                  <a:lnTo>
                    <a:pt x="284" y="133"/>
                  </a:lnTo>
                  <a:lnTo>
                    <a:pt x="284" y="133"/>
                  </a:lnTo>
                  <a:lnTo>
                    <a:pt x="282" y="133"/>
                  </a:lnTo>
                  <a:lnTo>
                    <a:pt x="282" y="130"/>
                  </a:lnTo>
                  <a:lnTo>
                    <a:pt x="282" y="130"/>
                  </a:lnTo>
                  <a:lnTo>
                    <a:pt x="279" y="133"/>
                  </a:lnTo>
                  <a:lnTo>
                    <a:pt x="279" y="133"/>
                  </a:lnTo>
                  <a:lnTo>
                    <a:pt x="279" y="130"/>
                  </a:lnTo>
                  <a:lnTo>
                    <a:pt x="279" y="130"/>
                  </a:lnTo>
                  <a:lnTo>
                    <a:pt x="277" y="130"/>
                  </a:lnTo>
                  <a:lnTo>
                    <a:pt x="277" y="128"/>
                  </a:lnTo>
                  <a:lnTo>
                    <a:pt x="277" y="128"/>
                  </a:lnTo>
                  <a:lnTo>
                    <a:pt x="277" y="128"/>
                  </a:lnTo>
                  <a:lnTo>
                    <a:pt x="277" y="125"/>
                  </a:lnTo>
                  <a:lnTo>
                    <a:pt x="277" y="125"/>
                  </a:lnTo>
                  <a:lnTo>
                    <a:pt x="277" y="123"/>
                  </a:lnTo>
                  <a:lnTo>
                    <a:pt x="277" y="123"/>
                  </a:lnTo>
                  <a:lnTo>
                    <a:pt x="277" y="123"/>
                  </a:lnTo>
                  <a:lnTo>
                    <a:pt x="279" y="121"/>
                  </a:lnTo>
                  <a:lnTo>
                    <a:pt x="279" y="121"/>
                  </a:lnTo>
                  <a:lnTo>
                    <a:pt x="282" y="121"/>
                  </a:lnTo>
                  <a:lnTo>
                    <a:pt x="282" y="118"/>
                  </a:lnTo>
                  <a:lnTo>
                    <a:pt x="282" y="118"/>
                  </a:lnTo>
                  <a:lnTo>
                    <a:pt x="279" y="116"/>
                  </a:lnTo>
                  <a:lnTo>
                    <a:pt x="279" y="116"/>
                  </a:lnTo>
                  <a:lnTo>
                    <a:pt x="277" y="114"/>
                  </a:lnTo>
                  <a:lnTo>
                    <a:pt x="275" y="111"/>
                  </a:lnTo>
                  <a:lnTo>
                    <a:pt x="272" y="106"/>
                  </a:lnTo>
                  <a:lnTo>
                    <a:pt x="272" y="106"/>
                  </a:lnTo>
                  <a:lnTo>
                    <a:pt x="272" y="106"/>
                  </a:lnTo>
                  <a:lnTo>
                    <a:pt x="272" y="106"/>
                  </a:lnTo>
                  <a:lnTo>
                    <a:pt x="272" y="106"/>
                  </a:lnTo>
                  <a:lnTo>
                    <a:pt x="272" y="104"/>
                  </a:lnTo>
                  <a:lnTo>
                    <a:pt x="272" y="104"/>
                  </a:lnTo>
                  <a:lnTo>
                    <a:pt x="272" y="104"/>
                  </a:lnTo>
                  <a:lnTo>
                    <a:pt x="270" y="102"/>
                  </a:lnTo>
                  <a:lnTo>
                    <a:pt x="270" y="102"/>
                  </a:lnTo>
                  <a:lnTo>
                    <a:pt x="270" y="102"/>
                  </a:lnTo>
                  <a:lnTo>
                    <a:pt x="267" y="99"/>
                  </a:lnTo>
                  <a:lnTo>
                    <a:pt x="267" y="99"/>
                  </a:lnTo>
                  <a:lnTo>
                    <a:pt x="267" y="99"/>
                  </a:lnTo>
                  <a:lnTo>
                    <a:pt x="267" y="99"/>
                  </a:lnTo>
                  <a:lnTo>
                    <a:pt x="267" y="99"/>
                  </a:lnTo>
                  <a:lnTo>
                    <a:pt x="265" y="99"/>
                  </a:lnTo>
                  <a:lnTo>
                    <a:pt x="265" y="99"/>
                  </a:lnTo>
                  <a:lnTo>
                    <a:pt x="265" y="99"/>
                  </a:lnTo>
                  <a:lnTo>
                    <a:pt x="267" y="102"/>
                  </a:lnTo>
                  <a:lnTo>
                    <a:pt x="267" y="102"/>
                  </a:lnTo>
                  <a:lnTo>
                    <a:pt x="267" y="102"/>
                  </a:lnTo>
                  <a:lnTo>
                    <a:pt x="265" y="104"/>
                  </a:lnTo>
                  <a:lnTo>
                    <a:pt x="265" y="104"/>
                  </a:lnTo>
                  <a:lnTo>
                    <a:pt x="265" y="102"/>
                  </a:lnTo>
                  <a:lnTo>
                    <a:pt x="265" y="102"/>
                  </a:lnTo>
                  <a:lnTo>
                    <a:pt x="263" y="102"/>
                  </a:lnTo>
                  <a:lnTo>
                    <a:pt x="260" y="102"/>
                  </a:lnTo>
                  <a:lnTo>
                    <a:pt x="260" y="102"/>
                  </a:lnTo>
                  <a:lnTo>
                    <a:pt x="260" y="104"/>
                  </a:lnTo>
                  <a:lnTo>
                    <a:pt x="260" y="104"/>
                  </a:lnTo>
                  <a:lnTo>
                    <a:pt x="263" y="106"/>
                  </a:lnTo>
                  <a:lnTo>
                    <a:pt x="263" y="106"/>
                  </a:lnTo>
                  <a:lnTo>
                    <a:pt x="263" y="109"/>
                  </a:lnTo>
                  <a:lnTo>
                    <a:pt x="265" y="111"/>
                  </a:lnTo>
                  <a:lnTo>
                    <a:pt x="265" y="114"/>
                  </a:lnTo>
                  <a:lnTo>
                    <a:pt x="265" y="114"/>
                  </a:lnTo>
                  <a:lnTo>
                    <a:pt x="265" y="116"/>
                  </a:lnTo>
                  <a:lnTo>
                    <a:pt x="263" y="116"/>
                  </a:lnTo>
                  <a:lnTo>
                    <a:pt x="263" y="116"/>
                  </a:lnTo>
                  <a:lnTo>
                    <a:pt x="265" y="121"/>
                  </a:lnTo>
                  <a:lnTo>
                    <a:pt x="265" y="121"/>
                  </a:lnTo>
                  <a:lnTo>
                    <a:pt x="265" y="125"/>
                  </a:lnTo>
                  <a:lnTo>
                    <a:pt x="265" y="125"/>
                  </a:lnTo>
                  <a:lnTo>
                    <a:pt x="267" y="130"/>
                  </a:lnTo>
                  <a:lnTo>
                    <a:pt x="267" y="133"/>
                  </a:lnTo>
                  <a:lnTo>
                    <a:pt x="267" y="135"/>
                  </a:lnTo>
                  <a:lnTo>
                    <a:pt x="267" y="135"/>
                  </a:lnTo>
                  <a:lnTo>
                    <a:pt x="267" y="137"/>
                  </a:lnTo>
                  <a:lnTo>
                    <a:pt x="267" y="137"/>
                  </a:lnTo>
                  <a:lnTo>
                    <a:pt x="267" y="137"/>
                  </a:lnTo>
                  <a:lnTo>
                    <a:pt x="267" y="137"/>
                  </a:lnTo>
                  <a:lnTo>
                    <a:pt x="267" y="140"/>
                  </a:lnTo>
                  <a:lnTo>
                    <a:pt x="270" y="142"/>
                  </a:lnTo>
                  <a:lnTo>
                    <a:pt x="272" y="149"/>
                  </a:lnTo>
                  <a:lnTo>
                    <a:pt x="275" y="151"/>
                  </a:lnTo>
                  <a:lnTo>
                    <a:pt x="277" y="151"/>
                  </a:lnTo>
                  <a:lnTo>
                    <a:pt x="277" y="154"/>
                  </a:lnTo>
                  <a:lnTo>
                    <a:pt x="277" y="154"/>
                  </a:lnTo>
                  <a:lnTo>
                    <a:pt x="277" y="154"/>
                  </a:lnTo>
                  <a:lnTo>
                    <a:pt x="277" y="156"/>
                  </a:lnTo>
                  <a:lnTo>
                    <a:pt x="279" y="156"/>
                  </a:lnTo>
                  <a:lnTo>
                    <a:pt x="279" y="156"/>
                  </a:lnTo>
                  <a:lnTo>
                    <a:pt x="279" y="156"/>
                  </a:lnTo>
                  <a:lnTo>
                    <a:pt x="279" y="156"/>
                  </a:lnTo>
                  <a:lnTo>
                    <a:pt x="282" y="159"/>
                  </a:lnTo>
                  <a:lnTo>
                    <a:pt x="282" y="159"/>
                  </a:lnTo>
                  <a:lnTo>
                    <a:pt x="284" y="159"/>
                  </a:lnTo>
                  <a:lnTo>
                    <a:pt x="284" y="161"/>
                  </a:lnTo>
                  <a:lnTo>
                    <a:pt x="289" y="163"/>
                  </a:lnTo>
                  <a:lnTo>
                    <a:pt x="291" y="166"/>
                  </a:lnTo>
                  <a:lnTo>
                    <a:pt x="291" y="166"/>
                  </a:lnTo>
                  <a:lnTo>
                    <a:pt x="291" y="168"/>
                  </a:lnTo>
                  <a:lnTo>
                    <a:pt x="291" y="168"/>
                  </a:lnTo>
                  <a:lnTo>
                    <a:pt x="291" y="168"/>
                  </a:lnTo>
                  <a:lnTo>
                    <a:pt x="291" y="170"/>
                  </a:lnTo>
                  <a:lnTo>
                    <a:pt x="294" y="173"/>
                  </a:lnTo>
                  <a:close/>
                  <a:moveTo>
                    <a:pt x="208" y="111"/>
                  </a:moveTo>
                  <a:lnTo>
                    <a:pt x="208" y="111"/>
                  </a:lnTo>
                  <a:lnTo>
                    <a:pt x="208" y="111"/>
                  </a:lnTo>
                  <a:lnTo>
                    <a:pt x="208" y="111"/>
                  </a:lnTo>
                  <a:lnTo>
                    <a:pt x="211" y="111"/>
                  </a:lnTo>
                  <a:lnTo>
                    <a:pt x="211" y="114"/>
                  </a:lnTo>
                  <a:lnTo>
                    <a:pt x="211" y="114"/>
                  </a:lnTo>
                  <a:lnTo>
                    <a:pt x="211" y="114"/>
                  </a:lnTo>
                  <a:lnTo>
                    <a:pt x="213" y="114"/>
                  </a:lnTo>
                  <a:lnTo>
                    <a:pt x="213" y="114"/>
                  </a:lnTo>
                  <a:lnTo>
                    <a:pt x="213" y="114"/>
                  </a:lnTo>
                  <a:lnTo>
                    <a:pt x="213" y="114"/>
                  </a:lnTo>
                  <a:lnTo>
                    <a:pt x="213" y="111"/>
                  </a:lnTo>
                  <a:lnTo>
                    <a:pt x="213" y="111"/>
                  </a:lnTo>
                  <a:lnTo>
                    <a:pt x="211" y="109"/>
                  </a:lnTo>
                  <a:lnTo>
                    <a:pt x="211" y="109"/>
                  </a:lnTo>
                  <a:lnTo>
                    <a:pt x="211" y="109"/>
                  </a:lnTo>
                  <a:lnTo>
                    <a:pt x="211" y="104"/>
                  </a:lnTo>
                  <a:lnTo>
                    <a:pt x="211" y="104"/>
                  </a:lnTo>
                  <a:lnTo>
                    <a:pt x="208" y="104"/>
                  </a:lnTo>
                  <a:lnTo>
                    <a:pt x="208" y="104"/>
                  </a:lnTo>
                  <a:lnTo>
                    <a:pt x="206" y="104"/>
                  </a:lnTo>
                  <a:lnTo>
                    <a:pt x="206" y="106"/>
                  </a:lnTo>
                  <a:lnTo>
                    <a:pt x="206" y="106"/>
                  </a:lnTo>
                  <a:lnTo>
                    <a:pt x="206" y="109"/>
                  </a:lnTo>
                  <a:lnTo>
                    <a:pt x="206" y="109"/>
                  </a:lnTo>
                  <a:lnTo>
                    <a:pt x="206" y="109"/>
                  </a:lnTo>
                  <a:lnTo>
                    <a:pt x="208" y="111"/>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id="{1D474440-77AF-4FA3-962F-678468DCD5A4}"/>
                </a:ext>
              </a:extLst>
            </p:cNvPr>
            <p:cNvSpPr>
              <a:spLocks/>
            </p:cNvSpPr>
            <p:nvPr/>
          </p:nvSpPr>
          <p:spPr bwMode="auto">
            <a:xfrm>
              <a:off x="10489720" y="5045220"/>
              <a:ext cx="4517" cy="7528"/>
            </a:xfrm>
            <a:custGeom>
              <a:avLst/>
              <a:gdLst>
                <a:gd name="T0" fmla="*/ 3 w 3"/>
                <a:gd name="T1" fmla="*/ 0 h 5"/>
                <a:gd name="T2" fmla="*/ 3 w 3"/>
                <a:gd name="T3" fmla="*/ 0 h 5"/>
                <a:gd name="T4" fmla="*/ 0 w 3"/>
                <a:gd name="T5" fmla="*/ 0 h 5"/>
                <a:gd name="T6" fmla="*/ 0 w 3"/>
                <a:gd name="T7" fmla="*/ 0 h 5"/>
                <a:gd name="T8" fmla="*/ 0 w 3"/>
                <a:gd name="T9" fmla="*/ 0 h 5"/>
                <a:gd name="T10" fmla="*/ 0 w 3"/>
                <a:gd name="T11" fmla="*/ 0 h 5"/>
                <a:gd name="T12" fmla="*/ 0 w 3"/>
                <a:gd name="T13" fmla="*/ 0 h 5"/>
                <a:gd name="T14" fmla="*/ 0 w 3"/>
                <a:gd name="T15" fmla="*/ 0 h 5"/>
                <a:gd name="T16" fmla="*/ 0 w 3"/>
                <a:gd name="T17" fmla="*/ 2 h 5"/>
                <a:gd name="T18" fmla="*/ 0 w 3"/>
                <a:gd name="T19" fmla="*/ 2 h 5"/>
                <a:gd name="T20" fmla="*/ 0 w 3"/>
                <a:gd name="T21" fmla="*/ 2 h 5"/>
                <a:gd name="T22" fmla="*/ 0 w 3"/>
                <a:gd name="T23" fmla="*/ 2 h 5"/>
                <a:gd name="T24" fmla="*/ 0 w 3"/>
                <a:gd name="T25" fmla="*/ 5 h 5"/>
                <a:gd name="T26" fmla="*/ 0 w 3"/>
                <a:gd name="T27" fmla="*/ 5 h 5"/>
                <a:gd name="T28" fmla="*/ 0 w 3"/>
                <a:gd name="T29" fmla="*/ 2 h 5"/>
                <a:gd name="T30" fmla="*/ 0 w 3"/>
                <a:gd name="T31" fmla="*/ 2 h 5"/>
                <a:gd name="T32" fmla="*/ 3 w 3"/>
                <a:gd name="T33" fmla="*/ 5 h 5"/>
                <a:gd name="T34" fmla="*/ 3 w 3"/>
                <a:gd name="T35" fmla="*/ 5 h 5"/>
                <a:gd name="T36" fmla="*/ 3 w 3"/>
                <a:gd name="T37" fmla="*/ 5 h 5"/>
                <a:gd name="T38" fmla="*/ 3 w 3"/>
                <a:gd name="T39" fmla="*/ 5 h 5"/>
                <a:gd name="T40" fmla="*/ 3 w 3"/>
                <a:gd name="T41" fmla="*/ 5 h 5"/>
                <a:gd name="T42" fmla="*/ 3 w 3"/>
                <a:gd name="T43" fmla="*/ 5 h 5"/>
                <a:gd name="T44" fmla="*/ 3 w 3"/>
                <a:gd name="T45" fmla="*/ 2 h 5"/>
                <a:gd name="T46" fmla="*/ 3 w 3"/>
                <a:gd name="T47" fmla="*/ 2 h 5"/>
                <a:gd name="T48" fmla="*/ 3 w 3"/>
                <a:gd name="T49" fmla="*/ 2 h 5"/>
                <a:gd name="T50" fmla="*/ 3 w 3"/>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 h="5">
                  <a:moveTo>
                    <a:pt x="3" y="0"/>
                  </a:moveTo>
                  <a:lnTo>
                    <a:pt x="3" y="0"/>
                  </a:lnTo>
                  <a:lnTo>
                    <a:pt x="0" y="0"/>
                  </a:lnTo>
                  <a:lnTo>
                    <a:pt x="0" y="0"/>
                  </a:lnTo>
                  <a:lnTo>
                    <a:pt x="0" y="0"/>
                  </a:lnTo>
                  <a:lnTo>
                    <a:pt x="0" y="0"/>
                  </a:lnTo>
                  <a:lnTo>
                    <a:pt x="0" y="0"/>
                  </a:lnTo>
                  <a:lnTo>
                    <a:pt x="0" y="0"/>
                  </a:lnTo>
                  <a:lnTo>
                    <a:pt x="0" y="2"/>
                  </a:lnTo>
                  <a:lnTo>
                    <a:pt x="0" y="2"/>
                  </a:lnTo>
                  <a:lnTo>
                    <a:pt x="0" y="2"/>
                  </a:lnTo>
                  <a:lnTo>
                    <a:pt x="0" y="2"/>
                  </a:lnTo>
                  <a:lnTo>
                    <a:pt x="0" y="5"/>
                  </a:lnTo>
                  <a:lnTo>
                    <a:pt x="0" y="5"/>
                  </a:lnTo>
                  <a:lnTo>
                    <a:pt x="0" y="2"/>
                  </a:lnTo>
                  <a:lnTo>
                    <a:pt x="0" y="2"/>
                  </a:lnTo>
                  <a:lnTo>
                    <a:pt x="3" y="5"/>
                  </a:lnTo>
                  <a:lnTo>
                    <a:pt x="3" y="5"/>
                  </a:lnTo>
                  <a:lnTo>
                    <a:pt x="3" y="5"/>
                  </a:lnTo>
                  <a:lnTo>
                    <a:pt x="3" y="5"/>
                  </a:lnTo>
                  <a:lnTo>
                    <a:pt x="3" y="5"/>
                  </a:lnTo>
                  <a:lnTo>
                    <a:pt x="3" y="5"/>
                  </a:lnTo>
                  <a:lnTo>
                    <a:pt x="3" y="2"/>
                  </a:lnTo>
                  <a:lnTo>
                    <a:pt x="3" y="2"/>
                  </a:lnTo>
                  <a:lnTo>
                    <a:pt x="3" y="2"/>
                  </a:lnTo>
                  <a:lnTo>
                    <a:pt x="3"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id="{965D33D1-BF2A-4BE0-B2B7-9AA4A20E663A}"/>
                </a:ext>
              </a:extLst>
            </p:cNvPr>
            <p:cNvSpPr>
              <a:spLocks noEditPoints="1"/>
            </p:cNvSpPr>
            <p:nvPr/>
          </p:nvSpPr>
          <p:spPr bwMode="auto">
            <a:xfrm>
              <a:off x="9902577" y="5063286"/>
              <a:ext cx="1653032" cy="2041449"/>
            </a:xfrm>
            <a:custGeom>
              <a:avLst/>
              <a:gdLst>
                <a:gd name="T0" fmla="*/ 14 w 1098"/>
                <a:gd name="T1" fmla="*/ 1238 h 1356"/>
                <a:gd name="T2" fmla="*/ 12 w 1098"/>
                <a:gd name="T3" fmla="*/ 1248 h 1356"/>
                <a:gd name="T4" fmla="*/ 151 w 1098"/>
                <a:gd name="T5" fmla="*/ 1023 h 1356"/>
                <a:gd name="T6" fmla="*/ 154 w 1098"/>
                <a:gd name="T7" fmla="*/ 1023 h 1356"/>
                <a:gd name="T8" fmla="*/ 151 w 1098"/>
                <a:gd name="T9" fmla="*/ 1046 h 1356"/>
                <a:gd name="T10" fmla="*/ 139 w 1098"/>
                <a:gd name="T11" fmla="*/ 937 h 1356"/>
                <a:gd name="T12" fmla="*/ 925 w 1098"/>
                <a:gd name="T13" fmla="*/ 850 h 1356"/>
                <a:gd name="T14" fmla="*/ 939 w 1098"/>
                <a:gd name="T15" fmla="*/ 855 h 1356"/>
                <a:gd name="T16" fmla="*/ 542 w 1098"/>
                <a:gd name="T17" fmla="*/ 679 h 1356"/>
                <a:gd name="T18" fmla="*/ 535 w 1098"/>
                <a:gd name="T19" fmla="*/ 705 h 1356"/>
                <a:gd name="T20" fmla="*/ 542 w 1098"/>
                <a:gd name="T21" fmla="*/ 691 h 1356"/>
                <a:gd name="T22" fmla="*/ 525 w 1098"/>
                <a:gd name="T23" fmla="*/ 708 h 1356"/>
                <a:gd name="T24" fmla="*/ 542 w 1098"/>
                <a:gd name="T25" fmla="*/ 686 h 1356"/>
                <a:gd name="T26" fmla="*/ 497 w 1098"/>
                <a:gd name="T27" fmla="*/ 708 h 1356"/>
                <a:gd name="T28" fmla="*/ 483 w 1098"/>
                <a:gd name="T29" fmla="*/ 672 h 1356"/>
                <a:gd name="T30" fmla="*/ 449 w 1098"/>
                <a:gd name="T31" fmla="*/ 698 h 1356"/>
                <a:gd name="T32" fmla="*/ 393 w 1098"/>
                <a:gd name="T33" fmla="*/ 772 h 1356"/>
                <a:gd name="T34" fmla="*/ 345 w 1098"/>
                <a:gd name="T35" fmla="*/ 810 h 1356"/>
                <a:gd name="T36" fmla="*/ 303 w 1098"/>
                <a:gd name="T37" fmla="*/ 831 h 1356"/>
                <a:gd name="T38" fmla="*/ 241 w 1098"/>
                <a:gd name="T39" fmla="*/ 859 h 1356"/>
                <a:gd name="T40" fmla="*/ 180 w 1098"/>
                <a:gd name="T41" fmla="*/ 899 h 1356"/>
                <a:gd name="T42" fmla="*/ 158 w 1098"/>
                <a:gd name="T43" fmla="*/ 916 h 1356"/>
                <a:gd name="T44" fmla="*/ 144 w 1098"/>
                <a:gd name="T45" fmla="*/ 940 h 1356"/>
                <a:gd name="T46" fmla="*/ 137 w 1098"/>
                <a:gd name="T47" fmla="*/ 954 h 1356"/>
                <a:gd name="T48" fmla="*/ 118 w 1098"/>
                <a:gd name="T49" fmla="*/ 975 h 1356"/>
                <a:gd name="T50" fmla="*/ 147 w 1098"/>
                <a:gd name="T51" fmla="*/ 994 h 1356"/>
                <a:gd name="T52" fmla="*/ 182 w 1098"/>
                <a:gd name="T53" fmla="*/ 1011 h 1356"/>
                <a:gd name="T54" fmla="*/ 222 w 1098"/>
                <a:gd name="T55" fmla="*/ 1016 h 1356"/>
                <a:gd name="T56" fmla="*/ 310 w 1098"/>
                <a:gd name="T57" fmla="*/ 968 h 1356"/>
                <a:gd name="T58" fmla="*/ 326 w 1098"/>
                <a:gd name="T59" fmla="*/ 935 h 1356"/>
                <a:gd name="T60" fmla="*/ 376 w 1098"/>
                <a:gd name="T61" fmla="*/ 869 h 1356"/>
                <a:gd name="T62" fmla="*/ 435 w 1098"/>
                <a:gd name="T63" fmla="*/ 850 h 1356"/>
                <a:gd name="T64" fmla="*/ 442 w 1098"/>
                <a:gd name="T65" fmla="*/ 840 h 1356"/>
                <a:gd name="T66" fmla="*/ 483 w 1098"/>
                <a:gd name="T67" fmla="*/ 793 h 1356"/>
                <a:gd name="T68" fmla="*/ 535 w 1098"/>
                <a:gd name="T69" fmla="*/ 729 h 1356"/>
                <a:gd name="T70" fmla="*/ 663 w 1098"/>
                <a:gd name="T71" fmla="*/ 443 h 1356"/>
                <a:gd name="T72" fmla="*/ 679 w 1098"/>
                <a:gd name="T73" fmla="*/ 417 h 1356"/>
                <a:gd name="T74" fmla="*/ 802 w 1098"/>
                <a:gd name="T75" fmla="*/ 497 h 1356"/>
                <a:gd name="T76" fmla="*/ 719 w 1098"/>
                <a:gd name="T77" fmla="*/ 511 h 1356"/>
                <a:gd name="T78" fmla="*/ 691 w 1098"/>
                <a:gd name="T79" fmla="*/ 495 h 1356"/>
                <a:gd name="T80" fmla="*/ 689 w 1098"/>
                <a:gd name="T81" fmla="*/ 450 h 1356"/>
                <a:gd name="T82" fmla="*/ 674 w 1098"/>
                <a:gd name="T83" fmla="*/ 428 h 1356"/>
                <a:gd name="T84" fmla="*/ 672 w 1098"/>
                <a:gd name="T85" fmla="*/ 471 h 1356"/>
                <a:gd name="T86" fmla="*/ 634 w 1098"/>
                <a:gd name="T87" fmla="*/ 450 h 1356"/>
                <a:gd name="T88" fmla="*/ 648 w 1098"/>
                <a:gd name="T89" fmla="*/ 417 h 1356"/>
                <a:gd name="T90" fmla="*/ 644 w 1098"/>
                <a:gd name="T91" fmla="*/ 369 h 1356"/>
                <a:gd name="T92" fmla="*/ 627 w 1098"/>
                <a:gd name="T93" fmla="*/ 355 h 1356"/>
                <a:gd name="T94" fmla="*/ 613 w 1098"/>
                <a:gd name="T95" fmla="*/ 338 h 1356"/>
                <a:gd name="T96" fmla="*/ 587 w 1098"/>
                <a:gd name="T97" fmla="*/ 327 h 1356"/>
                <a:gd name="T98" fmla="*/ 580 w 1098"/>
                <a:gd name="T99" fmla="*/ 327 h 1356"/>
                <a:gd name="T100" fmla="*/ 601 w 1098"/>
                <a:gd name="T101" fmla="*/ 357 h 1356"/>
                <a:gd name="T102" fmla="*/ 610 w 1098"/>
                <a:gd name="T103" fmla="*/ 400 h 1356"/>
                <a:gd name="T104" fmla="*/ 625 w 1098"/>
                <a:gd name="T105" fmla="*/ 409 h 1356"/>
                <a:gd name="T106" fmla="*/ 629 w 1098"/>
                <a:gd name="T107" fmla="*/ 421 h 1356"/>
                <a:gd name="T108" fmla="*/ 622 w 1098"/>
                <a:gd name="T109" fmla="*/ 452 h 1356"/>
                <a:gd name="T110" fmla="*/ 629 w 1098"/>
                <a:gd name="T111" fmla="*/ 480 h 1356"/>
                <a:gd name="T112" fmla="*/ 629 w 1098"/>
                <a:gd name="T113" fmla="*/ 525 h 1356"/>
                <a:gd name="T114" fmla="*/ 599 w 1098"/>
                <a:gd name="T115" fmla="*/ 630 h 1356"/>
                <a:gd name="T116" fmla="*/ 575 w 1098"/>
                <a:gd name="T117" fmla="*/ 696 h 1356"/>
                <a:gd name="T118" fmla="*/ 644 w 1098"/>
                <a:gd name="T119" fmla="*/ 689 h 1356"/>
                <a:gd name="T120" fmla="*/ 705 w 1098"/>
                <a:gd name="T121" fmla="*/ 615 h 1356"/>
                <a:gd name="T122" fmla="*/ 764 w 1098"/>
                <a:gd name="T123" fmla="*/ 563 h 1356"/>
                <a:gd name="T124" fmla="*/ 634 w 1098"/>
                <a:gd name="T125" fmla="*/ 383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356">
                  <a:moveTo>
                    <a:pt x="116" y="1349"/>
                  </a:moveTo>
                  <a:lnTo>
                    <a:pt x="116" y="1349"/>
                  </a:lnTo>
                  <a:lnTo>
                    <a:pt x="116" y="1349"/>
                  </a:lnTo>
                  <a:lnTo>
                    <a:pt x="113" y="1349"/>
                  </a:lnTo>
                  <a:lnTo>
                    <a:pt x="116" y="1349"/>
                  </a:lnTo>
                  <a:lnTo>
                    <a:pt x="116" y="1347"/>
                  </a:lnTo>
                  <a:lnTo>
                    <a:pt x="113" y="1347"/>
                  </a:lnTo>
                  <a:lnTo>
                    <a:pt x="113" y="1349"/>
                  </a:lnTo>
                  <a:lnTo>
                    <a:pt x="111" y="1349"/>
                  </a:lnTo>
                  <a:lnTo>
                    <a:pt x="111" y="1349"/>
                  </a:lnTo>
                  <a:lnTo>
                    <a:pt x="109" y="1352"/>
                  </a:lnTo>
                  <a:lnTo>
                    <a:pt x="109" y="1352"/>
                  </a:lnTo>
                  <a:lnTo>
                    <a:pt x="109" y="1352"/>
                  </a:lnTo>
                  <a:lnTo>
                    <a:pt x="106" y="1352"/>
                  </a:lnTo>
                  <a:lnTo>
                    <a:pt x="106" y="1352"/>
                  </a:lnTo>
                  <a:lnTo>
                    <a:pt x="104" y="1352"/>
                  </a:lnTo>
                  <a:lnTo>
                    <a:pt x="104" y="1352"/>
                  </a:lnTo>
                  <a:lnTo>
                    <a:pt x="106" y="1354"/>
                  </a:lnTo>
                  <a:lnTo>
                    <a:pt x="106" y="1354"/>
                  </a:lnTo>
                  <a:lnTo>
                    <a:pt x="106" y="1354"/>
                  </a:lnTo>
                  <a:lnTo>
                    <a:pt x="106" y="1354"/>
                  </a:lnTo>
                  <a:lnTo>
                    <a:pt x="109" y="1354"/>
                  </a:lnTo>
                  <a:lnTo>
                    <a:pt x="109" y="1354"/>
                  </a:lnTo>
                  <a:lnTo>
                    <a:pt x="109" y="1354"/>
                  </a:lnTo>
                  <a:lnTo>
                    <a:pt x="111" y="1354"/>
                  </a:lnTo>
                  <a:lnTo>
                    <a:pt x="111" y="1356"/>
                  </a:lnTo>
                  <a:lnTo>
                    <a:pt x="113" y="1354"/>
                  </a:lnTo>
                  <a:lnTo>
                    <a:pt x="113" y="1354"/>
                  </a:lnTo>
                  <a:lnTo>
                    <a:pt x="113" y="1354"/>
                  </a:lnTo>
                  <a:lnTo>
                    <a:pt x="116" y="1352"/>
                  </a:lnTo>
                  <a:lnTo>
                    <a:pt x="116" y="1352"/>
                  </a:lnTo>
                  <a:lnTo>
                    <a:pt x="116" y="1352"/>
                  </a:lnTo>
                  <a:lnTo>
                    <a:pt x="116" y="1352"/>
                  </a:lnTo>
                  <a:lnTo>
                    <a:pt x="118" y="1352"/>
                  </a:lnTo>
                  <a:lnTo>
                    <a:pt x="116" y="1349"/>
                  </a:lnTo>
                  <a:lnTo>
                    <a:pt x="116" y="1349"/>
                  </a:lnTo>
                  <a:close/>
                  <a:moveTo>
                    <a:pt x="9" y="1257"/>
                  </a:moveTo>
                  <a:lnTo>
                    <a:pt x="9" y="1257"/>
                  </a:lnTo>
                  <a:lnTo>
                    <a:pt x="7" y="1257"/>
                  </a:lnTo>
                  <a:lnTo>
                    <a:pt x="7" y="1257"/>
                  </a:lnTo>
                  <a:lnTo>
                    <a:pt x="7" y="1257"/>
                  </a:lnTo>
                  <a:lnTo>
                    <a:pt x="2" y="1257"/>
                  </a:lnTo>
                  <a:lnTo>
                    <a:pt x="2" y="1257"/>
                  </a:lnTo>
                  <a:lnTo>
                    <a:pt x="2" y="1257"/>
                  </a:lnTo>
                  <a:lnTo>
                    <a:pt x="0" y="1257"/>
                  </a:lnTo>
                  <a:lnTo>
                    <a:pt x="0" y="1257"/>
                  </a:lnTo>
                  <a:lnTo>
                    <a:pt x="0" y="1257"/>
                  </a:lnTo>
                  <a:lnTo>
                    <a:pt x="0" y="1257"/>
                  </a:lnTo>
                  <a:lnTo>
                    <a:pt x="2" y="1259"/>
                  </a:lnTo>
                  <a:lnTo>
                    <a:pt x="2" y="1259"/>
                  </a:lnTo>
                  <a:lnTo>
                    <a:pt x="2" y="1259"/>
                  </a:lnTo>
                  <a:lnTo>
                    <a:pt x="2" y="1259"/>
                  </a:lnTo>
                  <a:lnTo>
                    <a:pt x="7" y="1259"/>
                  </a:lnTo>
                  <a:lnTo>
                    <a:pt x="9" y="1259"/>
                  </a:lnTo>
                  <a:lnTo>
                    <a:pt x="9" y="1259"/>
                  </a:lnTo>
                  <a:lnTo>
                    <a:pt x="9" y="1259"/>
                  </a:lnTo>
                  <a:lnTo>
                    <a:pt x="12" y="1259"/>
                  </a:lnTo>
                  <a:lnTo>
                    <a:pt x="12" y="1259"/>
                  </a:lnTo>
                  <a:lnTo>
                    <a:pt x="14" y="1259"/>
                  </a:lnTo>
                  <a:lnTo>
                    <a:pt x="12" y="1257"/>
                  </a:lnTo>
                  <a:lnTo>
                    <a:pt x="9" y="1257"/>
                  </a:lnTo>
                  <a:close/>
                  <a:moveTo>
                    <a:pt x="21" y="1240"/>
                  </a:moveTo>
                  <a:lnTo>
                    <a:pt x="21" y="1240"/>
                  </a:lnTo>
                  <a:lnTo>
                    <a:pt x="21" y="1240"/>
                  </a:lnTo>
                  <a:lnTo>
                    <a:pt x="19" y="1240"/>
                  </a:lnTo>
                  <a:lnTo>
                    <a:pt x="19" y="1240"/>
                  </a:lnTo>
                  <a:lnTo>
                    <a:pt x="19" y="1240"/>
                  </a:lnTo>
                  <a:lnTo>
                    <a:pt x="19" y="1238"/>
                  </a:lnTo>
                  <a:lnTo>
                    <a:pt x="19" y="1238"/>
                  </a:lnTo>
                  <a:lnTo>
                    <a:pt x="19" y="1238"/>
                  </a:lnTo>
                  <a:lnTo>
                    <a:pt x="16" y="1238"/>
                  </a:lnTo>
                  <a:lnTo>
                    <a:pt x="16" y="1238"/>
                  </a:lnTo>
                  <a:lnTo>
                    <a:pt x="16" y="1238"/>
                  </a:lnTo>
                  <a:lnTo>
                    <a:pt x="14" y="1238"/>
                  </a:lnTo>
                  <a:lnTo>
                    <a:pt x="14" y="1238"/>
                  </a:lnTo>
                  <a:lnTo>
                    <a:pt x="14" y="1238"/>
                  </a:lnTo>
                  <a:lnTo>
                    <a:pt x="14" y="1240"/>
                  </a:lnTo>
                  <a:lnTo>
                    <a:pt x="14" y="1240"/>
                  </a:lnTo>
                  <a:lnTo>
                    <a:pt x="12" y="1243"/>
                  </a:lnTo>
                  <a:lnTo>
                    <a:pt x="12" y="1243"/>
                  </a:lnTo>
                  <a:lnTo>
                    <a:pt x="12" y="1245"/>
                  </a:lnTo>
                  <a:lnTo>
                    <a:pt x="9" y="1248"/>
                  </a:lnTo>
                  <a:lnTo>
                    <a:pt x="9" y="1248"/>
                  </a:lnTo>
                  <a:lnTo>
                    <a:pt x="2" y="1252"/>
                  </a:lnTo>
                  <a:lnTo>
                    <a:pt x="0" y="1255"/>
                  </a:lnTo>
                  <a:lnTo>
                    <a:pt x="0" y="1257"/>
                  </a:lnTo>
                  <a:lnTo>
                    <a:pt x="0" y="1255"/>
                  </a:lnTo>
                  <a:lnTo>
                    <a:pt x="0" y="1255"/>
                  </a:lnTo>
                  <a:lnTo>
                    <a:pt x="2" y="1255"/>
                  </a:lnTo>
                  <a:lnTo>
                    <a:pt x="2" y="1255"/>
                  </a:lnTo>
                  <a:lnTo>
                    <a:pt x="2" y="1257"/>
                  </a:lnTo>
                  <a:lnTo>
                    <a:pt x="2" y="1257"/>
                  </a:lnTo>
                  <a:lnTo>
                    <a:pt x="2" y="1257"/>
                  </a:lnTo>
                  <a:lnTo>
                    <a:pt x="5" y="1257"/>
                  </a:lnTo>
                  <a:lnTo>
                    <a:pt x="5" y="1257"/>
                  </a:lnTo>
                  <a:lnTo>
                    <a:pt x="5" y="1255"/>
                  </a:lnTo>
                  <a:lnTo>
                    <a:pt x="5" y="1255"/>
                  </a:lnTo>
                  <a:lnTo>
                    <a:pt x="5" y="1255"/>
                  </a:lnTo>
                  <a:lnTo>
                    <a:pt x="5" y="1252"/>
                  </a:lnTo>
                  <a:lnTo>
                    <a:pt x="5" y="1252"/>
                  </a:lnTo>
                  <a:lnTo>
                    <a:pt x="5" y="1252"/>
                  </a:lnTo>
                  <a:lnTo>
                    <a:pt x="5" y="1252"/>
                  </a:lnTo>
                  <a:lnTo>
                    <a:pt x="7" y="1252"/>
                  </a:lnTo>
                  <a:lnTo>
                    <a:pt x="7" y="1252"/>
                  </a:lnTo>
                  <a:lnTo>
                    <a:pt x="7" y="1252"/>
                  </a:lnTo>
                  <a:lnTo>
                    <a:pt x="7" y="1252"/>
                  </a:lnTo>
                  <a:lnTo>
                    <a:pt x="7" y="1252"/>
                  </a:lnTo>
                  <a:lnTo>
                    <a:pt x="7" y="1252"/>
                  </a:lnTo>
                  <a:lnTo>
                    <a:pt x="7" y="1252"/>
                  </a:lnTo>
                  <a:lnTo>
                    <a:pt x="7" y="1252"/>
                  </a:lnTo>
                  <a:lnTo>
                    <a:pt x="7" y="1252"/>
                  </a:lnTo>
                  <a:lnTo>
                    <a:pt x="9" y="1252"/>
                  </a:lnTo>
                  <a:lnTo>
                    <a:pt x="9" y="1252"/>
                  </a:lnTo>
                  <a:lnTo>
                    <a:pt x="7" y="1255"/>
                  </a:lnTo>
                  <a:lnTo>
                    <a:pt x="7" y="1255"/>
                  </a:lnTo>
                  <a:lnTo>
                    <a:pt x="7" y="1255"/>
                  </a:lnTo>
                  <a:lnTo>
                    <a:pt x="7" y="1255"/>
                  </a:lnTo>
                  <a:lnTo>
                    <a:pt x="9" y="1255"/>
                  </a:lnTo>
                  <a:lnTo>
                    <a:pt x="9" y="1255"/>
                  </a:lnTo>
                  <a:lnTo>
                    <a:pt x="9" y="1255"/>
                  </a:lnTo>
                  <a:lnTo>
                    <a:pt x="12" y="1255"/>
                  </a:lnTo>
                  <a:lnTo>
                    <a:pt x="12" y="1257"/>
                  </a:lnTo>
                  <a:lnTo>
                    <a:pt x="12" y="1257"/>
                  </a:lnTo>
                  <a:lnTo>
                    <a:pt x="14" y="1257"/>
                  </a:lnTo>
                  <a:lnTo>
                    <a:pt x="14" y="1257"/>
                  </a:lnTo>
                  <a:lnTo>
                    <a:pt x="14" y="1255"/>
                  </a:lnTo>
                  <a:lnTo>
                    <a:pt x="16" y="1255"/>
                  </a:lnTo>
                  <a:lnTo>
                    <a:pt x="14" y="1255"/>
                  </a:lnTo>
                  <a:lnTo>
                    <a:pt x="14" y="1255"/>
                  </a:lnTo>
                  <a:lnTo>
                    <a:pt x="14" y="1255"/>
                  </a:lnTo>
                  <a:lnTo>
                    <a:pt x="14" y="1255"/>
                  </a:lnTo>
                  <a:lnTo>
                    <a:pt x="14" y="1252"/>
                  </a:lnTo>
                  <a:lnTo>
                    <a:pt x="14" y="1252"/>
                  </a:lnTo>
                  <a:lnTo>
                    <a:pt x="14" y="1252"/>
                  </a:lnTo>
                  <a:lnTo>
                    <a:pt x="14" y="1252"/>
                  </a:lnTo>
                  <a:lnTo>
                    <a:pt x="14" y="1252"/>
                  </a:lnTo>
                  <a:lnTo>
                    <a:pt x="14" y="1252"/>
                  </a:lnTo>
                  <a:lnTo>
                    <a:pt x="14" y="1252"/>
                  </a:lnTo>
                  <a:lnTo>
                    <a:pt x="16" y="1252"/>
                  </a:lnTo>
                  <a:lnTo>
                    <a:pt x="14" y="1252"/>
                  </a:lnTo>
                  <a:lnTo>
                    <a:pt x="14" y="1252"/>
                  </a:lnTo>
                  <a:lnTo>
                    <a:pt x="14" y="1252"/>
                  </a:lnTo>
                  <a:lnTo>
                    <a:pt x="14" y="1250"/>
                  </a:lnTo>
                  <a:lnTo>
                    <a:pt x="14" y="1250"/>
                  </a:lnTo>
                  <a:lnTo>
                    <a:pt x="14" y="1250"/>
                  </a:lnTo>
                  <a:lnTo>
                    <a:pt x="12" y="1248"/>
                  </a:lnTo>
                  <a:lnTo>
                    <a:pt x="12" y="1248"/>
                  </a:lnTo>
                  <a:lnTo>
                    <a:pt x="12" y="1248"/>
                  </a:lnTo>
                  <a:lnTo>
                    <a:pt x="14" y="1248"/>
                  </a:lnTo>
                  <a:lnTo>
                    <a:pt x="14" y="1248"/>
                  </a:lnTo>
                  <a:lnTo>
                    <a:pt x="16" y="1248"/>
                  </a:lnTo>
                  <a:lnTo>
                    <a:pt x="16" y="1248"/>
                  </a:lnTo>
                  <a:lnTo>
                    <a:pt x="14" y="1248"/>
                  </a:lnTo>
                  <a:lnTo>
                    <a:pt x="14" y="1248"/>
                  </a:lnTo>
                  <a:lnTo>
                    <a:pt x="14" y="1248"/>
                  </a:lnTo>
                  <a:lnTo>
                    <a:pt x="14" y="1248"/>
                  </a:lnTo>
                  <a:lnTo>
                    <a:pt x="16" y="1245"/>
                  </a:lnTo>
                  <a:lnTo>
                    <a:pt x="16" y="1245"/>
                  </a:lnTo>
                  <a:lnTo>
                    <a:pt x="16" y="1245"/>
                  </a:lnTo>
                  <a:lnTo>
                    <a:pt x="16" y="1245"/>
                  </a:lnTo>
                  <a:lnTo>
                    <a:pt x="16" y="1245"/>
                  </a:lnTo>
                  <a:lnTo>
                    <a:pt x="16" y="1245"/>
                  </a:lnTo>
                  <a:lnTo>
                    <a:pt x="16" y="1245"/>
                  </a:lnTo>
                  <a:lnTo>
                    <a:pt x="16" y="1243"/>
                  </a:lnTo>
                  <a:lnTo>
                    <a:pt x="16" y="1243"/>
                  </a:lnTo>
                  <a:lnTo>
                    <a:pt x="16" y="1243"/>
                  </a:lnTo>
                  <a:lnTo>
                    <a:pt x="16" y="1243"/>
                  </a:lnTo>
                  <a:lnTo>
                    <a:pt x="19" y="1243"/>
                  </a:lnTo>
                  <a:lnTo>
                    <a:pt x="19" y="1243"/>
                  </a:lnTo>
                  <a:lnTo>
                    <a:pt x="19" y="1243"/>
                  </a:lnTo>
                  <a:lnTo>
                    <a:pt x="19" y="1243"/>
                  </a:lnTo>
                  <a:lnTo>
                    <a:pt x="19" y="1240"/>
                  </a:lnTo>
                  <a:lnTo>
                    <a:pt x="21" y="1240"/>
                  </a:lnTo>
                  <a:lnTo>
                    <a:pt x="21" y="1240"/>
                  </a:lnTo>
                  <a:lnTo>
                    <a:pt x="21" y="1240"/>
                  </a:lnTo>
                  <a:lnTo>
                    <a:pt x="21" y="1240"/>
                  </a:lnTo>
                  <a:close/>
                  <a:moveTo>
                    <a:pt x="603" y="1186"/>
                  </a:moveTo>
                  <a:lnTo>
                    <a:pt x="603" y="1186"/>
                  </a:lnTo>
                  <a:lnTo>
                    <a:pt x="601" y="1186"/>
                  </a:lnTo>
                  <a:lnTo>
                    <a:pt x="601" y="1186"/>
                  </a:lnTo>
                  <a:lnTo>
                    <a:pt x="599" y="1188"/>
                  </a:lnTo>
                  <a:lnTo>
                    <a:pt x="599" y="1191"/>
                  </a:lnTo>
                  <a:lnTo>
                    <a:pt x="596" y="1191"/>
                  </a:lnTo>
                  <a:lnTo>
                    <a:pt x="599" y="1193"/>
                  </a:lnTo>
                  <a:lnTo>
                    <a:pt x="599" y="1193"/>
                  </a:lnTo>
                  <a:lnTo>
                    <a:pt x="601" y="1193"/>
                  </a:lnTo>
                  <a:lnTo>
                    <a:pt x="601" y="1193"/>
                  </a:lnTo>
                  <a:lnTo>
                    <a:pt x="601" y="1193"/>
                  </a:lnTo>
                  <a:lnTo>
                    <a:pt x="601" y="1191"/>
                  </a:lnTo>
                  <a:lnTo>
                    <a:pt x="603" y="1191"/>
                  </a:lnTo>
                  <a:lnTo>
                    <a:pt x="603" y="1188"/>
                  </a:lnTo>
                  <a:lnTo>
                    <a:pt x="603" y="1188"/>
                  </a:lnTo>
                  <a:lnTo>
                    <a:pt x="603" y="1188"/>
                  </a:lnTo>
                  <a:lnTo>
                    <a:pt x="603" y="1186"/>
                  </a:lnTo>
                  <a:lnTo>
                    <a:pt x="603" y="1186"/>
                  </a:lnTo>
                  <a:close/>
                  <a:moveTo>
                    <a:pt x="78" y="1096"/>
                  </a:moveTo>
                  <a:lnTo>
                    <a:pt x="78" y="1096"/>
                  </a:lnTo>
                  <a:lnTo>
                    <a:pt x="80" y="1096"/>
                  </a:lnTo>
                  <a:lnTo>
                    <a:pt x="80" y="1096"/>
                  </a:lnTo>
                  <a:lnTo>
                    <a:pt x="80" y="1096"/>
                  </a:lnTo>
                  <a:lnTo>
                    <a:pt x="80" y="1098"/>
                  </a:lnTo>
                  <a:lnTo>
                    <a:pt x="80" y="1098"/>
                  </a:lnTo>
                  <a:lnTo>
                    <a:pt x="80" y="1096"/>
                  </a:lnTo>
                  <a:lnTo>
                    <a:pt x="80" y="1096"/>
                  </a:lnTo>
                  <a:lnTo>
                    <a:pt x="80" y="1096"/>
                  </a:lnTo>
                  <a:lnTo>
                    <a:pt x="80" y="1096"/>
                  </a:lnTo>
                  <a:lnTo>
                    <a:pt x="83" y="1094"/>
                  </a:lnTo>
                  <a:lnTo>
                    <a:pt x="83" y="1094"/>
                  </a:lnTo>
                  <a:lnTo>
                    <a:pt x="80" y="1094"/>
                  </a:lnTo>
                  <a:lnTo>
                    <a:pt x="78" y="1096"/>
                  </a:lnTo>
                  <a:close/>
                  <a:moveTo>
                    <a:pt x="132" y="1049"/>
                  </a:moveTo>
                  <a:lnTo>
                    <a:pt x="130" y="1049"/>
                  </a:lnTo>
                  <a:lnTo>
                    <a:pt x="130" y="1051"/>
                  </a:lnTo>
                  <a:lnTo>
                    <a:pt x="130" y="1051"/>
                  </a:lnTo>
                  <a:lnTo>
                    <a:pt x="132" y="1051"/>
                  </a:lnTo>
                  <a:lnTo>
                    <a:pt x="132" y="1049"/>
                  </a:lnTo>
                  <a:lnTo>
                    <a:pt x="135" y="1049"/>
                  </a:lnTo>
                  <a:lnTo>
                    <a:pt x="132" y="1049"/>
                  </a:lnTo>
                  <a:lnTo>
                    <a:pt x="132" y="1049"/>
                  </a:lnTo>
                  <a:close/>
                  <a:moveTo>
                    <a:pt x="151" y="1025"/>
                  </a:moveTo>
                  <a:lnTo>
                    <a:pt x="151" y="1025"/>
                  </a:lnTo>
                  <a:lnTo>
                    <a:pt x="151" y="1023"/>
                  </a:lnTo>
                  <a:lnTo>
                    <a:pt x="151" y="1023"/>
                  </a:lnTo>
                  <a:lnTo>
                    <a:pt x="151" y="1023"/>
                  </a:lnTo>
                  <a:lnTo>
                    <a:pt x="151" y="1023"/>
                  </a:lnTo>
                  <a:lnTo>
                    <a:pt x="149" y="1023"/>
                  </a:lnTo>
                  <a:lnTo>
                    <a:pt x="149" y="1025"/>
                  </a:lnTo>
                  <a:lnTo>
                    <a:pt x="149" y="1025"/>
                  </a:lnTo>
                  <a:lnTo>
                    <a:pt x="149" y="1025"/>
                  </a:lnTo>
                  <a:lnTo>
                    <a:pt x="151" y="1025"/>
                  </a:lnTo>
                  <a:close/>
                  <a:moveTo>
                    <a:pt x="192" y="1023"/>
                  </a:moveTo>
                  <a:lnTo>
                    <a:pt x="192" y="1023"/>
                  </a:lnTo>
                  <a:lnTo>
                    <a:pt x="192" y="1023"/>
                  </a:lnTo>
                  <a:lnTo>
                    <a:pt x="189" y="1023"/>
                  </a:lnTo>
                  <a:lnTo>
                    <a:pt x="189" y="1023"/>
                  </a:lnTo>
                  <a:lnTo>
                    <a:pt x="189" y="1025"/>
                  </a:lnTo>
                  <a:lnTo>
                    <a:pt x="192" y="1025"/>
                  </a:lnTo>
                  <a:lnTo>
                    <a:pt x="189" y="1025"/>
                  </a:lnTo>
                  <a:lnTo>
                    <a:pt x="192" y="1025"/>
                  </a:lnTo>
                  <a:lnTo>
                    <a:pt x="192" y="1023"/>
                  </a:lnTo>
                  <a:lnTo>
                    <a:pt x="194" y="1023"/>
                  </a:lnTo>
                  <a:lnTo>
                    <a:pt x="192" y="1020"/>
                  </a:lnTo>
                  <a:lnTo>
                    <a:pt x="192" y="1023"/>
                  </a:lnTo>
                  <a:close/>
                  <a:moveTo>
                    <a:pt x="173" y="1037"/>
                  </a:moveTo>
                  <a:lnTo>
                    <a:pt x="173" y="1034"/>
                  </a:lnTo>
                  <a:lnTo>
                    <a:pt x="173" y="1034"/>
                  </a:lnTo>
                  <a:lnTo>
                    <a:pt x="173" y="1034"/>
                  </a:lnTo>
                  <a:lnTo>
                    <a:pt x="173" y="1034"/>
                  </a:lnTo>
                  <a:lnTo>
                    <a:pt x="170" y="1034"/>
                  </a:lnTo>
                  <a:lnTo>
                    <a:pt x="170" y="1034"/>
                  </a:lnTo>
                  <a:lnTo>
                    <a:pt x="168" y="1037"/>
                  </a:lnTo>
                  <a:lnTo>
                    <a:pt x="168" y="1037"/>
                  </a:lnTo>
                  <a:lnTo>
                    <a:pt x="168" y="1037"/>
                  </a:lnTo>
                  <a:lnTo>
                    <a:pt x="168" y="1034"/>
                  </a:lnTo>
                  <a:lnTo>
                    <a:pt x="168" y="1034"/>
                  </a:lnTo>
                  <a:lnTo>
                    <a:pt x="168" y="1034"/>
                  </a:lnTo>
                  <a:lnTo>
                    <a:pt x="168" y="1034"/>
                  </a:lnTo>
                  <a:lnTo>
                    <a:pt x="168" y="1034"/>
                  </a:lnTo>
                  <a:lnTo>
                    <a:pt x="165" y="1034"/>
                  </a:lnTo>
                  <a:lnTo>
                    <a:pt x="165" y="1032"/>
                  </a:lnTo>
                  <a:lnTo>
                    <a:pt x="163" y="1032"/>
                  </a:lnTo>
                  <a:lnTo>
                    <a:pt x="163" y="1032"/>
                  </a:lnTo>
                  <a:lnTo>
                    <a:pt x="161" y="1034"/>
                  </a:lnTo>
                  <a:lnTo>
                    <a:pt x="161" y="1034"/>
                  </a:lnTo>
                  <a:lnTo>
                    <a:pt x="163" y="1032"/>
                  </a:lnTo>
                  <a:lnTo>
                    <a:pt x="163" y="1032"/>
                  </a:lnTo>
                  <a:lnTo>
                    <a:pt x="163" y="1030"/>
                  </a:lnTo>
                  <a:lnTo>
                    <a:pt x="163" y="1030"/>
                  </a:lnTo>
                  <a:lnTo>
                    <a:pt x="165" y="1030"/>
                  </a:lnTo>
                  <a:lnTo>
                    <a:pt x="165" y="1032"/>
                  </a:lnTo>
                  <a:lnTo>
                    <a:pt x="170" y="1032"/>
                  </a:lnTo>
                  <a:lnTo>
                    <a:pt x="170" y="1032"/>
                  </a:lnTo>
                  <a:lnTo>
                    <a:pt x="170" y="1030"/>
                  </a:lnTo>
                  <a:lnTo>
                    <a:pt x="170" y="1030"/>
                  </a:lnTo>
                  <a:lnTo>
                    <a:pt x="173" y="1030"/>
                  </a:lnTo>
                  <a:lnTo>
                    <a:pt x="170" y="1030"/>
                  </a:lnTo>
                  <a:lnTo>
                    <a:pt x="170" y="1027"/>
                  </a:lnTo>
                  <a:lnTo>
                    <a:pt x="170" y="1027"/>
                  </a:lnTo>
                  <a:lnTo>
                    <a:pt x="170" y="1027"/>
                  </a:lnTo>
                  <a:lnTo>
                    <a:pt x="170" y="1027"/>
                  </a:lnTo>
                  <a:lnTo>
                    <a:pt x="168" y="1027"/>
                  </a:lnTo>
                  <a:lnTo>
                    <a:pt x="168" y="1025"/>
                  </a:lnTo>
                  <a:lnTo>
                    <a:pt x="165" y="1020"/>
                  </a:lnTo>
                  <a:lnTo>
                    <a:pt x="165" y="1020"/>
                  </a:lnTo>
                  <a:lnTo>
                    <a:pt x="165" y="1020"/>
                  </a:lnTo>
                  <a:lnTo>
                    <a:pt x="163" y="1018"/>
                  </a:lnTo>
                  <a:lnTo>
                    <a:pt x="161" y="1018"/>
                  </a:lnTo>
                  <a:lnTo>
                    <a:pt x="161" y="1020"/>
                  </a:lnTo>
                  <a:lnTo>
                    <a:pt x="161" y="1020"/>
                  </a:lnTo>
                  <a:lnTo>
                    <a:pt x="161" y="1020"/>
                  </a:lnTo>
                  <a:lnTo>
                    <a:pt x="158" y="1018"/>
                  </a:lnTo>
                  <a:lnTo>
                    <a:pt x="158" y="1018"/>
                  </a:lnTo>
                  <a:lnTo>
                    <a:pt x="156" y="1020"/>
                  </a:lnTo>
                  <a:lnTo>
                    <a:pt x="156" y="1020"/>
                  </a:lnTo>
                  <a:lnTo>
                    <a:pt x="154" y="1023"/>
                  </a:lnTo>
                  <a:lnTo>
                    <a:pt x="154" y="1023"/>
                  </a:lnTo>
                  <a:lnTo>
                    <a:pt x="154" y="1023"/>
                  </a:lnTo>
                  <a:lnTo>
                    <a:pt x="154" y="1023"/>
                  </a:lnTo>
                  <a:lnTo>
                    <a:pt x="154" y="1023"/>
                  </a:lnTo>
                  <a:lnTo>
                    <a:pt x="154" y="1023"/>
                  </a:lnTo>
                  <a:lnTo>
                    <a:pt x="154" y="1023"/>
                  </a:lnTo>
                  <a:lnTo>
                    <a:pt x="154" y="1025"/>
                  </a:lnTo>
                  <a:lnTo>
                    <a:pt x="154" y="1025"/>
                  </a:lnTo>
                  <a:lnTo>
                    <a:pt x="154" y="1025"/>
                  </a:lnTo>
                  <a:lnTo>
                    <a:pt x="154" y="1025"/>
                  </a:lnTo>
                  <a:lnTo>
                    <a:pt x="154" y="1025"/>
                  </a:lnTo>
                  <a:lnTo>
                    <a:pt x="154" y="1025"/>
                  </a:lnTo>
                  <a:lnTo>
                    <a:pt x="154" y="1027"/>
                  </a:lnTo>
                  <a:lnTo>
                    <a:pt x="154" y="1030"/>
                  </a:lnTo>
                  <a:lnTo>
                    <a:pt x="154" y="1030"/>
                  </a:lnTo>
                  <a:lnTo>
                    <a:pt x="154" y="1032"/>
                  </a:lnTo>
                  <a:lnTo>
                    <a:pt x="154" y="1032"/>
                  </a:lnTo>
                  <a:lnTo>
                    <a:pt x="151" y="1032"/>
                  </a:lnTo>
                  <a:lnTo>
                    <a:pt x="151" y="1034"/>
                  </a:lnTo>
                  <a:lnTo>
                    <a:pt x="151" y="1034"/>
                  </a:lnTo>
                  <a:lnTo>
                    <a:pt x="149" y="1034"/>
                  </a:lnTo>
                  <a:lnTo>
                    <a:pt x="149" y="1034"/>
                  </a:lnTo>
                  <a:lnTo>
                    <a:pt x="149" y="1037"/>
                  </a:lnTo>
                  <a:lnTo>
                    <a:pt x="149" y="1039"/>
                  </a:lnTo>
                  <a:lnTo>
                    <a:pt x="147" y="1039"/>
                  </a:lnTo>
                  <a:lnTo>
                    <a:pt x="147" y="1039"/>
                  </a:lnTo>
                  <a:lnTo>
                    <a:pt x="147" y="1039"/>
                  </a:lnTo>
                  <a:lnTo>
                    <a:pt x="147" y="1039"/>
                  </a:lnTo>
                  <a:lnTo>
                    <a:pt x="144" y="1039"/>
                  </a:lnTo>
                  <a:lnTo>
                    <a:pt x="144" y="1039"/>
                  </a:lnTo>
                  <a:lnTo>
                    <a:pt x="144" y="1039"/>
                  </a:lnTo>
                  <a:lnTo>
                    <a:pt x="142" y="1039"/>
                  </a:lnTo>
                  <a:lnTo>
                    <a:pt x="142" y="1042"/>
                  </a:lnTo>
                  <a:lnTo>
                    <a:pt x="142" y="1042"/>
                  </a:lnTo>
                  <a:lnTo>
                    <a:pt x="142" y="1042"/>
                  </a:lnTo>
                  <a:lnTo>
                    <a:pt x="142" y="1044"/>
                  </a:lnTo>
                  <a:lnTo>
                    <a:pt x="142" y="1044"/>
                  </a:lnTo>
                  <a:lnTo>
                    <a:pt x="142" y="1044"/>
                  </a:lnTo>
                  <a:lnTo>
                    <a:pt x="139" y="1044"/>
                  </a:lnTo>
                  <a:lnTo>
                    <a:pt x="142" y="1046"/>
                  </a:lnTo>
                  <a:lnTo>
                    <a:pt x="139" y="1046"/>
                  </a:lnTo>
                  <a:lnTo>
                    <a:pt x="139" y="1046"/>
                  </a:lnTo>
                  <a:lnTo>
                    <a:pt x="137" y="1046"/>
                  </a:lnTo>
                  <a:lnTo>
                    <a:pt x="137" y="1046"/>
                  </a:lnTo>
                  <a:lnTo>
                    <a:pt x="137" y="1049"/>
                  </a:lnTo>
                  <a:lnTo>
                    <a:pt x="135" y="1049"/>
                  </a:lnTo>
                  <a:lnTo>
                    <a:pt x="135" y="1051"/>
                  </a:lnTo>
                  <a:lnTo>
                    <a:pt x="135" y="1053"/>
                  </a:lnTo>
                  <a:lnTo>
                    <a:pt x="135" y="1053"/>
                  </a:lnTo>
                  <a:lnTo>
                    <a:pt x="137" y="1053"/>
                  </a:lnTo>
                  <a:lnTo>
                    <a:pt x="139" y="1051"/>
                  </a:lnTo>
                  <a:lnTo>
                    <a:pt x="139" y="1051"/>
                  </a:lnTo>
                  <a:lnTo>
                    <a:pt x="139" y="1051"/>
                  </a:lnTo>
                  <a:lnTo>
                    <a:pt x="142" y="1051"/>
                  </a:lnTo>
                  <a:lnTo>
                    <a:pt x="142" y="1051"/>
                  </a:lnTo>
                  <a:lnTo>
                    <a:pt x="142" y="1051"/>
                  </a:lnTo>
                  <a:lnTo>
                    <a:pt x="144" y="1051"/>
                  </a:lnTo>
                  <a:lnTo>
                    <a:pt x="144" y="1049"/>
                  </a:lnTo>
                  <a:lnTo>
                    <a:pt x="144" y="1049"/>
                  </a:lnTo>
                  <a:lnTo>
                    <a:pt x="142" y="1049"/>
                  </a:lnTo>
                  <a:lnTo>
                    <a:pt x="139" y="1049"/>
                  </a:lnTo>
                  <a:lnTo>
                    <a:pt x="139" y="1049"/>
                  </a:lnTo>
                  <a:lnTo>
                    <a:pt x="142" y="1049"/>
                  </a:lnTo>
                  <a:lnTo>
                    <a:pt x="144" y="1046"/>
                  </a:lnTo>
                  <a:lnTo>
                    <a:pt x="144" y="1046"/>
                  </a:lnTo>
                  <a:lnTo>
                    <a:pt x="144" y="1046"/>
                  </a:lnTo>
                  <a:lnTo>
                    <a:pt x="147" y="1046"/>
                  </a:lnTo>
                  <a:lnTo>
                    <a:pt x="147" y="1046"/>
                  </a:lnTo>
                  <a:lnTo>
                    <a:pt x="147" y="1046"/>
                  </a:lnTo>
                  <a:lnTo>
                    <a:pt x="149" y="1044"/>
                  </a:lnTo>
                  <a:lnTo>
                    <a:pt x="149" y="1044"/>
                  </a:lnTo>
                  <a:lnTo>
                    <a:pt x="149" y="1046"/>
                  </a:lnTo>
                  <a:lnTo>
                    <a:pt x="149" y="1046"/>
                  </a:lnTo>
                  <a:lnTo>
                    <a:pt x="149" y="1046"/>
                  </a:lnTo>
                  <a:lnTo>
                    <a:pt x="151" y="1046"/>
                  </a:lnTo>
                  <a:lnTo>
                    <a:pt x="151" y="1046"/>
                  </a:lnTo>
                  <a:lnTo>
                    <a:pt x="151" y="1046"/>
                  </a:lnTo>
                  <a:lnTo>
                    <a:pt x="151" y="1046"/>
                  </a:lnTo>
                  <a:lnTo>
                    <a:pt x="154" y="1046"/>
                  </a:lnTo>
                  <a:lnTo>
                    <a:pt x="154" y="1046"/>
                  </a:lnTo>
                  <a:lnTo>
                    <a:pt x="156" y="1046"/>
                  </a:lnTo>
                  <a:lnTo>
                    <a:pt x="158" y="1044"/>
                  </a:lnTo>
                  <a:lnTo>
                    <a:pt x="161" y="1044"/>
                  </a:lnTo>
                  <a:lnTo>
                    <a:pt x="163" y="1044"/>
                  </a:lnTo>
                  <a:lnTo>
                    <a:pt x="165" y="1044"/>
                  </a:lnTo>
                  <a:lnTo>
                    <a:pt x="165" y="1042"/>
                  </a:lnTo>
                  <a:lnTo>
                    <a:pt x="168" y="1042"/>
                  </a:lnTo>
                  <a:lnTo>
                    <a:pt x="168" y="1042"/>
                  </a:lnTo>
                  <a:lnTo>
                    <a:pt x="168" y="1042"/>
                  </a:lnTo>
                  <a:lnTo>
                    <a:pt x="168" y="1042"/>
                  </a:lnTo>
                  <a:lnTo>
                    <a:pt x="170" y="1042"/>
                  </a:lnTo>
                  <a:lnTo>
                    <a:pt x="170" y="1042"/>
                  </a:lnTo>
                  <a:lnTo>
                    <a:pt x="170" y="1042"/>
                  </a:lnTo>
                  <a:lnTo>
                    <a:pt x="170" y="1042"/>
                  </a:lnTo>
                  <a:lnTo>
                    <a:pt x="170" y="1042"/>
                  </a:lnTo>
                  <a:lnTo>
                    <a:pt x="170" y="1042"/>
                  </a:lnTo>
                  <a:lnTo>
                    <a:pt x="170" y="1042"/>
                  </a:lnTo>
                  <a:lnTo>
                    <a:pt x="170" y="1042"/>
                  </a:lnTo>
                  <a:lnTo>
                    <a:pt x="170" y="1042"/>
                  </a:lnTo>
                  <a:lnTo>
                    <a:pt x="170" y="1039"/>
                  </a:lnTo>
                  <a:lnTo>
                    <a:pt x="170" y="1039"/>
                  </a:lnTo>
                  <a:lnTo>
                    <a:pt x="170" y="1039"/>
                  </a:lnTo>
                  <a:lnTo>
                    <a:pt x="170" y="1039"/>
                  </a:lnTo>
                  <a:lnTo>
                    <a:pt x="170" y="1039"/>
                  </a:lnTo>
                  <a:lnTo>
                    <a:pt x="173" y="1039"/>
                  </a:lnTo>
                  <a:lnTo>
                    <a:pt x="173" y="1039"/>
                  </a:lnTo>
                  <a:lnTo>
                    <a:pt x="173" y="1037"/>
                  </a:lnTo>
                  <a:lnTo>
                    <a:pt x="173" y="1037"/>
                  </a:lnTo>
                  <a:lnTo>
                    <a:pt x="173" y="1037"/>
                  </a:lnTo>
                  <a:lnTo>
                    <a:pt x="173" y="1037"/>
                  </a:lnTo>
                  <a:close/>
                  <a:moveTo>
                    <a:pt x="116" y="963"/>
                  </a:moveTo>
                  <a:lnTo>
                    <a:pt x="118" y="959"/>
                  </a:lnTo>
                  <a:lnTo>
                    <a:pt x="118" y="959"/>
                  </a:lnTo>
                  <a:lnTo>
                    <a:pt x="120" y="961"/>
                  </a:lnTo>
                  <a:lnTo>
                    <a:pt x="120" y="961"/>
                  </a:lnTo>
                  <a:lnTo>
                    <a:pt x="118" y="963"/>
                  </a:lnTo>
                  <a:lnTo>
                    <a:pt x="118" y="963"/>
                  </a:lnTo>
                  <a:lnTo>
                    <a:pt x="118" y="963"/>
                  </a:lnTo>
                  <a:lnTo>
                    <a:pt x="120" y="963"/>
                  </a:lnTo>
                  <a:lnTo>
                    <a:pt x="120" y="963"/>
                  </a:lnTo>
                  <a:lnTo>
                    <a:pt x="120" y="963"/>
                  </a:lnTo>
                  <a:lnTo>
                    <a:pt x="120" y="963"/>
                  </a:lnTo>
                  <a:lnTo>
                    <a:pt x="120" y="963"/>
                  </a:lnTo>
                  <a:lnTo>
                    <a:pt x="120" y="963"/>
                  </a:lnTo>
                  <a:lnTo>
                    <a:pt x="120" y="963"/>
                  </a:lnTo>
                  <a:lnTo>
                    <a:pt x="123" y="963"/>
                  </a:lnTo>
                  <a:lnTo>
                    <a:pt x="123" y="963"/>
                  </a:lnTo>
                  <a:lnTo>
                    <a:pt x="125" y="963"/>
                  </a:lnTo>
                  <a:lnTo>
                    <a:pt x="125" y="961"/>
                  </a:lnTo>
                  <a:lnTo>
                    <a:pt x="125" y="961"/>
                  </a:lnTo>
                  <a:lnTo>
                    <a:pt x="125" y="959"/>
                  </a:lnTo>
                  <a:lnTo>
                    <a:pt x="125" y="959"/>
                  </a:lnTo>
                  <a:lnTo>
                    <a:pt x="123" y="956"/>
                  </a:lnTo>
                  <a:lnTo>
                    <a:pt x="123" y="956"/>
                  </a:lnTo>
                  <a:lnTo>
                    <a:pt x="123" y="956"/>
                  </a:lnTo>
                  <a:lnTo>
                    <a:pt x="118" y="959"/>
                  </a:lnTo>
                  <a:lnTo>
                    <a:pt x="118" y="959"/>
                  </a:lnTo>
                  <a:lnTo>
                    <a:pt x="118" y="959"/>
                  </a:lnTo>
                  <a:lnTo>
                    <a:pt x="116" y="959"/>
                  </a:lnTo>
                  <a:lnTo>
                    <a:pt x="116" y="961"/>
                  </a:lnTo>
                  <a:lnTo>
                    <a:pt x="116" y="961"/>
                  </a:lnTo>
                  <a:lnTo>
                    <a:pt x="116" y="961"/>
                  </a:lnTo>
                  <a:lnTo>
                    <a:pt x="113" y="961"/>
                  </a:lnTo>
                  <a:lnTo>
                    <a:pt x="113" y="963"/>
                  </a:lnTo>
                  <a:lnTo>
                    <a:pt x="113" y="963"/>
                  </a:lnTo>
                  <a:lnTo>
                    <a:pt x="113" y="963"/>
                  </a:lnTo>
                  <a:lnTo>
                    <a:pt x="116" y="963"/>
                  </a:lnTo>
                  <a:close/>
                  <a:moveTo>
                    <a:pt x="139" y="937"/>
                  </a:moveTo>
                  <a:lnTo>
                    <a:pt x="139" y="937"/>
                  </a:lnTo>
                  <a:lnTo>
                    <a:pt x="139" y="937"/>
                  </a:lnTo>
                  <a:lnTo>
                    <a:pt x="142" y="940"/>
                  </a:lnTo>
                  <a:lnTo>
                    <a:pt x="142" y="940"/>
                  </a:lnTo>
                  <a:lnTo>
                    <a:pt x="142" y="940"/>
                  </a:lnTo>
                  <a:lnTo>
                    <a:pt x="144" y="940"/>
                  </a:lnTo>
                  <a:lnTo>
                    <a:pt x="144" y="935"/>
                  </a:lnTo>
                  <a:lnTo>
                    <a:pt x="144" y="933"/>
                  </a:lnTo>
                  <a:lnTo>
                    <a:pt x="144" y="933"/>
                  </a:lnTo>
                  <a:lnTo>
                    <a:pt x="144" y="930"/>
                  </a:lnTo>
                  <a:lnTo>
                    <a:pt x="144" y="930"/>
                  </a:lnTo>
                  <a:lnTo>
                    <a:pt x="144" y="930"/>
                  </a:lnTo>
                  <a:lnTo>
                    <a:pt x="144" y="930"/>
                  </a:lnTo>
                  <a:lnTo>
                    <a:pt x="139" y="935"/>
                  </a:lnTo>
                  <a:lnTo>
                    <a:pt x="139" y="935"/>
                  </a:lnTo>
                  <a:lnTo>
                    <a:pt x="139" y="935"/>
                  </a:lnTo>
                  <a:lnTo>
                    <a:pt x="139" y="935"/>
                  </a:lnTo>
                  <a:lnTo>
                    <a:pt x="139" y="935"/>
                  </a:lnTo>
                  <a:lnTo>
                    <a:pt x="139" y="937"/>
                  </a:lnTo>
                  <a:lnTo>
                    <a:pt x="139" y="937"/>
                  </a:lnTo>
                  <a:close/>
                  <a:moveTo>
                    <a:pt x="944" y="876"/>
                  </a:moveTo>
                  <a:lnTo>
                    <a:pt x="944" y="873"/>
                  </a:lnTo>
                  <a:lnTo>
                    <a:pt x="944" y="873"/>
                  </a:lnTo>
                  <a:lnTo>
                    <a:pt x="944" y="873"/>
                  </a:lnTo>
                  <a:lnTo>
                    <a:pt x="944" y="873"/>
                  </a:lnTo>
                  <a:lnTo>
                    <a:pt x="944" y="873"/>
                  </a:lnTo>
                  <a:lnTo>
                    <a:pt x="944" y="873"/>
                  </a:lnTo>
                  <a:lnTo>
                    <a:pt x="942" y="873"/>
                  </a:lnTo>
                  <a:lnTo>
                    <a:pt x="942" y="873"/>
                  </a:lnTo>
                  <a:lnTo>
                    <a:pt x="942" y="873"/>
                  </a:lnTo>
                  <a:lnTo>
                    <a:pt x="942" y="876"/>
                  </a:lnTo>
                  <a:lnTo>
                    <a:pt x="942" y="876"/>
                  </a:lnTo>
                  <a:lnTo>
                    <a:pt x="942" y="876"/>
                  </a:lnTo>
                  <a:lnTo>
                    <a:pt x="942" y="876"/>
                  </a:lnTo>
                  <a:lnTo>
                    <a:pt x="939" y="878"/>
                  </a:lnTo>
                  <a:lnTo>
                    <a:pt x="939" y="878"/>
                  </a:lnTo>
                  <a:lnTo>
                    <a:pt x="939" y="878"/>
                  </a:lnTo>
                  <a:lnTo>
                    <a:pt x="939" y="878"/>
                  </a:lnTo>
                  <a:lnTo>
                    <a:pt x="939" y="878"/>
                  </a:lnTo>
                  <a:lnTo>
                    <a:pt x="939" y="878"/>
                  </a:lnTo>
                  <a:lnTo>
                    <a:pt x="939" y="878"/>
                  </a:lnTo>
                  <a:lnTo>
                    <a:pt x="939" y="881"/>
                  </a:lnTo>
                  <a:lnTo>
                    <a:pt x="942" y="881"/>
                  </a:lnTo>
                  <a:lnTo>
                    <a:pt x="942" y="878"/>
                  </a:lnTo>
                  <a:lnTo>
                    <a:pt x="944" y="878"/>
                  </a:lnTo>
                  <a:lnTo>
                    <a:pt x="944" y="876"/>
                  </a:lnTo>
                  <a:lnTo>
                    <a:pt x="947" y="876"/>
                  </a:lnTo>
                  <a:lnTo>
                    <a:pt x="944" y="876"/>
                  </a:lnTo>
                  <a:lnTo>
                    <a:pt x="944" y="876"/>
                  </a:lnTo>
                  <a:close/>
                  <a:moveTo>
                    <a:pt x="942" y="845"/>
                  </a:moveTo>
                  <a:lnTo>
                    <a:pt x="939" y="845"/>
                  </a:lnTo>
                  <a:lnTo>
                    <a:pt x="939" y="845"/>
                  </a:lnTo>
                  <a:lnTo>
                    <a:pt x="937" y="845"/>
                  </a:lnTo>
                  <a:lnTo>
                    <a:pt x="937" y="845"/>
                  </a:lnTo>
                  <a:lnTo>
                    <a:pt x="937" y="845"/>
                  </a:lnTo>
                  <a:lnTo>
                    <a:pt x="935" y="843"/>
                  </a:lnTo>
                  <a:lnTo>
                    <a:pt x="935" y="845"/>
                  </a:lnTo>
                  <a:lnTo>
                    <a:pt x="935" y="845"/>
                  </a:lnTo>
                  <a:lnTo>
                    <a:pt x="935" y="845"/>
                  </a:lnTo>
                  <a:lnTo>
                    <a:pt x="932" y="847"/>
                  </a:lnTo>
                  <a:lnTo>
                    <a:pt x="932" y="847"/>
                  </a:lnTo>
                  <a:lnTo>
                    <a:pt x="928" y="847"/>
                  </a:lnTo>
                  <a:lnTo>
                    <a:pt x="928" y="847"/>
                  </a:lnTo>
                  <a:lnTo>
                    <a:pt x="925" y="847"/>
                  </a:lnTo>
                  <a:lnTo>
                    <a:pt x="925" y="847"/>
                  </a:lnTo>
                  <a:lnTo>
                    <a:pt x="925" y="847"/>
                  </a:lnTo>
                  <a:lnTo>
                    <a:pt x="925" y="847"/>
                  </a:lnTo>
                  <a:lnTo>
                    <a:pt x="925" y="847"/>
                  </a:lnTo>
                  <a:lnTo>
                    <a:pt x="925" y="847"/>
                  </a:lnTo>
                  <a:lnTo>
                    <a:pt x="923" y="850"/>
                  </a:lnTo>
                  <a:lnTo>
                    <a:pt x="923" y="850"/>
                  </a:lnTo>
                  <a:lnTo>
                    <a:pt x="921" y="850"/>
                  </a:lnTo>
                  <a:lnTo>
                    <a:pt x="921" y="850"/>
                  </a:lnTo>
                  <a:lnTo>
                    <a:pt x="921" y="852"/>
                  </a:lnTo>
                  <a:lnTo>
                    <a:pt x="925" y="850"/>
                  </a:lnTo>
                  <a:lnTo>
                    <a:pt x="925" y="852"/>
                  </a:lnTo>
                  <a:lnTo>
                    <a:pt x="928" y="850"/>
                  </a:lnTo>
                  <a:lnTo>
                    <a:pt x="928" y="852"/>
                  </a:lnTo>
                  <a:lnTo>
                    <a:pt x="928" y="850"/>
                  </a:lnTo>
                  <a:lnTo>
                    <a:pt x="928" y="850"/>
                  </a:lnTo>
                  <a:lnTo>
                    <a:pt x="930" y="850"/>
                  </a:lnTo>
                  <a:lnTo>
                    <a:pt x="930" y="850"/>
                  </a:lnTo>
                  <a:lnTo>
                    <a:pt x="930" y="850"/>
                  </a:lnTo>
                  <a:lnTo>
                    <a:pt x="930" y="850"/>
                  </a:lnTo>
                  <a:lnTo>
                    <a:pt x="930" y="850"/>
                  </a:lnTo>
                  <a:lnTo>
                    <a:pt x="932" y="850"/>
                  </a:lnTo>
                  <a:lnTo>
                    <a:pt x="932" y="850"/>
                  </a:lnTo>
                  <a:lnTo>
                    <a:pt x="932" y="850"/>
                  </a:lnTo>
                  <a:lnTo>
                    <a:pt x="935" y="852"/>
                  </a:lnTo>
                  <a:lnTo>
                    <a:pt x="935" y="855"/>
                  </a:lnTo>
                  <a:lnTo>
                    <a:pt x="935" y="857"/>
                  </a:lnTo>
                  <a:lnTo>
                    <a:pt x="932" y="857"/>
                  </a:lnTo>
                  <a:lnTo>
                    <a:pt x="932" y="857"/>
                  </a:lnTo>
                  <a:lnTo>
                    <a:pt x="932" y="859"/>
                  </a:lnTo>
                  <a:lnTo>
                    <a:pt x="930" y="859"/>
                  </a:lnTo>
                  <a:lnTo>
                    <a:pt x="928" y="862"/>
                  </a:lnTo>
                  <a:lnTo>
                    <a:pt x="925" y="862"/>
                  </a:lnTo>
                  <a:lnTo>
                    <a:pt x="925" y="862"/>
                  </a:lnTo>
                  <a:lnTo>
                    <a:pt x="925" y="862"/>
                  </a:lnTo>
                  <a:lnTo>
                    <a:pt x="925" y="862"/>
                  </a:lnTo>
                  <a:lnTo>
                    <a:pt x="925" y="862"/>
                  </a:lnTo>
                  <a:lnTo>
                    <a:pt x="928" y="864"/>
                  </a:lnTo>
                  <a:lnTo>
                    <a:pt x="928" y="866"/>
                  </a:lnTo>
                  <a:lnTo>
                    <a:pt x="925" y="866"/>
                  </a:lnTo>
                  <a:lnTo>
                    <a:pt x="928" y="866"/>
                  </a:lnTo>
                  <a:lnTo>
                    <a:pt x="928" y="869"/>
                  </a:lnTo>
                  <a:lnTo>
                    <a:pt x="930" y="869"/>
                  </a:lnTo>
                  <a:lnTo>
                    <a:pt x="930" y="869"/>
                  </a:lnTo>
                  <a:lnTo>
                    <a:pt x="932" y="866"/>
                  </a:lnTo>
                  <a:lnTo>
                    <a:pt x="935" y="866"/>
                  </a:lnTo>
                  <a:lnTo>
                    <a:pt x="935" y="864"/>
                  </a:lnTo>
                  <a:lnTo>
                    <a:pt x="937" y="864"/>
                  </a:lnTo>
                  <a:lnTo>
                    <a:pt x="937" y="864"/>
                  </a:lnTo>
                  <a:lnTo>
                    <a:pt x="939" y="864"/>
                  </a:lnTo>
                  <a:lnTo>
                    <a:pt x="939" y="864"/>
                  </a:lnTo>
                  <a:lnTo>
                    <a:pt x="942" y="864"/>
                  </a:lnTo>
                  <a:lnTo>
                    <a:pt x="942" y="862"/>
                  </a:lnTo>
                  <a:lnTo>
                    <a:pt x="942" y="862"/>
                  </a:lnTo>
                  <a:lnTo>
                    <a:pt x="939" y="862"/>
                  </a:lnTo>
                  <a:lnTo>
                    <a:pt x="939" y="862"/>
                  </a:lnTo>
                  <a:lnTo>
                    <a:pt x="939" y="859"/>
                  </a:lnTo>
                  <a:lnTo>
                    <a:pt x="939" y="859"/>
                  </a:lnTo>
                  <a:lnTo>
                    <a:pt x="939" y="859"/>
                  </a:lnTo>
                  <a:lnTo>
                    <a:pt x="939" y="857"/>
                  </a:lnTo>
                  <a:lnTo>
                    <a:pt x="937" y="859"/>
                  </a:lnTo>
                  <a:lnTo>
                    <a:pt x="937" y="857"/>
                  </a:lnTo>
                  <a:lnTo>
                    <a:pt x="937" y="857"/>
                  </a:lnTo>
                  <a:lnTo>
                    <a:pt x="937" y="857"/>
                  </a:lnTo>
                  <a:lnTo>
                    <a:pt x="937" y="855"/>
                  </a:lnTo>
                  <a:lnTo>
                    <a:pt x="937" y="855"/>
                  </a:lnTo>
                  <a:lnTo>
                    <a:pt x="937" y="852"/>
                  </a:lnTo>
                  <a:lnTo>
                    <a:pt x="937" y="852"/>
                  </a:lnTo>
                  <a:lnTo>
                    <a:pt x="942" y="850"/>
                  </a:lnTo>
                  <a:lnTo>
                    <a:pt x="937" y="850"/>
                  </a:lnTo>
                  <a:lnTo>
                    <a:pt x="937" y="847"/>
                  </a:lnTo>
                  <a:lnTo>
                    <a:pt x="937" y="847"/>
                  </a:lnTo>
                  <a:lnTo>
                    <a:pt x="937" y="847"/>
                  </a:lnTo>
                  <a:lnTo>
                    <a:pt x="939" y="847"/>
                  </a:lnTo>
                  <a:lnTo>
                    <a:pt x="942" y="847"/>
                  </a:lnTo>
                  <a:lnTo>
                    <a:pt x="944" y="847"/>
                  </a:lnTo>
                  <a:lnTo>
                    <a:pt x="944" y="847"/>
                  </a:lnTo>
                  <a:lnTo>
                    <a:pt x="944" y="850"/>
                  </a:lnTo>
                  <a:lnTo>
                    <a:pt x="942" y="850"/>
                  </a:lnTo>
                  <a:lnTo>
                    <a:pt x="942" y="852"/>
                  </a:lnTo>
                  <a:lnTo>
                    <a:pt x="942" y="852"/>
                  </a:lnTo>
                  <a:lnTo>
                    <a:pt x="942" y="852"/>
                  </a:lnTo>
                  <a:lnTo>
                    <a:pt x="942" y="855"/>
                  </a:lnTo>
                  <a:lnTo>
                    <a:pt x="939" y="855"/>
                  </a:lnTo>
                  <a:lnTo>
                    <a:pt x="939" y="855"/>
                  </a:lnTo>
                  <a:lnTo>
                    <a:pt x="939" y="855"/>
                  </a:lnTo>
                  <a:lnTo>
                    <a:pt x="942" y="855"/>
                  </a:lnTo>
                  <a:lnTo>
                    <a:pt x="942" y="855"/>
                  </a:lnTo>
                  <a:lnTo>
                    <a:pt x="942" y="855"/>
                  </a:lnTo>
                  <a:lnTo>
                    <a:pt x="942" y="855"/>
                  </a:lnTo>
                  <a:lnTo>
                    <a:pt x="942" y="852"/>
                  </a:lnTo>
                  <a:lnTo>
                    <a:pt x="947" y="850"/>
                  </a:lnTo>
                  <a:lnTo>
                    <a:pt x="949" y="847"/>
                  </a:lnTo>
                  <a:lnTo>
                    <a:pt x="951" y="847"/>
                  </a:lnTo>
                  <a:lnTo>
                    <a:pt x="951" y="847"/>
                  </a:lnTo>
                  <a:lnTo>
                    <a:pt x="951" y="847"/>
                  </a:lnTo>
                  <a:lnTo>
                    <a:pt x="954" y="845"/>
                  </a:lnTo>
                  <a:lnTo>
                    <a:pt x="954" y="845"/>
                  </a:lnTo>
                  <a:lnTo>
                    <a:pt x="954" y="845"/>
                  </a:lnTo>
                  <a:lnTo>
                    <a:pt x="954" y="845"/>
                  </a:lnTo>
                  <a:lnTo>
                    <a:pt x="944" y="845"/>
                  </a:lnTo>
                  <a:lnTo>
                    <a:pt x="942" y="845"/>
                  </a:lnTo>
                  <a:close/>
                  <a:moveTo>
                    <a:pt x="556" y="696"/>
                  </a:moveTo>
                  <a:lnTo>
                    <a:pt x="556" y="696"/>
                  </a:lnTo>
                  <a:lnTo>
                    <a:pt x="556" y="698"/>
                  </a:lnTo>
                  <a:lnTo>
                    <a:pt x="554" y="698"/>
                  </a:lnTo>
                  <a:lnTo>
                    <a:pt x="554" y="698"/>
                  </a:lnTo>
                  <a:lnTo>
                    <a:pt x="554" y="698"/>
                  </a:lnTo>
                  <a:lnTo>
                    <a:pt x="556" y="698"/>
                  </a:lnTo>
                  <a:lnTo>
                    <a:pt x="556" y="698"/>
                  </a:lnTo>
                  <a:lnTo>
                    <a:pt x="556" y="698"/>
                  </a:lnTo>
                  <a:lnTo>
                    <a:pt x="554" y="701"/>
                  </a:lnTo>
                  <a:lnTo>
                    <a:pt x="554" y="701"/>
                  </a:lnTo>
                  <a:lnTo>
                    <a:pt x="554" y="701"/>
                  </a:lnTo>
                  <a:lnTo>
                    <a:pt x="549" y="703"/>
                  </a:lnTo>
                  <a:lnTo>
                    <a:pt x="549" y="703"/>
                  </a:lnTo>
                  <a:lnTo>
                    <a:pt x="549" y="703"/>
                  </a:lnTo>
                  <a:lnTo>
                    <a:pt x="547" y="703"/>
                  </a:lnTo>
                  <a:lnTo>
                    <a:pt x="547" y="703"/>
                  </a:lnTo>
                  <a:lnTo>
                    <a:pt x="547" y="703"/>
                  </a:lnTo>
                  <a:lnTo>
                    <a:pt x="547" y="703"/>
                  </a:lnTo>
                  <a:lnTo>
                    <a:pt x="547" y="703"/>
                  </a:lnTo>
                  <a:lnTo>
                    <a:pt x="549" y="703"/>
                  </a:lnTo>
                  <a:lnTo>
                    <a:pt x="549" y="703"/>
                  </a:lnTo>
                  <a:lnTo>
                    <a:pt x="549" y="703"/>
                  </a:lnTo>
                  <a:lnTo>
                    <a:pt x="551" y="703"/>
                  </a:lnTo>
                  <a:lnTo>
                    <a:pt x="551" y="701"/>
                  </a:lnTo>
                  <a:lnTo>
                    <a:pt x="554" y="701"/>
                  </a:lnTo>
                  <a:lnTo>
                    <a:pt x="554" y="701"/>
                  </a:lnTo>
                  <a:lnTo>
                    <a:pt x="554" y="701"/>
                  </a:lnTo>
                  <a:lnTo>
                    <a:pt x="556" y="701"/>
                  </a:lnTo>
                  <a:lnTo>
                    <a:pt x="556" y="701"/>
                  </a:lnTo>
                  <a:lnTo>
                    <a:pt x="556" y="698"/>
                  </a:lnTo>
                  <a:lnTo>
                    <a:pt x="558" y="698"/>
                  </a:lnTo>
                  <a:lnTo>
                    <a:pt x="558" y="698"/>
                  </a:lnTo>
                  <a:lnTo>
                    <a:pt x="558" y="696"/>
                  </a:lnTo>
                  <a:lnTo>
                    <a:pt x="558" y="696"/>
                  </a:lnTo>
                  <a:lnTo>
                    <a:pt x="556" y="696"/>
                  </a:lnTo>
                  <a:lnTo>
                    <a:pt x="556" y="696"/>
                  </a:lnTo>
                  <a:close/>
                  <a:moveTo>
                    <a:pt x="532" y="686"/>
                  </a:moveTo>
                  <a:lnTo>
                    <a:pt x="532" y="686"/>
                  </a:lnTo>
                  <a:lnTo>
                    <a:pt x="535" y="684"/>
                  </a:lnTo>
                  <a:lnTo>
                    <a:pt x="535" y="684"/>
                  </a:lnTo>
                  <a:lnTo>
                    <a:pt x="535" y="684"/>
                  </a:lnTo>
                  <a:lnTo>
                    <a:pt x="535" y="684"/>
                  </a:lnTo>
                  <a:lnTo>
                    <a:pt x="535" y="684"/>
                  </a:lnTo>
                  <a:lnTo>
                    <a:pt x="537" y="684"/>
                  </a:lnTo>
                  <a:lnTo>
                    <a:pt x="537" y="684"/>
                  </a:lnTo>
                  <a:lnTo>
                    <a:pt x="537" y="682"/>
                  </a:lnTo>
                  <a:lnTo>
                    <a:pt x="537" y="682"/>
                  </a:lnTo>
                  <a:lnTo>
                    <a:pt x="539" y="682"/>
                  </a:lnTo>
                  <a:lnTo>
                    <a:pt x="539" y="682"/>
                  </a:lnTo>
                  <a:lnTo>
                    <a:pt x="539" y="682"/>
                  </a:lnTo>
                  <a:lnTo>
                    <a:pt x="539" y="679"/>
                  </a:lnTo>
                  <a:lnTo>
                    <a:pt x="539" y="679"/>
                  </a:lnTo>
                  <a:lnTo>
                    <a:pt x="542" y="679"/>
                  </a:lnTo>
                  <a:lnTo>
                    <a:pt x="542" y="679"/>
                  </a:lnTo>
                  <a:lnTo>
                    <a:pt x="542" y="679"/>
                  </a:lnTo>
                  <a:lnTo>
                    <a:pt x="542" y="679"/>
                  </a:lnTo>
                  <a:lnTo>
                    <a:pt x="542" y="677"/>
                  </a:lnTo>
                  <a:lnTo>
                    <a:pt x="542" y="677"/>
                  </a:lnTo>
                  <a:lnTo>
                    <a:pt x="542" y="675"/>
                  </a:lnTo>
                  <a:lnTo>
                    <a:pt x="544" y="675"/>
                  </a:lnTo>
                  <a:lnTo>
                    <a:pt x="544" y="675"/>
                  </a:lnTo>
                  <a:lnTo>
                    <a:pt x="544" y="672"/>
                  </a:lnTo>
                  <a:lnTo>
                    <a:pt x="544" y="675"/>
                  </a:lnTo>
                  <a:lnTo>
                    <a:pt x="542" y="675"/>
                  </a:lnTo>
                  <a:lnTo>
                    <a:pt x="542" y="677"/>
                  </a:lnTo>
                  <a:lnTo>
                    <a:pt x="542" y="677"/>
                  </a:lnTo>
                  <a:lnTo>
                    <a:pt x="539" y="677"/>
                  </a:lnTo>
                  <a:lnTo>
                    <a:pt x="542" y="677"/>
                  </a:lnTo>
                  <a:lnTo>
                    <a:pt x="539" y="677"/>
                  </a:lnTo>
                  <a:lnTo>
                    <a:pt x="539" y="679"/>
                  </a:lnTo>
                  <a:lnTo>
                    <a:pt x="539" y="679"/>
                  </a:lnTo>
                  <a:lnTo>
                    <a:pt x="539" y="677"/>
                  </a:lnTo>
                  <a:lnTo>
                    <a:pt x="539" y="677"/>
                  </a:lnTo>
                  <a:lnTo>
                    <a:pt x="539" y="677"/>
                  </a:lnTo>
                  <a:lnTo>
                    <a:pt x="539" y="675"/>
                  </a:lnTo>
                  <a:lnTo>
                    <a:pt x="537" y="677"/>
                  </a:lnTo>
                  <a:lnTo>
                    <a:pt x="537" y="677"/>
                  </a:lnTo>
                  <a:lnTo>
                    <a:pt x="537" y="677"/>
                  </a:lnTo>
                  <a:lnTo>
                    <a:pt x="537" y="677"/>
                  </a:lnTo>
                  <a:lnTo>
                    <a:pt x="537" y="677"/>
                  </a:lnTo>
                  <a:lnTo>
                    <a:pt x="537" y="677"/>
                  </a:lnTo>
                  <a:lnTo>
                    <a:pt x="537" y="677"/>
                  </a:lnTo>
                  <a:lnTo>
                    <a:pt x="537" y="677"/>
                  </a:lnTo>
                  <a:lnTo>
                    <a:pt x="535" y="679"/>
                  </a:lnTo>
                  <a:lnTo>
                    <a:pt x="535" y="679"/>
                  </a:lnTo>
                  <a:lnTo>
                    <a:pt x="535" y="682"/>
                  </a:lnTo>
                  <a:lnTo>
                    <a:pt x="535" y="682"/>
                  </a:lnTo>
                  <a:lnTo>
                    <a:pt x="535" y="682"/>
                  </a:lnTo>
                  <a:lnTo>
                    <a:pt x="535" y="682"/>
                  </a:lnTo>
                  <a:lnTo>
                    <a:pt x="535" y="682"/>
                  </a:lnTo>
                  <a:lnTo>
                    <a:pt x="535" y="682"/>
                  </a:lnTo>
                  <a:lnTo>
                    <a:pt x="535" y="682"/>
                  </a:lnTo>
                  <a:lnTo>
                    <a:pt x="532" y="682"/>
                  </a:lnTo>
                  <a:lnTo>
                    <a:pt x="532" y="682"/>
                  </a:lnTo>
                  <a:lnTo>
                    <a:pt x="532" y="682"/>
                  </a:lnTo>
                  <a:lnTo>
                    <a:pt x="532" y="682"/>
                  </a:lnTo>
                  <a:lnTo>
                    <a:pt x="532" y="682"/>
                  </a:lnTo>
                  <a:lnTo>
                    <a:pt x="532" y="684"/>
                  </a:lnTo>
                  <a:lnTo>
                    <a:pt x="532" y="684"/>
                  </a:lnTo>
                  <a:lnTo>
                    <a:pt x="532" y="682"/>
                  </a:lnTo>
                  <a:lnTo>
                    <a:pt x="532" y="684"/>
                  </a:lnTo>
                  <a:lnTo>
                    <a:pt x="532" y="684"/>
                  </a:lnTo>
                  <a:lnTo>
                    <a:pt x="532" y="684"/>
                  </a:lnTo>
                  <a:lnTo>
                    <a:pt x="532" y="684"/>
                  </a:lnTo>
                  <a:lnTo>
                    <a:pt x="532" y="684"/>
                  </a:lnTo>
                  <a:lnTo>
                    <a:pt x="532" y="684"/>
                  </a:lnTo>
                  <a:lnTo>
                    <a:pt x="532" y="686"/>
                  </a:lnTo>
                  <a:lnTo>
                    <a:pt x="532" y="686"/>
                  </a:lnTo>
                  <a:lnTo>
                    <a:pt x="532" y="686"/>
                  </a:lnTo>
                  <a:lnTo>
                    <a:pt x="532" y="686"/>
                  </a:lnTo>
                  <a:close/>
                  <a:moveTo>
                    <a:pt x="549" y="705"/>
                  </a:moveTo>
                  <a:lnTo>
                    <a:pt x="547" y="705"/>
                  </a:lnTo>
                  <a:lnTo>
                    <a:pt x="547" y="705"/>
                  </a:lnTo>
                  <a:lnTo>
                    <a:pt x="547" y="705"/>
                  </a:lnTo>
                  <a:lnTo>
                    <a:pt x="547" y="705"/>
                  </a:lnTo>
                  <a:lnTo>
                    <a:pt x="544" y="705"/>
                  </a:lnTo>
                  <a:lnTo>
                    <a:pt x="544" y="705"/>
                  </a:lnTo>
                  <a:lnTo>
                    <a:pt x="544" y="703"/>
                  </a:lnTo>
                  <a:lnTo>
                    <a:pt x="544" y="703"/>
                  </a:lnTo>
                  <a:lnTo>
                    <a:pt x="544" y="703"/>
                  </a:lnTo>
                  <a:lnTo>
                    <a:pt x="542" y="703"/>
                  </a:lnTo>
                  <a:lnTo>
                    <a:pt x="542" y="705"/>
                  </a:lnTo>
                  <a:lnTo>
                    <a:pt x="539" y="705"/>
                  </a:lnTo>
                  <a:lnTo>
                    <a:pt x="539" y="705"/>
                  </a:lnTo>
                  <a:lnTo>
                    <a:pt x="539" y="705"/>
                  </a:lnTo>
                  <a:lnTo>
                    <a:pt x="539" y="705"/>
                  </a:lnTo>
                  <a:lnTo>
                    <a:pt x="537" y="705"/>
                  </a:lnTo>
                  <a:lnTo>
                    <a:pt x="537" y="705"/>
                  </a:lnTo>
                  <a:lnTo>
                    <a:pt x="537" y="705"/>
                  </a:lnTo>
                  <a:lnTo>
                    <a:pt x="535" y="705"/>
                  </a:lnTo>
                  <a:lnTo>
                    <a:pt x="535" y="705"/>
                  </a:lnTo>
                  <a:lnTo>
                    <a:pt x="532" y="705"/>
                  </a:lnTo>
                  <a:lnTo>
                    <a:pt x="532" y="705"/>
                  </a:lnTo>
                  <a:lnTo>
                    <a:pt x="535" y="705"/>
                  </a:lnTo>
                  <a:lnTo>
                    <a:pt x="535" y="705"/>
                  </a:lnTo>
                  <a:lnTo>
                    <a:pt x="537" y="703"/>
                  </a:lnTo>
                  <a:lnTo>
                    <a:pt x="537" y="705"/>
                  </a:lnTo>
                  <a:lnTo>
                    <a:pt x="537" y="703"/>
                  </a:lnTo>
                  <a:lnTo>
                    <a:pt x="537" y="703"/>
                  </a:lnTo>
                  <a:lnTo>
                    <a:pt x="539" y="703"/>
                  </a:lnTo>
                  <a:lnTo>
                    <a:pt x="539" y="703"/>
                  </a:lnTo>
                  <a:lnTo>
                    <a:pt x="539" y="703"/>
                  </a:lnTo>
                  <a:lnTo>
                    <a:pt x="542" y="703"/>
                  </a:lnTo>
                  <a:lnTo>
                    <a:pt x="544" y="703"/>
                  </a:lnTo>
                  <a:lnTo>
                    <a:pt x="544" y="703"/>
                  </a:lnTo>
                  <a:lnTo>
                    <a:pt x="544" y="703"/>
                  </a:lnTo>
                  <a:lnTo>
                    <a:pt x="544" y="703"/>
                  </a:lnTo>
                  <a:lnTo>
                    <a:pt x="547" y="701"/>
                  </a:lnTo>
                  <a:lnTo>
                    <a:pt x="547" y="701"/>
                  </a:lnTo>
                  <a:lnTo>
                    <a:pt x="547" y="701"/>
                  </a:lnTo>
                  <a:lnTo>
                    <a:pt x="547" y="701"/>
                  </a:lnTo>
                  <a:lnTo>
                    <a:pt x="547" y="701"/>
                  </a:lnTo>
                  <a:lnTo>
                    <a:pt x="549" y="701"/>
                  </a:lnTo>
                  <a:lnTo>
                    <a:pt x="547" y="701"/>
                  </a:lnTo>
                  <a:lnTo>
                    <a:pt x="547" y="701"/>
                  </a:lnTo>
                  <a:lnTo>
                    <a:pt x="547" y="698"/>
                  </a:lnTo>
                  <a:lnTo>
                    <a:pt x="547" y="698"/>
                  </a:lnTo>
                  <a:lnTo>
                    <a:pt x="547" y="698"/>
                  </a:lnTo>
                  <a:lnTo>
                    <a:pt x="547" y="696"/>
                  </a:lnTo>
                  <a:lnTo>
                    <a:pt x="547" y="696"/>
                  </a:lnTo>
                  <a:lnTo>
                    <a:pt x="547" y="696"/>
                  </a:lnTo>
                  <a:lnTo>
                    <a:pt x="549" y="696"/>
                  </a:lnTo>
                  <a:lnTo>
                    <a:pt x="549" y="696"/>
                  </a:lnTo>
                  <a:lnTo>
                    <a:pt x="549" y="696"/>
                  </a:lnTo>
                  <a:lnTo>
                    <a:pt x="549" y="698"/>
                  </a:lnTo>
                  <a:lnTo>
                    <a:pt x="549" y="698"/>
                  </a:lnTo>
                  <a:lnTo>
                    <a:pt x="549" y="698"/>
                  </a:lnTo>
                  <a:lnTo>
                    <a:pt x="549" y="698"/>
                  </a:lnTo>
                  <a:lnTo>
                    <a:pt x="549" y="698"/>
                  </a:lnTo>
                  <a:lnTo>
                    <a:pt x="549" y="698"/>
                  </a:lnTo>
                  <a:lnTo>
                    <a:pt x="549" y="698"/>
                  </a:lnTo>
                  <a:lnTo>
                    <a:pt x="551" y="698"/>
                  </a:lnTo>
                  <a:lnTo>
                    <a:pt x="551" y="698"/>
                  </a:lnTo>
                  <a:lnTo>
                    <a:pt x="551" y="696"/>
                  </a:lnTo>
                  <a:lnTo>
                    <a:pt x="551" y="696"/>
                  </a:lnTo>
                  <a:lnTo>
                    <a:pt x="551" y="696"/>
                  </a:lnTo>
                  <a:lnTo>
                    <a:pt x="556" y="691"/>
                  </a:lnTo>
                  <a:lnTo>
                    <a:pt x="556" y="691"/>
                  </a:lnTo>
                  <a:lnTo>
                    <a:pt x="556" y="689"/>
                  </a:lnTo>
                  <a:lnTo>
                    <a:pt x="556" y="691"/>
                  </a:lnTo>
                  <a:lnTo>
                    <a:pt x="554" y="691"/>
                  </a:lnTo>
                  <a:lnTo>
                    <a:pt x="551" y="694"/>
                  </a:lnTo>
                  <a:lnTo>
                    <a:pt x="551" y="694"/>
                  </a:lnTo>
                  <a:lnTo>
                    <a:pt x="549" y="694"/>
                  </a:lnTo>
                  <a:lnTo>
                    <a:pt x="549" y="694"/>
                  </a:lnTo>
                  <a:lnTo>
                    <a:pt x="549" y="694"/>
                  </a:lnTo>
                  <a:lnTo>
                    <a:pt x="549" y="694"/>
                  </a:lnTo>
                  <a:lnTo>
                    <a:pt x="549" y="691"/>
                  </a:lnTo>
                  <a:lnTo>
                    <a:pt x="549" y="691"/>
                  </a:lnTo>
                  <a:lnTo>
                    <a:pt x="551" y="691"/>
                  </a:lnTo>
                  <a:lnTo>
                    <a:pt x="551" y="691"/>
                  </a:lnTo>
                  <a:lnTo>
                    <a:pt x="551" y="691"/>
                  </a:lnTo>
                  <a:lnTo>
                    <a:pt x="551" y="691"/>
                  </a:lnTo>
                  <a:lnTo>
                    <a:pt x="551" y="689"/>
                  </a:lnTo>
                  <a:lnTo>
                    <a:pt x="549" y="689"/>
                  </a:lnTo>
                  <a:lnTo>
                    <a:pt x="549" y="689"/>
                  </a:lnTo>
                  <a:lnTo>
                    <a:pt x="549" y="689"/>
                  </a:lnTo>
                  <a:lnTo>
                    <a:pt x="549" y="691"/>
                  </a:lnTo>
                  <a:lnTo>
                    <a:pt x="547" y="691"/>
                  </a:lnTo>
                  <a:lnTo>
                    <a:pt x="547" y="689"/>
                  </a:lnTo>
                  <a:lnTo>
                    <a:pt x="547" y="691"/>
                  </a:lnTo>
                  <a:lnTo>
                    <a:pt x="544" y="691"/>
                  </a:lnTo>
                  <a:lnTo>
                    <a:pt x="544" y="691"/>
                  </a:lnTo>
                  <a:lnTo>
                    <a:pt x="542" y="691"/>
                  </a:lnTo>
                  <a:lnTo>
                    <a:pt x="542" y="689"/>
                  </a:lnTo>
                  <a:lnTo>
                    <a:pt x="542" y="689"/>
                  </a:lnTo>
                  <a:lnTo>
                    <a:pt x="539" y="689"/>
                  </a:lnTo>
                  <a:lnTo>
                    <a:pt x="539" y="689"/>
                  </a:lnTo>
                  <a:lnTo>
                    <a:pt x="539" y="689"/>
                  </a:lnTo>
                  <a:lnTo>
                    <a:pt x="539" y="689"/>
                  </a:lnTo>
                  <a:lnTo>
                    <a:pt x="539" y="691"/>
                  </a:lnTo>
                  <a:lnTo>
                    <a:pt x="537" y="691"/>
                  </a:lnTo>
                  <a:lnTo>
                    <a:pt x="537" y="691"/>
                  </a:lnTo>
                  <a:lnTo>
                    <a:pt x="539" y="694"/>
                  </a:lnTo>
                  <a:lnTo>
                    <a:pt x="539" y="694"/>
                  </a:lnTo>
                  <a:lnTo>
                    <a:pt x="539" y="694"/>
                  </a:lnTo>
                  <a:lnTo>
                    <a:pt x="542" y="691"/>
                  </a:lnTo>
                  <a:lnTo>
                    <a:pt x="542" y="691"/>
                  </a:lnTo>
                  <a:lnTo>
                    <a:pt x="542" y="691"/>
                  </a:lnTo>
                  <a:lnTo>
                    <a:pt x="542" y="691"/>
                  </a:lnTo>
                  <a:lnTo>
                    <a:pt x="542" y="694"/>
                  </a:lnTo>
                  <a:lnTo>
                    <a:pt x="542" y="694"/>
                  </a:lnTo>
                  <a:lnTo>
                    <a:pt x="542" y="694"/>
                  </a:lnTo>
                  <a:lnTo>
                    <a:pt x="542" y="696"/>
                  </a:lnTo>
                  <a:lnTo>
                    <a:pt x="539" y="696"/>
                  </a:lnTo>
                  <a:lnTo>
                    <a:pt x="539" y="696"/>
                  </a:lnTo>
                  <a:lnTo>
                    <a:pt x="539" y="698"/>
                  </a:lnTo>
                  <a:lnTo>
                    <a:pt x="537" y="698"/>
                  </a:lnTo>
                  <a:lnTo>
                    <a:pt x="537" y="696"/>
                  </a:lnTo>
                  <a:lnTo>
                    <a:pt x="537" y="696"/>
                  </a:lnTo>
                  <a:lnTo>
                    <a:pt x="539" y="696"/>
                  </a:lnTo>
                  <a:lnTo>
                    <a:pt x="537" y="694"/>
                  </a:lnTo>
                  <a:lnTo>
                    <a:pt x="537" y="696"/>
                  </a:lnTo>
                  <a:lnTo>
                    <a:pt x="537" y="696"/>
                  </a:lnTo>
                  <a:lnTo>
                    <a:pt x="537" y="696"/>
                  </a:lnTo>
                  <a:lnTo>
                    <a:pt x="535" y="696"/>
                  </a:lnTo>
                  <a:lnTo>
                    <a:pt x="535" y="696"/>
                  </a:lnTo>
                  <a:lnTo>
                    <a:pt x="535" y="696"/>
                  </a:lnTo>
                  <a:lnTo>
                    <a:pt x="535" y="696"/>
                  </a:lnTo>
                  <a:lnTo>
                    <a:pt x="535" y="696"/>
                  </a:lnTo>
                  <a:lnTo>
                    <a:pt x="535" y="698"/>
                  </a:lnTo>
                  <a:lnTo>
                    <a:pt x="535" y="698"/>
                  </a:lnTo>
                  <a:lnTo>
                    <a:pt x="532" y="698"/>
                  </a:lnTo>
                  <a:lnTo>
                    <a:pt x="532" y="698"/>
                  </a:lnTo>
                  <a:lnTo>
                    <a:pt x="532" y="701"/>
                  </a:lnTo>
                  <a:lnTo>
                    <a:pt x="535" y="701"/>
                  </a:lnTo>
                  <a:lnTo>
                    <a:pt x="537" y="701"/>
                  </a:lnTo>
                  <a:lnTo>
                    <a:pt x="537" y="701"/>
                  </a:lnTo>
                  <a:lnTo>
                    <a:pt x="537" y="701"/>
                  </a:lnTo>
                  <a:lnTo>
                    <a:pt x="537" y="701"/>
                  </a:lnTo>
                  <a:lnTo>
                    <a:pt x="537" y="701"/>
                  </a:lnTo>
                  <a:lnTo>
                    <a:pt x="537" y="701"/>
                  </a:lnTo>
                  <a:lnTo>
                    <a:pt x="537" y="701"/>
                  </a:lnTo>
                  <a:lnTo>
                    <a:pt x="537" y="701"/>
                  </a:lnTo>
                  <a:lnTo>
                    <a:pt x="537" y="701"/>
                  </a:lnTo>
                  <a:lnTo>
                    <a:pt x="537" y="701"/>
                  </a:lnTo>
                  <a:lnTo>
                    <a:pt x="539" y="701"/>
                  </a:lnTo>
                  <a:lnTo>
                    <a:pt x="544" y="701"/>
                  </a:lnTo>
                  <a:lnTo>
                    <a:pt x="542" y="701"/>
                  </a:lnTo>
                  <a:lnTo>
                    <a:pt x="542" y="701"/>
                  </a:lnTo>
                  <a:lnTo>
                    <a:pt x="539" y="701"/>
                  </a:lnTo>
                  <a:lnTo>
                    <a:pt x="539" y="703"/>
                  </a:lnTo>
                  <a:lnTo>
                    <a:pt x="539" y="703"/>
                  </a:lnTo>
                  <a:lnTo>
                    <a:pt x="539" y="703"/>
                  </a:lnTo>
                  <a:lnTo>
                    <a:pt x="537" y="703"/>
                  </a:lnTo>
                  <a:lnTo>
                    <a:pt x="537" y="703"/>
                  </a:lnTo>
                  <a:lnTo>
                    <a:pt x="535" y="703"/>
                  </a:lnTo>
                  <a:lnTo>
                    <a:pt x="535" y="703"/>
                  </a:lnTo>
                  <a:lnTo>
                    <a:pt x="535" y="703"/>
                  </a:lnTo>
                  <a:lnTo>
                    <a:pt x="532" y="703"/>
                  </a:lnTo>
                  <a:lnTo>
                    <a:pt x="532" y="703"/>
                  </a:lnTo>
                  <a:lnTo>
                    <a:pt x="532" y="703"/>
                  </a:lnTo>
                  <a:lnTo>
                    <a:pt x="532" y="703"/>
                  </a:lnTo>
                  <a:lnTo>
                    <a:pt x="535" y="703"/>
                  </a:lnTo>
                  <a:lnTo>
                    <a:pt x="535" y="703"/>
                  </a:lnTo>
                  <a:lnTo>
                    <a:pt x="532" y="703"/>
                  </a:lnTo>
                  <a:lnTo>
                    <a:pt x="525" y="708"/>
                  </a:lnTo>
                  <a:lnTo>
                    <a:pt x="525" y="708"/>
                  </a:lnTo>
                  <a:lnTo>
                    <a:pt x="525" y="705"/>
                  </a:lnTo>
                  <a:lnTo>
                    <a:pt x="525" y="705"/>
                  </a:lnTo>
                  <a:lnTo>
                    <a:pt x="525" y="705"/>
                  </a:lnTo>
                  <a:lnTo>
                    <a:pt x="528" y="705"/>
                  </a:lnTo>
                  <a:lnTo>
                    <a:pt x="530" y="703"/>
                  </a:lnTo>
                  <a:lnTo>
                    <a:pt x="530" y="703"/>
                  </a:lnTo>
                  <a:lnTo>
                    <a:pt x="530" y="703"/>
                  </a:lnTo>
                  <a:lnTo>
                    <a:pt x="532" y="701"/>
                  </a:lnTo>
                  <a:lnTo>
                    <a:pt x="532" y="701"/>
                  </a:lnTo>
                  <a:lnTo>
                    <a:pt x="532" y="701"/>
                  </a:lnTo>
                  <a:lnTo>
                    <a:pt x="530" y="698"/>
                  </a:lnTo>
                  <a:lnTo>
                    <a:pt x="530" y="698"/>
                  </a:lnTo>
                  <a:lnTo>
                    <a:pt x="530" y="698"/>
                  </a:lnTo>
                  <a:lnTo>
                    <a:pt x="530" y="698"/>
                  </a:lnTo>
                  <a:lnTo>
                    <a:pt x="530" y="698"/>
                  </a:lnTo>
                  <a:lnTo>
                    <a:pt x="532" y="698"/>
                  </a:lnTo>
                  <a:lnTo>
                    <a:pt x="532" y="696"/>
                  </a:lnTo>
                  <a:lnTo>
                    <a:pt x="532" y="696"/>
                  </a:lnTo>
                  <a:lnTo>
                    <a:pt x="532" y="696"/>
                  </a:lnTo>
                  <a:lnTo>
                    <a:pt x="532" y="696"/>
                  </a:lnTo>
                  <a:lnTo>
                    <a:pt x="535" y="696"/>
                  </a:lnTo>
                  <a:lnTo>
                    <a:pt x="535" y="696"/>
                  </a:lnTo>
                  <a:lnTo>
                    <a:pt x="532" y="696"/>
                  </a:lnTo>
                  <a:lnTo>
                    <a:pt x="535" y="696"/>
                  </a:lnTo>
                  <a:lnTo>
                    <a:pt x="535" y="694"/>
                  </a:lnTo>
                  <a:lnTo>
                    <a:pt x="535" y="694"/>
                  </a:lnTo>
                  <a:lnTo>
                    <a:pt x="535" y="694"/>
                  </a:lnTo>
                  <a:lnTo>
                    <a:pt x="535" y="694"/>
                  </a:lnTo>
                  <a:lnTo>
                    <a:pt x="535" y="694"/>
                  </a:lnTo>
                  <a:lnTo>
                    <a:pt x="535" y="696"/>
                  </a:lnTo>
                  <a:lnTo>
                    <a:pt x="535" y="696"/>
                  </a:lnTo>
                  <a:lnTo>
                    <a:pt x="537" y="694"/>
                  </a:lnTo>
                  <a:lnTo>
                    <a:pt x="537" y="694"/>
                  </a:lnTo>
                  <a:lnTo>
                    <a:pt x="537" y="694"/>
                  </a:lnTo>
                  <a:lnTo>
                    <a:pt x="537" y="694"/>
                  </a:lnTo>
                  <a:lnTo>
                    <a:pt x="537" y="694"/>
                  </a:lnTo>
                  <a:lnTo>
                    <a:pt x="537" y="694"/>
                  </a:lnTo>
                  <a:lnTo>
                    <a:pt x="535" y="694"/>
                  </a:lnTo>
                  <a:lnTo>
                    <a:pt x="532" y="694"/>
                  </a:lnTo>
                  <a:lnTo>
                    <a:pt x="532" y="694"/>
                  </a:lnTo>
                  <a:lnTo>
                    <a:pt x="530" y="696"/>
                  </a:lnTo>
                  <a:lnTo>
                    <a:pt x="530" y="696"/>
                  </a:lnTo>
                  <a:lnTo>
                    <a:pt x="530" y="696"/>
                  </a:lnTo>
                  <a:lnTo>
                    <a:pt x="528" y="696"/>
                  </a:lnTo>
                  <a:lnTo>
                    <a:pt x="528" y="696"/>
                  </a:lnTo>
                  <a:lnTo>
                    <a:pt x="528" y="696"/>
                  </a:lnTo>
                  <a:lnTo>
                    <a:pt x="530" y="696"/>
                  </a:lnTo>
                  <a:lnTo>
                    <a:pt x="530" y="694"/>
                  </a:lnTo>
                  <a:lnTo>
                    <a:pt x="530" y="694"/>
                  </a:lnTo>
                  <a:lnTo>
                    <a:pt x="530" y="694"/>
                  </a:lnTo>
                  <a:lnTo>
                    <a:pt x="530" y="694"/>
                  </a:lnTo>
                  <a:lnTo>
                    <a:pt x="530" y="691"/>
                  </a:lnTo>
                  <a:lnTo>
                    <a:pt x="530" y="691"/>
                  </a:lnTo>
                  <a:lnTo>
                    <a:pt x="530" y="691"/>
                  </a:lnTo>
                  <a:lnTo>
                    <a:pt x="530" y="691"/>
                  </a:lnTo>
                  <a:lnTo>
                    <a:pt x="532" y="689"/>
                  </a:lnTo>
                  <a:lnTo>
                    <a:pt x="532" y="691"/>
                  </a:lnTo>
                  <a:lnTo>
                    <a:pt x="532" y="691"/>
                  </a:lnTo>
                  <a:lnTo>
                    <a:pt x="535" y="691"/>
                  </a:lnTo>
                  <a:lnTo>
                    <a:pt x="537" y="691"/>
                  </a:lnTo>
                  <a:lnTo>
                    <a:pt x="537" y="689"/>
                  </a:lnTo>
                  <a:lnTo>
                    <a:pt x="537" y="689"/>
                  </a:lnTo>
                  <a:lnTo>
                    <a:pt x="537" y="689"/>
                  </a:lnTo>
                  <a:lnTo>
                    <a:pt x="537" y="689"/>
                  </a:lnTo>
                  <a:lnTo>
                    <a:pt x="537" y="689"/>
                  </a:lnTo>
                  <a:lnTo>
                    <a:pt x="537" y="689"/>
                  </a:lnTo>
                  <a:lnTo>
                    <a:pt x="537" y="689"/>
                  </a:lnTo>
                  <a:lnTo>
                    <a:pt x="539" y="689"/>
                  </a:lnTo>
                  <a:lnTo>
                    <a:pt x="539" y="689"/>
                  </a:lnTo>
                  <a:lnTo>
                    <a:pt x="539" y="686"/>
                  </a:lnTo>
                  <a:lnTo>
                    <a:pt x="539" y="686"/>
                  </a:lnTo>
                  <a:lnTo>
                    <a:pt x="539" y="686"/>
                  </a:lnTo>
                  <a:lnTo>
                    <a:pt x="539" y="686"/>
                  </a:lnTo>
                  <a:lnTo>
                    <a:pt x="542" y="686"/>
                  </a:lnTo>
                  <a:lnTo>
                    <a:pt x="544" y="686"/>
                  </a:lnTo>
                  <a:lnTo>
                    <a:pt x="544" y="684"/>
                  </a:lnTo>
                  <a:lnTo>
                    <a:pt x="542" y="684"/>
                  </a:lnTo>
                  <a:lnTo>
                    <a:pt x="542" y="684"/>
                  </a:lnTo>
                  <a:lnTo>
                    <a:pt x="542" y="684"/>
                  </a:lnTo>
                  <a:lnTo>
                    <a:pt x="542" y="684"/>
                  </a:lnTo>
                  <a:lnTo>
                    <a:pt x="539" y="686"/>
                  </a:lnTo>
                  <a:lnTo>
                    <a:pt x="537" y="686"/>
                  </a:lnTo>
                  <a:lnTo>
                    <a:pt x="537" y="686"/>
                  </a:lnTo>
                  <a:lnTo>
                    <a:pt x="537" y="686"/>
                  </a:lnTo>
                  <a:lnTo>
                    <a:pt x="537" y="686"/>
                  </a:lnTo>
                  <a:lnTo>
                    <a:pt x="537" y="686"/>
                  </a:lnTo>
                  <a:lnTo>
                    <a:pt x="535" y="689"/>
                  </a:lnTo>
                  <a:lnTo>
                    <a:pt x="535" y="689"/>
                  </a:lnTo>
                  <a:lnTo>
                    <a:pt x="535" y="689"/>
                  </a:lnTo>
                  <a:lnTo>
                    <a:pt x="535" y="686"/>
                  </a:lnTo>
                  <a:lnTo>
                    <a:pt x="532" y="686"/>
                  </a:lnTo>
                  <a:lnTo>
                    <a:pt x="532" y="689"/>
                  </a:lnTo>
                  <a:lnTo>
                    <a:pt x="532" y="689"/>
                  </a:lnTo>
                  <a:lnTo>
                    <a:pt x="530" y="689"/>
                  </a:lnTo>
                  <a:lnTo>
                    <a:pt x="528" y="689"/>
                  </a:lnTo>
                  <a:lnTo>
                    <a:pt x="528" y="689"/>
                  </a:lnTo>
                  <a:lnTo>
                    <a:pt x="528" y="689"/>
                  </a:lnTo>
                  <a:lnTo>
                    <a:pt x="525" y="691"/>
                  </a:lnTo>
                  <a:lnTo>
                    <a:pt x="525" y="691"/>
                  </a:lnTo>
                  <a:lnTo>
                    <a:pt x="525" y="691"/>
                  </a:lnTo>
                  <a:lnTo>
                    <a:pt x="525" y="691"/>
                  </a:lnTo>
                  <a:lnTo>
                    <a:pt x="525" y="691"/>
                  </a:lnTo>
                  <a:lnTo>
                    <a:pt x="528" y="691"/>
                  </a:lnTo>
                  <a:lnTo>
                    <a:pt x="528" y="691"/>
                  </a:lnTo>
                  <a:lnTo>
                    <a:pt x="528" y="691"/>
                  </a:lnTo>
                  <a:lnTo>
                    <a:pt x="528" y="691"/>
                  </a:lnTo>
                  <a:lnTo>
                    <a:pt x="528" y="694"/>
                  </a:lnTo>
                  <a:lnTo>
                    <a:pt x="525" y="694"/>
                  </a:lnTo>
                  <a:lnTo>
                    <a:pt x="525" y="694"/>
                  </a:lnTo>
                  <a:lnTo>
                    <a:pt x="523" y="694"/>
                  </a:lnTo>
                  <a:lnTo>
                    <a:pt x="525" y="696"/>
                  </a:lnTo>
                  <a:lnTo>
                    <a:pt x="523" y="696"/>
                  </a:lnTo>
                  <a:lnTo>
                    <a:pt x="523" y="696"/>
                  </a:lnTo>
                  <a:lnTo>
                    <a:pt x="523" y="696"/>
                  </a:lnTo>
                  <a:lnTo>
                    <a:pt x="523" y="696"/>
                  </a:lnTo>
                  <a:lnTo>
                    <a:pt x="523" y="696"/>
                  </a:lnTo>
                  <a:lnTo>
                    <a:pt x="523" y="696"/>
                  </a:lnTo>
                  <a:lnTo>
                    <a:pt x="523" y="696"/>
                  </a:lnTo>
                  <a:lnTo>
                    <a:pt x="523" y="694"/>
                  </a:lnTo>
                  <a:lnTo>
                    <a:pt x="521" y="694"/>
                  </a:lnTo>
                  <a:lnTo>
                    <a:pt x="521" y="694"/>
                  </a:lnTo>
                  <a:lnTo>
                    <a:pt x="521" y="694"/>
                  </a:lnTo>
                  <a:lnTo>
                    <a:pt x="518" y="694"/>
                  </a:lnTo>
                  <a:lnTo>
                    <a:pt x="518" y="696"/>
                  </a:lnTo>
                  <a:lnTo>
                    <a:pt x="518" y="696"/>
                  </a:lnTo>
                  <a:lnTo>
                    <a:pt x="518" y="696"/>
                  </a:lnTo>
                  <a:lnTo>
                    <a:pt x="518" y="696"/>
                  </a:lnTo>
                  <a:lnTo>
                    <a:pt x="518" y="696"/>
                  </a:lnTo>
                  <a:lnTo>
                    <a:pt x="518" y="696"/>
                  </a:lnTo>
                  <a:lnTo>
                    <a:pt x="516" y="696"/>
                  </a:lnTo>
                  <a:lnTo>
                    <a:pt x="516" y="698"/>
                  </a:lnTo>
                  <a:lnTo>
                    <a:pt x="513" y="698"/>
                  </a:lnTo>
                  <a:lnTo>
                    <a:pt x="513" y="698"/>
                  </a:lnTo>
                  <a:lnTo>
                    <a:pt x="511" y="698"/>
                  </a:lnTo>
                  <a:lnTo>
                    <a:pt x="511" y="698"/>
                  </a:lnTo>
                  <a:lnTo>
                    <a:pt x="513" y="698"/>
                  </a:lnTo>
                  <a:lnTo>
                    <a:pt x="513" y="698"/>
                  </a:lnTo>
                  <a:lnTo>
                    <a:pt x="511" y="698"/>
                  </a:lnTo>
                  <a:lnTo>
                    <a:pt x="511" y="698"/>
                  </a:lnTo>
                  <a:lnTo>
                    <a:pt x="511" y="698"/>
                  </a:lnTo>
                  <a:lnTo>
                    <a:pt x="509" y="698"/>
                  </a:lnTo>
                  <a:lnTo>
                    <a:pt x="506" y="703"/>
                  </a:lnTo>
                  <a:lnTo>
                    <a:pt x="504" y="705"/>
                  </a:lnTo>
                  <a:lnTo>
                    <a:pt x="502" y="705"/>
                  </a:lnTo>
                  <a:lnTo>
                    <a:pt x="502" y="705"/>
                  </a:lnTo>
                  <a:lnTo>
                    <a:pt x="499" y="708"/>
                  </a:lnTo>
                  <a:lnTo>
                    <a:pt x="497" y="708"/>
                  </a:lnTo>
                  <a:lnTo>
                    <a:pt x="497" y="708"/>
                  </a:lnTo>
                  <a:lnTo>
                    <a:pt x="494" y="708"/>
                  </a:lnTo>
                  <a:lnTo>
                    <a:pt x="492" y="708"/>
                  </a:lnTo>
                  <a:lnTo>
                    <a:pt x="492" y="708"/>
                  </a:lnTo>
                  <a:lnTo>
                    <a:pt x="492" y="705"/>
                  </a:lnTo>
                  <a:lnTo>
                    <a:pt x="492" y="705"/>
                  </a:lnTo>
                  <a:lnTo>
                    <a:pt x="494" y="705"/>
                  </a:lnTo>
                  <a:lnTo>
                    <a:pt x="494" y="705"/>
                  </a:lnTo>
                  <a:lnTo>
                    <a:pt x="494" y="705"/>
                  </a:lnTo>
                  <a:lnTo>
                    <a:pt x="494" y="703"/>
                  </a:lnTo>
                  <a:lnTo>
                    <a:pt x="494" y="701"/>
                  </a:lnTo>
                  <a:lnTo>
                    <a:pt x="494" y="701"/>
                  </a:lnTo>
                  <a:lnTo>
                    <a:pt x="492" y="701"/>
                  </a:lnTo>
                  <a:lnTo>
                    <a:pt x="492" y="701"/>
                  </a:lnTo>
                  <a:lnTo>
                    <a:pt x="492" y="701"/>
                  </a:lnTo>
                  <a:lnTo>
                    <a:pt x="492" y="701"/>
                  </a:lnTo>
                  <a:lnTo>
                    <a:pt x="492" y="698"/>
                  </a:lnTo>
                  <a:lnTo>
                    <a:pt x="492" y="698"/>
                  </a:lnTo>
                  <a:lnTo>
                    <a:pt x="492" y="696"/>
                  </a:lnTo>
                  <a:lnTo>
                    <a:pt x="494" y="696"/>
                  </a:lnTo>
                  <a:lnTo>
                    <a:pt x="494" y="698"/>
                  </a:lnTo>
                  <a:lnTo>
                    <a:pt x="494" y="698"/>
                  </a:lnTo>
                  <a:lnTo>
                    <a:pt x="494" y="698"/>
                  </a:lnTo>
                  <a:lnTo>
                    <a:pt x="494" y="698"/>
                  </a:lnTo>
                  <a:lnTo>
                    <a:pt x="494" y="696"/>
                  </a:lnTo>
                  <a:lnTo>
                    <a:pt x="494" y="696"/>
                  </a:lnTo>
                  <a:lnTo>
                    <a:pt x="494" y="696"/>
                  </a:lnTo>
                  <a:lnTo>
                    <a:pt x="494" y="694"/>
                  </a:lnTo>
                  <a:lnTo>
                    <a:pt x="494" y="691"/>
                  </a:lnTo>
                  <a:lnTo>
                    <a:pt x="494" y="691"/>
                  </a:lnTo>
                  <a:lnTo>
                    <a:pt x="494" y="691"/>
                  </a:lnTo>
                  <a:lnTo>
                    <a:pt x="492" y="691"/>
                  </a:lnTo>
                  <a:lnTo>
                    <a:pt x="492" y="691"/>
                  </a:lnTo>
                  <a:lnTo>
                    <a:pt x="494" y="691"/>
                  </a:lnTo>
                  <a:lnTo>
                    <a:pt x="494" y="689"/>
                  </a:lnTo>
                  <a:lnTo>
                    <a:pt x="497" y="689"/>
                  </a:lnTo>
                  <a:lnTo>
                    <a:pt x="497" y="689"/>
                  </a:lnTo>
                  <a:lnTo>
                    <a:pt x="497" y="686"/>
                  </a:lnTo>
                  <a:lnTo>
                    <a:pt x="497" y="686"/>
                  </a:lnTo>
                  <a:lnTo>
                    <a:pt x="497" y="684"/>
                  </a:lnTo>
                  <a:lnTo>
                    <a:pt x="497" y="684"/>
                  </a:lnTo>
                  <a:lnTo>
                    <a:pt x="497" y="682"/>
                  </a:lnTo>
                  <a:lnTo>
                    <a:pt x="497" y="682"/>
                  </a:lnTo>
                  <a:lnTo>
                    <a:pt x="497" y="682"/>
                  </a:lnTo>
                  <a:lnTo>
                    <a:pt x="494" y="682"/>
                  </a:lnTo>
                  <a:lnTo>
                    <a:pt x="497" y="682"/>
                  </a:lnTo>
                  <a:lnTo>
                    <a:pt x="497" y="682"/>
                  </a:lnTo>
                  <a:lnTo>
                    <a:pt x="497" y="682"/>
                  </a:lnTo>
                  <a:lnTo>
                    <a:pt x="497" y="679"/>
                  </a:lnTo>
                  <a:lnTo>
                    <a:pt x="497" y="679"/>
                  </a:lnTo>
                  <a:lnTo>
                    <a:pt x="497" y="679"/>
                  </a:lnTo>
                  <a:lnTo>
                    <a:pt x="497" y="677"/>
                  </a:lnTo>
                  <a:lnTo>
                    <a:pt x="497" y="677"/>
                  </a:lnTo>
                  <a:lnTo>
                    <a:pt x="494" y="677"/>
                  </a:lnTo>
                  <a:lnTo>
                    <a:pt x="494" y="679"/>
                  </a:lnTo>
                  <a:lnTo>
                    <a:pt x="494" y="679"/>
                  </a:lnTo>
                  <a:lnTo>
                    <a:pt x="494" y="677"/>
                  </a:lnTo>
                  <a:lnTo>
                    <a:pt x="492" y="679"/>
                  </a:lnTo>
                  <a:lnTo>
                    <a:pt x="492" y="679"/>
                  </a:lnTo>
                  <a:lnTo>
                    <a:pt x="492" y="679"/>
                  </a:lnTo>
                  <a:lnTo>
                    <a:pt x="492" y="679"/>
                  </a:lnTo>
                  <a:lnTo>
                    <a:pt x="492" y="679"/>
                  </a:lnTo>
                  <a:lnTo>
                    <a:pt x="492" y="679"/>
                  </a:lnTo>
                  <a:lnTo>
                    <a:pt x="490" y="682"/>
                  </a:lnTo>
                  <a:lnTo>
                    <a:pt x="490" y="682"/>
                  </a:lnTo>
                  <a:lnTo>
                    <a:pt x="490" y="682"/>
                  </a:lnTo>
                  <a:lnTo>
                    <a:pt x="485" y="677"/>
                  </a:lnTo>
                  <a:lnTo>
                    <a:pt x="485" y="677"/>
                  </a:lnTo>
                  <a:lnTo>
                    <a:pt x="485" y="675"/>
                  </a:lnTo>
                  <a:lnTo>
                    <a:pt x="483" y="675"/>
                  </a:lnTo>
                  <a:lnTo>
                    <a:pt x="483" y="675"/>
                  </a:lnTo>
                  <a:lnTo>
                    <a:pt x="483" y="675"/>
                  </a:lnTo>
                  <a:lnTo>
                    <a:pt x="483" y="672"/>
                  </a:lnTo>
                  <a:lnTo>
                    <a:pt x="483" y="672"/>
                  </a:lnTo>
                  <a:lnTo>
                    <a:pt x="483" y="672"/>
                  </a:lnTo>
                  <a:lnTo>
                    <a:pt x="483" y="672"/>
                  </a:lnTo>
                  <a:lnTo>
                    <a:pt x="483" y="672"/>
                  </a:lnTo>
                  <a:lnTo>
                    <a:pt x="483" y="670"/>
                  </a:lnTo>
                  <a:lnTo>
                    <a:pt x="483" y="670"/>
                  </a:lnTo>
                  <a:lnTo>
                    <a:pt x="485" y="670"/>
                  </a:lnTo>
                  <a:lnTo>
                    <a:pt x="485" y="670"/>
                  </a:lnTo>
                  <a:lnTo>
                    <a:pt x="485" y="667"/>
                  </a:lnTo>
                  <a:lnTo>
                    <a:pt x="485" y="667"/>
                  </a:lnTo>
                  <a:lnTo>
                    <a:pt x="485" y="667"/>
                  </a:lnTo>
                  <a:lnTo>
                    <a:pt x="487" y="665"/>
                  </a:lnTo>
                  <a:lnTo>
                    <a:pt x="487" y="663"/>
                  </a:lnTo>
                  <a:lnTo>
                    <a:pt x="487" y="663"/>
                  </a:lnTo>
                  <a:lnTo>
                    <a:pt x="490" y="663"/>
                  </a:lnTo>
                  <a:lnTo>
                    <a:pt x="499" y="663"/>
                  </a:lnTo>
                  <a:lnTo>
                    <a:pt x="502" y="663"/>
                  </a:lnTo>
                  <a:lnTo>
                    <a:pt x="499" y="663"/>
                  </a:lnTo>
                  <a:lnTo>
                    <a:pt x="497" y="663"/>
                  </a:lnTo>
                  <a:lnTo>
                    <a:pt x="492" y="660"/>
                  </a:lnTo>
                  <a:lnTo>
                    <a:pt x="483" y="663"/>
                  </a:lnTo>
                  <a:lnTo>
                    <a:pt x="480" y="663"/>
                  </a:lnTo>
                  <a:lnTo>
                    <a:pt x="478" y="665"/>
                  </a:lnTo>
                  <a:lnTo>
                    <a:pt x="480" y="665"/>
                  </a:lnTo>
                  <a:lnTo>
                    <a:pt x="480" y="665"/>
                  </a:lnTo>
                  <a:lnTo>
                    <a:pt x="480" y="665"/>
                  </a:lnTo>
                  <a:lnTo>
                    <a:pt x="483" y="665"/>
                  </a:lnTo>
                  <a:lnTo>
                    <a:pt x="483" y="665"/>
                  </a:lnTo>
                  <a:lnTo>
                    <a:pt x="483" y="665"/>
                  </a:lnTo>
                  <a:lnTo>
                    <a:pt x="483" y="665"/>
                  </a:lnTo>
                  <a:lnTo>
                    <a:pt x="480" y="665"/>
                  </a:lnTo>
                  <a:lnTo>
                    <a:pt x="480" y="667"/>
                  </a:lnTo>
                  <a:lnTo>
                    <a:pt x="480" y="667"/>
                  </a:lnTo>
                  <a:lnTo>
                    <a:pt x="480" y="667"/>
                  </a:lnTo>
                  <a:lnTo>
                    <a:pt x="478" y="667"/>
                  </a:lnTo>
                  <a:lnTo>
                    <a:pt x="478" y="667"/>
                  </a:lnTo>
                  <a:lnTo>
                    <a:pt x="478" y="667"/>
                  </a:lnTo>
                  <a:lnTo>
                    <a:pt x="478" y="667"/>
                  </a:lnTo>
                  <a:lnTo>
                    <a:pt x="478" y="667"/>
                  </a:lnTo>
                  <a:lnTo>
                    <a:pt x="476" y="667"/>
                  </a:lnTo>
                  <a:lnTo>
                    <a:pt x="478" y="667"/>
                  </a:lnTo>
                  <a:lnTo>
                    <a:pt x="478" y="665"/>
                  </a:lnTo>
                  <a:lnTo>
                    <a:pt x="476" y="667"/>
                  </a:lnTo>
                  <a:lnTo>
                    <a:pt x="473" y="667"/>
                  </a:lnTo>
                  <a:lnTo>
                    <a:pt x="468" y="675"/>
                  </a:lnTo>
                  <a:lnTo>
                    <a:pt x="464" y="675"/>
                  </a:lnTo>
                  <a:lnTo>
                    <a:pt x="464" y="675"/>
                  </a:lnTo>
                  <a:lnTo>
                    <a:pt x="464" y="677"/>
                  </a:lnTo>
                  <a:lnTo>
                    <a:pt x="461" y="677"/>
                  </a:lnTo>
                  <a:lnTo>
                    <a:pt x="461" y="677"/>
                  </a:lnTo>
                  <a:lnTo>
                    <a:pt x="461" y="677"/>
                  </a:lnTo>
                  <a:lnTo>
                    <a:pt x="459" y="677"/>
                  </a:lnTo>
                  <a:lnTo>
                    <a:pt x="459" y="677"/>
                  </a:lnTo>
                  <a:lnTo>
                    <a:pt x="459" y="677"/>
                  </a:lnTo>
                  <a:lnTo>
                    <a:pt x="459" y="677"/>
                  </a:lnTo>
                  <a:lnTo>
                    <a:pt x="459" y="677"/>
                  </a:lnTo>
                  <a:lnTo>
                    <a:pt x="459" y="679"/>
                  </a:lnTo>
                  <a:lnTo>
                    <a:pt x="459" y="679"/>
                  </a:lnTo>
                  <a:lnTo>
                    <a:pt x="459" y="679"/>
                  </a:lnTo>
                  <a:lnTo>
                    <a:pt x="459" y="679"/>
                  </a:lnTo>
                  <a:lnTo>
                    <a:pt x="457" y="679"/>
                  </a:lnTo>
                  <a:lnTo>
                    <a:pt x="457" y="679"/>
                  </a:lnTo>
                  <a:lnTo>
                    <a:pt x="457" y="679"/>
                  </a:lnTo>
                  <a:lnTo>
                    <a:pt x="457" y="679"/>
                  </a:lnTo>
                  <a:lnTo>
                    <a:pt x="454" y="682"/>
                  </a:lnTo>
                  <a:lnTo>
                    <a:pt x="454" y="682"/>
                  </a:lnTo>
                  <a:lnTo>
                    <a:pt x="454" y="684"/>
                  </a:lnTo>
                  <a:lnTo>
                    <a:pt x="454" y="684"/>
                  </a:lnTo>
                  <a:lnTo>
                    <a:pt x="452" y="684"/>
                  </a:lnTo>
                  <a:lnTo>
                    <a:pt x="452" y="684"/>
                  </a:lnTo>
                  <a:lnTo>
                    <a:pt x="452" y="684"/>
                  </a:lnTo>
                  <a:lnTo>
                    <a:pt x="452" y="686"/>
                  </a:lnTo>
                  <a:lnTo>
                    <a:pt x="449" y="694"/>
                  </a:lnTo>
                  <a:lnTo>
                    <a:pt x="449" y="696"/>
                  </a:lnTo>
                  <a:lnTo>
                    <a:pt x="449" y="696"/>
                  </a:lnTo>
                  <a:lnTo>
                    <a:pt x="449" y="698"/>
                  </a:lnTo>
                  <a:lnTo>
                    <a:pt x="449" y="698"/>
                  </a:lnTo>
                  <a:lnTo>
                    <a:pt x="447" y="705"/>
                  </a:lnTo>
                  <a:lnTo>
                    <a:pt x="447" y="705"/>
                  </a:lnTo>
                  <a:lnTo>
                    <a:pt x="447" y="708"/>
                  </a:lnTo>
                  <a:lnTo>
                    <a:pt x="447" y="708"/>
                  </a:lnTo>
                  <a:lnTo>
                    <a:pt x="447" y="708"/>
                  </a:lnTo>
                  <a:lnTo>
                    <a:pt x="445" y="708"/>
                  </a:lnTo>
                  <a:lnTo>
                    <a:pt x="445" y="708"/>
                  </a:lnTo>
                  <a:lnTo>
                    <a:pt x="445" y="708"/>
                  </a:lnTo>
                  <a:lnTo>
                    <a:pt x="445" y="708"/>
                  </a:lnTo>
                  <a:lnTo>
                    <a:pt x="445" y="710"/>
                  </a:lnTo>
                  <a:lnTo>
                    <a:pt x="445" y="710"/>
                  </a:lnTo>
                  <a:lnTo>
                    <a:pt x="445" y="710"/>
                  </a:lnTo>
                  <a:lnTo>
                    <a:pt x="442" y="712"/>
                  </a:lnTo>
                  <a:lnTo>
                    <a:pt x="442" y="712"/>
                  </a:lnTo>
                  <a:lnTo>
                    <a:pt x="442" y="712"/>
                  </a:lnTo>
                  <a:lnTo>
                    <a:pt x="442" y="715"/>
                  </a:lnTo>
                  <a:lnTo>
                    <a:pt x="442" y="715"/>
                  </a:lnTo>
                  <a:lnTo>
                    <a:pt x="440" y="715"/>
                  </a:lnTo>
                  <a:lnTo>
                    <a:pt x="438" y="715"/>
                  </a:lnTo>
                  <a:lnTo>
                    <a:pt x="438" y="717"/>
                  </a:lnTo>
                  <a:lnTo>
                    <a:pt x="438" y="717"/>
                  </a:lnTo>
                  <a:lnTo>
                    <a:pt x="438" y="717"/>
                  </a:lnTo>
                  <a:lnTo>
                    <a:pt x="435" y="720"/>
                  </a:lnTo>
                  <a:lnTo>
                    <a:pt x="435" y="720"/>
                  </a:lnTo>
                  <a:lnTo>
                    <a:pt x="435" y="720"/>
                  </a:lnTo>
                  <a:lnTo>
                    <a:pt x="435" y="720"/>
                  </a:lnTo>
                  <a:lnTo>
                    <a:pt x="435" y="720"/>
                  </a:lnTo>
                  <a:lnTo>
                    <a:pt x="435" y="720"/>
                  </a:lnTo>
                  <a:lnTo>
                    <a:pt x="435" y="722"/>
                  </a:lnTo>
                  <a:lnTo>
                    <a:pt x="435" y="722"/>
                  </a:lnTo>
                  <a:lnTo>
                    <a:pt x="435" y="722"/>
                  </a:lnTo>
                  <a:lnTo>
                    <a:pt x="431" y="724"/>
                  </a:lnTo>
                  <a:lnTo>
                    <a:pt x="431" y="727"/>
                  </a:lnTo>
                  <a:lnTo>
                    <a:pt x="431" y="727"/>
                  </a:lnTo>
                  <a:lnTo>
                    <a:pt x="428" y="727"/>
                  </a:lnTo>
                  <a:lnTo>
                    <a:pt x="428" y="727"/>
                  </a:lnTo>
                  <a:lnTo>
                    <a:pt x="428" y="729"/>
                  </a:lnTo>
                  <a:lnTo>
                    <a:pt x="428" y="729"/>
                  </a:lnTo>
                  <a:lnTo>
                    <a:pt x="428" y="729"/>
                  </a:lnTo>
                  <a:lnTo>
                    <a:pt x="426" y="729"/>
                  </a:lnTo>
                  <a:lnTo>
                    <a:pt x="426" y="729"/>
                  </a:lnTo>
                  <a:lnTo>
                    <a:pt x="423" y="729"/>
                  </a:lnTo>
                  <a:lnTo>
                    <a:pt x="419" y="731"/>
                  </a:lnTo>
                  <a:lnTo>
                    <a:pt x="416" y="734"/>
                  </a:lnTo>
                  <a:lnTo>
                    <a:pt x="416" y="734"/>
                  </a:lnTo>
                  <a:lnTo>
                    <a:pt x="416" y="734"/>
                  </a:lnTo>
                  <a:lnTo>
                    <a:pt x="412" y="734"/>
                  </a:lnTo>
                  <a:lnTo>
                    <a:pt x="409" y="734"/>
                  </a:lnTo>
                  <a:lnTo>
                    <a:pt x="409" y="734"/>
                  </a:lnTo>
                  <a:lnTo>
                    <a:pt x="407" y="736"/>
                  </a:lnTo>
                  <a:lnTo>
                    <a:pt x="407" y="736"/>
                  </a:lnTo>
                  <a:lnTo>
                    <a:pt x="407" y="736"/>
                  </a:lnTo>
                  <a:lnTo>
                    <a:pt x="407" y="736"/>
                  </a:lnTo>
                  <a:lnTo>
                    <a:pt x="409" y="738"/>
                  </a:lnTo>
                  <a:lnTo>
                    <a:pt x="407" y="741"/>
                  </a:lnTo>
                  <a:lnTo>
                    <a:pt x="405" y="741"/>
                  </a:lnTo>
                  <a:lnTo>
                    <a:pt x="405" y="743"/>
                  </a:lnTo>
                  <a:lnTo>
                    <a:pt x="402" y="746"/>
                  </a:lnTo>
                  <a:lnTo>
                    <a:pt x="402" y="748"/>
                  </a:lnTo>
                  <a:lnTo>
                    <a:pt x="402" y="748"/>
                  </a:lnTo>
                  <a:lnTo>
                    <a:pt x="400" y="750"/>
                  </a:lnTo>
                  <a:lnTo>
                    <a:pt x="397" y="750"/>
                  </a:lnTo>
                  <a:lnTo>
                    <a:pt x="397" y="753"/>
                  </a:lnTo>
                  <a:lnTo>
                    <a:pt x="397" y="753"/>
                  </a:lnTo>
                  <a:lnTo>
                    <a:pt x="395" y="755"/>
                  </a:lnTo>
                  <a:lnTo>
                    <a:pt x="393" y="765"/>
                  </a:lnTo>
                  <a:lnTo>
                    <a:pt x="390" y="767"/>
                  </a:lnTo>
                  <a:lnTo>
                    <a:pt x="388" y="769"/>
                  </a:lnTo>
                  <a:lnTo>
                    <a:pt x="386" y="772"/>
                  </a:lnTo>
                  <a:lnTo>
                    <a:pt x="386" y="772"/>
                  </a:lnTo>
                  <a:lnTo>
                    <a:pt x="388" y="772"/>
                  </a:lnTo>
                  <a:lnTo>
                    <a:pt x="390" y="772"/>
                  </a:lnTo>
                  <a:lnTo>
                    <a:pt x="393" y="772"/>
                  </a:lnTo>
                  <a:lnTo>
                    <a:pt x="393" y="772"/>
                  </a:lnTo>
                  <a:lnTo>
                    <a:pt x="390" y="774"/>
                  </a:lnTo>
                  <a:lnTo>
                    <a:pt x="386" y="774"/>
                  </a:lnTo>
                  <a:lnTo>
                    <a:pt x="386" y="774"/>
                  </a:lnTo>
                  <a:lnTo>
                    <a:pt x="383" y="774"/>
                  </a:lnTo>
                  <a:lnTo>
                    <a:pt x="378" y="781"/>
                  </a:lnTo>
                  <a:lnTo>
                    <a:pt x="378" y="781"/>
                  </a:lnTo>
                  <a:lnTo>
                    <a:pt x="376" y="783"/>
                  </a:lnTo>
                  <a:lnTo>
                    <a:pt x="374" y="783"/>
                  </a:lnTo>
                  <a:lnTo>
                    <a:pt x="374" y="786"/>
                  </a:lnTo>
                  <a:lnTo>
                    <a:pt x="374" y="786"/>
                  </a:lnTo>
                  <a:lnTo>
                    <a:pt x="374" y="786"/>
                  </a:lnTo>
                  <a:lnTo>
                    <a:pt x="371" y="786"/>
                  </a:lnTo>
                  <a:lnTo>
                    <a:pt x="371" y="788"/>
                  </a:lnTo>
                  <a:lnTo>
                    <a:pt x="371" y="788"/>
                  </a:lnTo>
                  <a:lnTo>
                    <a:pt x="371" y="788"/>
                  </a:lnTo>
                  <a:lnTo>
                    <a:pt x="371" y="791"/>
                  </a:lnTo>
                  <a:lnTo>
                    <a:pt x="371" y="791"/>
                  </a:lnTo>
                  <a:lnTo>
                    <a:pt x="371" y="793"/>
                  </a:lnTo>
                  <a:lnTo>
                    <a:pt x="371" y="793"/>
                  </a:lnTo>
                  <a:lnTo>
                    <a:pt x="371" y="795"/>
                  </a:lnTo>
                  <a:lnTo>
                    <a:pt x="371" y="795"/>
                  </a:lnTo>
                  <a:lnTo>
                    <a:pt x="371" y="795"/>
                  </a:lnTo>
                  <a:lnTo>
                    <a:pt x="371" y="795"/>
                  </a:lnTo>
                  <a:lnTo>
                    <a:pt x="374" y="795"/>
                  </a:lnTo>
                  <a:lnTo>
                    <a:pt x="374" y="798"/>
                  </a:lnTo>
                  <a:lnTo>
                    <a:pt x="374" y="798"/>
                  </a:lnTo>
                  <a:lnTo>
                    <a:pt x="371" y="795"/>
                  </a:lnTo>
                  <a:lnTo>
                    <a:pt x="371" y="795"/>
                  </a:lnTo>
                  <a:lnTo>
                    <a:pt x="371" y="795"/>
                  </a:lnTo>
                  <a:lnTo>
                    <a:pt x="369" y="795"/>
                  </a:lnTo>
                  <a:lnTo>
                    <a:pt x="369" y="795"/>
                  </a:lnTo>
                  <a:lnTo>
                    <a:pt x="369" y="795"/>
                  </a:lnTo>
                  <a:lnTo>
                    <a:pt x="369" y="798"/>
                  </a:lnTo>
                  <a:lnTo>
                    <a:pt x="369" y="800"/>
                  </a:lnTo>
                  <a:lnTo>
                    <a:pt x="369" y="802"/>
                  </a:lnTo>
                  <a:lnTo>
                    <a:pt x="367" y="802"/>
                  </a:lnTo>
                  <a:lnTo>
                    <a:pt x="369" y="800"/>
                  </a:lnTo>
                  <a:lnTo>
                    <a:pt x="369" y="798"/>
                  </a:lnTo>
                  <a:lnTo>
                    <a:pt x="367" y="795"/>
                  </a:lnTo>
                  <a:lnTo>
                    <a:pt x="369" y="795"/>
                  </a:lnTo>
                  <a:lnTo>
                    <a:pt x="369" y="793"/>
                  </a:lnTo>
                  <a:lnTo>
                    <a:pt x="371" y="793"/>
                  </a:lnTo>
                  <a:lnTo>
                    <a:pt x="371" y="791"/>
                  </a:lnTo>
                  <a:lnTo>
                    <a:pt x="371" y="791"/>
                  </a:lnTo>
                  <a:lnTo>
                    <a:pt x="371" y="788"/>
                  </a:lnTo>
                  <a:lnTo>
                    <a:pt x="371" y="788"/>
                  </a:lnTo>
                  <a:lnTo>
                    <a:pt x="369" y="788"/>
                  </a:lnTo>
                  <a:lnTo>
                    <a:pt x="369" y="788"/>
                  </a:lnTo>
                  <a:lnTo>
                    <a:pt x="369" y="788"/>
                  </a:lnTo>
                  <a:lnTo>
                    <a:pt x="362" y="795"/>
                  </a:lnTo>
                  <a:lnTo>
                    <a:pt x="362" y="795"/>
                  </a:lnTo>
                  <a:lnTo>
                    <a:pt x="360" y="795"/>
                  </a:lnTo>
                  <a:lnTo>
                    <a:pt x="357" y="798"/>
                  </a:lnTo>
                  <a:lnTo>
                    <a:pt x="357" y="800"/>
                  </a:lnTo>
                  <a:lnTo>
                    <a:pt x="355" y="800"/>
                  </a:lnTo>
                  <a:lnTo>
                    <a:pt x="355" y="800"/>
                  </a:lnTo>
                  <a:lnTo>
                    <a:pt x="352" y="800"/>
                  </a:lnTo>
                  <a:lnTo>
                    <a:pt x="352" y="802"/>
                  </a:lnTo>
                  <a:lnTo>
                    <a:pt x="352" y="802"/>
                  </a:lnTo>
                  <a:lnTo>
                    <a:pt x="352" y="805"/>
                  </a:lnTo>
                  <a:lnTo>
                    <a:pt x="355" y="805"/>
                  </a:lnTo>
                  <a:lnTo>
                    <a:pt x="352" y="807"/>
                  </a:lnTo>
                  <a:lnTo>
                    <a:pt x="352" y="805"/>
                  </a:lnTo>
                  <a:lnTo>
                    <a:pt x="352" y="802"/>
                  </a:lnTo>
                  <a:lnTo>
                    <a:pt x="352" y="802"/>
                  </a:lnTo>
                  <a:lnTo>
                    <a:pt x="350" y="802"/>
                  </a:lnTo>
                  <a:lnTo>
                    <a:pt x="348" y="802"/>
                  </a:lnTo>
                  <a:lnTo>
                    <a:pt x="343" y="805"/>
                  </a:lnTo>
                  <a:lnTo>
                    <a:pt x="341" y="805"/>
                  </a:lnTo>
                  <a:lnTo>
                    <a:pt x="345" y="807"/>
                  </a:lnTo>
                  <a:lnTo>
                    <a:pt x="345" y="807"/>
                  </a:lnTo>
                  <a:lnTo>
                    <a:pt x="348" y="810"/>
                  </a:lnTo>
                  <a:lnTo>
                    <a:pt x="345" y="810"/>
                  </a:lnTo>
                  <a:lnTo>
                    <a:pt x="341" y="807"/>
                  </a:lnTo>
                  <a:lnTo>
                    <a:pt x="341" y="807"/>
                  </a:lnTo>
                  <a:lnTo>
                    <a:pt x="341" y="807"/>
                  </a:lnTo>
                  <a:lnTo>
                    <a:pt x="338" y="807"/>
                  </a:lnTo>
                  <a:lnTo>
                    <a:pt x="338" y="807"/>
                  </a:lnTo>
                  <a:lnTo>
                    <a:pt x="336" y="807"/>
                  </a:lnTo>
                  <a:lnTo>
                    <a:pt x="336" y="810"/>
                  </a:lnTo>
                  <a:lnTo>
                    <a:pt x="336" y="810"/>
                  </a:lnTo>
                  <a:lnTo>
                    <a:pt x="338" y="810"/>
                  </a:lnTo>
                  <a:lnTo>
                    <a:pt x="338" y="810"/>
                  </a:lnTo>
                  <a:lnTo>
                    <a:pt x="336" y="810"/>
                  </a:lnTo>
                  <a:lnTo>
                    <a:pt x="331" y="810"/>
                  </a:lnTo>
                  <a:lnTo>
                    <a:pt x="331" y="810"/>
                  </a:lnTo>
                  <a:lnTo>
                    <a:pt x="336" y="812"/>
                  </a:lnTo>
                  <a:lnTo>
                    <a:pt x="336" y="814"/>
                  </a:lnTo>
                  <a:lnTo>
                    <a:pt x="336" y="814"/>
                  </a:lnTo>
                  <a:lnTo>
                    <a:pt x="336" y="814"/>
                  </a:lnTo>
                  <a:lnTo>
                    <a:pt x="336" y="817"/>
                  </a:lnTo>
                  <a:lnTo>
                    <a:pt x="336" y="817"/>
                  </a:lnTo>
                  <a:lnTo>
                    <a:pt x="336" y="819"/>
                  </a:lnTo>
                  <a:lnTo>
                    <a:pt x="334" y="819"/>
                  </a:lnTo>
                  <a:lnTo>
                    <a:pt x="334" y="819"/>
                  </a:lnTo>
                  <a:lnTo>
                    <a:pt x="334" y="819"/>
                  </a:lnTo>
                  <a:lnTo>
                    <a:pt x="334" y="819"/>
                  </a:lnTo>
                  <a:lnTo>
                    <a:pt x="334" y="817"/>
                  </a:lnTo>
                  <a:lnTo>
                    <a:pt x="336" y="814"/>
                  </a:lnTo>
                  <a:lnTo>
                    <a:pt x="336" y="814"/>
                  </a:lnTo>
                  <a:lnTo>
                    <a:pt x="334" y="812"/>
                  </a:lnTo>
                  <a:lnTo>
                    <a:pt x="334" y="812"/>
                  </a:lnTo>
                  <a:lnTo>
                    <a:pt x="334" y="812"/>
                  </a:lnTo>
                  <a:lnTo>
                    <a:pt x="331" y="812"/>
                  </a:lnTo>
                  <a:lnTo>
                    <a:pt x="329" y="812"/>
                  </a:lnTo>
                  <a:lnTo>
                    <a:pt x="326" y="814"/>
                  </a:lnTo>
                  <a:lnTo>
                    <a:pt x="324" y="817"/>
                  </a:lnTo>
                  <a:lnTo>
                    <a:pt x="326" y="817"/>
                  </a:lnTo>
                  <a:lnTo>
                    <a:pt x="329" y="814"/>
                  </a:lnTo>
                  <a:lnTo>
                    <a:pt x="329" y="812"/>
                  </a:lnTo>
                  <a:lnTo>
                    <a:pt x="331" y="814"/>
                  </a:lnTo>
                  <a:lnTo>
                    <a:pt x="326" y="817"/>
                  </a:lnTo>
                  <a:lnTo>
                    <a:pt x="326" y="817"/>
                  </a:lnTo>
                  <a:lnTo>
                    <a:pt x="326" y="817"/>
                  </a:lnTo>
                  <a:lnTo>
                    <a:pt x="324" y="817"/>
                  </a:lnTo>
                  <a:lnTo>
                    <a:pt x="324" y="817"/>
                  </a:lnTo>
                  <a:lnTo>
                    <a:pt x="324" y="817"/>
                  </a:lnTo>
                  <a:lnTo>
                    <a:pt x="322" y="819"/>
                  </a:lnTo>
                  <a:lnTo>
                    <a:pt x="322" y="819"/>
                  </a:lnTo>
                  <a:lnTo>
                    <a:pt x="319" y="819"/>
                  </a:lnTo>
                  <a:lnTo>
                    <a:pt x="319" y="819"/>
                  </a:lnTo>
                  <a:lnTo>
                    <a:pt x="319" y="821"/>
                  </a:lnTo>
                  <a:lnTo>
                    <a:pt x="319" y="821"/>
                  </a:lnTo>
                  <a:lnTo>
                    <a:pt x="319" y="821"/>
                  </a:lnTo>
                  <a:lnTo>
                    <a:pt x="319" y="821"/>
                  </a:lnTo>
                  <a:lnTo>
                    <a:pt x="319" y="824"/>
                  </a:lnTo>
                  <a:lnTo>
                    <a:pt x="319" y="824"/>
                  </a:lnTo>
                  <a:lnTo>
                    <a:pt x="319" y="824"/>
                  </a:lnTo>
                  <a:lnTo>
                    <a:pt x="319" y="824"/>
                  </a:lnTo>
                  <a:lnTo>
                    <a:pt x="317" y="821"/>
                  </a:lnTo>
                  <a:lnTo>
                    <a:pt x="317" y="821"/>
                  </a:lnTo>
                  <a:lnTo>
                    <a:pt x="317" y="824"/>
                  </a:lnTo>
                  <a:lnTo>
                    <a:pt x="315" y="824"/>
                  </a:lnTo>
                  <a:lnTo>
                    <a:pt x="307" y="826"/>
                  </a:lnTo>
                  <a:lnTo>
                    <a:pt x="307" y="826"/>
                  </a:lnTo>
                  <a:lnTo>
                    <a:pt x="305" y="828"/>
                  </a:lnTo>
                  <a:lnTo>
                    <a:pt x="305" y="828"/>
                  </a:lnTo>
                  <a:lnTo>
                    <a:pt x="305" y="831"/>
                  </a:lnTo>
                  <a:lnTo>
                    <a:pt x="307" y="831"/>
                  </a:lnTo>
                  <a:lnTo>
                    <a:pt x="307" y="831"/>
                  </a:lnTo>
                  <a:lnTo>
                    <a:pt x="310" y="831"/>
                  </a:lnTo>
                  <a:lnTo>
                    <a:pt x="310" y="831"/>
                  </a:lnTo>
                  <a:lnTo>
                    <a:pt x="310" y="831"/>
                  </a:lnTo>
                  <a:lnTo>
                    <a:pt x="307" y="831"/>
                  </a:lnTo>
                  <a:lnTo>
                    <a:pt x="307" y="831"/>
                  </a:lnTo>
                  <a:lnTo>
                    <a:pt x="307" y="831"/>
                  </a:lnTo>
                  <a:lnTo>
                    <a:pt x="303" y="831"/>
                  </a:lnTo>
                  <a:lnTo>
                    <a:pt x="303" y="831"/>
                  </a:lnTo>
                  <a:lnTo>
                    <a:pt x="300" y="831"/>
                  </a:lnTo>
                  <a:lnTo>
                    <a:pt x="303" y="833"/>
                  </a:lnTo>
                  <a:lnTo>
                    <a:pt x="303" y="833"/>
                  </a:lnTo>
                  <a:lnTo>
                    <a:pt x="303" y="833"/>
                  </a:lnTo>
                  <a:lnTo>
                    <a:pt x="303" y="836"/>
                  </a:lnTo>
                  <a:lnTo>
                    <a:pt x="303" y="836"/>
                  </a:lnTo>
                  <a:lnTo>
                    <a:pt x="303" y="836"/>
                  </a:lnTo>
                  <a:lnTo>
                    <a:pt x="303" y="833"/>
                  </a:lnTo>
                  <a:lnTo>
                    <a:pt x="303" y="833"/>
                  </a:lnTo>
                  <a:lnTo>
                    <a:pt x="300" y="833"/>
                  </a:lnTo>
                  <a:lnTo>
                    <a:pt x="300" y="833"/>
                  </a:lnTo>
                  <a:lnTo>
                    <a:pt x="298" y="836"/>
                  </a:lnTo>
                  <a:lnTo>
                    <a:pt x="296" y="836"/>
                  </a:lnTo>
                  <a:lnTo>
                    <a:pt x="296" y="836"/>
                  </a:lnTo>
                  <a:lnTo>
                    <a:pt x="293" y="838"/>
                  </a:lnTo>
                  <a:lnTo>
                    <a:pt x="291" y="838"/>
                  </a:lnTo>
                  <a:lnTo>
                    <a:pt x="291" y="838"/>
                  </a:lnTo>
                  <a:lnTo>
                    <a:pt x="289" y="840"/>
                  </a:lnTo>
                  <a:lnTo>
                    <a:pt x="286" y="840"/>
                  </a:lnTo>
                  <a:lnTo>
                    <a:pt x="286" y="840"/>
                  </a:lnTo>
                  <a:lnTo>
                    <a:pt x="284" y="843"/>
                  </a:lnTo>
                  <a:lnTo>
                    <a:pt x="284" y="843"/>
                  </a:lnTo>
                  <a:lnTo>
                    <a:pt x="284" y="843"/>
                  </a:lnTo>
                  <a:lnTo>
                    <a:pt x="286" y="845"/>
                  </a:lnTo>
                  <a:lnTo>
                    <a:pt x="284" y="845"/>
                  </a:lnTo>
                  <a:lnTo>
                    <a:pt x="284" y="845"/>
                  </a:lnTo>
                  <a:lnTo>
                    <a:pt x="284" y="843"/>
                  </a:lnTo>
                  <a:lnTo>
                    <a:pt x="284" y="843"/>
                  </a:lnTo>
                  <a:lnTo>
                    <a:pt x="284" y="840"/>
                  </a:lnTo>
                  <a:lnTo>
                    <a:pt x="284" y="840"/>
                  </a:lnTo>
                  <a:lnTo>
                    <a:pt x="284" y="840"/>
                  </a:lnTo>
                  <a:lnTo>
                    <a:pt x="281" y="840"/>
                  </a:lnTo>
                  <a:lnTo>
                    <a:pt x="281" y="840"/>
                  </a:lnTo>
                  <a:lnTo>
                    <a:pt x="281" y="840"/>
                  </a:lnTo>
                  <a:lnTo>
                    <a:pt x="279" y="843"/>
                  </a:lnTo>
                  <a:lnTo>
                    <a:pt x="279" y="843"/>
                  </a:lnTo>
                  <a:lnTo>
                    <a:pt x="279" y="843"/>
                  </a:lnTo>
                  <a:lnTo>
                    <a:pt x="277" y="843"/>
                  </a:lnTo>
                  <a:lnTo>
                    <a:pt x="274" y="845"/>
                  </a:lnTo>
                  <a:lnTo>
                    <a:pt x="272" y="847"/>
                  </a:lnTo>
                  <a:lnTo>
                    <a:pt x="270" y="847"/>
                  </a:lnTo>
                  <a:lnTo>
                    <a:pt x="270" y="847"/>
                  </a:lnTo>
                  <a:lnTo>
                    <a:pt x="267" y="850"/>
                  </a:lnTo>
                  <a:lnTo>
                    <a:pt x="265" y="850"/>
                  </a:lnTo>
                  <a:lnTo>
                    <a:pt x="265" y="850"/>
                  </a:lnTo>
                  <a:lnTo>
                    <a:pt x="265" y="850"/>
                  </a:lnTo>
                  <a:lnTo>
                    <a:pt x="263" y="850"/>
                  </a:lnTo>
                  <a:lnTo>
                    <a:pt x="263" y="850"/>
                  </a:lnTo>
                  <a:lnTo>
                    <a:pt x="263" y="852"/>
                  </a:lnTo>
                  <a:lnTo>
                    <a:pt x="263" y="852"/>
                  </a:lnTo>
                  <a:lnTo>
                    <a:pt x="265" y="855"/>
                  </a:lnTo>
                  <a:lnTo>
                    <a:pt x="265" y="855"/>
                  </a:lnTo>
                  <a:lnTo>
                    <a:pt x="265" y="857"/>
                  </a:lnTo>
                  <a:lnTo>
                    <a:pt x="267" y="857"/>
                  </a:lnTo>
                  <a:lnTo>
                    <a:pt x="267" y="857"/>
                  </a:lnTo>
                  <a:lnTo>
                    <a:pt x="270" y="859"/>
                  </a:lnTo>
                  <a:lnTo>
                    <a:pt x="267" y="859"/>
                  </a:lnTo>
                  <a:lnTo>
                    <a:pt x="265" y="857"/>
                  </a:lnTo>
                  <a:lnTo>
                    <a:pt x="265" y="857"/>
                  </a:lnTo>
                  <a:lnTo>
                    <a:pt x="265" y="857"/>
                  </a:lnTo>
                  <a:lnTo>
                    <a:pt x="263" y="857"/>
                  </a:lnTo>
                  <a:lnTo>
                    <a:pt x="263" y="855"/>
                  </a:lnTo>
                  <a:lnTo>
                    <a:pt x="263" y="852"/>
                  </a:lnTo>
                  <a:lnTo>
                    <a:pt x="263" y="852"/>
                  </a:lnTo>
                  <a:lnTo>
                    <a:pt x="258" y="855"/>
                  </a:lnTo>
                  <a:lnTo>
                    <a:pt x="258" y="855"/>
                  </a:lnTo>
                  <a:lnTo>
                    <a:pt x="255" y="855"/>
                  </a:lnTo>
                  <a:lnTo>
                    <a:pt x="253" y="857"/>
                  </a:lnTo>
                  <a:lnTo>
                    <a:pt x="251" y="859"/>
                  </a:lnTo>
                  <a:lnTo>
                    <a:pt x="248" y="862"/>
                  </a:lnTo>
                  <a:lnTo>
                    <a:pt x="244" y="862"/>
                  </a:lnTo>
                  <a:lnTo>
                    <a:pt x="241" y="862"/>
                  </a:lnTo>
                  <a:lnTo>
                    <a:pt x="241" y="859"/>
                  </a:lnTo>
                  <a:lnTo>
                    <a:pt x="241" y="859"/>
                  </a:lnTo>
                  <a:lnTo>
                    <a:pt x="241" y="859"/>
                  </a:lnTo>
                  <a:lnTo>
                    <a:pt x="239" y="859"/>
                  </a:lnTo>
                  <a:lnTo>
                    <a:pt x="239" y="859"/>
                  </a:lnTo>
                  <a:lnTo>
                    <a:pt x="236" y="859"/>
                  </a:lnTo>
                  <a:lnTo>
                    <a:pt x="236" y="859"/>
                  </a:lnTo>
                  <a:lnTo>
                    <a:pt x="236" y="859"/>
                  </a:lnTo>
                  <a:lnTo>
                    <a:pt x="234" y="862"/>
                  </a:lnTo>
                  <a:lnTo>
                    <a:pt x="234" y="862"/>
                  </a:lnTo>
                  <a:lnTo>
                    <a:pt x="232" y="862"/>
                  </a:lnTo>
                  <a:lnTo>
                    <a:pt x="229" y="862"/>
                  </a:lnTo>
                  <a:lnTo>
                    <a:pt x="227" y="862"/>
                  </a:lnTo>
                  <a:lnTo>
                    <a:pt x="227" y="864"/>
                  </a:lnTo>
                  <a:lnTo>
                    <a:pt x="227" y="864"/>
                  </a:lnTo>
                  <a:lnTo>
                    <a:pt x="227" y="864"/>
                  </a:lnTo>
                  <a:lnTo>
                    <a:pt x="227" y="864"/>
                  </a:lnTo>
                  <a:lnTo>
                    <a:pt x="227" y="864"/>
                  </a:lnTo>
                  <a:lnTo>
                    <a:pt x="225" y="864"/>
                  </a:lnTo>
                  <a:lnTo>
                    <a:pt x="225" y="864"/>
                  </a:lnTo>
                  <a:lnTo>
                    <a:pt x="225" y="866"/>
                  </a:lnTo>
                  <a:lnTo>
                    <a:pt x="225" y="866"/>
                  </a:lnTo>
                  <a:lnTo>
                    <a:pt x="225" y="866"/>
                  </a:lnTo>
                  <a:lnTo>
                    <a:pt x="225" y="866"/>
                  </a:lnTo>
                  <a:lnTo>
                    <a:pt x="222" y="869"/>
                  </a:lnTo>
                  <a:lnTo>
                    <a:pt x="220" y="871"/>
                  </a:lnTo>
                  <a:lnTo>
                    <a:pt x="215" y="873"/>
                  </a:lnTo>
                  <a:lnTo>
                    <a:pt x="213" y="873"/>
                  </a:lnTo>
                  <a:lnTo>
                    <a:pt x="213" y="876"/>
                  </a:lnTo>
                  <a:lnTo>
                    <a:pt x="210" y="876"/>
                  </a:lnTo>
                  <a:lnTo>
                    <a:pt x="210" y="876"/>
                  </a:lnTo>
                  <a:lnTo>
                    <a:pt x="210" y="876"/>
                  </a:lnTo>
                  <a:lnTo>
                    <a:pt x="210" y="876"/>
                  </a:lnTo>
                  <a:lnTo>
                    <a:pt x="210" y="876"/>
                  </a:lnTo>
                  <a:lnTo>
                    <a:pt x="210" y="878"/>
                  </a:lnTo>
                  <a:lnTo>
                    <a:pt x="210" y="878"/>
                  </a:lnTo>
                  <a:lnTo>
                    <a:pt x="210" y="878"/>
                  </a:lnTo>
                  <a:lnTo>
                    <a:pt x="206" y="878"/>
                  </a:lnTo>
                  <a:lnTo>
                    <a:pt x="206" y="881"/>
                  </a:lnTo>
                  <a:lnTo>
                    <a:pt x="203" y="883"/>
                  </a:lnTo>
                  <a:lnTo>
                    <a:pt x="201" y="883"/>
                  </a:lnTo>
                  <a:lnTo>
                    <a:pt x="201" y="883"/>
                  </a:lnTo>
                  <a:lnTo>
                    <a:pt x="196" y="888"/>
                  </a:lnTo>
                  <a:lnTo>
                    <a:pt x="194" y="890"/>
                  </a:lnTo>
                  <a:lnTo>
                    <a:pt x="194" y="890"/>
                  </a:lnTo>
                  <a:lnTo>
                    <a:pt x="194" y="890"/>
                  </a:lnTo>
                  <a:lnTo>
                    <a:pt x="194" y="892"/>
                  </a:lnTo>
                  <a:lnTo>
                    <a:pt x="194" y="895"/>
                  </a:lnTo>
                  <a:lnTo>
                    <a:pt x="194" y="895"/>
                  </a:lnTo>
                  <a:lnTo>
                    <a:pt x="194" y="895"/>
                  </a:lnTo>
                  <a:lnTo>
                    <a:pt x="194" y="895"/>
                  </a:lnTo>
                  <a:lnTo>
                    <a:pt x="194" y="895"/>
                  </a:lnTo>
                  <a:lnTo>
                    <a:pt x="194" y="895"/>
                  </a:lnTo>
                  <a:lnTo>
                    <a:pt x="196" y="897"/>
                  </a:lnTo>
                  <a:lnTo>
                    <a:pt x="196" y="897"/>
                  </a:lnTo>
                  <a:lnTo>
                    <a:pt x="196" y="897"/>
                  </a:lnTo>
                  <a:lnTo>
                    <a:pt x="196" y="897"/>
                  </a:lnTo>
                  <a:lnTo>
                    <a:pt x="196" y="899"/>
                  </a:lnTo>
                  <a:lnTo>
                    <a:pt x="196" y="899"/>
                  </a:lnTo>
                  <a:lnTo>
                    <a:pt x="196" y="899"/>
                  </a:lnTo>
                  <a:lnTo>
                    <a:pt x="194" y="897"/>
                  </a:lnTo>
                  <a:lnTo>
                    <a:pt x="194" y="897"/>
                  </a:lnTo>
                  <a:lnTo>
                    <a:pt x="194" y="897"/>
                  </a:lnTo>
                  <a:lnTo>
                    <a:pt x="192" y="895"/>
                  </a:lnTo>
                  <a:lnTo>
                    <a:pt x="189" y="895"/>
                  </a:lnTo>
                  <a:lnTo>
                    <a:pt x="189" y="895"/>
                  </a:lnTo>
                  <a:lnTo>
                    <a:pt x="187" y="897"/>
                  </a:lnTo>
                  <a:lnTo>
                    <a:pt x="187" y="897"/>
                  </a:lnTo>
                  <a:lnTo>
                    <a:pt x="184" y="897"/>
                  </a:lnTo>
                  <a:lnTo>
                    <a:pt x="184" y="897"/>
                  </a:lnTo>
                  <a:lnTo>
                    <a:pt x="184" y="897"/>
                  </a:lnTo>
                  <a:lnTo>
                    <a:pt x="184" y="897"/>
                  </a:lnTo>
                  <a:lnTo>
                    <a:pt x="184" y="897"/>
                  </a:lnTo>
                  <a:lnTo>
                    <a:pt x="182" y="899"/>
                  </a:lnTo>
                  <a:lnTo>
                    <a:pt x="180" y="899"/>
                  </a:lnTo>
                  <a:lnTo>
                    <a:pt x="180" y="899"/>
                  </a:lnTo>
                  <a:lnTo>
                    <a:pt x="180" y="902"/>
                  </a:lnTo>
                  <a:lnTo>
                    <a:pt x="180" y="902"/>
                  </a:lnTo>
                  <a:lnTo>
                    <a:pt x="182" y="904"/>
                  </a:lnTo>
                  <a:lnTo>
                    <a:pt x="182" y="904"/>
                  </a:lnTo>
                  <a:lnTo>
                    <a:pt x="182" y="904"/>
                  </a:lnTo>
                  <a:lnTo>
                    <a:pt x="180" y="904"/>
                  </a:lnTo>
                  <a:lnTo>
                    <a:pt x="180" y="902"/>
                  </a:lnTo>
                  <a:lnTo>
                    <a:pt x="180" y="902"/>
                  </a:lnTo>
                  <a:lnTo>
                    <a:pt x="180" y="902"/>
                  </a:lnTo>
                  <a:lnTo>
                    <a:pt x="177" y="902"/>
                  </a:lnTo>
                  <a:lnTo>
                    <a:pt x="177" y="902"/>
                  </a:lnTo>
                  <a:lnTo>
                    <a:pt x="177" y="902"/>
                  </a:lnTo>
                  <a:lnTo>
                    <a:pt x="177" y="902"/>
                  </a:lnTo>
                  <a:lnTo>
                    <a:pt x="177" y="904"/>
                  </a:lnTo>
                  <a:lnTo>
                    <a:pt x="177" y="904"/>
                  </a:lnTo>
                  <a:lnTo>
                    <a:pt x="177" y="907"/>
                  </a:lnTo>
                  <a:lnTo>
                    <a:pt x="177" y="907"/>
                  </a:lnTo>
                  <a:lnTo>
                    <a:pt x="177" y="909"/>
                  </a:lnTo>
                  <a:lnTo>
                    <a:pt x="177" y="909"/>
                  </a:lnTo>
                  <a:lnTo>
                    <a:pt x="175" y="909"/>
                  </a:lnTo>
                  <a:lnTo>
                    <a:pt x="175" y="911"/>
                  </a:lnTo>
                  <a:lnTo>
                    <a:pt x="175" y="911"/>
                  </a:lnTo>
                  <a:lnTo>
                    <a:pt x="175" y="909"/>
                  </a:lnTo>
                  <a:lnTo>
                    <a:pt x="175" y="909"/>
                  </a:lnTo>
                  <a:lnTo>
                    <a:pt x="175" y="907"/>
                  </a:lnTo>
                  <a:lnTo>
                    <a:pt x="175" y="907"/>
                  </a:lnTo>
                  <a:lnTo>
                    <a:pt x="177" y="907"/>
                  </a:lnTo>
                  <a:lnTo>
                    <a:pt x="177" y="907"/>
                  </a:lnTo>
                  <a:lnTo>
                    <a:pt x="177" y="904"/>
                  </a:lnTo>
                  <a:lnTo>
                    <a:pt x="175" y="904"/>
                  </a:lnTo>
                  <a:lnTo>
                    <a:pt x="173" y="904"/>
                  </a:lnTo>
                  <a:lnTo>
                    <a:pt x="173" y="907"/>
                  </a:lnTo>
                  <a:lnTo>
                    <a:pt x="170" y="907"/>
                  </a:lnTo>
                  <a:lnTo>
                    <a:pt x="170" y="909"/>
                  </a:lnTo>
                  <a:lnTo>
                    <a:pt x="170" y="909"/>
                  </a:lnTo>
                  <a:lnTo>
                    <a:pt x="170" y="911"/>
                  </a:lnTo>
                  <a:lnTo>
                    <a:pt x="170" y="911"/>
                  </a:lnTo>
                  <a:lnTo>
                    <a:pt x="170" y="911"/>
                  </a:lnTo>
                  <a:lnTo>
                    <a:pt x="170" y="914"/>
                  </a:lnTo>
                  <a:lnTo>
                    <a:pt x="170" y="914"/>
                  </a:lnTo>
                  <a:lnTo>
                    <a:pt x="170" y="914"/>
                  </a:lnTo>
                  <a:lnTo>
                    <a:pt x="170" y="914"/>
                  </a:lnTo>
                  <a:lnTo>
                    <a:pt x="170" y="916"/>
                  </a:lnTo>
                  <a:lnTo>
                    <a:pt x="170" y="916"/>
                  </a:lnTo>
                  <a:lnTo>
                    <a:pt x="170" y="916"/>
                  </a:lnTo>
                  <a:lnTo>
                    <a:pt x="170" y="916"/>
                  </a:lnTo>
                  <a:lnTo>
                    <a:pt x="170" y="916"/>
                  </a:lnTo>
                  <a:lnTo>
                    <a:pt x="170" y="916"/>
                  </a:lnTo>
                  <a:lnTo>
                    <a:pt x="168" y="916"/>
                  </a:lnTo>
                  <a:lnTo>
                    <a:pt x="170" y="916"/>
                  </a:lnTo>
                  <a:lnTo>
                    <a:pt x="170" y="916"/>
                  </a:lnTo>
                  <a:lnTo>
                    <a:pt x="168" y="914"/>
                  </a:lnTo>
                  <a:lnTo>
                    <a:pt x="168" y="914"/>
                  </a:lnTo>
                  <a:lnTo>
                    <a:pt x="168" y="914"/>
                  </a:lnTo>
                  <a:lnTo>
                    <a:pt x="170" y="911"/>
                  </a:lnTo>
                  <a:lnTo>
                    <a:pt x="170" y="911"/>
                  </a:lnTo>
                  <a:lnTo>
                    <a:pt x="170" y="911"/>
                  </a:lnTo>
                  <a:lnTo>
                    <a:pt x="170" y="911"/>
                  </a:lnTo>
                  <a:lnTo>
                    <a:pt x="170" y="911"/>
                  </a:lnTo>
                  <a:lnTo>
                    <a:pt x="170" y="909"/>
                  </a:lnTo>
                  <a:lnTo>
                    <a:pt x="170" y="909"/>
                  </a:lnTo>
                  <a:lnTo>
                    <a:pt x="168" y="909"/>
                  </a:lnTo>
                  <a:lnTo>
                    <a:pt x="163" y="911"/>
                  </a:lnTo>
                  <a:lnTo>
                    <a:pt x="163" y="911"/>
                  </a:lnTo>
                  <a:lnTo>
                    <a:pt x="163" y="911"/>
                  </a:lnTo>
                  <a:lnTo>
                    <a:pt x="163" y="911"/>
                  </a:lnTo>
                  <a:lnTo>
                    <a:pt x="163" y="911"/>
                  </a:lnTo>
                  <a:lnTo>
                    <a:pt x="163" y="911"/>
                  </a:lnTo>
                  <a:lnTo>
                    <a:pt x="161" y="911"/>
                  </a:lnTo>
                  <a:lnTo>
                    <a:pt x="158" y="914"/>
                  </a:lnTo>
                  <a:lnTo>
                    <a:pt x="158" y="914"/>
                  </a:lnTo>
                  <a:lnTo>
                    <a:pt x="156" y="916"/>
                  </a:lnTo>
                  <a:lnTo>
                    <a:pt x="158" y="916"/>
                  </a:lnTo>
                  <a:lnTo>
                    <a:pt x="163" y="923"/>
                  </a:lnTo>
                  <a:lnTo>
                    <a:pt x="163" y="923"/>
                  </a:lnTo>
                  <a:lnTo>
                    <a:pt x="163" y="923"/>
                  </a:lnTo>
                  <a:lnTo>
                    <a:pt x="161" y="923"/>
                  </a:lnTo>
                  <a:lnTo>
                    <a:pt x="161" y="923"/>
                  </a:lnTo>
                  <a:lnTo>
                    <a:pt x="158" y="923"/>
                  </a:lnTo>
                  <a:lnTo>
                    <a:pt x="158" y="923"/>
                  </a:lnTo>
                  <a:lnTo>
                    <a:pt x="158" y="916"/>
                  </a:lnTo>
                  <a:lnTo>
                    <a:pt x="156" y="916"/>
                  </a:lnTo>
                  <a:lnTo>
                    <a:pt x="156" y="916"/>
                  </a:lnTo>
                  <a:lnTo>
                    <a:pt x="154" y="923"/>
                  </a:lnTo>
                  <a:lnTo>
                    <a:pt x="154" y="923"/>
                  </a:lnTo>
                  <a:lnTo>
                    <a:pt x="154" y="926"/>
                  </a:lnTo>
                  <a:lnTo>
                    <a:pt x="154" y="926"/>
                  </a:lnTo>
                  <a:lnTo>
                    <a:pt x="156" y="926"/>
                  </a:lnTo>
                  <a:lnTo>
                    <a:pt x="158" y="928"/>
                  </a:lnTo>
                  <a:lnTo>
                    <a:pt x="158" y="928"/>
                  </a:lnTo>
                  <a:lnTo>
                    <a:pt x="156" y="928"/>
                  </a:lnTo>
                  <a:lnTo>
                    <a:pt x="156" y="928"/>
                  </a:lnTo>
                  <a:lnTo>
                    <a:pt x="154" y="928"/>
                  </a:lnTo>
                  <a:lnTo>
                    <a:pt x="154" y="930"/>
                  </a:lnTo>
                  <a:lnTo>
                    <a:pt x="154" y="930"/>
                  </a:lnTo>
                  <a:lnTo>
                    <a:pt x="154" y="930"/>
                  </a:lnTo>
                  <a:lnTo>
                    <a:pt x="154" y="928"/>
                  </a:lnTo>
                  <a:lnTo>
                    <a:pt x="154" y="928"/>
                  </a:lnTo>
                  <a:lnTo>
                    <a:pt x="154" y="928"/>
                  </a:lnTo>
                  <a:lnTo>
                    <a:pt x="154" y="926"/>
                  </a:lnTo>
                  <a:lnTo>
                    <a:pt x="151" y="926"/>
                  </a:lnTo>
                  <a:lnTo>
                    <a:pt x="151" y="926"/>
                  </a:lnTo>
                  <a:lnTo>
                    <a:pt x="149" y="928"/>
                  </a:lnTo>
                  <a:lnTo>
                    <a:pt x="149" y="928"/>
                  </a:lnTo>
                  <a:lnTo>
                    <a:pt x="149" y="928"/>
                  </a:lnTo>
                  <a:lnTo>
                    <a:pt x="151" y="930"/>
                  </a:lnTo>
                  <a:lnTo>
                    <a:pt x="154" y="933"/>
                  </a:lnTo>
                  <a:lnTo>
                    <a:pt x="154" y="933"/>
                  </a:lnTo>
                  <a:lnTo>
                    <a:pt x="151" y="933"/>
                  </a:lnTo>
                  <a:lnTo>
                    <a:pt x="151" y="933"/>
                  </a:lnTo>
                  <a:lnTo>
                    <a:pt x="151" y="933"/>
                  </a:lnTo>
                  <a:lnTo>
                    <a:pt x="151" y="933"/>
                  </a:lnTo>
                  <a:lnTo>
                    <a:pt x="149" y="930"/>
                  </a:lnTo>
                  <a:lnTo>
                    <a:pt x="149" y="930"/>
                  </a:lnTo>
                  <a:lnTo>
                    <a:pt x="147" y="930"/>
                  </a:lnTo>
                  <a:lnTo>
                    <a:pt x="147" y="930"/>
                  </a:lnTo>
                  <a:lnTo>
                    <a:pt x="144" y="930"/>
                  </a:lnTo>
                  <a:lnTo>
                    <a:pt x="144" y="933"/>
                  </a:lnTo>
                  <a:lnTo>
                    <a:pt x="144" y="935"/>
                  </a:lnTo>
                  <a:lnTo>
                    <a:pt x="144" y="935"/>
                  </a:lnTo>
                  <a:lnTo>
                    <a:pt x="144" y="935"/>
                  </a:lnTo>
                  <a:lnTo>
                    <a:pt x="144" y="937"/>
                  </a:lnTo>
                  <a:lnTo>
                    <a:pt x="144" y="937"/>
                  </a:lnTo>
                  <a:lnTo>
                    <a:pt x="147" y="937"/>
                  </a:lnTo>
                  <a:lnTo>
                    <a:pt x="149" y="937"/>
                  </a:lnTo>
                  <a:lnTo>
                    <a:pt x="151" y="937"/>
                  </a:lnTo>
                  <a:lnTo>
                    <a:pt x="154" y="937"/>
                  </a:lnTo>
                  <a:lnTo>
                    <a:pt x="154" y="937"/>
                  </a:lnTo>
                  <a:lnTo>
                    <a:pt x="154" y="937"/>
                  </a:lnTo>
                  <a:lnTo>
                    <a:pt x="154" y="937"/>
                  </a:lnTo>
                  <a:lnTo>
                    <a:pt x="154" y="937"/>
                  </a:lnTo>
                  <a:lnTo>
                    <a:pt x="154" y="940"/>
                  </a:lnTo>
                  <a:lnTo>
                    <a:pt x="154" y="940"/>
                  </a:lnTo>
                  <a:lnTo>
                    <a:pt x="154" y="940"/>
                  </a:lnTo>
                  <a:lnTo>
                    <a:pt x="154" y="940"/>
                  </a:lnTo>
                  <a:lnTo>
                    <a:pt x="156" y="940"/>
                  </a:lnTo>
                  <a:lnTo>
                    <a:pt x="156" y="940"/>
                  </a:lnTo>
                  <a:lnTo>
                    <a:pt x="156" y="940"/>
                  </a:lnTo>
                  <a:lnTo>
                    <a:pt x="156" y="942"/>
                  </a:lnTo>
                  <a:lnTo>
                    <a:pt x="154" y="942"/>
                  </a:lnTo>
                  <a:lnTo>
                    <a:pt x="154" y="940"/>
                  </a:lnTo>
                  <a:lnTo>
                    <a:pt x="154" y="940"/>
                  </a:lnTo>
                  <a:lnTo>
                    <a:pt x="151" y="940"/>
                  </a:lnTo>
                  <a:lnTo>
                    <a:pt x="151" y="937"/>
                  </a:lnTo>
                  <a:lnTo>
                    <a:pt x="151" y="937"/>
                  </a:lnTo>
                  <a:lnTo>
                    <a:pt x="147" y="940"/>
                  </a:lnTo>
                  <a:lnTo>
                    <a:pt x="144" y="940"/>
                  </a:lnTo>
                  <a:lnTo>
                    <a:pt x="144" y="940"/>
                  </a:lnTo>
                  <a:lnTo>
                    <a:pt x="147" y="944"/>
                  </a:lnTo>
                  <a:lnTo>
                    <a:pt x="149" y="947"/>
                  </a:lnTo>
                  <a:lnTo>
                    <a:pt x="149" y="949"/>
                  </a:lnTo>
                  <a:lnTo>
                    <a:pt x="149" y="949"/>
                  </a:lnTo>
                  <a:lnTo>
                    <a:pt x="149" y="949"/>
                  </a:lnTo>
                  <a:lnTo>
                    <a:pt x="149" y="949"/>
                  </a:lnTo>
                  <a:lnTo>
                    <a:pt x="149" y="949"/>
                  </a:lnTo>
                  <a:lnTo>
                    <a:pt x="147" y="949"/>
                  </a:lnTo>
                  <a:lnTo>
                    <a:pt x="147" y="947"/>
                  </a:lnTo>
                  <a:lnTo>
                    <a:pt x="147" y="947"/>
                  </a:lnTo>
                  <a:lnTo>
                    <a:pt x="147" y="944"/>
                  </a:lnTo>
                  <a:lnTo>
                    <a:pt x="147" y="944"/>
                  </a:lnTo>
                  <a:lnTo>
                    <a:pt x="147" y="944"/>
                  </a:lnTo>
                  <a:lnTo>
                    <a:pt x="144" y="944"/>
                  </a:lnTo>
                  <a:lnTo>
                    <a:pt x="144" y="944"/>
                  </a:lnTo>
                  <a:lnTo>
                    <a:pt x="144" y="947"/>
                  </a:lnTo>
                  <a:lnTo>
                    <a:pt x="144" y="947"/>
                  </a:lnTo>
                  <a:lnTo>
                    <a:pt x="142" y="947"/>
                  </a:lnTo>
                  <a:lnTo>
                    <a:pt x="142" y="947"/>
                  </a:lnTo>
                  <a:lnTo>
                    <a:pt x="142" y="947"/>
                  </a:lnTo>
                  <a:lnTo>
                    <a:pt x="142" y="947"/>
                  </a:lnTo>
                  <a:lnTo>
                    <a:pt x="142" y="944"/>
                  </a:lnTo>
                  <a:lnTo>
                    <a:pt x="144" y="944"/>
                  </a:lnTo>
                  <a:lnTo>
                    <a:pt x="144" y="944"/>
                  </a:lnTo>
                  <a:lnTo>
                    <a:pt x="144" y="944"/>
                  </a:lnTo>
                  <a:lnTo>
                    <a:pt x="144" y="942"/>
                  </a:lnTo>
                  <a:lnTo>
                    <a:pt x="142" y="942"/>
                  </a:lnTo>
                  <a:lnTo>
                    <a:pt x="142" y="942"/>
                  </a:lnTo>
                  <a:lnTo>
                    <a:pt x="139" y="942"/>
                  </a:lnTo>
                  <a:lnTo>
                    <a:pt x="139" y="942"/>
                  </a:lnTo>
                  <a:lnTo>
                    <a:pt x="139" y="942"/>
                  </a:lnTo>
                  <a:lnTo>
                    <a:pt x="139" y="942"/>
                  </a:lnTo>
                  <a:lnTo>
                    <a:pt x="139" y="942"/>
                  </a:lnTo>
                  <a:lnTo>
                    <a:pt x="139" y="940"/>
                  </a:lnTo>
                  <a:lnTo>
                    <a:pt x="139" y="940"/>
                  </a:lnTo>
                  <a:lnTo>
                    <a:pt x="137" y="940"/>
                  </a:lnTo>
                  <a:lnTo>
                    <a:pt x="137" y="937"/>
                  </a:lnTo>
                  <a:lnTo>
                    <a:pt x="137" y="937"/>
                  </a:lnTo>
                  <a:lnTo>
                    <a:pt x="137" y="940"/>
                  </a:lnTo>
                  <a:lnTo>
                    <a:pt x="135" y="940"/>
                  </a:lnTo>
                  <a:lnTo>
                    <a:pt x="132" y="942"/>
                  </a:lnTo>
                  <a:lnTo>
                    <a:pt x="132" y="942"/>
                  </a:lnTo>
                  <a:lnTo>
                    <a:pt x="132" y="942"/>
                  </a:lnTo>
                  <a:lnTo>
                    <a:pt x="132" y="942"/>
                  </a:lnTo>
                  <a:lnTo>
                    <a:pt x="135" y="944"/>
                  </a:lnTo>
                  <a:lnTo>
                    <a:pt x="135" y="944"/>
                  </a:lnTo>
                  <a:lnTo>
                    <a:pt x="137" y="944"/>
                  </a:lnTo>
                  <a:lnTo>
                    <a:pt x="137" y="944"/>
                  </a:lnTo>
                  <a:lnTo>
                    <a:pt x="137" y="944"/>
                  </a:lnTo>
                  <a:lnTo>
                    <a:pt x="137" y="947"/>
                  </a:lnTo>
                  <a:lnTo>
                    <a:pt x="137" y="947"/>
                  </a:lnTo>
                  <a:lnTo>
                    <a:pt x="137" y="947"/>
                  </a:lnTo>
                  <a:lnTo>
                    <a:pt x="135" y="944"/>
                  </a:lnTo>
                  <a:lnTo>
                    <a:pt x="132" y="944"/>
                  </a:lnTo>
                  <a:lnTo>
                    <a:pt x="130" y="944"/>
                  </a:lnTo>
                  <a:lnTo>
                    <a:pt x="130" y="947"/>
                  </a:lnTo>
                  <a:lnTo>
                    <a:pt x="128" y="949"/>
                  </a:lnTo>
                  <a:lnTo>
                    <a:pt x="125" y="954"/>
                  </a:lnTo>
                  <a:lnTo>
                    <a:pt x="125" y="954"/>
                  </a:lnTo>
                  <a:lnTo>
                    <a:pt x="125" y="954"/>
                  </a:lnTo>
                  <a:lnTo>
                    <a:pt x="125" y="956"/>
                  </a:lnTo>
                  <a:lnTo>
                    <a:pt x="125" y="956"/>
                  </a:lnTo>
                  <a:lnTo>
                    <a:pt x="128" y="956"/>
                  </a:lnTo>
                  <a:lnTo>
                    <a:pt x="128" y="954"/>
                  </a:lnTo>
                  <a:lnTo>
                    <a:pt x="128" y="954"/>
                  </a:lnTo>
                  <a:lnTo>
                    <a:pt x="130" y="954"/>
                  </a:lnTo>
                  <a:lnTo>
                    <a:pt x="135" y="954"/>
                  </a:lnTo>
                  <a:lnTo>
                    <a:pt x="142" y="949"/>
                  </a:lnTo>
                  <a:lnTo>
                    <a:pt x="142" y="952"/>
                  </a:lnTo>
                  <a:lnTo>
                    <a:pt x="139" y="952"/>
                  </a:lnTo>
                  <a:lnTo>
                    <a:pt x="137" y="954"/>
                  </a:lnTo>
                  <a:lnTo>
                    <a:pt x="137" y="954"/>
                  </a:lnTo>
                  <a:lnTo>
                    <a:pt x="137" y="954"/>
                  </a:lnTo>
                  <a:lnTo>
                    <a:pt x="139" y="954"/>
                  </a:lnTo>
                  <a:lnTo>
                    <a:pt x="137" y="954"/>
                  </a:lnTo>
                  <a:lnTo>
                    <a:pt x="137" y="954"/>
                  </a:lnTo>
                  <a:lnTo>
                    <a:pt x="135" y="954"/>
                  </a:lnTo>
                  <a:lnTo>
                    <a:pt x="132" y="954"/>
                  </a:lnTo>
                  <a:lnTo>
                    <a:pt x="130" y="956"/>
                  </a:lnTo>
                  <a:lnTo>
                    <a:pt x="130" y="956"/>
                  </a:lnTo>
                  <a:lnTo>
                    <a:pt x="128" y="956"/>
                  </a:lnTo>
                  <a:lnTo>
                    <a:pt x="128" y="956"/>
                  </a:lnTo>
                  <a:lnTo>
                    <a:pt x="128" y="959"/>
                  </a:lnTo>
                  <a:lnTo>
                    <a:pt x="128" y="959"/>
                  </a:lnTo>
                  <a:lnTo>
                    <a:pt x="128" y="959"/>
                  </a:lnTo>
                  <a:lnTo>
                    <a:pt x="132" y="959"/>
                  </a:lnTo>
                  <a:lnTo>
                    <a:pt x="130" y="959"/>
                  </a:lnTo>
                  <a:lnTo>
                    <a:pt x="128" y="961"/>
                  </a:lnTo>
                  <a:lnTo>
                    <a:pt x="128" y="961"/>
                  </a:lnTo>
                  <a:lnTo>
                    <a:pt x="128" y="961"/>
                  </a:lnTo>
                  <a:lnTo>
                    <a:pt x="125" y="963"/>
                  </a:lnTo>
                  <a:lnTo>
                    <a:pt x="125" y="963"/>
                  </a:lnTo>
                  <a:lnTo>
                    <a:pt x="130" y="963"/>
                  </a:lnTo>
                  <a:lnTo>
                    <a:pt x="135" y="963"/>
                  </a:lnTo>
                  <a:lnTo>
                    <a:pt x="135" y="963"/>
                  </a:lnTo>
                  <a:lnTo>
                    <a:pt x="137" y="961"/>
                  </a:lnTo>
                  <a:lnTo>
                    <a:pt x="137" y="963"/>
                  </a:lnTo>
                  <a:lnTo>
                    <a:pt x="135" y="963"/>
                  </a:lnTo>
                  <a:lnTo>
                    <a:pt x="132" y="966"/>
                  </a:lnTo>
                  <a:lnTo>
                    <a:pt x="132" y="966"/>
                  </a:lnTo>
                  <a:lnTo>
                    <a:pt x="130" y="966"/>
                  </a:lnTo>
                  <a:lnTo>
                    <a:pt x="130" y="966"/>
                  </a:lnTo>
                  <a:lnTo>
                    <a:pt x="130" y="966"/>
                  </a:lnTo>
                  <a:lnTo>
                    <a:pt x="130" y="966"/>
                  </a:lnTo>
                  <a:lnTo>
                    <a:pt x="128" y="966"/>
                  </a:lnTo>
                  <a:lnTo>
                    <a:pt x="128" y="966"/>
                  </a:lnTo>
                  <a:lnTo>
                    <a:pt x="123" y="968"/>
                  </a:lnTo>
                  <a:lnTo>
                    <a:pt x="123" y="968"/>
                  </a:lnTo>
                  <a:lnTo>
                    <a:pt x="120" y="968"/>
                  </a:lnTo>
                  <a:lnTo>
                    <a:pt x="118" y="968"/>
                  </a:lnTo>
                  <a:lnTo>
                    <a:pt x="116" y="968"/>
                  </a:lnTo>
                  <a:lnTo>
                    <a:pt x="116" y="968"/>
                  </a:lnTo>
                  <a:lnTo>
                    <a:pt x="118" y="968"/>
                  </a:lnTo>
                  <a:lnTo>
                    <a:pt x="113" y="968"/>
                  </a:lnTo>
                  <a:lnTo>
                    <a:pt x="111" y="968"/>
                  </a:lnTo>
                  <a:lnTo>
                    <a:pt x="109" y="968"/>
                  </a:lnTo>
                  <a:lnTo>
                    <a:pt x="109" y="971"/>
                  </a:lnTo>
                  <a:lnTo>
                    <a:pt x="109" y="975"/>
                  </a:lnTo>
                  <a:lnTo>
                    <a:pt x="109" y="975"/>
                  </a:lnTo>
                  <a:lnTo>
                    <a:pt x="106" y="978"/>
                  </a:lnTo>
                  <a:lnTo>
                    <a:pt x="106" y="978"/>
                  </a:lnTo>
                  <a:lnTo>
                    <a:pt x="106" y="978"/>
                  </a:lnTo>
                  <a:lnTo>
                    <a:pt x="106" y="980"/>
                  </a:lnTo>
                  <a:lnTo>
                    <a:pt x="106" y="980"/>
                  </a:lnTo>
                  <a:lnTo>
                    <a:pt x="106" y="980"/>
                  </a:lnTo>
                  <a:lnTo>
                    <a:pt x="109" y="980"/>
                  </a:lnTo>
                  <a:lnTo>
                    <a:pt x="109" y="978"/>
                  </a:lnTo>
                  <a:lnTo>
                    <a:pt x="111" y="978"/>
                  </a:lnTo>
                  <a:lnTo>
                    <a:pt x="116" y="978"/>
                  </a:lnTo>
                  <a:lnTo>
                    <a:pt x="116" y="978"/>
                  </a:lnTo>
                  <a:lnTo>
                    <a:pt x="116" y="975"/>
                  </a:lnTo>
                  <a:lnTo>
                    <a:pt x="118" y="975"/>
                  </a:lnTo>
                  <a:lnTo>
                    <a:pt x="118" y="973"/>
                  </a:lnTo>
                  <a:lnTo>
                    <a:pt x="118" y="973"/>
                  </a:lnTo>
                  <a:lnTo>
                    <a:pt x="118" y="973"/>
                  </a:lnTo>
                  <a:lnTo>
                    <a:pt x="120" y="973"/>
                  </a:lnTo>
                  <a:lnTo>
                    <a:pt x="120" y="973"/>
                  </a:lnTo>
                  <a:lnTo>
                    <a:pt x="120" y="973"/>
                  </a:lnTo>
                  <a:lnTo>
                    <a:pt x="120" y="973"/>
                  </a:lnTo>
                  <a:lnTo>
                    <a:pt x="120" y="971"/>
                  </a:lnTo>
                  <a:lnTo>
                    <a:pt x="120" y="971"/>
                  </a:lnTo>
                  <a:lnTo>
                    <a:pt x="123" y="973"/>
                  </a:lnTo>
                  <a:lnTo>
                    <a:pt x="123" y="973"/>
                  </a:lnTo>
                  <a:lnTo>
                    <a:pt x="120" y="973"/>
                  </a:lnTo>
                  <a:lnTo>
                    <a:pt x="118" y="975"/>
                  </a:lnTo>
                  <a:lnTo>
                    <a:pt x="118" y="975"/>
                  </a:lnTo>
                  <a:lnTo>
                    <a:pt x="118" y="975"/>
                  </a:lnTo>
                  <a:lnTo>
                    <a:pt x="120" y="975"/>
                  </a:lnTo>
                  <a:lnTo>
                    <a:pt x="120" y="975"/>
                  </a:lnTo>
                  <a:lnTo>
                    <a:pt x="123" y="975"/>
                  </a:lnTo>
                  <a:lnTo>
                    <a:pt x="123" y="975"/>
                  </a:lnTo>
                  <a:lnTo>
                    <a:pt x="123" y="978"/>
                  </a:lnTo>
                  <a:lnTo>
                    <a:pt x="120" y="978"/>
                  </a:lnTo>
                  <a:lnTo>
                    <a:pt x="118" y="978"/>
                  </a:lnTo>
                  <a:lnTo>
                    <a:pt x="116" y="978"/>
                  </a:lnTo>
                  <a:lnTo>
                    <a:pt x="116" y="980"/>
                  </a:lnTo>
                  <a:lnTo>
                    <a:pt x="113" y="980"/>
                  </a:lnTo>
                  <a:lnTo>
                    <a:pt x="113" y="982"/>
                  </a:lnTo>
                  <a:lnTo>
                    <a:pt x="113" y="982"/>
                  </a:lnTo>
                  <a:lnTo>
                    <a:pt x="113" y="982"/>
                  </a:lnTo>
                  <a:lnTo>
                    <a:pt x="113" y="982"/>
                  </a:lnTo>
                  <a:lnTo>
                    <a:pt x="111" y="985"/>
                  </a:lnTo>
                  <a:lnTo>
                    <a:pt x="116" y="985"/>
                  </a:lnTo>
                  <a:lnTo>
                    <a:pt x="118" y="982"/>
                  </a:lnTo>
                  <a:lnTo>
                    <a:pt x="118" y="980"/>
                  </a:lnTo>
                  <a:lnTo>
                    <a:pt x="118" y="982"/>
                  </a:lnTo>
                  <a:lnTo>
                    <a:pt x="118" y="982"/>
                  </a:lnTo>
                  <a:lnTo>
                    <a:pt x="118" y="982"/>
                  </a:lnTo>
                  <a:lnTo>
                    <a:pt x="118" y="982"/>
                  </a:lnTo>
                  <a:lnTo>
                    <a:pt x="118" y="982"/>
                  </a:lnTo>
                  <a:lnTo>
                    <a:pt x="118" y="982"/>
                  </a:lnTo>
                  <a:lnTo>
                    <a:pt x="118" y="982"/>
                  </a:lnTo>
                  <a:lnTo>
                    <a:pt x="120" y="982"/>
                  </a:lnTo>
                  <a:lnTo>
                    <a:pt x="120" y="982"/>
                  </a:lnTo>
                  <a:lnTo>
                    <a:pt x="120" y="980"/>
                  </a:lnTo>
                  <a:lnTo>
                    <a:pt x="120" y="980"/>
                  </a:lnTo>
                  <a:lnTo>
                    <a:pt x="120" y="980"/>
                  </a:lnTo>
                  <a:lnTo>
                    <a:pt x="120" y="980"/>
                  </a:lnTo>
                  <a:lnTo>
                    <a:pt x="123" y="980"/>
                  </a:lnTo>
                  <a:lnTo>
                    <a:pt x="123" y="978"/>
                  </a:lnTo>
                  <a:lnTo>
                    <a:pt x="125" y="978"/>
                  </a:lnTo>
                  <a:lnTo>
                    <a:pt x="130" y="975"/>
                  </a:lnTo>
                  <a:lnTo>
                    <a:pt x="130" y="975"/>
                  </a:lnTo>
                  <a:lnTo>
                    <a:pt x="130" y="975"/>
                  </a:lnTo>
                  <a:lnTo>
                    <a:pt x="128" y="978"/>
                  </a:lnTo>
                  <a:lnTo>
                    <a:pt x="125" y="978"/>
                  </a:lnTo>
                  <a:lnTo>
                    <a:pt x="125" y="980"/>
                  </a:lnTo>
                  <a:lnTo>
                    <a:pt x="123" y="980"/>
                  </a:lnTo>
                  <a:lnTo>
                    <a:pt x="123" y="980"/>
                  </a:lnTo>
                  <a:lnTo>
                    <a:pt x="120" y="982"/>
                  </a:lnTo>
                  <a:lnTo>
                    <a:pt x="118" y="985"/>
                  </a:lnTo>
                  <a:lnTo>
                    <a:pt x="116" y="987"/>
                  </a:lnTo>
                  <a:lnTo>
                    <a:pt x="116" y="987"/>
                  </a:lnTo>
                  <a:lnTo>
                    <a:pt x="113" y="987"/>
                  </a:lnTo>
                  <a:lnTo>
                    <a:pt x="113" y="987"/>
                  </a:lnTo>
                  <a:lnTo>
                    <a:pt x="113" y="989"/>
                  </a:lnTo>
                  <a:lnTo>
                    <a:pt x="113" y="989"/>
                  </a:lnTo>
                  <a:lnTo>
                    <a:pt x="116" y="992"/>
                  </a:lnTo>
                  <a:lnTo>
                    <a:pt x="120" y="992"/>
                  </a:lnTo>
                  <a:lnTo>
                    <a:pt x="125" y="992"/>
                  </a:lnTo>
                  <a:lnTo>
                    <a:pt x="130" y="992"/>
                  </a:lnTo>
                  <a:lnTo>
                    <a:pt x="130" y="992"/>
                  </a:lnTo>
                  <a:lnTo>
                    <a:pt x="130" y="992"/>
                  </a:lnTo>
                  <a:lnTo>
                    <a:pt x="132" y="992"/>
                  </a:lnTo>
                  <a:lnTo>
                    <a:pt x="135" y="994"/>
                  </a:lnTo>
                  <a:lnTo>
                    <a:pt x="135" y="994"/>
                  </a:lnTo>
                  <a:lnTo>
                    <a:pt x="135" y="994"/>
                  </a:lnTo>
                  <a:lnTo>
                    <a:pt x="135" y="994"/>
                  </a:lnTo>
                  <a:lnTo>
                    <a:pt x="135" y="994"/>
                  </a:lnTo>
                  <a:lnTo>
                    <a:pt x="135" y="994"/>
                  </a:lnTo>
                  <a:lnTo>
                    <a:pt x="135" y="994"/>
                  </a:lnTo>
                  <a:lnTo>
                    <a:pt x="137" y="994"/>
                  </a:lnTo>
                  <a:lnTo>
                    <a:pt x="137" y="994"/>
                  </a:lnTo>
                  <a:lnTo>
                    <a:pt x="137" y="994"/>
                  </a:lnTo>
                  <a:lnTo>
                    <a:pt x="139" y="994"/>
                  </a:lnTo>
                  <a:lnTo>
                    <a:pt x="139" y="994"/>
                  </a:lnTo>
                  <a:lnTo>
                    <a:pt x="142" y="994"/>
                  </a:lnTo>
                  <a:lnTo>
                    <a:pt x="142" y="994"/>
                  </a:lnTo>
                  <a:lnTo>
                    <a:pt x="144" y="994"/>
                  </a:lnTo>
                  <a:lnTo>
                    <a:pt x="144" y="994"/>
                  </a:lnTo>
                  <a:lnTo>
                    <a:pt x="147" y="994"/>
                  </a:lnTo>
                  <a:lnTo>
                    <a:pt x="147" y="992"/>
                  </a:lnTo>
                  <a:lnTo>
                    <a:pt x="147" y="992"/>
                  </a:lnTo>
                  <a:lnTo>
                    <a:pt x="147" y="992"/>
                  </a:lnTo>
                  <a:lnTo>
                    <a:pt x="149" y="989"/>
                  </a:lnTo>
                  <a:lnTo>
                    <a:pt x="149" y="989"/>
                  </a:lnTo>
                  <a:lnTo>
                    <a:pt x="149" y="989"/>
                  </a:lnTo>
                  <a:lnTo>
                    <a:pt x="149" y="987"/>
                  </a:lnTo>
                  <a:lnTo>
                    <a:pt x="149" y="987"/>
                  </a:lnTo>
                  <a:lnTo>
                    <a:pt x="149" y="987"/>
                  </a:lnTo>
                  <a:lnTo>
                    <a:pt x="156" y="987"/>
                  </a:lnTo>
                  <a:lnTo>
                    <a:pt x="156" y="989"/>
                  </a:lnTo>
                  <a:lnTo>
                    <a:pt x="158" y="989"/>
                  </a:lnTo>
                  <a:lnTo>
                    <a:pt x="158" y="989"/>
                  </a:lnTo>
                  <a:lnTo>
                    <a:pt x="161" y="989"/>
                  </a:lnTo>
                  <a:lnTo>
                    <a:pt x="161" y="989"/>
                  </a:lnTo>
                  <a:lnTo>
                    <a:pt x="161" y="992"/>
                  </a:lnTo>
                  <a:lnTo>
                    <a:pt x="161" y="994"/>
                  </a:lnTo>
                  <a:lnTo>
                    <a:pt x="163" y="997"/>
                  </a:lnTo>
                  <a:lnTo>
                    <a:pt x="163" y="997"/>
                  </a:lnTo>
                  <a:lnTo>
                    <a:pt x="161" y="997"/>
                  </a:lnTo>
                  <a:lnTo>
                    <a:pt x="161" y="997"/>
                  </a:lnTo>
                  <a:lnTo>
                    <a:pt x="161" y="997"/>
                  </a:lnTo>
                  <a:lnTo>
                    <a:pt x="161" y="999"/>
                  </a:lnTo>
                  <a:lnTo>
                    <a:pt x="161" y="999"/>
                  </a:lnTo>
                  <a:lnTo>
                    <a:pt x="161" y="999"/>
                  </a:lnTo>
                  <a:lnTo>
                    <a:pt x="163" y="999"/>
                  </a:lnTo>
                  <a:lnTo>
                    <a:pt x="163" y="1001"/>
                  </a:lnTo>
                  <a:lnTo>
                    <a:pt x="163" y="1001"/>
                  </a:lnTo>
                  <a:lnTo>
                    <a:pt x="163" y="1001"/>
                  </a:lnTo>
                  <a:lnTo>
                    <a:pt x="163" y="1001"/>
                  </a:lnTo>
                  <a:lnTo>
                    <a:pt x="163" y="1001"/>
                  </a:lnTo>
                  <a:lnTo>
                    <a:pt x="163" y="1001"/>
                  </a:lnTo>
                  <a:lnTo>
                    <a:pt x="165" y="1001"/>
                  </a:lnTo>
                  <a:lnTo>
                    <a:pt x="165" y="1001"/>
                  </a:lnTo>
                  <a:lnTo>
                    <a:pt x="165" y="1001"/>
                  </a:lnTo>
                  <a:lnTo>
                    <a:pt x="165" y="1001"/>
                  </a:lnTo>
                  <a:lnTo>
                    <a:pt x="168" y="1001"/>
                  </a:lnTo>
                  <a:lnTo>
                    <a:pt x="168" y="1001"/>
                  </a:lnTo>
                  <a:lnTo>
                    <a:pt x="168" y="1001"/>
                  </a:lnTo>
                  <a:lnTo>
                    <a:pt x="168" y="1001"/>
                  </a:lnTo>
                  <a:lnTo>
                    <a:pt x="168" y="1001"/>
                  </a:lnTo>
                  <a:lnTo>
                    <a:pt x="170" y="1001"/>
                  </a:lnTo>
                  <a:lnTo>
                    <a:pt x="170" y="1001"/>
                  </a:lnTo>
                  <a:lnTo>
                    <a:pt x="173" y="1001"/>
                  </a:lnTo>
                  <a:lnTo>
                    <a:pt x="173" y="1001"/>
                  </a:lnTo>
                  <a:lnTo>
                    <a:pt x="173" y="1001"/>
                  </a:lnTo>
                  <a:lnTo>
                    <a:pt x="175" y="1001"/>
                  </a:lnTo>
                  <a:lnTo>
                    <a:pt x="175" y="1001"/>
                  </a:lnTo>
                  <a:lnTo>
                    <a:pt x="175" y="1001"/>
                  </a:lnTo>
                  <a:lnTo>
                    <a:pt x="175" y="999"/>
                  </a:lnTo>
                  <a:lnTo>
                    <a:pt x="175" y="999"/>
                  </a:lnTo>
                  <a:lnTo>
                    <a:pt x="180" y="999"/>
                  </a:lnTo>
                  <a:lnTo>
                    <a:pt x="182" y="999"/>
                  </a:lnTo>
                  <a:lnTo>
                    <a:pt x="182" y="999"/>
                  </a:lnTo>
                  <a:lnTo>
                    <a:pt x="182" y="1004"/>
                  </a:lnTo>
                  <a:lnTo>
                    <a:pt x="182" y="1006"/>
                  </a:lnTo>
                  <a:lnTo>
                    <a:pt x="184" y="1006"/>
                  </a:lnTo>
                  <a:lnTo>
                    <a:pt x="184" y="1006"/>
                  </a:lnTo>
                  <a:lnTo>
                    <a:pt x="184" y="1006"/>
                  </a:lnTo>
                  <a:lnTo>
                    <a:pt x="187" y="1004"/>
                  </a:lnTo>
                  <a:lnTo>
                    <a:pt x="187" y="1004"/>
                  </a:lnTo>
                  <a:lnTo>
                    <a:pt x="187" y="1004"/>
                  </a:lnTo>
                  <a:lnTo>
                    <a:pt x="187" y="1004"/>
                  </a:lnTo>
                  <a:lnTo>
                    <a:pt x="187" y="1006"/>
                  </a:lnTo>
                  <a:lnTo>
                    <a:pt x="187" y="1008"/>
                  </a:lnTo>
                  <a:lnTo>
                    <a:pt x="184" y="1011"/>
                  </a:lnTo>
                  <a:lnTo>
                    <a:pt x="184" y="1011"/>
                  </a:lnTo>
                  <a:lnTo>
                    <a:pt x="184" y="1011"/>
                  </a:lnTo>
                  <a:lnTo>
                    <a:pt x="184" y="1008"/>
                  </a:lnTo>
                  <a:lnTo>
                    <a:pt x="184" y="1008"/>
                  </a:lnTo>
                  <a:lnTo>
                    <a:pt x="182" y="1008"/>
                  </a:lnTo>
                  <a:lnTo>
                    <a:pt x="182" y="1008"/>
                  </a:lnTo>
                  <a:lnTo>
                    <a:pt x="182" y="1008"/>
                  </a:lnTo>
                  <a:lnTo>
                    <a:pt x="182" y="1011"/>
                  </a:lnTo>
                  <a:lnTo>
                    <a:pt x="182" y="1011"/>
                  </a:lnTo>
                  <a:lnTo>
                    <a:pt x="182" y="1011"/>
                  </a:lnTo>
                  <a:lnTo>
                    <a:pt x="182" y="1011"/>
                  </a:lnTo>
                  <a:lnTo>
                    <a:pt x="182" y="1011"/>
                  </a:lnTo>
                  <a:lnTo>
                    <a:pt x="182" y="1013"/>
                  </a:lnTo>
                  <a:lnTo>
                    <a:pt x="182" y="1013"/>
                  </a:lnTo>
                  <a:lnTo>
                    <a:pt x="184" y="1013"/>
                  </a:lnTo>
                  <a:lnTo>
                    <a:pt x="184" y="1016"/>
                  </a:lnTo>
                  <a:lnTo>
                    <a:pt x="187" y="1016"/>
                  </a:lnTo>
                  <a:lnTo>
                    <a:pt x="184" y="1013"/>
                  </a:lnTo>
                  <a:lnTo>
                    <a:pt x="184" y="1013"/>
                  </a:lnTo>
                  <a:lnTo>
                    <a:pt x="184" y="1011"/>
                  </a:lnTo>
                  <a:lnTo>
                    <a:pt x="184" y="1011"/>
                  </a:lnTo>
                  <a:lnTo>
                    <a:pt x="187" y="1011"/>
                  </a:lnTo>
                  <a:lnTo>
                    <a:pt x="187" y="1011"/>
                  </a:lnTo>
                  <a:lnTo>
                    <a:pt x="192" y="1011"/>
                  </a:lnTo>
                  <a:lnTo>
                    <a:pt x="194" y="1011"/>
                  </a:lnTo>
                  <a:lnTo>
                    <a:pt x="194" y="1013"/>
                  </a:lnTo>
                  <a:lnTo>
                    <a:pt x="194" y="1013"/>
                  </a:lnTo>
                  <a:lnTo>
                    <a:pt x="192" y="1013"/>
                  </a:lnTo>
                  <a:lnTo>
                    <a:pt x="192" y="1013"/>
                  </a:lnTo>
                  <a:lnTo>
                    <a:pt x="192" y="1013"/>
                  </a:lnTo>
                  <a:lnTo>
                    <a:pt x="189" y="1013"/>
                  </a:lnTo>
                  <a:lnTo>
                    <a:pt x="189" y="1013"/>
                  </a:lnTo>
                  <a:lnTo>
                    <a:pt x="187" y="1013"/>
                  </a:lnTo>
                  <a:lnTo>
                    <a:pt x="187" y="1013"/>
                  </a:lnTo>
                  <a:lnTo>
                    <a:pt x="187" y="1013"/>
                  </a:lnTo>
                  <a:lnTo>
                    <a:pt x="194" y="1016"/>
                  </a:lnTo>
                  <a:lnTo>
                    <a:pt x="196" y="1013"/>
                  </a:lnTo>
                  <a:lnTo>
                    <a:pt x="196" y="1013"/>
                  </a:lnTo>
                  <a:lnTo>
                    <a:pt x="196" y="1013"/>
                  </a:lnTo>
                  <a:lnTo>
                    <a:pt x="196" y="1013"/>
                  </a:lnTo>
                  <a:lnTo>
                    <a:pt x="199" y="1013"/>
                  </a:lnTo>
                  <a:lnTo>
                    <a:pt x="196" y="1011"/>
                  </a:lnTo>
                  <a:lnTo>
                    <a:pt x="196" y="1011"/>
                  </a:lnTo>
                  <a:lnTo>
                    <a:pt x="196" y="1011"/>
                  </a:lnTo>
                  <a:lnTo>
                    <a:pt x="199" y="1011"/>
                  </a:lnTo>
                  <a:lnTo>
                    <a:pt x="201" y="1011"/>
                  </a:lnTo>
                  <a:lnTo>
                    <a:pt x="201" y="1011"/>
                  </a:lnTo>
                  <a:lnTo>
                    <a:pt x="201" y="1011"/>
                  </a:lnTo>
                  <a:lnTo>
                    <a:pt x="199" y="1011"/>
                  </a:lnTo>
                  <a:lnTo>
                    <a:pt x="199" y="1013"/>
                  </a:lnTo>
                  <a:lnTo>
                    <a:pt x="199" y="1013"/>
                  </a:lnTo>
                  <a:lnTo>
                    <a:pt x="201" y="1013"/>
                  </a:lnTo>
                  <a:lnTo>
                    <a:pt x="206" y="1011"/>
                  </a:lnTo>
                  <a:lnTo>
                    <a:pt x="206" y="1011"/>
                  </a:lnTo>
                  <a:lnTo>
                    <a:pt x="208" y="1011"/>
                  </a:lnTo>
                  <a:lnTo>
                    <a:pt x="208" y="1013"/>
                  </a:lnTo>
                  <a:lnTo>
                    <a:pt x="208" y="1013"/>
                  </a:lnTo>
                  <a:lnTo>
                    <a:pt x="208" y="1016"/>
                  </a:lnTo>
                  <a:lnTo>
                    <a:pt x="208" y="1018"/>
                  </a:lnTo>
                  <a:lnTo>
                    <a:pt x="208" y="1018"/>
                  </a:lnTo>
                  <a:lnTo>
                    <a:pt x="210" y="1018"/>
                  </a:lnTo>
                  <a:lnTo>
                    <a:pt x="210" y="1018"/>
                  </a:lnTo>
                  <a:lnTo>
                    <a:pt x="213" y="1018"/>
                  </a:lnTo>
                  <a:lnTo>
                    <a:pt x="213" y="1018"/>
                  </a:lnTo>
                  <a:lnTo>
                    <a:pt x="215" y="1018"/>
                  </a:lnTo>
                  <a:lnTo>
                    <a:pt x="215" y="1018"/>
                  </a:lnTo>
                  <a:lnTo>
                    <a:pt x="215" y="1016"/>
                  </a:lnTo>
                  <a:lnTo>
                    <a:pt x="215" y="1016"/>
                  </a:lnTo>
                  <a:lnTo>
                    <a:pt x="218" y="1016"/>
                  </a:lnTo>
                  <a:lnTo>
                    <a:pt x="218" y="1016"/>
                  </a:lnTo>
                  <a:lnTo>
                    <a:pt x="218" y="1016"/>
                  </a:lnTo>
                  <a:lnTo>
                    <a:pt x="218" y="1018"/>
                  </a:lnTo>
                  <a:lnTo>
                    <a:pt x="218" y="1018"/>
                  </a:lnTo>
                  <a:lnTo>
                    <a:pt x="220" y="1018"/>
                  </a:lnTo>
                  <a:lnTo>
                    <a:pt x="220" y="1018"/>
                  </a:lnTo>
                  <a:lnTo>
                    <a:pt x="220" y="1018"/>
                  </a:lnTo>
                  <a:lnTo>
                    <a:pt x="220" y="1016"/>
                  </a:lnTo>
                  <a:lnTo>
                    <a:pt x="220" y="1016"/>
                  </a:lnTo>
                  <a:lnTo>
                    <a:pt x="220" y="1016"/>
                  </a:lnTo>
                  <a:lnTo>
                    <a:pt x="222" y="1016"/>
                  </a:lnTo>
                  <a:lnTo>
                    <a:pt x="222" y="1016"/>
                  </a:lnTo>
                  <a:lnTo>
                    <a:pt x="222" y="1016"/>
                  </a:lnTo>
                  <a:lnTo>
                    <a:pt x="222" y="1016"/>
                  </a:lnTo>
                  <a:lnTo>
                    <a:pt x="222" y="1016"/>
                  </a:lnTo>
                  <a:lnTo>
                    <a:pt x="222" y="1018"/>
                  </a:lnTo>
                  <a:lnTo>
                    <a:pt x="222" y="1018"/>
                  </a:lnTo>
                  <a:lnTo>
                    <a:pt x="225" y="1018"/>
                  </a:lnTo>
                  <a:lnTo>
                    <a:pt x="225" y="1018"/>
                  </a:lnTo>
                  <a:lnTo>
                    <a:pt x="225" y="1016"/>
                  </a:lnTo>
                  <a:lnTo>
                    <a:pt x="227" y="1016"/>
                  </a:lnTo>
                  <a:lnTo>
                    <a:pt x="227" y="1016"/>
                  </a:lnTo>
                  <a:lnTo>
                    <a:pt x="229" y="1016"/>
                  </a:lnTo>
                  <a:lnTo>
                    <a:pt x="229" y="1016"/>
                  </a:lnTo>
                  <a:lnTo>
                    <a:pt x="229" y="1016"/>
                  </a:lnTo>
                  <a:lnTo>
                    <a:pt x="232" y="1016"/>
                  </a:lnTo>
                  <a:lnTo>
                    <a:pt x="232" y="1016"/>
                  </a:lnTo>
                  <a:lnTo>
                    <a:pt x="234" y="1016"/>
                  </a:lnTo>
                  <a:lnTo>
                    <a:pt x="234" y="1016"/>
                  </a:lnTo>
                  <a:lnTo>
                    <a:pt x="236" y="1016"/>
                  </a:lnTo>
                  <a:lnTo>
                    <a:pt x="236" y="1016"/>
                  </a:lnTo>
                  <a:lnTo>
                    <a:pt x="236" y="1013"/>
                  </a:lnTo>
                  <a:lnTo>
                    <a:pt x="236" y="1013"/>
                  </a:lnTo>
                  <a:lnTo>
                    <a:pt x="239" y="1013"/>
                  </a:lnTo>
                  <a:lnTo>
                    <a:pt x="239" y="1013"/>
                  </a:lnTo>
                  <a:lnTo>
                    <a:pt x="241" y="1011"/>
                  </a:lnTo>
                  <a:lnTo>
                    <a:pt x="241" y="1011"/>
                  </a:lnTo>
                  <a:lnTo>
                    <a:pt x="244" y="1013"/>
                  </a:lnTo>
                  <a:lnTo>
                    <a:pt x="244" y="1013"/>
                  </a:lnTo>
                  <a:lnTo>
                    <a:pt x="246" y="1011"/>
                  </a:lnTo>
                  <a:lnTo>
                    <a:pt x="246" y="1011"/>
                  </a:lnTo>
                  <a:lnTo>
                    <a:pt x="248" y="1011"/>
                  </a:lnTo>
                  <a:lnTo>
                    <a:pt x="251" y="1008"/>
                  </a:lnTo>
                  <a:lnTo>
                    <a:pt x="246" y="1008"/>
                  </a:lnTo>
                  <a:lnTo>
                    <a:pt x="246" y="1008"/>
                  </a:lnTo>
                  <a:lnTo>
                    <a:pt x="246" y="1008"/>
                  </a:lnTo>
                  <a:lnTo>
                    <a:pt x="248" y="1006"/>
                  </a:lnTo>
                  <a:lnTo>
                    <a:pt x="248" y="1006"/>
                  </a:lnTo>
                  <a:lnTo>
                    <a:pt x="248" y="1006"/>
                  </a:lnTo>
                  <a:lnTo>
                    <a:pt x="251" y="1008"/>
                  </a:lnTo>
                  <a:lnTo>
                    <a:pt x="251" y="1008"/>
                  </a:lnTo>
                  <a:lnTo>
                    <a:pt x="253" y="1008"/>
                  </a:lnTo>
                  <a:lnTo>
                    <a:pt x="253" y="1006"/>
                  </a:lnTo>
                  <a:lnTo>
                    <a:pt x="255" y="1006"/>
                  </a:lnTo>
                  <a:lnTo>
                    <a:pt x="255" y="1006"/>
                  </a:lnTo>
                  <a:lnTo>
                    <a:pt x="255" y="1004"/>
                  </a:lnTo>
                  <a:lnTo>
                    <a:pt x="258" y="1001"/>
                  </a:lnTo>
                  <a:lnTo>
                    <a:pt x="260" y="999"/>
                  </a:lnTo>
                  <a:lnTo>
                    <a:pt x="267" y="994"/>
                  </a:lnTo>
                  <a:lnTo>
                    <a:pt x="267" y="994"/>
                  </a:lnTo>
                  <a:lnTo>
                    <a:pt x="270" y="994"/>
                  </a:lnTo>
                  <a:lnTo>
                    <a:pt x="270" y="992"/>
                  </a:lnTo>
                  <a:lnTo>
                    <a:pt x="272" y="992"/>
                  </a:lnTo>
                  <a:lnTo>
                    <a:pt x="274" y="989"/>
                  </a:lnTo>
                  <a:lnTo>
                    <a:pt x="274" y="989"/>
                  </a:lnTo>
                  <a:lnTo>
                    <a:pt x="277" y="989"/>
                  </a:lnTo>
                  <a:lnTo>
                    <a:pt x="277" y="987"/>
                  </a:lnTo>
                  <a:lnTo>
                    <a:pt x="279" y="987"/>
                  </a:lnTo>
                  <a:lnTo>
                    <a:pt x="279" y="987"/>
                  </a:lnTo>
                  <a:lnTo>
                    <a:pt x="279" y="985"/>
                  </a:lnTo>
                  <a:lnTo>
                    <a:pt x="279" y="985"/>
                  </a:lnTo>
                  <a:lnTo>
                    <a:pt x="281" y="982"/>
                  </a:lnTo>
                  <a:lnTo>
                    <a:pt x="281" y="982"/>
                  </a:lnTo>
                  <a:lnTo>
                    <a:pt x="286" y="978"/>
                  </a:lnTo>
                  <a:lnTo>
                    <a:pt x="289" y="975"/>
                  </a:lnTo>
                  <a:lnTo>
                    <a:pt x="293" y="975"/>
                  </a:lnTo>
                  <a:lnTo>
                    <a:pt x="303" y="973"/>
                  </a:lnTo>
                  <a:lnTo>
                    <a:pt x="303" y="973"/>
                  </a:lnTo>
                  <a:lnTo>
                    <a:pt x="303" y="973"/>
                  </a:lnTo>
                  <a:lnTo>
                    <a:pt x="305" y="973"/>
                  </a:lnTo>
                  <a:lnTo>
                    <a:pt x="305" y="973"/>
                  </a:lnTo>
                  <a:lnTo>
                    <a:pt x="305" y="973"/>
                  </a:lnTo>
                  <a:lnTo>
                    <a:pt x="305" y="973"/>
                  </a:lnTo>
                  <a:lnTo>
                    <a:pt x="307" y="973"/>
                  </a:lnTo>
                  <a:lnTo>
                    <a:pt x="307" y="973"/>
                  </a:lnTo>
                  <a:lnTo>
                    <a:pt x="307" y="971"/>
                  </a:lnTo>
                  <a:lnTo>
                    <a:pt x="310" y="968"/>
                  </a:lnTo>
                  <a:lnTo>
                    <a:pt x="310" y="968"/>
                  </a:lnTo>
                  <a:lnTo>
                    <a:pt x="310" y="966"/>
                  </a:lnTo>
                  <a:lnTo>
                    <a:pt x="307" y="968"/>
                  </a:lnTo>
                  <a:lnTo>
                    <a:pt x="307" y="968"/>
                  </a:lnTo>
                  <a:lnTo>
                    <a:pt x="307" y="968"/>
                  </a:lnTo>
                  <a:lnTo>
                    <a:pt x="307" y="968"/>
                  </a:lnTo>
                  <a:lnTo>
                    <a:pt x="305" y="968"/>
                  </a:lnTo>
                  <a:lnTo>
                    <a:pt x="305" y="971"/>
                  </a:lnTo>
                  <a:lnTo>
                    <a:pt x="303" y="971"/>
                  </a:lnTo>
                  <a:lnTo>
                    <a:pt x="303" y="971"/>
                  </a:lnTo>
                  <a:lnTo>
                    <a:pt x="300" y="973"/>
                  </a:lnTo>
                  <a:lnTo>
                    <a:pt x="298" y="973"/>
                  </a:lnTo>
                  <a:lnTo>
                    <a:pt x="298" y="973"/>
                  </a:lnTo>
                  <a:lnTo>
                    <a:pt x="298" y="973"/>
                  </a:lnTo>
                  <a:lnTo>
                    <a:pt x="300" y="971"/>
                  </a:lnTo>
                  <a:lnTo>
                    <a:pt x="300" y="971"/>
                  </a:lnTo>
                  <a:lnTo>
                    <a:pt x="300" y="971"/>
                  </a:lnTo>
                  <a:lnTo>
                    <a:pt x="303" y="971"/>
                  </a:lnTo>
                  <a:lnTo>
                    <a:pt x="303" y="971"/>
                  </a:lnTo>
                  <a:lnTo>
                    <a:pt x="303" y="968"/>
                  </a:lnTo>
                  <a:lnTo>
                    <a:pt x="305" y="968"/>
                  </a:lnTo>
                  <a:lnTo>
                    <a:pt x="305" y="968"/>
                  </a:lnTo>
                  <a:lnTo>
                    <a:pt x="307" y="968"/>
                  </a:lnTo>
                  <a:lnTo>
                    <a:pt x="307" y="966"/>
                  </a:lnTo>
                  <a:lnTo>
                    <a:pt x="310" y="966"/>
                  </a:lnTo>
                  <a:lnTo>
                    <a:pt x="307" y="966"/>
                  </a:lnTo>
                  <a:lnTo>
                    <a:pt x="307" y="963"/>
                  </a:lnTo>
                  <a:lnTo>
                    <a:pt x="305" y="963"/>
                  </a:lnTo>
                  <a:lnTo>
                    <a:pt x="305" y="963"/>
                  </a:lnTo>
                  <a:lnTo>
                    <a:pt x="305" y="963"/>
                  </a:lnTo>
                  <a:lnTo>
                    <a:pt x="305" y="963"/>
                  </a:lnTo>
                  <a:lnTo>
                    <a:pt x="303" y="963"/>
                  </a:lnTo>
                  <a:lnTo>
                    <a:pt x="303" y="963"/>
                  </a:lnTo>
                  <a:lnTo>
                    <a:pt x="303" y="963"/>
                  </a:lnTo>
                  <a:lnTo>
                    <a:pt x="303" y="963"/>
                  </a:lnTo>
                  <a:lnTo>
                    <a:pt x="303" y="963"/>
                  </a:lnTo>
                  <a:lnTo>
                    <a:pt x="303" y="963"/>
                  </a:lnTo>
                  <a:lnTo>
                    <a:pt x="303" y="963"/>
                  </a:lnTo>
                  <a:lnTo>
                    <a:pt x="305" y="963"/>
                  </a:lnTo>
                  <a:lnTo>
                    <a:pt x="305" y="963"/>
                  </a:lnTo>
                  <a:lnTo>
                    <a:pt x="305" y="961"/>
                  </a:lnTo>
                  <a:lnTo>
                    <a:pt x="307" y="961"/>
                  </a:lnTo>
                  <a:lnTo>
                    <a:pt x="307" y="961"/>
                  </a:lnTo>
                  <a:lnTo>
                    <a:pt x="307" y="961"/>
                  </a:lnTo>
                  <a:lnTo>
                    <a:pt x="310" y="959"/>
                  </a:lnTo>
                  <a:lnTo>
                    <a:pt x="307" y="959"/>
                  </a:lnTo>
                  <a:lnTo>
                    <a:pt x="307" y="959"/>
                  </a:lnTo>
                  <a:lnTo>
                    <a:pt x="307" y="959"/>
                  </a:lnTo>
                  <a:lnTo>
                    <a:pt x="310" y="956"/>
                  </a:lnTo>
                  <a:lnTo>
                    <a:pt x="310" y="956"/>
                  </a:lnTo>
                  <a:lnTo>
                    <a:pt x="310" y="956"/>
                  </a:lnTo>
                  <a:lnTo>
                    <a:pt x="312" y="956"/>
                  </a:lnTo>
                  <a:lnTo>
                    <a:pt x="312" y="956"/>
                  </a:lnTo>
                  <a:lnTo>
                    <a:pt x="312" y="954"/>
                  </a:lnTo>
                  <a:lnTo>
                    <a:pt x="312" y="954"/>
                  </a:lnTo>
                  <a:lnTo>
                    <a:pt x="312" y="954"/>
                  </a:lnTo>
                  <a:lnTo>
                    <a:pt x="312" y="954"/>
                  </a:lnTo>
                  <a:lnTo>
                    <a:pt x="315" y="954"/>
                  </a:lnTo>
                  <a:lnTo>
                    <a:pt x="315" y="954"/>
                  </a:lnTo>
                  <a:lnTo>
                    <a:pt x="315" y="952"/>
                  </a:lnTo>
                  <a:lnTo>
                    <a:pt x="317" y="952"/>
                  </a:lnTo>
                  <a:lnTo>
                    <a:pt x="317" y="952"/>
                  </a:lnTo>
                  <a:lnTo>
                    <a:pt x="319" y="949"/>
                  </a:lnTo>
                  <a:lnTo>
                    <a:pt x="319" y="949"/>
                  </a:lnTo>
                  <a:lnTo>
                    <a:pt x="319" y="949"/>
                  </a:lnTo>
                  <a:lnTo>
                    <a:pt x="319" y="947"/>
                  </a:lnTo>
                  <a:lnTo>
                    <a:pt x="319" y="947"/>
                  </a:lnTo>
                  <a:lnTo>
                    <a:pt x="322" y="944"/>
                  </a:lnTo>
                  <a:lnTo>
                    <a:pt x="322" y="944"/>
                  </a:lnTo>
                  <a:lnTo>
                    <a:pt x="322" y="942"/>
                  </a:lnTo>
                  <a:lnTo>
                    <a:pt x="322" y="942"/>
                  </a:lnTo>
                  <a:lnTo>
                    <a:pt x="322" y="942"/>
                  </a:lnTo>
                  <a:lnTo>
                    <a:pt x="324" y="940"/>
                  </a:lnTo>
                  <a:lnTo>
                    <a:pt x="326" y="935"/>
                  </a:lnTo>
                  <a:lnTo>
                    <a:pt x="329" y="930"/>
                  </a:lnTo>
                  <a:lnTo>
                    <a:pt x="336" y="926"/>
                  </a:lnTo>
                  <a:lnTo>
                    <a:pt x="341" y="916"/>
                  </a:lnTo>
                  <a:lnTo>
                    <a:pt x="341" y="916"/>
                  </a:lnTo>
                  <a:lnTo>
                    <a:pt x="341" y="916"/>
                  </a:lnTo>
                  <a:lnTo>
                    <a:pt x="329" y="911"/>
                  </a:lnTo>
                  <a:lnTo>
                    <a:pt x="341" y="914"/>
                  </a:lnTo>
                  <a:lnTo>
                    <a:pt x="343" y="914"/>
                  </a:lnTo>
                  <a:lnTo>
                    <a:pt x="343" y="914"/>
                  </a:lnTo>
                  <a:lnTo>
                    <a:pt x="343" y="911"/>
                  </a:lnTo>
                  <a:lnTo>
                    <a:pt x="345" y="909"/>
                  </a:lnTo>
                  <a:lnTo>
                    <a:pt x="345" y="907"/>
                  </a:lnTo>
                  <a:lnTo>
                    <a:pt x="345" y="907"/>
                  </a:lnTo>
                  <a:lnTo>
                    <a:pt x="345" y="904"/>
                  </a:lnTo>
                  <a:lnTo>
                    <a:pt x="345" y="904"/>
                  </a:lnTo>
                  <a:lnTo>
                    <a:pt x="345" y="904"/>
                  </a:lnTo>
                  <a:lnTo>
                    <a:pt x="348" y="904"/>
                  </a:lnTo>
                  <a:lnTo>
                    <a:pt x="348" y="902"/>
                  </a:lnTo>
                  <a:lnTo>
                    <a:pt x="348" y="902"/>
                  </a:lnTo>
                  <a:lnTo>
                    <a:pt x="348" y="899"/>
                  </a:lnTo>
                  <a:lnTo>
                    <a:pt x="350" y="895"/>
                  </a:lnTo>
                  <a:lnTo>
                    <a:pt x="350" y="892"/>
                  </a:lnTo>
                  <a:lnTo>
                    <a:pt x="348" y="892"/>
                  </a:lnTo>
                  <a:lnTo>
                    <a:pt x="350" y="890"/>
                  </a:lnTo>
                  <a:lnTo>
                    <a:pt x="350" y="890"/>
                  </a:lnTo>
                  <a:lnTo>
                    <a:pt x="350" y="890"/>
                  </a:lnTo>
                  <a:lnTo>
                    <a:pt x="352" y="890"/>
                  </a:lnTo>
                  <a:lnTo>
                    <a:pt x="352" y="890"/>
                  </a:lnTo>
                  <a:lnTo>
                    <a:pt x="352" y="890"/>
                  </a:lnTo>
                  <a:lnTo>
                    <a:pt x="355" y="888"/>
                  </a:lnTo>
                  <a:lnTo>
                    <a:pt x="355" y="888"/>
                  </a:lnTo>
                  <a:lnTo>
                    <a:pt x="355" y="885"/>
                  </a:lnTo>
                  <a:lnTo>
                    <a:pt x="357" y="883"/>
                  </a:lnTo>
                  <a:lnTo>
                    <a:pt x="357" y="881"/>
                  </a:lnTo>
                  <a:lnTo>
                    <a:pt x="360" y="878"/>
                  </a:lnTo>
                  <a:lnTo>
                    <a:pt x="360" y="878"/>
                  </a:lnTo>
                  <a:lnTo>
                    <a:pt x="360" y="876"/>
                  </a:lnTo>
                  <a:lnTo>
                    <a:pt x="360" y="876"/>
                  </a:lnTo>
                  <a:lnTo>
                    <a:pt x="360" y="876"/>
                  </a:lnTo>
                  <a:lnTo>
                    <a:pt x="355" y="876"/>
                  </a:lnTo>
                  <a:lnTo>
                    <a:pt x="357" y="876"/>
                  </a:lnTo>
                  <a:lnTo>
                    <a:pt x="360" y="876"/>
                  </a:lnTo>
                  <a:lnTo>
                    <a:pt x="360" y="876"/>
                  </a:lnTo>
                  <a:lnTo>
                    <a:pt x="362" y="876"/>
                  </a:lnTo>
                  <a:lnTo>
                    <a:pt x="362" y="876"/>
                  </a:lnTo>
                  <a:lnTo>
                    <a:pt x="362" y="876"/>
                  </a:lnTo>
                  <a:lnTo>
                    <a:pt x="364" y="876"/>
                  </a:lnTo>
                  <a:lnTo>
                    <a:pt x="364" y="876"/>
                  </a:lnTo>
                  <a:lnTo>
                    <a:pt x="369" y="873"/>
                  </a:lnTo>
                  <a:lnTo>
                    <a:pt x="369" y="873"/>
                  </a:lnTo>
                  <a:lnTo>
                    <a:pt x="371" y="871"/>
                  </a:lnTo>
                  <a:lnTo>
                    <a:pt x="371" y="871"/>
                  </a:lnTo>
                  <a:lnTo>
                    <a:pt x="369" y="871"/>
                  </a:lnTo>
                  <a:lnTo>
                    <a:pt x="369" y="869"/>
                  </a:lnTo>
                  <a:lnTo>
                    <a:pt x="369" y="869"/>
                  </a:lnTo>
                  <a:lnTo>
                    <a:pt x="369" y="866"/>
                  </a:lnTo>
                  <a:lnTo>
                    <a:pt x="369" y="866"/>
                  </a:lnTo>
                  <a:lnTo>
                    <a:pt x="369" y="864"/>
                  </a:lnTo>
                  <a:lnTo>
                    <a:pt x="367" y="864"/>
                  </a:lnTo>
                  <a:lnTo>
                    <a:pt x="367" y="864"/>
                  </a:lnTo>
                  <a:lnTo>
                    <a:pt x="367" y="862"/>
                  </a:lnTo>
                  <a:lnTo>
                    <a:pt x="367" y="862"/>
                  </a:lnTo>
                  <a:lnTo>
                    <a:pt x="367" y="862"/>
                  </a:lnTo>
                  <a:lnTo>
                    <a:pt x="369" y="862"/>
                  </a:lnTo>
                  <a:lnTo>
                    <a:pt x="369" y="864"/>
                  </a:lnTo>
                  <a:lnTo>
                    <a:pt x="371" y="864"/>
                  </a:lnTo>
                  <a:lnTo>
                    <a:pt x="371" y="864"/>
                  </a:lnTo>
                  <a:lnTo>
                    <a:pt x="371" y="866"/>
                  </a:lnTo>
                  <a:lnTo>
                    <a:pt x="371" y="866"/>
                  </a:lnTo>
                  <a:lnTo>
                    <a:pt x="371" y="869"/>
                  </a:lnTo>
                  <a:lnTo>
                    <a:pt x="371" y="871"/>
                  </a:lnTo>
                  <a:lnTo>
                    <a:pt x="374" y="871"/>
                  </a:lnTo>
                  <a:lnTo>
                    <a:pt x="374" y="869"/>
                  </a:lnTo>
                  <a:lnTo>
                    <a:pt x="376" y="869"/>
                  </a:lnTo>
                  <a:lnTo>
                    <a:pt x="376" y="869"/>
                  </a:lnTo>
                  <a:lnTo>
                    <a:pt x="378" y="869"/>
                  </a:lnTo>
                  <a:lnTo>
                    <a:pt x="378" y="869"/>
                  </a:lnTo>
                  <a:lnTo>
                    <a:pt x="378" y="866"/>
                  </a:lnTo>
                  <a:lnTo>
                    <a:pt x="381" y="866"/>
                  </a:lnTo>
                  <a:lnTo>
                    <a:pt x="381" y="866"/>
                  </a:lnTo>
                  <a:lnTo>
                    <a:pt x="386" y="864"/>
                  </a:lnTo>
                  <a:lnTo>
                    <a:pt x="386" y="864"/>
                  </a:lnTo>
                  <a:lnTo>
                    <a:pt x="388" y="857"/>
                  </a:lnTo>
                  <a:lnTo>
                    <a:pt x="388" y="859"/>
                  </a:lnTo>
                  <a:lnTo>
                    <a:pt x="388" y="859"/>
                  </a:lnTo>
                  <a:lnTo>
                    <a:pt x="388" y="859"/>
                  </a:lnTo>
                  <a:lnTo>
                    <a:pt x="388" y="862"/>
                  </a:lnTo>
                  <a:lnTo>
                    <a:pt x="388" y="862"/>
                  </a:lnTo>
                  <a:lnTo>
                    <a:pt x="388" y="864"/>
                  </a:lnTo>
                  <a:lnTo>
                    <a:pt x="388" y="864"/>
                  </a:lnTo>
                  <a:lnTo>
                    <a:pt x="390" y="864"/>
                  </a:lnTo>
                  <a:lnTo>
                    <a:pt x="400" y="859"/>
                  </a:lnTo>
                  <a:lnTo>
                    <a:pt x="405" y="857"/>
                  </a:lnTo>
                  <a:lnTo>
                    <a:pt x="407" y="855"/>
                  </a:lnTo>
                  <a:lnTo>
                    <a:pt x="407" y="855"/>
                  </a:lnTo>
                  <a:lnTo>
                    <a:pt x="407" y="852"/>
                  </a:lnTo>
                  <a:lnTo>
                    <a:pt x="405" y="850"/>
                  </a:lnTo>
                  <a:lnTo>
                    <a:pt x="405" y="847"/>
                  </a:lnTo>
                  <a:lnTo>
                    <a:pt x="405" y="847"/>
                  </a:lnTo>
                  <a:lnTo>
                    <a:pt x="405" y="847"/>
                  </a:lnTo>
                  <a:lnTo>
                    <a:pt x="402" y="847"/>
                  </a:lnTo>
                  <a:lnTo>
                    <a:pt x="400" y="845"/>
                  </a:lnTo>
                  <a:lnTo>
                    <a:pt x="397" y="843"/>
                  </a:lnTo>
                  <a:lnTo>
                    <a:pt x="397" y="843"/>
                  </a:lnTo>
                  <a:lnTo>
                    <a:pt x="407" y="847"/>
                  </a:lnTo>
                  <a:lnTo>
                    <a:pt x="409" y="850"/>
                  </a:lnTo>
                  <a:lnTo>
                    <a:pt x="412" y="852"/>
                  </a:lnTo>
                  <a:lnTo>
                    <a:pt x="412" y="855"/>
                  </a:lnTo>
                  <a:lnTo>
                    <a:pt x="412" y="855"/>
                  </a:lnTo>
                  <a:lnTo>
                    <a:pt x="416" y="852"/>
                  </a:lnTo>
                  <a:lnTo>
                    <a:pt x="416" y="852"/>
                  </a:lnTo>
                  <a:lnTo>
                    <a:pt x="416" y="852"/>
                  </a:lnTo>
                  <a:lnTo>
                    <a:pt x="416" y="852"/>
                  </a:lnTo>
                  <a:lnTo>
                    <a:pt x="416" y="852"/>
                  </a:lnTo>
                  <a:lnTo>
                    <a:pt x="416" y="850"/>
                  </a:lnTo>
                  <a:lnTo>
                    <a:pt x="419" y="850"/>
                  </a:lnTo>
                  <a:lnTo>
                    <a:pt x="419" y="847"/>
                  </a:lnTo>
                  <a:lnTo>
                    <a:pt x="419" y="847"/>
                  </a:lnTo>
                  <a:lnTo>
                    <a:pt x="421" y="845"/>
                  </a:lnTo>
                  <a:lnTo>
                    <a:pt x="421" y="845"/>
                  </a:lnTo>
                  <a:lnTo>
                    <a:pt x="423" y="845"/>
                  </a:lnTo>
                  <a:lnTo>
                    <a:pt x="423" y="845"/>
                  </a:lnTo>
                  <a:lnTo>
                    <a:pt x="426" y="845"/>
                  </a:lnTo>
                  <a:lnTo>
                    <a:pt x="426" y="845"/>
                  </a:lnTo>
                  <a:lnTo>
                    <a:pt x="426" y="847"/>
                  </a:lnTo>
                  <a:lnTo>
                    <a:pt x="426" y="847"/>
                  </a:lnTo>
                  <a:lnTo>
                    <a:pt x="426" y="847"/>
                  </a:lnTo>
                  <a:lnTo>
                    <a:pt x="428" y="847"/>
                  </a:lnTo>
                  <a:lnTo>
                    <a:pt x="428" y="847"/>
                  </a:lnTo>
                  <a:lnTo>
                    <a:pt x="431" y="847"/>
                  </a:lnTo>
                  <a:lnTo>
                    <a:pt x="431" y="847"/>
                  </a:lnTo>
                  <a:lnTo>
                    <a:pt x="431" y="847"/>
                  </a:lnTo>
                  <a:lnTo>
                    <a:pt x="428" y="850"/>
                  </a:lnTo>
                  <a:lnTo>
                    <a:pt x="421" y="850"/>
                  </a:lnTo>
                  <a:lnTo>
                    <a:pt x="419" y="850"/>
                  </a:lnTo>
                  <a:lnTo>
                    <a:pt x="419" y="852"/>
                  </a:lnTo>
                  <a:lnTo>
                    <a:pt x="419" y="852"/>
                  </a:lnTo>
                  <a:lnTo>
                    <a:pt x="419" y="852"/>
                  </a:lnTo>
                  <a:lnTo>
                    <a:pt x="419" y="852"/>
                  </a:lnTo>
                  <a:lnTo>
                    <a:pt x="421" y="852"/>
                  </a:lnTo>
                  <a:lnTo>
                    <a:pt x="426" y="850"/>
                  </a:lnTo>
                  <a:lnTo>
                    <a:pt x="428" y="850"/>
                  </a:lnTo>
                  <a:lnTo>
                    <a:pt x="428" y="850"/>
                  </a:lnTo>
                  <a:lnTo>
                    <a:pt x="433" y="850"/>
                  </a:lnTo>
                  <a:lnTo>
                    <a:pt x="435" y="850"/>
                  </a:lnTo>
                  <a:lnTo>
                    <a:pt x="435" y="850"/>
                  </a:lnTo>
                  <a:lnTo>
                    <a:pt x="435" y="850"/>
                  </a:lnTo>
                  <a:lnTo>
                    <a:pt x="435" y="850"/>
                  </a:lnTo>
                  <a:lnTo>
                    <a:pt x="435" y="852"/>
                  </a:lnTo>
                  <a:lnTo>
                    <a:pt x="435" y="855"/>
                  </a:lnTo>
                  <a:lnTo>
                    <a:pt x="438" y="855"/>
                  </a:lnTo>
                  <a:lnTo>
                    <a:pt x="438" y="855"/>
                  </a:lnTo>
                  <a:lnTo>
                    <a:pt x="438" y="855"/>
                  </a:lnTo>
                  <a:lnTo>
                    <a:pt x="440" y="855"/>
                  </a:lnTo>
                  <a:lnTo>
                    <a:pt x="442" y="855"/>
                  </a:lnTo>
                  <a:lnTo>
                    <a:pt x="442" y="855"/>
                  </a:lnTo>
                  <a:lnTo>
                    <a:pt x="442" y="855"/>
                  </a:lnTo>
                  <a:lnTo>
                    <a:pt x="442" y="852"/>
                  </a:lnTo>
                  <a:lnTo>
                    <a:pt x="442" y="852"/>
                  </a:lnTo>
                  <a:lnTo>
                    <a:pt x="442" y="850"/>
                  </a:lnTo>
                  <a:lnTo>
                    <a:pt x="445" y="847"/>
                  </a:lnTo>
                  <a:lnTo>
                    <a:pt x="445" y="847"/>
                  </a:lnTo>
                  <a:lnTo>
                    <a:pt x="445" y="847"/>
                  </a:lnTo>
                  <a:lnTo>
                    <a:pt x="445" y="847"/>
                  </a:lnTo>
                  <a:lnTo>
                    <a:pt x="445" y="847"/>
                  </a:lnTo>
                  <a:lnTo>
                    <a:pt x="445" y="847"/>
                  </a:lnTo>
                  <a:lnTo>
                    <a:pt x="445" y="847"/>
                  </a:lnTo>
                  <a:lnTo>
                    <a:pt x="445" y="847"/>
                  </a:lnTo>
                  <a:lnTo>
                    <a:pt x="445" y="850"/>
                  </a:lnTo>
                  <a:lnTo>
                    <a:pt x="445" y="850"/>
                  </a:lnTo>
                  <a:lnTo>
                    <a:pt x="445" y="850"/>
                  </a:lnTo>
                  <a:lnTo>
                    <a:pt x="445" y="850"/>
                  </a:lnTo>
                  <a:lnTo>
                    <a:pt x="445" y="852"/>
                  </a:lnTo>
                  <a:lnTo>
                    <a:pt x="445" y="852"/>
                  </a:lnTo>
                  <a:lnTo>
                    <a:pt x="445" y="855"/>
                  </a:lnTo>
                  <a:lnTo>
                    <a:pt x="445" y="855"/>
                  </a:lnTo>
                  <a:lnTo>
                    <a:pt x="445" y="855"/>
                  </a:lnTo>
                  <a:lnTo>
                    <a:pt x="445" y="855"/>
                  </a:lnTo>
                  <a:lnTo>
                    <a:pt x="447" y="855"/>
                  </a:lnTo>
                  <a:lnTo>
                    <a:pt x="447" y="855"/>
                  </a:lnTo>
                  <a:lnTo>
                    <a:pt x="447" y="855"/>
                  </a:lnTo>
                  <a:lnTo>
                    <a:pt x="447" y="852"/>
                  </a:lnTo>
                  <a:lnTo>
                    <a:pt x="447" y="852"/>
                  </a:lnTo>
                  <a:lnTo>
                    <a:pt x="449" y="852"/>
                  </a:lnTo>
                  <a:lnTo>
                    <a:pt x="449" y="852"/>
                  </a:lnTo>
                  <a:lnTo>
                    <a:pt x="452" y="852"/>
                  </a:lnTo>
                  <a:lnTo>
                    <a:pt x="452" y="850"/>
                  </a:lnTo>
                  <a:lnTo>
                    <a:pt x="452" y="847"/>
                  </a:lnTo>
                  <a:lnTo>
                    <a:pt x="452" y="845"/>
                  </a:lnTo>
                  <a:lnTo>
                    <a:pt x="452" y="845"/>
                  </a:lnTo>
                  <a:lnTo>
                    <a:pt x="452" y="845"/>
                  </a:lnTo>
                  <a:lnTo>
                    <a:pt x="452" y="845"/>
                  </a:lnTo>
                  <a:lnTo>
                    <a:pt x="452" y="845"/>
                  </a:lnTo>
                  <a:lnTo>
                    <a:pt x="452" y="845"/>
                  </a:lnTo>
                  <a:lnTo>
                    <a:pt x="454" y="845"/>
                  </a:lnTo>
                  <a:lnTo>
                    <a:pt x="454" y="843"/>
                  </a:lnTo>
                  <a:lnTo>
                    <a:pt x="452" y="843"/>
                  </a:lnTo>
                  <a:lnTo>
                    <a:pt x="452" y="843"/>
                  </a:lnTo>
                  <a:lnTo>
                    <a:pt x="452" y="843"/>
                  </a:lnTo>
                  <a:lnTo>
                    <a:pt x="452" y="840"/>
                  </a:lnTo>
                  <a:lnTo>
                    <a:pt x="452" y="840"/>
                  </a:lnTo>
                  <a:lnTo>
                    <a:pt x="449" y="843"/>
                  </a:lnTo>
                  <a:lnTo>
                    <a:pt x="449" y="843"/>
                  </a:lnTo>
                  <a:lnTo>
                    <a:pt x="449" y="840"/>
                  </a:lnTo>
                  <a:lnTo>
                    <a:pt x="449" y="840"/>
                  </a:lnTo>
                  <a:lnTo>
                    <a:pt x="447" y="840"/>
                  </a:lnTo>
                  <a:lnTo>
                    <a:pt x="447" y="840"/>
                  </a:lnTo>
                  <a:lnTo>
                    <a:pt x="447" y="843"/>
                  </a:lnTo>
                  <a:lnTo>
                    <a:pt x="447" y="843"/>
                  </a:lnTo>
                  <a:lnTo>
                    <a:pt x="445" y="843"/>
                  </a:lnTo>
                  <a:lnTo>
                    <a:pt x="445" y="843"/>
                  </a:lnTo>
                  <a:lnTo>
                    <a:pt x="445" y="843"/>
                  </a:lnTo>
                  <a:lnTo>
                    <a:pt x="445" y="840"/>
                  </a:lnTo>
                  <a:lnTo>
                    <a:pt x="445" y="840"/>
                  </a:lnTo>
                  <a:lnTo>
                    <a:pt x="445" y="840"/>
                  </a:lnTo>
                  <a:lnTo>
                    <a:pt x="445" y="838"/>
                  </a:lnTo>
                  <a:lnTo>
                    <a:pt x="445" y="840"/>
                  </a:lnTo>
                  <a:lnTo>
                    <a:pt x="442" y="843"/>
                  </a:lnTo>
                  <a:lnTo>
                    <a:pt x="442" y="843"/>
                  </a:lnTo>
                  <a:lnTo>
                    <a:pt x="442" y="840"/>
                  </a:lnTo>
                  <a:lnTo>
                    <a:pt x="442" y="840"/>
                  </a:lnTo>
                  <a:lnTo>
                    <a:pt x="442" y="840"/>
                  </a:lnTo>
                  <a:lnTo>
                    <a:pt x="442" y="840"/>
                  </a:lnTo>
                  <a:lnTo>
                    <a:pt x="440" y="840"/>
                  </a:lnTo>
                  <a:lnTo>
                    <a:pt x="438" y="840"/>
                  </a:lnTo>
                  <a:lnTo>
                    <a:pt x="438" y="840"/>
                  </a:lnTo>
                  <a:lnTo>
                    <a:pt x="435" y="840"/>
                  </a:lnTo>
                  <a:lnTo>
                    <a:pt x="435" y="840"/>
                  </a:lnTo>
                  <a:lnTo>
                    <a:pt x="435" y="840"/>
                  </a:lnTo>
                  <a:lnTo>
                    <a:pt x="435" y="840"/>
                  </a:lnTo>
                  <a:lnTo>
                    <a:pt x="438" y="838"/>
                  </a:lnTo>
                  <a:lnTo>
                    <a:pt x="440" y="838"/>
                  </a:lnTo>
                  <a:lnTo>
                    <a:pt x="442" y="838"/>
                  </a:lnTo>
                  <a:lnTo>
                    <a:pt x="440" y="838"/>
                  </a:lnTo>
                  <a:lnTo>
                    <a:pt x="440" y="838"/>
                  </a:lnTo>
                  <a:lnTo>
                    <a:pt x="438" y="836"/>
                  </a:lnTo>
                  <a:lnTo>
                    <a:pt x="440" y="836"/>
                  </a:lnTo>
                  <a:lnTo>
                    <a:pt x="440" y="836"/>
                  </a:lnTo>
                  <a:lnTo>
                    <a:pt x="440" y="836"/>
                  </a:lnTo>
                  <a:lnTo>
                    <a:pt x="440" y="836"/>
                  </a:lnTo>
                  <a:lnTo>
                    <a:pt x="440" y="833"/>
                  </a:lnTo>
                  <a:lnTo>
                    <a:pt x="440" y="828"/>
                  </a:lnTo>
                  <a:lnTo>
                    <a:pt x="440" y="828"/>
                  </a:lnTo>
                  <a:lnTo>
                    <a:pt x="438" y="828"/>
                  </a:lnTo>
                  <a:lnTo>
                    <a:pt x="435" y="831"/>
                  </a:lnTo>
                  <a:lnTo>
                    <a:pt x="431" y="831"/>
                  </a:lnTo>
                  <a:lnTo>
                    <a:pt x="423" y="828"/>
                  </a:lnTo>
                  <a:lnTo>
                    <a:pt x="431" y="831"/>
                  </a:lnTo>
                  <a:lnTo>
                    <a:pt x="433" y="828"/>
                  </a:lnTo>
                  <a:lnTo>
                    <a:pt x="435" y="828"/>
                  </a:lnTo>
                  <a:lnTo>
                    <a:pt x="438" y="828"/>
                  </a:lnTo>
                  <a:lnTo>
                    <a:pt x="438" y="826"/>
                  </a:lnTo>
                  <a:lnTo>
                    <a:pt x="440" y="826"/>
                  </a:lnTo>
                  <a:lnTo>
                    <a:pt x="440" y="826"/>
                  </a:lnTo>
                  <a:lnTo>
                    <a:pt x="442" y="826"/>
                  </a:lnTo>
                  <a:lnTo>
                    <a:pt x="442" y="824"/>
                  </a:lnTo>
                  <a:lnTo>
                    <a:pt x="442" y="821"/>
                  </a:lnTo>
                  <a:lnTo>
                    <a:pt x="445" y="821"/>
                  </a:lnTo>
                  <a:lnTo>
                    <a:pt x="438" y="821"/>
                  </a:lnTo>
                  <a:lnTo>
                    <a:pt x="433" y="819"/>
                  </a:lnTo>
                  <a:lnTo>
                    <a:pt x="442" y="819"/>
                  </a:lnTo>
                  <a:lnTo>
                    <a:pt x="442" y="819"/>
                  </a:lnTo>
                  <a:lnTo>
                    <a:pt x="442" y="819"/>
                  </a:lnTo>
                  <a:lnTo>
                    <a:pt x="445" y="819"/>
                  </a:lnTo>
                  <a:lnTo>
                    <a:pt x="445" y="819"/>
                  </a:lnTo>
                  <a:lnTo>
                    <a:pt x="445" y="817"/>
                  </a:lnTo>
                  <a:lnTo>
                    <a:pt x="447" y="814"/>
                  </a:lnTo>
                  <a:lnTo>
                    <a:pt x="449" y="814"/>
                  </a:lnTo>
                  <a:lnTo>
                    <a:pt x="452" y="812"/>
                  </a:lnTo>
                  <a:lnTo>
                    <a:pt x="454" y="810"/>
                  </a:lnTo>
                  <a:lnTo>
                    <a:pt x="457" y="810"/>
                  </a:lnTo>
                  <a:lnTo>
                    <a:pt x="464" y="807"/>
                  </a:lnTo>
                  <a:lnTo>
                    <a:pt x="466" y="807"/>
                  </a:lnTo>
                  <a:lnTo>
                    <a:pt x="466" y="805"/>
                  </a:lnTo>
                  <a:lnTo>
                    <a:pt x="466" y="805"/>
                  </a:lnTo>
                  <a:lnTo>
                    <a:pt x="466" y="805"/>
                  </a:lnTo>
                  <a:lnTo>
                    <a:pt x="468" y="805"/>
                  </a:lnTo>
                  <a:lnTo>
                    <a:pt x="468" y="802"/>
                  </a:lnTo>
                  <a:lnTo>
                    <a:pt x="471" y="802"/>
                  </a:lnTo>
                  <a:lnTo>
                    <a:pt x="471" y="802"/>
                  </a:lnTo>
                  <a:lnTo>
                    <a:pt x="473" y="802"/>
                  </a:lnTo>
                  <a:lnTo>
                    <a:pt x="476" y="802"/>
                  </a:lnTo>
                  <a:lnTo>
                    <a:pt x="476" y="800"/>
                  </a:lnTo>
                  <a:lnTo>
                    <a:pt x="476" y="800"/>
                  </a:lnTo>
                  <a:lnTo>
                    <a:pt x="476" y="800"/>
                  </a:lnTo>
                  <a:lnTo>
                    <a:pt x="476" y="800"/>
                  </a:lnTo>
                  <a:lnTo>
                    <a:pt x="476" y="800"/>
                  </a:lnTo>
                  <a:lnTo>
                    <a:pt x="478" y="798"/>
                  </a:lnTo>
                  <a:lnTo>
                    <a:pt x="478" y="798"/>
                  </a:lnTo>
                  <a:lnTo>
                    <a:pt x="478" y="798"/>
                  </a:lnTo>
                  <a:lnTo>
                    <a:pt x="478" y="798"/>
                  </a:lnTo>
                  <a:lnTo>
                    <a:pt x="478" y="795"/>
                  </a:lnTo>
                  <a:lnTo>
                    <a:pt x="478" y="795"/>
                  </a:lnTo>
                  <a:lnTo>
                    <a:pt x="480" y="795"/>
                  </a:lnTo>
                  <a:lnTo>
                    <a:pt x="480" y="793"/>
                  </a:lnTo>
                  <a:lnTo>
                    <a:pt x="483" y="793"/>
                  </a:lnTo>
                  <a:lnTo>
                    <a:pt x="483" y="791"/>
                  </a:lnTo>
                  <a:lnTo>
                    <a:pt x="490" y="783"/>
                  </a:lnTo>
                  <a:lnTo>
                    <a:pt x="487" y="783"/>
                  </a:lnTo>
                  <a:lnTo>
                    <a:pt x="487" y="783"/>
                  </a:lnTo>
                  <a:lnTo>
                    <a:pt x="487" y="783"/>
                  </a:lnTo>
                  <a:lnTo>
                    <a:pt x="487" y="783"/>
                  </a:lnTo>
                  <a:lnTo>
                    <a:pt x="487" y="783"/>
                  </a:lnTo>
                  <a:lnTo>
                    <a:pt x="490" y="781"/>
                  </a:lnTo>
                  <a:lnTo>
                    <a:pt x="492" y="779"/>
                  </a:lnTo>
                  <a:lnTo>
                    <a:pt x="494" y="776"/>
                  </a:lnTo>
                  <a:lnTo>
                    <a:pt x="494" y="774"/>
                  </a:lnTo>
                  <a:lnTo>
                    <a:pt x="499" y="772"/>
                  </a:lnTo>
                  <a:lnTo>
                    <a:pt x="499" y="772"/>
                  </a:lnTo>
                  <a:lnTo>
                    <a:pt x="499" y="772"/>
                  </a:lnTo>
                  <a:lnTo>
                    <a:pt x="502" y="772"/>
                  </a:lnTo>
                  <a:lnTo>
                    <a:pt x="502" y="772"/>
                  </a:lnTo>
                  <a:lnTo>
                    <a:pt x="502" y="772"/>
                  </a:lnTo>
                  <a:lnTo>
                    <a:pt x="502" y="772"/>
                  </a:lnTo>
                  <a:lnTo>
                    <a:pt x="504" y="772"/>
                  </a:lnTo>
                  <a:lnTo>
                    <a:pt x="504" y="772"/>
                  </a:lnTo>
                  <a:lnTo>
                    <a:pt x="504" y="772"/>
                  </a:lnTo>
                  <a:lnTo>
                    <a:pt x="504" y="772"/>
                  </a:lnTo>
                  <a:lnTo>
                    <a:pt x="504" y="769"/>
                  </a:lnTo>
                  <a:lnTo>
                    <a:pt x="504" y="769"/>
                  </a:lnTo>
                  <a:lnTo>
                    <a:pt x="504" y="769"/>
                  </a:lnTo>
                  <a:lnTo>
                    <a:pt x="504" y="769"/>
                  </a:lnTo>
                  <a:lnTo>
                    <a:pt x="504" y="767"/>
                  </a:lnTo>
                  <a:lnTo>
                    <a:pt x="506" y="767"/>
                  </a:lnTo>
                  <a:lnTo>
                    <a:pt x="506" y="767"/>
                  </a:lnTo>
                  <a:lnTo>
                    <a:pt x="506" y="767"/>
                  </a:lnTo>
                  <a:lnTo>
                    <a:pt x="506" y="767"/>
                  </a:lnTo>
                  <a:lnTo>
                    <a:pt x="509" y="767"/>
                  </a:lnTo>
                  <a:lnTo>
                    <a:pt x="509" y="767"/>
                  </a:lnTo>
                  <a:lnTo>
                    <a:pt x="511" y="765"/>
                  </a:lnTo>
                  <a:lnTo>
                    <a:pt x="511" y="762"/>
                  </a:lnTo>
                  <a:lnTo>
                    <a:pt x="513" y="762"/>
                  </a:lnTo>
                  <a:lnTo>
                    <a:pt x="516" y="760"/>
                  </a:lnTo>
                  <a:lnTo>
                    <a:pt x="516" y="760"/>
                  </a:lnTo>
                  <a:lnTo>
                    <a:pt x="518" y="757"/>
                  </a:lnTo>
                  <a:lnTo>
                    <a:pt x="518" y="757"/>
                  </a:lnTo>
                  <a:lnTo>
                    <a:pt x="516" y="757"/>
                  </a:lnTo>
                  <a:lnTo>
                    <a:pt x="516" y="755"/>
                  </a:lnTo>
                  <a:lnTo>
                    <a:pt x="516" y="755"/>
                  </a:lnTo>
                  <a:lnTo>
                    <a:pt x="516" y="753"/>
                  </a:lnTo>
                  <a:lnTo>
                    <a:pt x="516" y="753"/>
                  </a:lnTo>
                  <a:lnTo>
                    <a:pt x="516" y="753"/>
                  </a:lnTo>
                  <a:lnTo>
                    <a:pt x="516" y="753"/>
                  </a:lnTo>
                  <a:lnTo>
                    <a:pt x="516" y="753"/>
                  </a:lnTo>
                  <a:lnTo>
                    <a:pt x="516" y="755"/>
                  </a:lnTo>
                  <a:lnTo>
                    <a:pt x="516" y="755"/>
                  </a:lnTo>
                  <a:lnTo>
                    <a:pt x="516" y="755"/>
                  </a:lnTo>
                  <a:lnTo>
                    <a:pt x="518" y="757"/>
                  </a:lnTo>
                  <a:lnTo>
                    <a:pt x="518" y="755"/>
                  </a:lnTo>
                  <a:lnTo>
                    <a:pt x="521" y="755"/>
                  </a:lnTo>
                  <a:lnTo>
                    <a:pt x="521" y="753"/>
                  </a:lnTo>
                  <a:lnTo>
                    <a:pt x="521" y="753"/>
                  </a:lnTo>
                  <a:lnTo>
                    <a:pt x="523" y="750"/>
                  </a:lnTo>
                  <a:lnTo>
                    <a:pt x="523" y="748"/>
                  </a:lnTo>
                  <a:lnTo>
                    <a:pt x="528" y="746"/>
                  </a:lnTo>
                  <a:lnTo>
                    <a:pt x="535" y="741"/>
                  </a:lnTo>
                  <a:lnTo>
                    <a:pt x="537" y="738"/>
                  </a:lnTo>
                  <a:lnTo>
                    <a:pt x="542" y="734"/>
                  </a:lnTo>
                  <a:lnTo>
                    <a:pt x="542" y="731"/>
                  </a:lnTo>
                  <a:lnTo>
                    <a:pt x="542" y="731"/>
                  </a:lnTo>
                  <a:lnTo>
                    <a:pt x="539" y="731"/>
                  </a:lnTo>
                  <a:lnTo>
                    <a:pt x="539" y="731"/>
                  </a:lnTo>
                  <a:lnTo>
                    <a:pt x="539" y="731"/>
                  </a:lnTo>
                  <a:lnTo>
                    <a:pt x="539" y="729"/>
                  </a:lnTo>
                  <a:lnTo>
                    <a:pt x="539" y="727"/>
                  </a:lnTo>
                  <a:lnTo>
                    <a:pt x="539" y="727"/>
                  </a:lnTo>
                  <a:lnTo>
                    <a:pt x="539" y="727"/>
                  </a:lnTo>
                  <a:lnTo>
                    <a:pt x="537" y="727"/>
                  </a:lnTo>
                  <a:lnTo>
                    <a:pt x="535" y="729"/>
                  </a:lnTo>
                  <a:lnTo>
                    <a:pt x="535" y="729"/>
                  </a:lnTo>
                  <a:lnTo>
                    <a:pt x="530" y="729"/>
                  </a:lnTo>
                  <a:lnTo>
                    <a:pt x="530" y="729"/>
                  </a:lnTo>
                  <a:lnTo>
                    <a:pt x="530" y="729"/>
                  </a:lnTo>
                  <a:lnTo>
                    <a:pt x="532" y="729"/>
                  </a:lnTo>
                  <a:lnTo>
                    <a:pt x="535" y="727"/>
                  </a:lnTo>
                  <a:lnTo>
                    <a:pt x="537" y="727"/>
                  </a:lnTo>
                  <a:lnTo>
                    <a:pt x="537" y="724"/>
                  </a:lnTo>
                  <a:lnTo>
                    <a:pt x="539" y="724"/>
                  </a:lnTo>
                  <a:lnTo>
                    <a:pt x="539" y="724"/>
                  </a:lnTo>
                  <a:lnTo>
                    <a:pt x="537" y="720"/>
                  </a:lnTo>
                  <a:lnTo>
                    <a:pt x="537" y="720"/>
                  </a:lnTo>
                  <a:lnTo>
                    <a:pt x="537" y="720"/>
                  </a:lnTo>
                  <a:lnTo>
                    <a:pt x="537" y="720"/>
                  </a:lnTo>
                  <a:lnTo>
                    <a:pt x="537" y="722"/>
                  </a:lnTo>
                  <a:lnTo>
                    <a:pt x="537" y="722"/>
                  </a:lnTo>
                  <a:lnTo>
                    <a:pt x="537" y="722"/>
                  </a:lnTo>
                  <a:lnTo>
                    <a:pt x="537" y="722"/>
                  </a:lnTo>
                  <a:lnTo>
                    <a:pt x="535" y="722"/>
                  </a:lnTo>
                  <a:lnTo>
                    <a:pt x="537" y="722"/>
                  </a:lnTo>
                  <a:lnTo>
                    <a:pt x="537" y="720"/>
                  </a:lnTo>
                  <a:lnTo>
                    <a:pt x="535" y="720"/>
                  </a:lnTo>
                  <a:lnTo>
                    <a:pt x="535" y="720"/>
                  </a:lnTo>
                  <a:lnTo>
                    <a:pt x="535" y="720"/>
                  </a:lnTo>
                  <a:lnTo>
                    <a:pt x="535" y="717"/>
                  </a:lnTo>
                  <a:lnTo>
                    <a:pt x="535" y="717"/>
                  </a:lnTo>
                  <a:lnTo>
                    <a:pt x="535" y="715"/>
                  </a:lnTo>
                  <a:lnTo>
                    <a:pt x="537" y="715"/>
                  </a:lnTo>
                  <a:lnTo>
                    <a:pt x="537" y="712"/>
                  </a:lnTo>
                  <a:lnTo>
                    <a:pt x="539" y="712"/>
                  </a:lnTo>
                  <a:lnTo>
                    <a:pt x="539" y="710"/>
                  </a:lnTo>
                  <a:lnTo>
                    <a:pt x="542" y="708"/>
                  </a:lnTo>
                  <a:lnTo>
                    <a:pt x="544" y="708"/>
                  </a:lnTo>
                  <a:lnTo>
                    <a:pt x="542" y="708"/>
                  </a:lnTo>
                  <a:lnTo>
                    <a:pt x="544" y="708"/>
                  </a:lnTo>
                  <a:lnTo>
                    <a:pt x="544" y="708"/>
                  </a:lnTo>
                  <a:lnTo>
                    <a:pt x="544" y="708"/>
                  </a:lnTo>
                  <a:lnTo>
                    <a:pt x="544" y="708"/>
                  </a:lnTo>
                  <a:lnTo>
                    <a:pt x="544" y="710"/>
                  </a:lnTo>
                  <a:lnTo>
                    <a:pt x="544" y="710"/>
                  </a:lnTo>
                  <a:lnTo>
                    <a:pt x="544" y="710"/>
                  </a:lnTo>
                  <a:lnTo>
                    <a:pt x="544" y="708"/>
                  </a:lnTo>
                  <a:lnTo>
                    <a:pt x="547" y="708"/>
                  </a:lnTo>
                  <a:lnTo>
                    <a:pt x="547" y="708"/>
                  </a:lnTo>
                  <a:lnTo>
                    <a:pt x="547" y="708"/>
                  </a:lnTo>
                  <a:lnTo>
                    <a:pt x="549" y="708"/>
                  </a:lnTo>
                  <a:lnTo>
                    <a:pt x="549" y="705"/>
                  </a:lnTo>
                  <a:lnTo>
                    <a:pt x="549" y="705"/>
                  </a:lnTo>
                  <a:lnTo>
                    <a:pt x="551" y="705"/>
                  </a:lnTo>
                  <a:lnTo>
                    <a:pt x="551" y="703"/>
                  </a:lnTo>
                  <a:lnTo>
                    <a:pt x="554" y="703"/>
                  </a:lnTo>
                  <a:lnTo>
                    <a:pt x="551" y="703"/>
                  </a:lnTo>
                  <a:lnTo>
                    <a:pt x="549" y="705"/>
                  </a:lnTo>
                  <a:close/>
                  <a:moveTo>
                    <a:pt x="653" y="447"/>
                  </a:moveTo>
                  <a:lnTo>
                    <a:pt x="653" y="447"/>
                  </a:lnTo>
                  <a:lnTo>
                    <a:pt x="653" y="447"/>
                  </a:lnTo>
                  <a:lnTo>
                    <a:pt x="655" y="447"/>
                  </a:lnTo>
                  <a:lnTo>
                    <a:pt x="653" y="447"/>
                  </a:lnTo>
                  <a:lnTo>
                    <a:pt x="655" y="450"/>
                  </a:lnTo>
                  <a:lnTo>
                    <a:pt x="658" y="450"/>
                  </a:lnTo>
                  <a:lnTo>
                    <a:pt x="658" y="450"/>
                  </a:lnTo>
                  <a:lnTo>
                    <a:pt x="658" y="450"/>
                  </a:lnTo>
                  <a:lnTo>
                    <a:pt x="660" y="450"/>
                  </a:lnTo>
                  <a:lnTo>
                    <a:pt x="660" y="450"/>
                  </a:lnTo>
                  <a:lnTo>
                    <a:pt x="660" y="450"/>
                  </a:lnTo>
                  <a:lnTo>
                    <a:pt x="660" y="447"/>
                  </a:lnTo>
                  <a:lnTo>
                    <a:pt x="660" y="447"/>
                  </a:lnTo>
                  <a:lnTo>
                    <a:pt x="660" y="447"/>
                  </a:lnTo>
                  <a:lnTo>
                    <a:pt x="660" y="445"/>
                  </a:lnTo>
                  <a:lnTo>
                    <a:pt x="660" y="445"/>
                  </a:lnTo>
                  <a:lnTo>
                    <a:pt x="663" y="445"/>
                  </a:lnTo>
                  <a:lnTo>
                    <a:pt x="663" y="445"/>
                  </a:lnTo>
                  <a:lnTo>
                    <a:pt x="663" y="445"/>
                  </a:lnTo>
                  <a:lnTo>
                    <a:pt x="663" y="443"/>
                  </a:lnTo>
                  <a:lnTo>
                    <a:pt x="663" y="443"/>
                  </a:lnTo>
                  <a:lnTo>
                    <a:pt x="660" y="443"/>
                  </a:lnTo>
                  <a:lnTo>
                    <a:pt x="658" y="445"/>
                  </a:lnTo>
                  <a:lnTo>
                    <a:pt x="658" y="445"/>
                  </a:lnTo>
                  <a:lnTo>
                    <a:pt x="655" y="445"/>
                  </a:lnTo>
                  <a:lnTo>
                    <a:pt x="655" y="445"/>
                  </a:lnTo>
                  <a:lnTo>
                    <a:pt x="655" y="445"/>
                  </a:lnTo>
                  <a:lnTo>
                    <a:pt x="653" y="445"/>
                  </a:lnTo>
                  <a:lnTo>
                    <a:pt x="653" y="445"/>
                  </a:lnTo>
                  <a:lnTo>
                    <a:pt x="653" y="445"/>
                  </a:lnTo>
                  <a:lnTo>
                    <a:pt x="651" y="447"/>
                  </a:lnTo>
                  <a:lnTo>
                    <a:pt x="651" y="447"/>
                  </a:lnTo>
                  <a:lnTo>
                    <a:pt x="653" y="447"/>
                  </a:lnTo>
                  <a:close/>
                  <a:moveTo>
                    <a:pt x="693" y="435"/>
                  </a:moveTo>
                  <a:lnTo>
                    <a:pt x="693" y="435"/>
                  </a:lnTo>
                  <a:lnTo>
                    <a:pt x="693" y="435"/>
                  </a:lnTo>
                  <a:lnTo>
                    <a:pt x="693" y="435"/>
                  </a:lnTo>
                  <a:lnTo>
                    <a:pt x="693" y="435"/>
                  </a:lnTo>
                  <a:lnTo>
                    <a:pt x="693" y="435"/>
                  </a:lnTo>
                  <a:lnTo>
                    <a:pt x="693" y="435"/>
                  </a:lnTo>
                  <a:lnTo>
                    <a:pt x="693" y="435"/>
                  </a:lnTo>
                  <a:lnTo>
                    <a:pt x="693" y="435"/>
                  </a:lnTo>
                  <a:lnTo>
                    <a:pt x="693" y="435"/>
                  </a:lnTo>
                  <a:lnTo>
                    <a:pt x="693" y="438"/>
                  </a:lnTo>
                  <a:lnTo>
                    <a:pt x="693" y="438"/>
                  </a:lnTo>
                  <a:lnTo>
                    <a:pt x="693" y="438"/>
                  </a:lnTo>
                  <a:lnTo>
                    <a:pt x="693" y="438"/>
                  </a:lnTo>
                  <a:lnTo>
                    <a:pt x="693" y="438"/>
                  </a:lnTo>
                  <a:lnTo>
                    <a:pt x="693" y="438"/>
                  </a:lnTo>
                  <a:lnTo>
                    <a:pt x="696" y="438"/>
                  </a:lnTo>
                  <a:lnTo>
                    <a:pt x="696" y="435"/>
                  </a:lnTo>
                  <a:lnTo>
                    <a:pt x="693" y="435"/>
                  </a:lnTo>
                  <a:lnTo>
                    <a:pt x="693" y="435"/>
                  </a:lnTo>
                  <a:lnTo>
                    <a:pt x="693" y="435"/>
                  </a:lnTo>
                  <a:lnTo>
                    <a:pt x="693" y="433"/>
                  </a:lnTo>
                  <a:lnTo>
                    <a:pt x="693" y="433"/>
                  </a:lnTo>
                  <a:lnTo>
                    <a:pt x="691" y="433"/>
                  </a:lnTo>
                  <a:lnTo>
                    <a:pt x="691" y="435"/>
                  </a:lnTo>
                  <a:lnTo>
                    <a:pt x="693" y="435"/>
                  </a:lnTo>
                  <a:close/>
                  <a:moveTo>
                    <a:pt x="651" y="421"/>
                  </a:moveTo>
                  <a:lnTo>
                    <a:pt x="651" y="424"/>
                  </a:lnTo>
                  <a:lnTo>
                    <a:pt x="648" y="424"/>
                  </a:lnTo>
                  <a:lnTo>
                    <a:pt x="651" y="426"/>
                  </a:lnTo>
                  <a:lnTo>
                    <a:pt x="648" y="426"/>
                  </a:lnTo>
                  <a:lnTo>
                    <a:pt x="648" y="426"/>
                  </a:lnTo>
                  <a:lnTo>
                    <a:pt x="648" y="426"/>
                  </a:lnTo>
                  <a:lnTo>
                    <a:pt x="651" y="426"/>
                  </a:lnTo>
                  <a:lnTo>
                    <a:pt x="651" y="426"/>
                  </a:lnTo>
                  <a:lnTo>
                    <a:pt x="651" y="426"/>
                  </a:lnTo>
                  <a:lnTo>
                    <a:pt x="651" y="424"/>
                  </a:lnTo>
                  <a:lnTo>
                    <a:pt x="651" y="424"/>
                  </a:lnTo>
                  <a:lnTo>
                    <a:pt x="651" y="424"/>
                  </a:lnTo>
                  <a:lnTo>
                    <a:pt x="651" y="421"/>
                  </a:lnTo>
                  <a:close/>
                  <a:moveTo>
                    <a:pt x="665" y="414"/>
                  </a:moveTo>
                  <a:lnTo>
                    <a:pt x="665" y="412"/>
                  </a:lnTo>
                  <a:lnTo>
                    <a:pt x="667" y="412"/>
                  </a:lnTo>
                  <a:lnTo>
                    <a:pt x="667" y="412"/>
                  </a:lnTo>
                  <a:lnTo>
                    <a:pt x="667" y="412"/>
                  </a:lnTo>
                  <a:lnTo>
                    <a:pt x="667" y="412"/>
                  </a:lnTo>
                  <a:lnTo>
                    <a:pt x="667" y="409"/>
                  </a:lnTo>
                  <a:lnTo>
                    <a:pt x="667" y="409"/>
                  </a:lnTo>
                  <a:lnTo>
                    <a:pt x="665" y="409"/>
                  </a:lnTo>
                  <a:lnTo>
                    <a:pt x="665" y="409"/>
                  </a:lnTo>
                  <a:lnTo>
                    <a:pt x="663" y="412"/>
                  </a:lnTo>
                  <a:lnTo>
                    <a:pt x="665" y="412"/>
                  </a:lnTo>
                  <a:lnTo>
                    <a:pt x="665" y="414"/>
                  </a:lnTo>
                  <a:close/>
                  <a:moveTo>
                    <a:pt x="677" y="414"/>
                  </a:moveTo>
                  <a:lnTo>
                    <a:pt x="677" y="414"/>
                  </a:lnTo>
                  <a:lnTo>
                    <a:pt x="679" y="414"/>
                  </a:lnTo>
                  <a:lnTo>
                    <a:pt x="679" y="414"/>
                  </a:lnTo>
                  <a:lnTo>
                    <a:pt x="679" y="414"/>
                  </a:lnTo>
                  <a:lnTo>
                    <a:pt x="679" y="414"/>
                  </a:lnTo>
                  <a:lnTo>
                    <a:pt x="679" y="417"/>
                  </a:lnTo>
                  <a:lnTo>
                    <a:pt x="679" y="417"/>
                  </a:lnTo>
                  <a:lnTo>
                    <a:pt x="679" y="417"/>
                  </a:lnTo>
                  <a:lnTo>
                    <a:pt x="681" y="417"/>
                  </a:lnTo>
                  <a:lnTo>
                    <a:pt x="681" y="417"/>
                  </a:lnTo>
                  <a:lnTo>
                    <a:pt x="681" y="419"/>
                  </a:lnTo>
                  <a:lnTo>
                    <a:pt x="681" y="419"/>
                  </a:lnTo>
                  <a:lnTo>
                    <a:pt x="681" y="419"/>
                  </a:lnTo>
                  <a:lnTo>
                    <a:pt x="681" y="419"/>
                  </a:lnTo>
                  <a:lnTo>
                    <a:pt x="681" y="419"/>
                  </a:lnTo>
                  <a:lnTo>
                    <a:pt x="681" y="419"/>
                  </a:lnTo>
                  <a:lnTo>
                    <a:pt x="681" y="419"/>
                  </a:lnTo>
                  <a:lnTo>
                    <a:pt x="681" y="419"/>
                  </a:lnTo>
                  <a:lnTo>
                    <a:pt x="684" y="421"/>
                  </a:lnTo>
                  <a:lnTo>
                    <a:pt x="684" y="421"/>
                  </a:lnTo>
                  <a:lnTo>
                    <a:pt x="684" y="419"/>
                  </a:lnTo>
                  <a:lnTo>
                    <a:pt x="686" y="419"/>
                  </a:lnTo>
                  <a:lnTo>
                    <a:pt x="686" y="417"/>
                  </a:lnTo>
                  <a:lnTo>
                    <a:pt x="684" y="417"/>
                  </a:lnTo>
                  <a:lnTo>
                    <a:pt x="684" y="417"/>
                  </a:lnTo>
                  <a:lnTo>
                    <a:pt x="684" y="417"/>
                  </a:lnTo>
                  <a:lnTo>
                    <a:pt x="684" y="417"/>
                  </a:lnTo>
                  <a:lnTo>
                    <a:pt x="684" y="417"/>
                  </a:lnTo>
                  <a:lnTo>
                    <a:pt x="684" y="414"/>
                  </a:lnTo>
                  <a:lnTo>
                    <a:pt x="684" y="414"/>
                  </a:lnTo>
                  <a:lnTo>
                    <a:pt x="684" y="414"/>
                  </a:lnTo>
                  <a:lnTo>
                    <a:pt x="684" y="414"/>
                  </a:lnTo>
                  <a:lnTo>
                    <a:pt x="684" y="414"/>
                  </a:lnTo>
                  <a:lnTo>
                    <a:pt x="684" y="414"/>
                  </a:lnTo>
                  <a:lnTo>
                    <a:pt x="684" y="412"/>
                  </a:lnTo>
                  <a:lnTo>
                    <a:pt x="684" y="412"/>
                  </a:lnTo>
                  <a:lnTo>
                    <a:pt x="684" y="412"/>
                  </a:lnTo>
                  <a:lnTo>
                    <a:pt x="686" y="409"/>
                  </a:lnTo>
                  <a:lnTo>
                    <a:pt x="686" y="409"/>
                  </a:lnTo>
                  <a:lnTo>
                    <a:pt x="686" y="409"/>
                  </a:lnTo>
                  <a:lnTo>
                    <a:pt x="684" y="409"/>
                  </a:lnTo>
                  <a:lnTo>
                    <a:pt x="684" y="409"/>
                  </a:lnTo>
                  <a:lnTo>
                    <a:pt x="681" y="409"/>
                  </a:lnTo>
                  <a:lnTo>
                    <a:pt x="681" y="407"/>
                  </a:lnTo>
                  <a:lnTo>
                    <a:pt x="681" y="407"/>
                  </a:lnTo>
                  <a:lnTo>
                    <a:pt x="684" y="407"/>
                  </a:lnTo>
                  <a:lnTo>
                    <a:pt x="681" y="405"/>
                  </a:lnTo>
                  <a:lnTo>
                    <a:pt x="681" y="405"/>
                  </a:lnTo>
                  <a:lnTo>
                    <a:pt x="681" y="405"/>
                  </a:lnTo>
                  <a:lnTo>
                    <a:pt x="681" y="405"/>
                  </a:lnTo>
                  <a:lnTo>
                    <a:pt x="681" y="402"/>
                  </a:lnTo>
                  <a:lnTo>
                    <a:pt x="681" y="402"/>
                  </a:lnTo>
                  <a:lnTo>
                    <a:pt x="679" y="402"/>
                  </a:lnTo>
                  <a:lnTo>
                    <a:pt x="679" y="405"/>
                  </a:lnTo>
                  <a:lnTo>
                    <a:pt x="679" y="405"/>
                  </a:lnTo>
                  <a:lnTo>
                    <a:pt x="679" y="407"/>
                  </a:lnTo>
                  <a:lnTo>
                    <a:pt x="679" y="407"/>
                  </a:lnTo>
                  <a:lnTo>
                    <a:pt x="679" y="407"/>
                  </a:lnTo>
                  <a:lnTo>
                    <a:pt x="677" y="407"/>
                  </a:lnTo>
                  <a:lnTo>
                    <a:pt x="677" y="407"/>
                  </a:lnTo>
                  <a:lnTo>
                    <a:pt x="677" y="409"/>
                  </a:lnTo>
                  <a:lnTo>
                    <a:pt x="679" y="409"/>
                  </a:lnTo>
                  <a:lnTo>
                    <a:pt x="677" y="409"/>
                  </a:lnTo>
                  <a:lnTo>
                    <a:pt x="677" y="412"/>
                  </a:lnTo>
                  <a:lnTo>
                    <a:pt x="677" y="412"/>
                  </a:lnTo>
                  <a:lnTo>
                    <a:pt x="677" y="412"/>
                  </a:lnTo>
                  <a:lnTo>
                    <a:pt x="677" y="412"/>
                  </a:lnTo>
                  <a:lnTo>
                    <a:pt x="677" y="412"/>
                  </a:lnTo>
                  <a:lnTo>
                    <a:pt x="674" y="412"/>
                  </a:lnTo>
                  <a:lnTo>
                    <a:pt x="674" y="412"/>
                  </a:lnTo>
                  <a:lnTo>
                    <a:pt x="677" y="414"/>
                  </a:lnTo>
                  <a:close/>
                  <a:moveTo>
                    <a:pt x="809" y="499"/>
                  </a:moveTo>
                  <a:lnTo>
                    <a:pt x="809" y="497"/>
                  </a:lnTo>
                  <a:lnTo>
                    <a:pt x="809" y="497"/>
                  </a:lnTo>
                  <a:lnTo>
                    <a:pt x="807" y="497"/>
                  </a:lnTo>
                  <a:lnTo>
                    <a:pt x="807" y="497"/>
                  </a:lnTo>
                  <a:lnTo>
                    <a:pt x="805" y="497"/>
                  </a:lnTo>
                  <a:lnTo>
                    <a:pt x="805" y="497"/>
                  </a:lnTo>
                  <a:lnTo>
                    <a:pt x="805" y="497"/>
                  </a:lnTo>
                  <a:lnTo>
                    <a:pt x="802" y="497"/>
                  </a:lnTo>
                  <a:lnTo>
                    <a:pt x="802" y="497"/>
                  </a:lnTo>
                  <a:lnTo>
                    <a:pt x="802" y="497"/>
                  </a:lnTo>
                  <a:lnTo>
                    <a:pt x="800" y="495"/>
                  </a:lnTo>
                  <a:lnTo>
                    <a:pt x="800" y="495"/>
                  </a:lnTo>
                  <a:lnTo>
                    <a:pt x="800" y="495"/>
                  </a:lnTo>
                  <a:lnTo>
                    <a:pt x="800" y="495"/>
                  </a:lnTo>
                  <a:lnTo>
                    <a:pt x="800" y="492"/>
                  </a:lnTo>
                  <a:lnTo>
                    <a:pt x="800" y="492"/>
                  </a:lnTo>
                  <a:lnTo>
                    <a:pt x="800" y="492"/>
                  </a:lnTo>
                  <a:lnTo>
                    <a:pt x="788" y="492"/>
                  </a:lnTo>
                  <a:lnTo>
                    <a:pt x="786" y="492"/>
                  </a:lnTo>
                  <a:lnTo>
                    <a:pt x="786" y="492"/>
                  </a:lnTo>
                  <a:lnTo>
                    <a:pt x="786" y="492"/>
                  </a:lnTo>
                  <a:lnTo>
                    <a:pt x="786" y="495"/>
                  </a:lnTo>
                  <a:lnTo>
                    <a:pt x="786" y="495"/>
                  </a:lnTo>
                  <a:lnTo>
                    <a:pt x="783" y="495"/>
                  </a:lnTo>
                  <a:lnTo>
                    <a:pt x="781" y="495"/>
                  </a:lnTo>
                  <a:lnTo>
                    <a:pt x="781" y="495"/>
                  </a:lnTo>
                  <a:lnTo>
                    <a:pt x="779" y="497"/>
                  </a:lnTo>
                  <a:lnTo>
                    <a:pt x="779" y="497"/>
                  </a:lnTo>
                  <a:lnTo>
                    <a:pt x="779" y="497"/>
                  </a:lnTo>
                  <a:lnTo>
                    <a:pt x="776" y="497"/>
                  </a:lnTo>
                  <a:lnTo>
                    <a:pt x="771" y="499"/>
                  </a:lnTo>
                  <a:lnTo>
                    <a:pt x="771" y="499"/>
                  </a:lnTo>
                  <a:lnTo>
                    <a:pt x="771" y="502"/>
                  </a:lnTo>
                  <a:lnTo>
                    <a:pt x="769" y="502"/>
                  </a:lnTo>
                  <a:lnTo>
                    <a:pt x="769" y="502"/>
                  </a:lnTo>
                  <a:lnTo>
                    <a:pt x="769" y="504"/>
                  </a:lnTo>
                  <a:lnTo>
                    <a:pt x="767" y="504"/>
                  </a:lnTo>
                  <a:lnTo>
                    <a:pt x="767" y="506"/>
                  </a:lnTo>
                  <a:lnTo>
                    <a:pt x="764" y="506"/>
                  </a:lnTo>
                  <a:lnTo>
                    <a:pt x="764" y="509"/>
                  </a:lnTo>
                  <a:lnTo>
                    <a:pt x="764" y="509"/>
                  </a:lnTo>
                  <a:lnTo>
                    <a:pt x="762" y="509"/>
                  </a:lnTo>
                  <a:lnTo>
                    <a:pt x="762" y="511"/>
                  </a:lnTo>
                  <a:lnTo>
                    <a:pt x="762" y="511"/>
                  </a:lnTo>
                  <a:lnTo>
                    <a:pt x="760" y="514"/>
                  </a:lnTo>
                  <a:lnTo>
                    <a:pt x="760" y="514"/>
                  </a:lnTo>
                  <a:lnTo>
                    <a:pt x="755" y="516"/>
                  </a:lnTo>
                  <a:lnTo>
                    <a:pt x="752" y="516"/>
                  </a:lnTo>
                  <a:lnTo>
                    <a:pt x="752" y="518"/>
                  </a:lnTo>
                  <a:lnTo>
                    <a:pt x="748" y="518"/>
                  </a:lnTo>
                  <a:lnTo>
                    <a:pt x="745" y="518"/>
                  </a:lnTo>
                  <a:lnTo>
                    <a:pt x="745" y="518"/>
                  </a:lnTo>
                  <a:lnTo>
                    <a:pt x="745" y="518"/>
                  </a:lnTo>
                  <a:lnTo>
                    <a:pt x="745" y="518"/>
                  </a:lnTo>
                  <a:lnTo>
                    <a:pt x="745" y="518"/>
                  </a:lnTo>
                  <a:lnTo>
                    <a:pt x="745" y="518"/>
                  </a:lnTo>
                  <a:lnTo>
                    <a:pt x="745" y="518"/>
                  </a:lnTo>
                  <a:lnTo>
                    <a:pt x="745" y="521"/>
                  </a:lnTo>
                  <a:lnTo>
                    <a:pt x="743" y="521"/>
                  </a:lnTo>
                  <a:lnTo>
                    <a:pt x="743" y="521"/>
                  </a:lnTo>
                  <a:lnTo>
                    <a:pt x="743" y="518"/>
                  </a:lnTo>
                  <a:lnTo>
                    <a:pt x="743" y="518"/>
                  </a:lnTo>
                  <a:lnTo>
                    <a:pt x="741" y="518"/>
                  </a:lnTo>
                  <a:lnTo>
                    <a:pt x="741" y="518"/>
                  </a:lnTo>
                  <a:lnTo>
                    <a:pt x="741" y="518"/>
                  </a:lnTo>
                  <a:lnTo>
                    <a:pt x="738" y="518"/>
                  </a:lnTo>
                  <a:lnTo>
                    <a:pt x="738" y="518"/>
                  </a:lnTo>
                  <a:lnTo>
                    <a:pt x="738" y="518"/>
                  </a:lnTo>
                  <a:lnTo>
                    <a:pt x="738" y="518"/>
                  </a:lnTo>
                  <a:lnTo>
                    <a:pt x="738" y="521"/>
                  </a:lnTo>
                  <a:lnTo>
                    <a:pt x="738" y="521"/>
                  </a:lnTo>
                  <a:lnTo>
                    <a:pt x="736" y="521"/>
                  </a:lnTo>
                  <a:lnTo>
                    <a:pt x="736" y="521"/>
                  </a:lnTo>
                  <a:lnTo>
                    <a:pt x="734" y="518"/>
                  </a:lnTo>
                  <a:lnTo>
                    <a:pt x="734" y="518"/>
                  </a:lnTo>
                  <a:lnTo>
                    <a:pt x="734" y="518"/>
                  </a:lnTo>
                  <a:lnTo>
                    <a:pt x="738" y="518"/>
                  </a:lnTo>
                  <a:lnTo>
                    <a:pt x="736" y="516"/>
                  </a:lnTo>
                  <a:lnTo>
                    <a:pt x="731" y="516"/>
                  </a:lnTo>
                  <a:lnTo>
                    <a:pt x="729" y="514"/>
                  </a:lnTo>
                  <a:lnTo>
                    <a:pt x="726" y="514"/>
                  </a:lnTo>
                  <a:lnTo>
                    <a:pt x="724" y="514"/>
                  </a:lnTo>
                  <a:lnTo>
                    <a:pt x="722" y="514"/>
                  </a:lnTo>
                  <a:lnTo>
                    <a:pt x="719" y="511"/>
                  </a:lnTo>
                  <a:lnTo>
                    <a:pt x="710" y="504"/>
                  </a:lnTo>
                  <a:lnTo>
                    <a:pt x="710" y="504"/>
                  </a:lnTo>
                  <a:lnTo>
                    <a:pt x="710" y="504"/>
                  </a:lnTo>
                  <a:lnTo>
                    <a:pt x="710" y="504"/>
                  </a:lnTo>
                  <a:lnTo>
                    <a:pt x="710" y="504"/>
                  </a:lnTo>
                  <a:lnTo>
                    <a:pt x="707" y="504"/>
                  </a:lnTo>
                  <a:lnTo>
                    <a:pt x="707" y="504"/>
                  </a:lnTo>
                  <a:lnTo>
                    <a:pt x="707" y="502"/>
                  </a:lnTo>
                  <a:lnTo>
                    <a:pt x="707" y="502"/>
                  </a:lnTo>
                  <a:lnTo>
                    <a:pt x="705" y="502"/>
                  </a:lnTo>
                  <a:lnTo>
                    <a:pt x="703" y="502"/>
                  </a:lnTo>
                  <a:lnTo>
                    <a:pt x="700" y="502"/>
                  </a:lnTo>
                  <a:lnTo>
                    <a:pt x="700" y="499"/>
                  </a:lnTo>
                  <a:lnTo>
                    <a:pt x="700" y="497"/>
                  </a:lnTo>
                  <a:lnTo>
                    <a:pt x="698" y="497"/>
                  </a:lnTo>
                  <a:lnTo>
                    <a:pt x="698" y="497"/>
                  </a:lnTo>
                  <a:lnTo>
                    <a:pt x="698" y="497"/>
                  </a:lnTo>
                  <a:lnTo>
                    <a:pt x="698" y="499"/>
                  </a:lnTo>
                  <a:lnTo>
                    <a:pt x="698" y="502"/>
                  </a:lnTo>
                  <a:lnTo>
                    <a:pt x="698" y="502"/>
                  </a:lnTo>
                  <a:lnTo>
                    <a:pt x="698" y="502"/>
                  </a:lnTo>
                  <a:lnTo>
                    <a:pt x="696" y="502"/>
                  </a:lnTo>
                  <a:lnTo>
                    <a:pt x="696" y="502"/>
                  </a:lnTo>
                  <a:lnTo>
                    <a:pt x="696" y="502"/>
                  </a:lnTo>
                  <a:lnTo>
                    <a:pt x="696" y="499"/>
                  </a:lnTo>
                  <a:lnTo>
                    <a:pt x="696" y="499"/>
                  </a:lnTo>
                  <a:lnTo>
                    <a:pt x="696" y="499"/>
                  </a:lnTo>
                  <a:lnTo>
                    <a:pt x="696" y="499"/>
                  </a:lnTo>
                  <a:lnTo>
                    <a:pt x="696" y="499"/>
                  </a:lnTo>
                  <a:lnTo>
                    <a:pt x="693" y="499"/>
                  </a:lnTo>
                  <a:lnTo>
                    <a:pt x="693" y="499"/>
                  </a:lnTo>
                  <a:lnTo>
                    <a:pt x="693" y="499"/>
                  </a:lnTo>
                  <a:lnTo>
                    <a:pt x="693" y="499"/>
                  </a:lnTo>
                  <a:lnTo>
                    <a:pt x="693" y="499"/>
                  </a:lnTo>
                  <a:lnTo>
                    <a:pt x="691" y="499"/>
                  </a:lnTo>
                  <a:lnTo>
                    <a:pt x="691" y="499"/>
                  </a:lnTo>
                  <a:lnTo>
                    <a:pt x="691" y="497"/>
                  </a:lnTo>
                  <a:lnTo>
                    <a:pt x="691" y="497"/>
                  </a:lnTo>
                  <a:lnTo>
                    <a:pt x="691" y="497"/>
                  </a:lnTo>
                  <a:lnTo>
                    <a:pt x="691" y="497"/>
                  </a:lnTo>
                  <a:lnTo>
                    <a:pt x="689" y="497"/>
                  </a:lnTo>
                  <a:lnTo>
                    <a:pt x="689" y="497"/>
                  </a:lnTo>
                  <a:lnTo>
                    <a:pt x="689" y="497"/>
                  </a:lnTo>
                  <a:lnTo>
                    <a:pt x="689" y="497"/>
                  </a:lnTo>
                  <a:lnTo>
                    <a:pt x="689" y="497"/>
                  </a:lnTo>
                  <a:lnTo>
                    <a:pt x="689" y="497"/>
                  </a:lnTo>
                  <a:lnTo>
                    <a:pt x="689" y="497"/>
                  </a:lnTo>
                  <a:lnTo>
                    <a:pt x="689" y="495"/>
                  </a:lnTo>
                  <a:lnTo>
                    <a:pt x="689" y="495"/>
                  </a:lnTo>
                  <a:lnTo>
                    <a:pt x="689" y="495"/>
                  </a:lnTo>
                  <a:lnTo>
                    <a:pt x="689" y="495"/>
                  </a:lnTo>
                  <a:lnTo>
                    <a:pt x="689" y="495"/>
                  </a:lnTo>
                  <a:lnTo>
                    <a:pt x="689" y="495"/>
                  </a:lnTo>
                  <a:lnTo>
                    <a:pt x="689" y="495"/>
                  </a:lnTo>
                  <a:lnTo>
                    <a:pt x="689" y="495"/>
                  </a:lnTo>
                  <a:lnTo>
                    <a:pt x="689" y="495"/>
                  </a:lnTo>
                  <a:lnTo>
                    <a:pt x="686" y="495"/>
                  </a:lnTo>
                  <a:lnTo>
                    <a:pt x="686" y="495"/>
                  </a:lnTo>
                  <a:lnTo>
                    <a:pt x="686" y="492"/>
                  </a:lnTo>
                  <a:lnTo>
                    <a:pt x="686" y="492"/>
                  </a:lnTo>
                  <a:lnTo>
                    <a:pt x="686" y="492"/>
                  </a:lnTo>
                  <a:lnTo>
                    <a:pt x="686" y="492"/>
                  </a:lnTo>
                  <a:lnTo>
                    <a:pt x="689" y="492"/>
                  </a:lnTo>
                  <a:lnTo>
                    <a:pt x="686" y="492"/>
                  </a:lnTo>
                  <a:lnTo>
                    <a:pt x="686" y="490"/>
                  </a:lnTo>
                  <a:lnTo>
                    <a:pt x="686" y="490"/>
                  </a:lnTo>
                  <a:lnTo>
                    <a:pt x="689" y="490"/>
                  </a:lnTo>
                  <a:lnTo>
                    <a:pt x="691" y="490"/>
                  </a:lnTo>
                  <a:lnTo>
                    <a:pt x="691" y="490"/>
                  </a:lnTo>
                  <a:lnTo>
                    <a:pt x="691" y="492"/>
                  </a:lnTo>
                  <a:lnTo>
                    <a:pt x="693" y="492"/>
                  </a:lnTo>
                  <a:lnTo>
                    <a:pt x="693" y="492"/>
                  </a:lnTo>
                  <a:lnTo>
                    <a:pt x="691" y="495"/>
                  </a:lnTo>
                  <a:lnTo>
                    <a:pt x="691" y="495"/>
                  </a:lnTo>
                  <a:lnTo>
                    <a:pt x="691" y="495"/>
                  </a:lnTo>
                  <a:lnTo>
                    <a:pt x="693" y="495"/>
                  </a:lnTo>
                  <a:lnTo>
                    <a:pt x="693" y="495"/>
                  </a:lnTo>
                  <a:lnTo>
                    <a:pt x="693" y="495"/>
                  </a:lnTo>
                  <a:lnTo>
                    <a:pt x="696" y="495"/>
                  </a:lnTo>
                  <a:lnTo>
                    <a:pt x="696" y="497"/>
                  </a:lnTo>
                  <a:lnTo>
                    <a:pt x="696" y="495"/>
                  </a:lnTo>
                  <a:lnTo>
                    <a:pt x="696" y="495"/>
                  </a:lnTo>
                  <a:lnTo>
                    <a:pt x="696" y="492"/>
                  </a:lnTo>
                  <a:lnTo>
                    <a:pt x="696" y="492"/>
                  </a:lnTo>
                  <a:lnTo>
                    <a:pt x="693" y="490"/>
                  </a:lnTo>
                  <a:lnTo>
                    <a:pt x="693" y="490"/>
                  </a:lnTo>
                  <a:lnTo>
                    <a:pt x="693" y="490"/>
                  </a:lnTo>
                  <a:lnTo>
                    <a:pt x="693" y="490"/>
                  </a:lnTo>
                  <a:lnTo>
                    <a:pt x="691" y="488"/>
                  </a:lnTo>
                  <a:lnTo>
                    <a:pt x="691" y="488"/>
                  </a:lnTo>
                  <a:lnTo>
                    <a:pt x="689" y="488"/>
                  </a:lnTo>
                  <a:lnTo>
                    <a:pt x="689" y="488"/>
                  </a:lnTo>
                  <a:lnTo>
                    <a:pt x="689" y="485"/>
                  </a:lnTo>
                  <a:lnTo>
                    <a:pt x="691" y="485"/>
                  </a:lnTo>
                  <a:lnTo>
                    <a:pt x="691" y="488"/>
                  </a:lnTo>
                  <a:lnTo>
                    <a:pt x="691" y="488"/>
                  </a:lnTo>
                  <a:lnTo>
                    <a:pt x="691" y="485"/>
                  </a:lnTo>
                  <a:lnTo>
                    <a:pt x="691" y="485"/>
                  </a:lnTo>
                  <a:lnTo>
                    <a:pt x="691" y="485"/>
                  </a:lnTo>
                  <a:lnTo>
                    <a:pt x="691" y="485"/>
                  </a:lnTo>
                  <a:lnTo>
                    <a:pt x="691" y="483"/>
                  </a:lnTo>
                  <a:lnTo>
                    <a:pt x="689" y="483"/>
                  </a:lnTo>
                  <a:lnTo>
                    <a:pt x="689" y="480"/>
                  </a:lnTo>
                  <a:lnTo>
                    <a:pt x="691" y="478"/>
                  </a:lnTo>
                  <a:lnTo>
                    <a:pt x="691" y="476"/>
                  </a:lnTo>
                  <a:lnTo>
                    <a:pt x="691" y="476"/>
                  </a:lnTo>
                  <a:lnTo>
                    <a:pt x="689" y="473"/>
                  </a:lnTo>
                  <a:lnTo>
                    <a:pt x="689" y="473"/>
                  </a:lnTo>
                  <a:lnTo>
                    <a:pt x="689" y="473"/>
                  </a:lnTo>
                  <a:lnTo>
                    <a:pt x="689" y="471"/>
                  </a:lnTo>
                  <a:lnTo>
                    <a:pt x="689" y="471"/>
                  </a:lnTo>
                  <a:lnTo>
                    <a:pt x="689" y="469"/>
                  </a:lnTo>
                  <a:lnTo>
                    <a:pt x="689" y="469"/>
                  </a:lnTo>
                  <a:lnTo>
                    <a:pt x="689" y="469"/>
                  </a:lnTo>
                  <a:lnTo>
                    <a:pt x="689" y="471"/>
                  </a:lnTo>
                  <a:lnTo>
                    <a:pt x="691" y="471"/>
                  </a:lnTo>
                  <a:lnTo>
                    <a:pt x="691" y="471"/>
                  </a:lnTo>
                  <a:lnTo>
                    <a:pt x="691" y="471"/>
                  </a:lnTo>
                  <a:lnTo>
                    <a:pt x="691" y="469"/>
                  </a:lnTo>
                  <a:lnTo>
                    <a:pt x="691" y="469"/>
                  </a:lnTo>
                  <a:lnTo>
                    <a:pt x="691" y="469"/>
                  </a:lnTo>
                  <a:lnTo>
                    <a:pt x="691" y="469"/>
                  </a:lnTo>
                  <a:lnTo>
                    <a:pt x="689" y="466"/>
                  </a:lnTo>
                  <a:lnTo>
                    <a:pt x="689" y="466"/>
                  </a:lnTo>
                  <a:lnTo>
                    <a:pt x="691" y="466"/>
                  </a:lnTo>
                  <a:lnTo>
                    <a:pt x="691" y="464"/>
                  </a:lnTo>
                  <a:lnTo>
                    <a:pt x="693" y="461"/>
                  </a:lnTo>
                  <a:lnTo>
                    <a:pt x="691" y="461"/>
                  </a:lnTo>
                  <a:lnTo>
                    <a:pt x="691" y="461"/>
                  </a:lnTo>
                  <a:lnTo>
                    <a:pt x="691" y="461"/>
                  </a:lnTo>
                  <a:lnTo>
                    <a:pt x="691" y="464"/>
                  </a:lnTo>
                  <a:lnTo>
                    <a:pt x="691" y="461"/>
                  </a:lnTo>
                  <a:lnTo>
                    <a:pt x="691" y="461"/>
                  </a:lnTo>
                  <a:lnTo>
                    <a:pt x="691" y="461"/>
                  </a:lnTo>
                  <a:lnTo>
                    <a:pt x="691" y="461"/>
                  </a:lnTo>
                  <a:lnTo>
                    <a:pt x="691" y="459"/>
                  </a:lnTo>
                  <a:lnTo>
                    <a:pt x="691" y="459"/>
                  </a:lnTo>
                  <a:lnTo>
                    <a:pt x="691" y="457"/>
                  </a:lnTo>
                  <a:lnTo>
                    <a:pt x="693" y="454"/>
                  </a:lnTo>
                  <a:lnTo>
                    <a:pt x="693" y="454"/>
                  </a:lnTo>
                  <a:lnTo>
                    <a:pt x="691" y="454"/>
                  </a:lnTo>
                  <a:lnTo>
                    <a:pt x="691" y="452"/>
                  </a:lnTo>
                  <a:lnTo>
                    <a:pt x="691" y="452"/>
                  </a:lnTo>
                  <a:lnTo>
                    <a:pt x="691" y="450"/>
                  </a:lnTo>
                  <a:lnTo>
                    <a:pt x="691" y="450"/>
                  </a:lnTo>
                  <a:lnTo>
                    <a:pt x="691" y="450"/>
                  </a:lnTo>
                  <a:lnTo>
                    <a:pt x="689" y="450"/>
                  </a:lnTo>
                  <a:lnTo>
                    <a:pt x="689" y="450"/>
                  </a:lnTo>
                  <a:lnTo>
                    <a:pt x="686" y="450"/>
                  </a:lnTo>
                  <a:lnTo>
                    <a:pt x="686" y="452"/>
                  </a:lnTo>
                  <a:lnTo>
                    <a:pt x="686" y="452"/>
                  </a:lnTo>
                  <a:lnTo>
                    <a:pt x="686" y="452"/>
                  </a:lnTo>
                  <a:lnTo>
                    <a:pt x="686" y="452"/>
                  </a:lnTo>
                  <a:lnTo>
                    <a:pt x="686" y="452"/>
                  </a:lnTo>
                  <a:lnTo>
                    <a:pt x="684" y="452"/>
                  </a:lnTo>
                  <a:lnTo>
                    <a:pt x="684" y="452"/>
                  </a:lnTo>
                  <a:lnTo>
                    <a:pt x="686" y="450"/>
                  </a:lnTo>
                  <a:lnTo>
                    <a:pt x="686" y="450"/>
                  </a:lnTo>
                  <a:lnTo>
                    <a:pt x="684" y="450"/>
                  </a:lnTo>
                  <a:lnTo>
                    <a:pt x="686" y="450"/>
                  </a:lnTo>
                  <a:lnTo>
                    <a:pt x="686" y="447"/>
                  </a:lnTo>
                  <a:lnTo>
                    <a:pt x="689" y="447"/>
                  </a:lnTo>
                  <a:lnTo>
                    <a:pt x="689" y="447"/>
                  </a:lnTo>
                  <a:lnTo>
                    <a:pt x="689" y="447"/>
                  </a:lnTo>
                  <a:lnTo>
                    <a:pt x="691" y="445"/>
                  </a:lnTo>
                  <a:lnTo>
                    <a:pt x="691" y="445"/>
                  </a:lnTo>
                  <a:lnTo>
                    <a:pt x="693" y="445"/>
                  </a:lnTo>
                  <a:lnTo>
                    <a:pt x="693" y="445"/>
                  </a:lnTo>
                  <a:lnTo>
                    <a:pt x="693" y="443"/>
                  </a:lnTo>
                  <a:lnTo>
                    <a:pt x="693" y="443"/>
                  </a:lnTo>
                  <a:lnTo>
                    <a:pt x="693" y="443"/>
                  </a:lnTo>
                  <a:lnTo>
                    <a:pt x="693" y="443"/>
                  </a:lnTo>
                  <a:lnTo>
                    <a:pt x="691" y="443"/>
                  </a:lnTo>
                  <a:lnTo>
                    <a:pt x="691" y="443"/>
                  </a:lnTo>
                  <a:lnTo>
                    <a:pt x="691" y="443"/>
                  </a:lnTo>
                  <a:lnTo>
                    <a:pt x="691" y="443"/>
                  </a:lnTo>
                  <a:lnTo>
                    <a:pt x="689" y="443"/>
                  </a:lnTo>
                  <a:lnTo>
                    <a:pt x="689" y="443"/>
                  </a:lnTo>
                  <a:lnTo>
                    <a:pt x="686" y="443"/>
                  </a:lnTo>
                  <a:lnTo>
                    <a:pt x="686" y="443"/>
                  </a:lnTo>
                  <a:lnTo>
                    <a:pt x="686" y="443"/>
                  </a:lnTo>
                  <a:lnTo>
                    <a:pt x="686" y="443"/>
                  </a:lnTo>
                  <a:lnTo>
                    <a:pt x="684" y="443"/>
                  </a:lnTo>
                  <a:lnTo>
                    <a:pt x="684" y="443"/>
                  </a:lnTo>
                  <a:lnTo>
                    <a:pt x="684" y="443"/>
                  </a:lnTo>
                  <a:lnTo>
                    <a:pt x="686" y="443"/>
                  </a:lnTo>
                  <a:lnTo>
                    <a:pt x="684" y="445"/>
                  </a:lnTo>
                  <a:lnTo>
                    <a:pt x="681" y="445"/>
                  </a:lnTo>
                  <a:lnTo>
                    <a:pt x="681" y="443"/>
                  </a:lnTo>
                  <a:lnTo>
                    <a:pt x="681" y="443"/>
                  </a:lnTo>
                  <a:lnTo>
                    <a:pt x="684" y="443"/>
                  </a:lnTo>
                  <a:lnTo>
                    <a:pt x="684" y="443"/>
                  </a:lnTo>
                  <a:lnTo>
                    <a:pt x="684" y="440"/>
                  </a:lnTo>
                  <a:lnTo>
                    <a:pt x="684" y="440"/>
                  </a:lnTo>
                  <a:lnTo>
                    <a:pt x="681" y="440"/>
                  </a:lnTo>
                  <a:lnTo>
                    <a:pt x="681" y="440"/>
                  </a:lnTo>
                  <a:lnTo>
                    <a:pt x="681" y="440"/>
                  </a:lnTo>
                  <a:lnTo>
                    <a:pt x="681" y="440"/>
                  </a:lnTo>
                  <a:lnTo>
                    <a:pt x="681" y="440"/>
                  </a:lnTo>
                  <a:lnTo>
                    <a:pt x="681" y="440"/>
                  </a:lnTo>
                  <a:lnTo>
                    <a:pt x="681" y="440"/>
                  </a:lnTo>
                  <a:lnTo>
                    <a:pt x="684" y="440"/>
                  </a:lnTo>
                  <a:lnTo>
                    <a:pt x="684" y="438"/>
                  </a:lnTo>
                  <a:lnTo>
                    <a:pt x="684" y="435"/>
                  </a:lnTo>
                  <a:lnTo>
                    <a:pt x="681" y="435"/>
                  </a:lnTo>
                  <a:lnTo>
                    <a:pt x="681" y="435"/>
                  </a:lnTo>
                  <a:lnTo>
                    <a:pt x="679" y="435"/>
                  </a:lnTo>
                  <a:lnTo>
                    <a:pt x="681" y="433"/>
                  </a:lnTo>
                  <a:lnTo>
                    <a:pt x="681" y="433"/>
                  </a:lnTo>
                  <a:lnTo>
                    <a:pt x="681" y="431"/>
                  </a:lnTo>
                  <a:lnTo>
                    <a:pt x="681" y="431"/>
                  </a:lnTo>
                  <a:lnTo>
                    <a:pt x="679" y="431"/>
                  </a:lnTo>
                  <a:lnTo>
                    <a:pt x="679" y="431"/>
                  </a:lnTo>
                  <a:lnTo>
                    <a:pt x="679" y="431"/>
                  </a:lnTo>
                  <a:lnTo>
                    <a:pt x="677" y="431"/>
                  </a:lnTo>
                  <a:lnTo>
                    <a:pt x="677" y="431"/>
                  </a:lnTo>
                  <a:lnTo>
                    <a:pt x="677" y="428"/>
                  </a:lnTo>
                  <a:lnTo>
                    <a:pt x="677" y="428"/>
                  </a:lnTo>
                  <a:lnTo>
                    <a:pt x="677" y="428"/>
                  </a:lnTo>
                  <a:lnTo>
                    <a:pt x="677" y="428"/>
                  </a:lnTo>
                  <a:lnTo>
                    <a:pt x="677" y="428"/>
                  </a:lnTo>
                  <a:lnTo>
                    <a:pt x="674" y="428"/>
                  </a:lnTo>
                  <a:lnTo>
                    <a:pt x="674" y="428"/>
                  </a:lnTo>
                  <a:lnTo>
                    <a:pt x="674" y="428"/>
                  </a:lnTo>
                  <a:lnTo>
                    <a:pt x="672" y="428"/>
                  </a:lnTo>
                  <a:lnTo>
                    <a:pt x="672" y="431"/>
                  </a:lnTo>
                  <a:lnTo>
                    <a:pt x="672" y="433"/>
                  </a:lnTo>
                  <a:lnTo>
                    <a:pt x="672" y="433"/>
                  </a:lnTo>
                  <a:lnTo>
                    <a:pt x="672" y="433"/>
                  </a:lnTo>
                  <a:lnTo>
                    <a:pt x="674" y="433"/>
                  </a:lnTo>
                  <a:lnTo>
                    <a:pt x="677" y="435"/>
                  </a:lnTo>
                  <a:lnTo>
                    <a:pt x="677" y="435"/>
                  </a:lnTo>
                  <a:lnTo>
                    <a:pt x="677" y="435"/>
                  </a:lnTo>
                  <a:lnTo>
                    <a:pt x="677" y="435"/>
                  </a:lnTo>
                  <a:lnTo>
                    <a:pt x="677" y="438"/>
                  </a:lnTo>
                  <a:lnTo>
                    <a:pt x="677" y="438"/>
                  </a:lnTo>
                  <a:lnTo>
                    <a:pt x="677" y="438"/>
                  </a:lnTo>
                  <a:lnTo>
                    <a:pt x="677" y="438"/>
                  </a:lnTo>
                  <a:lnTo>
                    <a:pt x="677" y="440"/>
                  </a:lnTo>
                  <a:lnTo>
                    <a:pt x="677" y="443"/>
                  </a:lnTo>
                  <a:lnTo>
                    <a:pt x="677" y="443"/>
                  </a:lnTo>
                  <a:lnTo>
                    <a:pt x="677" y="445"/>
                  </a:lnTo>
                  <a:lnTo>
                    <a:pt x="677" y="445"/>
                  </a:lnTo>
                  <a:lnTo>
                    <a:pt x="677" y="445"/>
                  </a:lnTo>
                  <a:lnTo>
                    <a:pt x="677" y="445"/>
                  </a:lnTo>
                  <a:lnTo>
                    <a:pt x="677" y="445"/>
                  </a:lnTo>
                  <a:lnTo>
                    <a:pt x="677" y="445"/>
                  </a:lnTo>
                  <a:lnTo>
                    <a:pt x="677" y="447"/>
                  </a:lnTo>
                  <a:lnTo>
                    <a:pt x="677" y="447"/>
                  </a:lnTo>
                  <a:lnTo>
                    <a:pt x="674" y="447"/>
                  </a:lnTo>
                  <a:lnTo>
                    <a:pt x="674" y="447"/>
                  </a:lnTo>
                  <a:lnTo>
                    <a:pt x="674" y="447"/>
                  </a:lnTo>
                  <a:lnTo>
                    <a:pt x="674" y="447"/>
                  </a:lnTo>
                  <a:lnTo>
                    <a:pt x="674" y="447"/>
                  </a:lnTo>
                  <a:lnTo>
                    <a:pt x="674" y="450"/>
                  </a:lnTo>
                  <a:lnTo>
                    <a:pt x="674" y="450"/>
                  </a:lnTo>
                  <a:lnTo>
                    <a:pt x="674" y="450"/>
                  </a:lnTo>
                  <a:lnTo>
                    <a:pt x="672" y="450"/>
                  </a:lnTo>
                  <a:lnTo>
                    <a:pt x="674" y="450"/>
                  </a:lnTo>
                  <a:lnTo>
                    <a:pt x="674" y="450"/>
                  </a:lnTo>
                  <a:lnTo>
                    <a:pt x="677" y="450"/>
                  </a:lnTo>
                  <a:lnTo>
                    <a:pt x="674" y="450"/>
                  </a:lnTo>
                  <a:lnTo>
                    <a:pt x="674" y="452"/>
                  </a:lnTo>
                  <a:lnTo>
                    <a:pt x="672" y="450"/>
                  </a:lnTo>
                  <a:lnTo>
                    <a:pt x="672" y="452"/>
                  </a:lnTo>
                  <a:lnTo>
                    <a:pt x="672" y="452"/>
                  </a:lnTo>
                  <a:lnTo>
                    <a:pt x="672" y="452"/>
                  </a:lnTo>
                  <a:lnTo>
                    <a:pt x="672" y="452"/>
                  </a:lnTo>
                  <a:lnTo>
                    <a:pt x="672" y="454"/>
                  </a:lnTo>
                  <a:lnTo>
                    <a:pt x="672" y="454"/>
                  </a:lnTo>
                  <a:lnTo>
                    <a:pt x="674" y="454"/>
                  </a:lnTo>
                  <a:lnTo>
                    <a:pt x="674" y="454"/>
                  </a:lnTo>
                  <a:lnTo>
                    <a:pt x="674" y="457"/>
                  </a:lnTo>
                  <a:lnTo>
                    <a:pt x="674" y="457"/>
                  </a:lnTo>
                  <a:lnTo>
                    <a:pt x="674" y="461"/>
                  </a:lnTo>
                  <a:lnTo>
                    <a:pt x="674" y="461"/>
                  </a:lnTo>
                  <a:lnTo>
                    <a:pt x="674" y="461"/>
                  </a:lnTo>
                  <a:lnTo>
                    <a:pt x="674" y="464"/>
                  </a:lnTo>
                  <a:lnTo>
                    <a:pt x="674" y="466"/>
                  </a:lnTo>
                  <a:lnTo>
                    <a:pt x="674" y="469"/>
                  </a:lnTo>
                  <a:lnTo>
                    <a:pt x="674" y="469"/>
                  </a:lnTo>
                  <a:lnTo>
                    <a:pt x="674" y="471"/>
                  </a:lnTo>
                  <a:lnTo>
                    <a:pt x="674" y="471"/>
                  </a:lnTo>
                  <a:lnTo>
                    <a:pt x="674" y="473"/>
                  </a:lnTo>
                  <a:lnTo>
                    <a:pt x="674" y="473"/>
                  </a:lnTo>
                  <a:lnTo>
                    <a:pt x="674" y="473"/>
                  </a:lnTo>
                  <a:lnTo>
                    <a:pt x="674" y="473"/>
                  </a:lnTo>
                  <a:lnTo>
                    <a:pt x="674" y="473"/>
                  </a:lnTo>
                  <a:lnTo>
                    <a:pt x="672" y="473"/>
                  </a:lnTo>
                  <a:lnTo>
                    <a:pt x="674" y="471"/>
                  </a:lnTo>
                  <a:lnTo>
                    <a:pt x="674" y="471"/>
                  </a:lnTo>
                  <a:lnTo>
                    <a:pt x="674" y="471"/>
                  </a:lnTo>
                  <a:lnTo>
                    <a:pt x="674" y="471"/>
                  </a:lnTo>
                  <a:lnTo>
                    <a:pt x="672" y="471"/>
                  </a:lnTo>
                  <a:lnTo>
                    <a:pt x="672" y="471"/>
                  </a:lnTo>
                  <a:lnTo>
                    <a:pt x="672" y="471"/>
                  </a:lnTo>
                  <a:lnTo>
                    <a:pt x="672" y="471"/>
                  </a:lnTo>
                  <a:lnTo>
                    <a:pt x="670" y="471"/>
                  </a:lnTo>
                  <a:lnTo>
                    <a:pt x="667" y="473"/>
                  </a:lnTo>
                  <a:lnTo>
                    <a:pt x="665" y="473"/>
                  </a:lnTo>
                  <a:lnTo>
                    <a:pt x="663" y="471"/>
                  </a:lnTo>
                  <a:lnTo>
                    <a:pt x="663" y="471"/>
                  </a:lnTo>
                  <a:lnTo>
                    <a:pt x="663" y="469"/>
                  </a:lnTo>
                  <a:lnTo>
                    <a:pt x="663" y="469"/>
                  </a:lnTo>
                  <a:lnTo>
                    <a:pt x="663" y="466"/>
                  </a:lnTo>
                  <a:lnTo>
                    <a:pt x="665" y="461"/>
                  </a:lnTo>
                  <a:lnTo>
                    <a:pt x="665" y="461"/>
                  </a:lnTo>
                  <a:lnTo>
                    <a:pt x="665" y="461"/>
                  </a:lnTo>
                  <a:lnTo>
                    <a:pt x="665" y="459"/>
                  </a:lnTo>
                  <a:lnTo>
                    <a:pt x="665" y="459"/>
                  </a:lnTo>
                  <a:lnTo>
                    <a:pt x="663" y="457"/>
                  </a:lnTo>
                  <a:lnTo>
                    <a:pt x="663" y="457"/>
                  </a:lnTo>
                  <a:lnTo>
                    <a:pt x="663" y="457"/>
                  </a:lnTo>
                  <a:lnTo>
                    <a:pt x="660" y="457"/>
                  </a:lnTo>
                  <a:lnTo>
                    <a:pt x="660" y="454"/>
                  </a:lnTo>
                  <a:lnTo>
                    <a:pt x="660" y="454"/>
                  </a:lnTo>
                  <a:lnTo>
                    <a:pt x="658" y="457"/>
                  </a:lnTo>
                  <a:lnTo>
                    <a:pt x="658" y="457"/>
                  </a:lnTo>
                  <a:lnTo>
                    <a:pt x="658" y="457"/>
                  </a:lnTo>
                  <a:lnTo>
                    <a:pt x="658" y="457"/>
                  </a:lnTo>
                  <a:lnTo>
                    <a:pt x="655" y="457"/>
                  </a:lnTo>
                  <a:lnTo>
                    <a:pt x="655" y="457"/>
                  </a:lnTo>
                  <a:lnTo>
                    <a:pt x="655" y="457"/>
                  </a:lnTo>
                  <a:lnTo>
                    <a:pt x="653" y="457"/>
                  </a:lnTo>
                  <a:lnTo>
                    <a:pt x="653" y="457"/>
                  </a:lnTo>
                  <a:lnTo>
                    <a:pt x="653" y="457"/>
                  </a:lnTo>
                  <a:lnTo>
                    <a:pt x="653" y="454"/>
                  </a:lnTo>
                  <a:lnTo>
                    <a:pt x="653" y="452"/>
                  </a:lnTo>
                  <a:lnTo>
                    <a:pt x="653" y="452"/>
                  </a:lnTo>
                  <a:lnTo>
                    <a:pt x="651" y="452"/>
                  </a:lnTo>
                  <a:lnTo>
                    <a:pt x="651" y="452"/>
                  </a:lnTo>
                  <a:lnTo>
                    <a:pt x="651" y="452"/>
                  </a:lnTo>
                  <a:lnTo>
                    <a:pt x="651" y="454"/>
                  </a:lnTo>
                  <a:lnTo>
                    <a:pt x="651" y="454"/>
                  </a:lnTo>
                  <a:lnTo>
                    <a:pt x="648" y="454"/>
                  </a:lnTo>
                  <a:lnTo>
                    <a:pt x="648" y="454"/>
                  </a:lnTo>
                  <a:lnTo>
                    <a:pt x="648" y="454"/>
                  </a:lnTo>
                  <a:lnTo>
                    <a:pt x="648" y="452"/>
                  </a:lnTo>
                  <a:lnTo>
                    <a:pt x="648" y="450"/>
                  </a:lnTo>
                  <a:lnTo>
                    <a:pt x="648" y="450"/>
                  </a:lnTo>
                  <a:lnTo>
                    <a:pt x="644" y="457"/>
                  </a:lnTo>
                  <a:lnTo>
                    <a:pt x="644" y="457"/>
                  </a:lnTo>
                  <a:lnTo>
                    <a:pt x="644" y="457"/>
                  </a:lnTo>
                  <a:lnTo>
                    <a:pt x="644" y="457"/>
                  </a:lnTo>
                  <a:lnTo>
                    <a:pt x="644" y="454"/>
                  </a:lnTo>
                  <a:lnTo>
                    <a:pt x="644" y="454"/>
                  </a:lnTo>
                  <a:lnTo>
                    <a:pt x="644" y="454"/>
                  </a:lnTo>
                  <a:lnTo>
                    <a:pt x="644" y="454"/>
                  </a:lnTo>
                  <a:lnTo>
                    <a:pt x="646" y="452"/>
                  </a:lnTo>
                  <a:lnTo>
                    <a:pt x="646" y="452"/>
                  </a:lnTo>
                  <a:lnTo>
                    <a:pt x="644" y="450"/>
                  </a:lnTo>
                  <a:lnTo>
                    <a:pt x="641" y="450"/>
                  </a:lnTo>
                  <a:lnTo>
                    <a:pt x="639" y="450"/>
                  </a:lnTo>
                  <a:lnTo>
                    <a:pt x="639" y="450"/>
                  </a:lnTo>
                  <a:lnTo>
                    <a:pt x="639" y="450"/>
                  </a:lnTo>
                  <a:lnTo>
                    <a:pt x="636" y="450"/>
                  </a:lnTo>
                  <a:lnTo>
                    <a:pt x="636" y="452"/>
                  </a:lnTo>
                  <a:lnTo>
                    <a:pt x="636" y="452"/>
                  </a:lnTo>
                  <a:lnTo>
                    <a:pt x="636" y="452"/>
                  </a:lnTo>
                  <a:lnTo>
                    <a:pt x="636" y="452"/>
                  </a:lnTo>
                  <a:lnTo>
                    <a:pt x="636" y="452"/>
                  </a:lnTo>
                  <a:lnTo>
                    <a:pt x="634" y="454"/>
                  </a:lnTo>
                  <a:lnTo>
                    <a:pt x="634" y="454"/>
                  </a:lnTo>
                  <a:lnTo>
                    <a:pt x="634" y="454"/>
                  </a:lnTo>
                  <a:lnTo>
                    <a:pt x="634" y="452"/>
                  </a:lnTo>
                  <a:lnTo>
                    <a:pt x="634" y="450"/>
                  </a:lnTo>
                  <a:lnTo>
                    <a:pt x="634" y="450"/>
                  </a:lnTo>
                  <a:lnTo>
                    <a:pt x="634" y="450"/>
                  </a:lnTo>
                  <a:lnTo>
                    <a:pt x="634" y="450"/>
                  </a:lnTo>
                  <a:lnTo>
                    <a:pt x="634" y="450"/>
                  </a:lnTo>
                  <a:lnTo>
                    <a:pt x="634" y="447"/>
                  </a:lnTo>
                  <a:lnTo>
                    <a:pt x="634" y="447"/>
                  </a:lnTo>
                  <a:lnTo>
                    <a:pt x="636" y="447"/>
                  </a:lnTo>
                  <a:lnTo>
                    <a:pt x="634" y="447"/>
                  </a:lnTo>
                  <a:lnTo>
                    <a:pt x="634" y="447"/>
                  </a:lnTo>
                  <a:lnTo>
                    <a:pt x="632" y="447"/>
                  </a:lnTo>
                  <a:lnTo>
                    <a:pt x="632" y="447"/>
                  </a:lnTo>
                  <a:lnTo>
                    <a:pt x="634" y="445"/>
                  </a:lnTo>
                  <a:lnTo>
                    <a:pt x="634" y="445"/>
                  </a:lnTo>
                  <a:lnTo>
                    <a:pt x="636" y="445"/>
                  </a:lnTo>
                  <a:lnTo>
                    <a:pt x="636" y="445"/>
                  </a:lnTo>
                  <a:lnTo>
                    <a:pt x="639" y="447"/>
                  </a:lnTo>
                  <a:lnTo>
                    <a:pt x="639" y="447"/>
                  </a:lnTo>
                  <a:lnTo>
                    <a:pt x="639" y="447"/>
                  </a:lnTo>
                  <a:lnTo>
                    <a:pt x="639" y="447"/>
                  </a:lnTo>
                  <a:lnTo>
                    <a:pt x="639" y="447"/>
                  </a:lnTo>
                  <a:lnTo>
                    <a:pt x="639" y="447"/>
                  </a:lnTo>
                  <a:lnTo>
                    <a:pt x="639" y="447"/>
                  </a:lnTo>
                  <a:lnTo>
                    <a:pt x="641" y="447"/>
                  </a:lnTo>
                  <a:lnTo>
                    <a:pt x="641" y="447"/>
                  </a:lnTo>
                  <a:lnTo>
                    <a:pt x="641" y="450"/>
                  </a:lnTo>
                  <a:lnTo>
                    <a:pt x="641" y="440"/>
                  </a:lnTo>
                  <a:lnTo>
                    <a:pt x="641" y="438"/>
                  </a:lnTo>
                  <a:lnTo>
                    <a:pt x="641" y="438"/>
                  </a:lnTo>
                  <a:lnTo>
                    <a:pt x="641" y="438"/>
                  </a:lnTo>
                  <a:lnTo>
                    <a:pt x="644" y="438"/>
                  </a:lnTo>
                  <a:lnTo>
                    <a:pt x="644" y="438"/>
                  </a:lnTo>
                  <a:lnTo>
                    <a:pt x="646" y="435"/>
                  </a:lnTo>
                  <a:lnTo>
                    <a:pt x="646" y="435"/>
                  </a:lnTo>
                  <a:lnTo>
                    <a:pt x="646" y="435"/>
                  </a:lnTo>
                  <a:lnTo>
                    <a:pt x="646" y="435"/>
                  </a:lnTo>
                  <a:lnTo>
                    <a:pt x="644" y="435"/>
                  </a:lnTo>
                  <a:lnTo>
                    <a:pt x="641" y="435"/>
                  </a:lnTo>
                  <a:lnTo>
                    <a:pt x="641" y="435"/>
                  </a:lnTo>
                  <a:lnTo>
                    <a:pt x="641" y="435"/>
                  </a:lnTo>
                  <a:lnTo>
                    <a:pt x="641" y="435"/>
                  </a:lnTo>
                  <a:lnTo>
                    <a:pt x="641" y="435"/>
                  </a:lnTo>
                  <a:lnTo>
                    <a:pt x="641" y="433"/>
                  </a:lnTo>
                  <a:lnTo>
                    <a:pt x="641" y="433"/>
                  </a:lnTo>
                  <a:lnTo>
                    <a:pt x="641" y="431"/>
                  </a:lnTo>
                  <a:lnTo>
                    <a:pt x="641" y="431"/>
                  </a:lnTo>
                  <a:lnTo>
                    <a:pt x="641" y="431"/>
                  </a:lnTo>
                  <a:lnTo>
                    <a:pt x="644" y="431"/>
                  </a:lnTo>
                  <a:lnTo>
                    <a:pt x="644" y="428"/>
                  </a:lnTo>
                  <a:lnTo>
                    <a:pt x="644" y="428"/>
                  </a:lnTo>
                  <a:lnTo>
                    <a:pt x="641" y="428"/>
                  </a:lnTo>
                  <a:lnTo>
                    <a:pt x="641" y="428"/>
                  </a:lnTo>
                  <a:lnTo>
                    <a:pt x="641" y="428"/>
                  </a:lnTo>
                  <a:lnTo>
                    <a:pt x="641" y="428"/>
                  </a:lnTo>
                  <a:lnTo>
                    <a:pt x="644" y="428"/>
                  </a:lnTo>
                  <a:lnTo>
                    <a:pt x="644" y="426"/>
                  </a:lnTo>
                  <a:lnTo>
                    <a:pt x="644" y="424"/>
                  </a:lnTo>
                  <a:lnTo>
                    <a:pt x="644" y="424"/>
                  </a:lnTo>
                  <a:lnTo>
                    <a:pt x="644" y="426"/>
                  </a:lnTo>
                  <a:lnTo>
                    <a:pt x="646" y="428"/>
                  </a:lnTo>
                  <a:lnTo>
                    <a:pt x="646" y="428"/>
                  </a:lnTo>
                  <a:lnTo>
                    <a:pt x="646" y="426"/>
                  </a:lnTo>
                  <a:lnTo>
                    <a:pt x="646" y="426"/>
                  </a:lnTo>
                  <a:lnTo>
                    <a:pt x="646" y="424"/>
                  </a:lnTo>
                  <a:lnTo>
                    <a:pt x="646" y="421"/>
                  </a:lnTo>
                  <a:lnTo>
                    <a:pt x="646" y="421"/>
                  </a:lnTo>
                  <a:lnTo>
                    <a:pt x="646" y="421"/>
                  </a:lnTo>
                  <a:lnTo>
                    <a:pt x="651" y="421"/>
                  </a:lnTo>
                  <a:lnTo>
                    <a:pt x="651" y="421"/>
                  </a:lnTo>
                  <a:lnTo>
                    <a:pt x="651" y="419"/>
                  </a:lnTo>
                  <a:lnTo>
                    <a:pt x="648" y="419"/>
                  </a:lnTo>
                  <a:lnTo>
                    <a:pt x="648" y="419"/>
                  </a:lnTo>
                  <a:lnTo>
                    <a:pt x="648" y="419"/>
                  </a:lnTo>
                  <a:lnTo>
                    <a:pt x="648" y="417"/>
                  </a:lnTo>
                  <a:lnTo>
                    <a:pt x="648" y="417"/>
                  </a:lnTo>
                  <a:lnTo>
                    <a:pt x="648" y="417"/>
                  </a:lnTo>
                  <a:lnTo>
                    <a:pt x="648" y="417"/>
                  </a:lnTo>
                  <a:lnTo>
                    <a:pt x="648" y="417"/>
                  </a:lnTo>
                  <a:lnTo>
                    <a:pt x="648" y="417"/>
                  </a:lnTo>
                  <a:lnTo>
                    <a:pt x="648" y="419"/>
                  </a:lnTo>
                  <a:lnTo>
                    <a:pt x="648" y="417"/>
                  </a:lnTo>
                  <a:lnTo>
                    <a:pt x="651" y="417"/>
                  </a:lnTo>
                  <a:lnTo>
                    <a:pt x="648" y="417"/>
                  </a:lnTo>
                  <a:lnTo>
                    <a:pt x="648" y="417"/>
                  </a:lnTo>
                  <a:lnTo>
                    <a:pt x="648" y="417"/>
                  </a:lnTo>
                  <a:lnTo>
                    <a:pt x="651" y="417"/>
                  </a:lnTo>
                  <a:lnTo>
                    <a:pt x="651" y="417"/>
                  </a:lnTo>
                  <a:lnTo>
                    <a:pt x="648" y="417"/>
                  </a:lnTo>
                  <a:lnTo>
                    <a:pt x="646" y="414"/>
                  </a:lnTo>
                  <a:lnTo>
                    <a:pt x="646" y="412"/>
                  </a:lnTo>
                  <a:lnTo>
                    <a:pt x="644" y="407"/>
                  </a:lnTo>
                  <a:lnTo>
                    <a:pt x="644" y="407"/>
                  </a:lnTo>
                  <a:lnTo>
                    <a:pt x="644" y="407"/>
                  </a:lnTo>
                  <a:lnTo>
                    <a:pt x="644" y="405"/>
                  </a:lnTo>
                  <a:lnTo>
                    <a:pt x="644" y="405"/>
                  </a:lnTo>
                  <a:lnTo>
                    <a:pt x="644" y="405"/>
                  </a:lnTo>
                  <a:lnTo>
                    <a:pt x="644" y="402"/>
                  </a:lnTo>
                  <a:lnTo>
                    <a:pt x="644" y="402"/>
                  </a:lnTo>
                  <a:lnTo>
                    <a:pt x="644" y="402"/>
                  </a:lnTo>
                  <a:lnTo>
                    <a:pt x="644" y="402"/>
                  </a:lnTo>
                  <a:lnTo>
                    <a:pt x="641" y="402"/>
                  </a:lnTo>
                  <a:lnTo>
                    <a:pt x="641" y="402"/>
                  </a:lnTo>
                  <a:lnTo>
                    <a:pt x="639" y="400"/>
                  </a:lnTo>
                  <a:lnTo>
                    <a:pt x="639" y="400"/>
                  </a:lnTo>
                  <a:lnTo>
                    <a:pt x="639" y="398"/>
                  </a:lnTo>
                  <a:lnTo>
                    <a:pt x="639" y="398"/>
                  </a:lnTo>
                  <a:lnTo>
                    <a:pt x="639" y="395"/>
                  </a:lnTo>
                  <a:lnTo>
                    <a:pt x="639" y="395"/>
                  </a:lnTo>
                  <a:lnTo>
                    <a:pt x="639" y="393"/>
                  </a:lnTo>
                  <a:lnTo>
                    <a:pt x="639" y="393"/>
                  </a:lnTo>
                  <a:lnTo>
                    <a:pt x="641" y="390"/>
                  </a:lnTo>
                  <a:lnTo>
                    <a:pt x="641" y="390"/>
                  </a:lnTo>
                  <a:lnTo>
                    <a:pt x="641" y="388"/>
                  </a:lnTo>
                  <a:lnTo>
                    <a:pt x="639" y="388"/>
                  </a:lnTo>
                  <a:lnTo>
                    <a:pt x="639" y="388"/>
                  </a:lnTo>
                  <a:lnTo>
                    <a:pt x="639" y="386"/>
                  </a:lnTo>
                  <a:lnTo>
                    <a:pt x="639" y="386"/>
                  </a:lnTo>
                  <a:lnTo>
                    <a:pt x="641" y="386"/>
                  </a:lnTo>
                  <a:lnTo>
                    <a:pt x="641" y="386"/>
                  </a:lnTo>
                  <a:lnTo>
                    <a:pt x="641" y="386"/>
                  </a:lnTo>
                  <a:lnTo>
                    <a:pt x="641" y="388"/>
                  </a:lnTo>
                  <a:lnTo>
                    <a:pt x="641" y="388"/>
                  </a:lnTo>
                  <a:lnTo>
                    <a:pt x="644" y="390"/>
                  </a:lnTo>
                  <a:lnTo>
                    <a:pt x="644" y="390"/>
                  </a:lnTo>
                  <a:lnTo>
                    <a:pt x="646" y="390"/>
                  </a:lnTo>
                  <a:lnTo>
                    <a:pt x="644" y="388"/>
                  </a:lnTo>
                  <a:lnTo>
                    <a:pt x="644" y="388"/>
                  </a:lnTo>
                  <a:lnTo>
                    <a:pt x="646" y="386"/>
                  </a:lnTo>
                  <a:lnTo>
                    <a:pt x="646" y="386"/>
                  </a:lnTo>
                  <a:lnTo>
                    <a:pt x="644" y="383"/>
                  </a:lnTo>
                  <a:lnTo>
                    <a:pt x="641" y="383"/>
                  </a:lnTo>
                  <a:lnTo>
                    <a:pt x="644" y="383"/>
                  </a:lnTo>
                  <a:lnTo>
                    <a:pt x="644" y="383"/>
                  </a:lnTo>
                  <a:lnTo>
                    <a:pt x="644" y="381"/>
                  </a:lnTo>
                  <a:lnTo>
                    <a:pt x="644" y="381"/>
                  </a:lnTo>
                  <a:lnTo>
                    <a:pt x="644" y="381"/>
                  </a:lnTo>
                  <a:lnTo>
                    <a:pt x="644" y="381"/>
                  </a:lnTo>
                  <a:lnTo>
                    <a:pt x="644" y="381"/>
                  </a:lnTo>
                  <a:lnTo>
                    <a:pt x="644" y="379"/>
                  </a:lnTo>
                  <a:lnTo>
                    <a:pt x="644" y="379"/>
                  </a:lnTo>
                  <a:lnTo>
                    <a:pt x="641" y="379"/>
                  </a:lnTo>
                  <a:lnTo>
                    <a:pt x="641" y="379"/>
                  </a:lnTo>
                  <a:lnTo>
                    <a:pt x="641" y="379"/>
                  </a:lnTo>
                  <a:lnTo>
                    <a:pt x="644" y="379"/>
                  </a:lnTo>
                  <a:lnTo>
                    <a:pt x="646" y="379"/>
                  </a:lnTo>
                  <a:lnTo>
                    <a:pt x="646" y="379"/>
                  </a:lnTo>
                  <a:lnTo>
                    <a:pt x="646" y="376"/>
                  </a:lnTo>
                  <a:lnTo>
                    <a:pt x="646" y="376"/>
                  </a:lnTo>
                  <a:lnTo>
                    <a:pt x="644" y="372"/>
                  </a:lnTo>
                  <a:lnTo>
                    <a:pt x="644" y="372"/>
                  </a:lnTo>
                  <a:lnTo>
                    <a:pt x="644" y="369"/>
                  </a:lnTo>
                  <a:lnTo>
                    <a:pt x="644" y="369"/>
                  </a:lnTo>
                  <a:lnTo>
                    <a:pt x="644" y="369"/>
                  </a:lnTo>
                  <a:lnTo>
                    <a:pt x="644" y="367"/>
                  </a:lnTo>
                  <a:lnTo>
                    <a:pt x="644" y="367"/>
                  </a:lnTo>
                  <a:lnTo>
                    <a:pt x="644" y="367"/>
                  </a:lnTo>
                  <a:lnTo>
                    <a:pt x="644" y="367"/>
                  </a:lnTo>
                  <a:lnTo>
                    <a:pt x="644" y="367"/>
                  </a:lnTo>
                  <a:lnTo>
                    <a:pt x="644" y="364"/>
                  </a:lnTo>
                  <a:lnTo>
                    <a:pt x="644" y="364"/>
                  </a:lnTo>
                  <a:lnTo>
                    <a:pt x="644" y="364"/>
                  </a:lnTo>
                  <a:lnTo>
                    <a:pt x="644" y="367"/>
                  </a:lnTo>
                  <a:lnTo>
                    <a:pt x="644" y="367"/>
                  </a:lnTo>
                  <a:lnTo>
                    <a:pt x="641" y="364"/>
                  </a:lnTo>
                  <a:lnTo>
                    <a:pt x="641" y="364"/>
                  </a:lnTo>
                  <a:lnTo>
                    <a:pt x="639" y="364"/>
                  </a:lnTo>
                  <a:lnTo>
                    <a:pt x="639" y="360"/>
                  </a:lnTo>
                  <a:lnTo>
                    <a:pt x="639" y="360"/>
                  </a:lnTo>
                  <a:lnTo>
                    <a:pt x="639" y="360"/>
                  </a:lnTo>
                  <a:lnTo>
                    <a:pt x="639" y="362"/>
                  </a:lnTo>
                  <a:lnTo>
                    <a:pt x="641" y="362"/>
                  </a:lnTo>
                  <a:lnTo>
                    <a:pt x="641" y="362"/>
                  </a:lnTo>
                  <a:lnTo>
                    <a:pt x="641" y="362"/>
                  </a:lnTo>
                  <a:lnTo>
                    <a:pt x="641" y="360"/>
                  </a:lnTo>
                  <a:lnTo>
                    <a:pt x="641" y="360"/>
                  </a:lnTo>
                  <a:lnTo>
                    <a:pt x="641" y="360"/>
                  </a:lnTo>
                  <a:lnTo>
                    <a:pt x="641" y="360"/>
                  </a:lnTo>
                  <a:lnTo>
                    <a:pt x="639" y="360"/>
                  </a:lnTo>
                  <a:lnTo>
                    <a:pt x="639" y="357"/>
                  </a:lnTo>
                  <a:lnTo>
                    <a:pt x="639" y="357"/>
                  </a:lnTo>
                  <a:lnTo>
                    <a:pt x="639" y="355"/>
                  </a:lnTo>
                  <a:lnTo>
                    <a:pt x="641" y="355"/>
                  </a:lnTo>
                  <a:lnTo>
                    <a:pt x="641" y="353"/>
                  </a:lnTo>
                  <a:lnTo>
                    <a:pt x="641" y="353"/>
                  </a:lnTo>
                  <a:lnTo>
                    <a:pt x="639" y="353"/>
                  </a:lnTo>
                  <a:lnTo>
                    <a:pt x="636" y="355"/>
                  </a:lnTo>
                  <a:lnTo>
                    <a:pt x="636" y="355"/>
                  </a:lnTo>
                  <a:lnTo>
                    <a:pt x="636" y="355"/>
                  </a:lnTo>
                  <a:lnTo>
                    <a:pt x="636" y="355"/>
                  </a:lnTo>
                  <a:lnTo>
                    <a:pt x="636" y="355"/>
                  </a:lnTo>
                  <a:lnTo>
                    <a:pt x="636" y="355"/>
                  </a:lnTo>
                  <a:lnTo>
                    <a:pt x="636" y="355"/>
                  </a:lnTo>
                  <a:lnTo>
                    <a:pt x="636" y="355"/>
                  </a:lnTo>
                  <a:lnTo>
                    <a:pt x="634" y="355"/>
                  </a:lnTo>
                  <a:lnTo>
                    <a:pt x="634" y="355"/>
                  </a:lnTo>
                  <a:lnTo>
                    <a:pt x="634" y="355"/>
                  </a:lnTo>
                  <a:lnTo>
                    <a:pt x="632" y="355"/>
                  </a:lnTo>
                  <a:lnTo>
                    <a:pt x="632" y="355"/>
                  </a:lnTo>
                  <a:lnTo>
                    <a:pt x="632" y="357"/>
                  </a:lnTo>
                  <a:lnTo>
                    <a:pt x="629" y="355"/>
                  </a:lnTo>
                  <a:lnTo>
                    <a:pt x="632" y="357"/>
                  </a:lnTo>
                  <a:lnTo>
                    <a:pt x="632" y="357"/>
                  </a:lnTo>
                  <a:lnTo>
                    <a:pt x="634" y="357"/>
                  </a:lnTo>
                  <a:lnTo>
                    <a:pt x="634" y="357"/>
                  </a:lnTo>
                  <a:lnTo>
                    <a:pt x="634" y="357"/>
                  </a:lnTo>
                  <a:lnTo>
                    <a:pt x="634" y="360"/>
                  </a:lnTo>
                  <a:lnTo>
                    <a:pt x="634" y="360"/>
                  </a:lnTo>
                  <a:lnTo>
                    <a:pt x="634" y="360"/>
                  </a:lnTo>
                  <a:lnTo>
                    <a:pt x="634" y="360"/>
                  </a:lnTo>
                  <a:lnTo>
                    <a:pt x="634" y="360"/>
                  </a:lnTo>
                  <a:lnTo>
                    <a:pt x="632" y="360"/>
                  </a:lnTo>
                  <a:lnTo>
                    <a:pt x="632" y="360"/>
                  </a:lnTo>
                  <a:lnTo>
                    <a:pt x="632" y="360"/>
                  </a:lnTo>
                  <a:lnTo>
                    <a:pt x="632" y="360"/>
                  </a:lnTo>
                  <a:lnTo>
                    <a:pt x="632" y="360"/>
                  </a:lnTo>
                  <a:lnTo>
                    <a:pt x="632" y="360"/>
                  </a:lnTo>
                  <a:lnTo>
                    <a:pt x="632" y="360"/>
                  </a:lnTo>
                  <a:lnTo>
                    <a:pt x="629" y="360"/>
                  </a:lnTo>
                  <a:lnTo>
                    <a:pt x="629" y="360"/>
                  </a:lnTo>
                  <a:lnTo>
                    <a:pt x="629" y="362"/>
                  </a:lnTo>
                  <a:lnTo>
                    <a:pt x="629" y="362"/>
                  </a:lnTo>
                  <a:lnTo>
                    <a:pt x="629" y="362"/>
                  </a:lnTo>
                  <a:lnTo>
                    <a:pt x="629" y="360"/>
                  </a:lnTo>
                  <a:lnTo>
                    <a:pt x="629" y="360"/>
                  </a:lnTo>
                  <a:lnTo>
                    <a:pt x="629" y="360"/>
                  </a:lnTo>
                  <a:lnTo>
                    <a:pt x="627" y="357"/>
                  </a:lnTo>
                  <a:lnTo>
                    <a:pt x="627" y="355"/>
                  </a:lnTo>
                  <a:lnTo>
                    <a:pt x="627" y="355"/>
                  </a:lnTo>
                  <a:lnTo>
                    <a:pt x="629" y="355"/>
                  </a:lnTo>
                  <a:lnTo>
                    <a:pt x="629" y="353"/>
                  </a:lnTo>
                  <a:lnTo>
                    <a:pt x="627" y="353"/>
                  </a:lnTo>
                  <a:lnTo>
                    <a:pt x="627" y="353"/>
                  </a:lnTo>
                  <a:lnTo>
                    <a:pt x="627" y="353"/>
                  </a:lnTo>
                  <a:lnTo>
                    <a:pt x="627" y="353"/>
                  </a:lnTo>
                  <a:lnTo>
                    <a:pt x="627" y="353"/>
                  </a:lnTo>
                  <a:lnTo>
                    <a:pt x="625" y="353"/>
                  </a:lnTo>
                  <a:lnTo>
                    <a:pt x="625" y="353"/>
                  </a:lnTo>
                  <a:lnTo>
                    <a:pt x="625" y="353"/>
                  </a:lnTo>
                  <a:lnTo>
                    <a:pt x="627" y="353"/>
                  </a:lnTo>
                  <a:lnTo>
                    <a:pt x="625" y="350"/>
                  </a:lnTo>
                  <a:lnTo>
                    <a:pt x="625" y="350"/>
                  </a:lnTo>
                  <a:lnTo>
                    <a:pt x="627" y="350"/>
                  </a:lnTo>
                  <a:lnTo>
                    <a:pt x="627" y="348"/>
                  </a:lnTo>
                  <a:lnTo>
                    <a:pt x="627" y="350"/>
                  </a:lnTo>
                  <a:lnTo>
                    <a:pt x="627" y="350"/>
                  </a:lnTo>
                  <a:lnTo>
                    <a:pt x="629" y="350"/>
                  </a:lnTo>
                  <a:lnTo>
                    <a:pt x="629" y="350"/>
                  </a:lnTo>
                  <a:lnTo>
                    <a:pt x="629" y="350"/>
                  </a:lnTo>
                  <a:lnTo>
                    <a:pt x="629" y="350"/>
                  </a:lnTo>
                  <a:lnTo>
                    <a:pt x="629" y="350"/>
                  </a:lnTo>
                  <a:lnTo>
                    <a:pt x="629" y="350"/>
                  </a:lnTo>
                  <a:lnTo>
                    <a:pt x="632" y="350"/>
                  </a:lnTo>
                  <a:lnTo>
                    <a:pt x="632" y="350"/>
                  </a:lnTo>
                  <a:lnTo>
                    <a:pt x="632" y="348"/>
                  </a:lnTo>
                  <a:lnTo>
                    <a:pt x="629" y="348"/>
                  </a:lnTo>
                  <a:lnTo>
                    <a:pt x="629" y="348"/>
                  </a:lnTo>
                  <a:lnTo>
                    <a:pt x="627" y="348"/>
                  </a:lnTo>
                  <a:lnTo>
                    <a:pt x="625" y="348"/>
                  </a:lnTo>
                  <a:lnTo>
                    <a:pt x="625" y="345"/>
                  </a:lnTo>
                  <a:lnTo>
                    <a:pt x="625" y="343"/>
                  </a:lnTo>
                  <a:lnTo>
                    <a:pt x="622" y="343"/>
                  </a:lnTo>
                  <a:lnTo>
                    <a:pt x="622" y="341"/>
                  </a:lnTo>
                  <a:lnTo>
                    <a:pt x="620" y="341"/>
                  </a:lnTo>
                  <a:lnTo>
                    <a:pt x="620" y="341"/>
                  </a:lnTo>
                  <a:lnTo>
                    <a:pt x="620" y="341"/>
                  </a:lnTo>
                  <a:lnTo>
                    <a:pt x="620" y="341"/>
                  </a:lnTo>
                  <a:lnTo>
                    <a:pt x="620" y="341"/>
                  </a:lnTo>
                  <a:lnTo>
                    <a:pt x="618" y="341"/>
                  </a:lnTo>
                  <a:lnTo>
                    <a:pt x="618" y="341"/>
                  </a:lnTo>
                  <a:lnTo>
                    <a:pt x="618" y="341"/>
                  </a:lnTo>
                  <a:lnTo>
                    <a:pt x="618" y="341"/>
                  </a:lnTo>
                  <a:lnTo>
                    <a:pt x="618" y="341"/>
                  </a:lnTo>
                  <a:lnTo>
                    <a:pt x="615" y="343"/>
                  </a:lnTo>
                  <a:lnTo>
                    <a:pt x="615" y="343"/>
                  </a:lnTo>
                  <a:lnTo>
                    <a:pt x="615" y="345"/>
                  </a:lnTo>
                  <a:lnTo>
                    <a:pt x="615" y="345"/>
                  </a:lnTo>
                  <a:lnTo>
                    <a:pt x="615" y="345"/>
                  </a:lnTo>
                  <a:lnTo>
                    <a:pt x="613" y="345"/>
                  </a:lnTo>
                  <a:lnTo>
                    <a:pt x="613" y="343"/>
                  </a:lnTo>
                  <a:lnTo>
                    <a:pt x="613" y="343"/>
                  </a:lnTo>
                  <a:lnTo>
                    <a:pt x="613" y="343"/>
                  </a:lnTo>
                  <a:lnTo>
                    <a:pt x="613" y="343"/>
                  </a:lnTo>
                  <a:lnTo>
                    <a:pt x="615" y="341"/>
                  </a:lnTo>
                  <a:lnTo>
                    <a:pt x="615" y="341"/>
                  </a:lnTo>
                  <a:lnTo>
                    <a:pt x="615" y="341"/>
                  </a:lnTo>
                  <a:lnTo>
                    <a:pt x="615" y="341"/>
                  </a:lnTo>
                  <a:lnTo>
                    <a:pt x="615" y="341"/>
                  </a:lnTo>
                  <a:lnTo>
                    <a:pt x="615" y="341"/>
                  </a:lnTo>
                  <a:lnTo>
                    <a:pt x="615" y="341"/>
                  </a:lnTo>
                  <a:lnTo>
                    <a:pt x="615" y="341"/>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3" y="338"/>
                  </a:lnTo>
                  <a:lnTo>
                    <a:pt x="610" y="338"/>
                  </a:lnTo>
                  <a:lnTo>
                    <a:pt x="610" y="338"/>
                  </a:lnTo>
                  <a:lnTo>
                    <a:pt x="610" y="336"/>
                  </a:lnTo>
                  <a:lnTo>
                    <a:pt x="610" y="336"/>
                  </a:lnTo>
                  <a:lnTo>
                    <a:pt x="608" y="336"/>
                  </a:lnTo>
                  <a:lnTo>
                    <a:pt x="608" y="336"/>
                  </a:lnTo>
                  <a:lnTo>
                    <a:pt x="608" y="336"/>
                  </a:lnTo>
                  <a:lnTo>
                    <a:pt x="608" y="336"/>
                  </a:lnTo>
                  <a:lnTo>
                    <a:pt x="606" y="336"/>
                  </a:lnTo>
                  <a:lnTo>
                    <a:pt x="606" y="336"/>
                  </a:lnTo>
                  <a:lnTo>
                    <a:pt x="606" y="338"/>
                  </a:lnTo>
                  <a:lnTo>
                    <a:pt x="606" y="338"/>
                  </a:lnTo>
                  <a:lnTo>
                    <a:pt x="606" y="338"/>
                  </a:lnTo>
                  <a:lnTo>
                    <a:pt x="608" y="338"/>
                  </a:lnTo>
                  <a:lnTo>
                    <a:pt x="606" y="341"/>
                  </a:lnTo>
                  <a:lnTo>
                    <a:pt x="606" y="341"/>
                  </a:lnTo>
                  <a:lnTo>
                    <a:pt x="606" y="338"/>
                  </a:lnTo>
                  <a:lnTo>
                    <a:pt x="603" y="338"/>
                  </a:lnTo>
                  <a:lnTo>
                    <a:pt x="601" y="338"/>
                  </a:lnTo>
                  <a:lnTo>
                    <a:pt x="601" y="338"/>
                  </a:lnTo>
                  <a:lnTo>
                    <a:pt x="601" y="338"/>
                  </a:lnTo>
                  <a:lnTo>
                    <a:pt x="599" y="338"/>
                  </a:lnTo>
                  <a:lnTo>
                    <a:pt x="599" y="336"/>
                  </a:lnTo>
                  <a:lnTo>
                    <a:pt x="599" y="336"/>
                  </a:lnTo>
                  <a:lnTo>
                    <a:pt x="599" y="336"/>
                  </a:lnTo>
                  <a:lnTo>
                    <a:pt x="599" y="334"/>
                  </a:lnTo>
                  <a:lnTo>
                    <a:pt x="599" y="334"/>
                  </a:lnTo>
                  <a:lnTo>
                    <a:pt x="599" y="334"/>
                  </a:lnTo>
                  <a:lnTo>
                    <a:pt x="601" y="334"/>
                  </a:lnTo>
                  <a:lnTo>
                    <a:pt x="603" y="331"/>
                  </a:lnTo>
                  <a:lnTo>
                    <a:pt x="603" y="331"/>
                  </a:lnTo>
                  <a:lnTo>
                    <a:pt x="603" y="331"/>
                  </a:lnTo>
                  <a:lnTo>
                    <a:pt x="603" y="329"/>
                  </a:lnTo>
                  <a:lnTo>
                    <a:pt x="603" y="329"/>
                  </a:lnTo>
                  <a:lnTo>
                    <a:pt x="601" y="331"/>
                  </a:lnTo>
                  <a:lnTo>
                    <a:pt x="601" y="329"/>
                  </a:lnTo>
                  <a:lnTo>
                    <a:pt x="601" y="329"/>
                  </a:lnTo>
                  <a:lnTo>
                    <a:pt x="601" y="329"/>
                  </a:lnTo>
                  <a:lnTo>
                    <a:pt x="601" y="329"/>
                  </a:lnTo>
                  <a:lnTo>
                    <a:pt x="601" y="327"/>
                  </a:lnTo>
                  <a:lnTo>
                    <a:pt x="601" y="327"/>
                  </a:lnTo>
                  <a:lnTo>
                    <a:pt x="601" y="329"/>
                  </a:lnTo>
                  <a:lnTo>
                    <a:pt x="601" y="329"/>
                  </a:lnTo>
                  <a:lnTo>
                    <a:pt x="601" y="329"/>
                  </a:lnTo>
                  <a:lnTo>
                    <a:pt x="601" y="329"/>
                  </a:lnTo>
                  <a:lnTo>
                    <a:pt x="601" y="331"/>
                  </a:lnTo>
                  <a:lnTo>
                    <a:pt x="599" y="331"/>
                  </a:lnTo>
                  <a:lnTo>
                    <a:pt x="599" y="331"/>
                  </a:lnTo>
                  <a:lnTo>
                    <a:pt x="596" y="331"/>
                  </a:lnTo>
                  <a:lnTo>
                    <a:pt x="596" y="334"/>
                  </a:lnTo>
                  <a:lnTo>
                    <a:pt x="596" y="336"/>
                  </a:lnTo>
                  <a:lnTo>
                    <a:pt x="596" y="338"/>
                  </a:lnTo>
                  <a:lnTo>
                    <a:pt x="596" y="338"/>
                  </a:lnTo>
                  <a:lnTo>
                    <a:pt x="594" y="338"/>
                  </a:lnTo>
                  <a:lnTo>
                    <a:pt x="594" y="338"/>
                  </a:lnTo>
                  <a:lnTo>
                    <a:pt x="594" y="341"/>
                  </a:lnTo>
                  <a:lnTo>
                    <a:pt x="594" y="341"/>
                  </a:lnTo>
                  <a:lnTo>
                    <a:pt x="594" y="341"/>
                  </a:lnTo>
                  <a:lnTo>
                    <a:pt x="592" y="341"/>
                  </a:lnTo>
                  <a:lnTo>
                    <a:pt x="592" y="341"/>
                  </a:lnTo>
                  <a:lnTo>
                    <a:pt x="592" y="341"/>
                  </a:lnTo>
                  <a:lnTo>
                    <a:pt x="592" y="341"/>
                  </a:lnTo>
                  <a:lnTo>
                    <a:pt x="592" y="338"/>
                  </a:lnTo>
                  <a:lnTo>
                    <a:pt x="592" y="336"/>
                  </a:lnTo>
                  <a:lnTo>
                    <a:pt x="592" y="336"/>
                  </a:lnTo>
                  <a:lnTo>
                    <a:pt x="594" y="336"/>
                  </a:lnTo>
                  <a:lnTo>
                    <a:pt x="594" y="334"/>
                  </a:lnTo>
                  <a:lnTo>
                    <a:pt x="587" y="331"/>
                  </a:lnTo>
                  <a:lnTo>
                    <a:pt x="587" y="329"/>
                  </a:lnTo>
                  <a:lnTo>
                    <a:pt x="587" y="327"/>
                  </a:lnTo>
                  <a:lnTo>
                    <a:pt x="587" y="327"/>
                  </a:lnTo>
                  <a:lnTo>
                    <a:pt x="589" y="329"/>
                  </a:lnTo>
                  <a:lnTo>
                    <a:pt x="589" y="327"/>
                  </a:lnTo>
                  <a:lnTo>
                    <a:pt x="587" y="327"/>
                  </a:lnTo>
                  <a:lnTo>
                    <a:pt x="587" y="324"/>
                  </a:lnTo>
                  <a:lnTo>
                    <a:pt x="584" y="322"/>
                  </a:lnTo>
                  <a:lnTo>
                    <a:pt x="584" y="319"/>
                  </a:lnTo>
                  <a:lnTo>
                    <a:pt x="584" y="317"/>
                  </a:lnTo>
                  <a:lnTo>
                    <a:pt x="584" y="312"/>
                  </a:lnTo>
                  <a:lnTo>
                    <a:pt x="584" y="312"/>
                  </a:lnTo>
                  <a:lnTo>
                    <a:pt x="584" y="315"/>
                  </a:lnTo>
                  <a:lnTo>
                    <a:pt x="584" y="315"/>
                  </a:lnTo>
                  <a:lnTo>
                    <a:pt x="584" y="317"/>
                  </a:lnTo>
                  <a:lnTo>
                    <a:pt x="582" y="319"/>
                  </a:lnTo>
                  <a:lnTo>
                    <a:pt x="582" y="319"/>
                  </a:lnTo>
                  <a:lnTo>
                    <a:pt x="582" y="319"/>
                  </a:lnTo>
                  <a:lnTo>
                    <a:pt x="582" y="315"/>
                  </a:lnTo>
                  <a:lnTo>
                    <a:pt x="582" y="315"/>
                  </a:lnTo>
                  <a:lnTo>
                    <a:pt x="582" y="315"/>
                  </a:lnTo>
                  <a:lnTo>
                    <a:pt x="582" y="315"/>
                  </a:lnTo>
                  <a:lnTo>
                    <a:pt x="582" y="315"/>
                  </a:lnTo>
                  <a:lnTo>
                    <a:pt x="582" y="315"/>
                  </a:lnTo>
                  <a:lnTo>
                    <a:pt x="582" y="315"/>
                  </a:lnTo>
                  <a:lnTo>
                    <a:pt x="582" y="315"/>
                  </a:lnTo>
                  <a:lnTo>
                    <a:pt x="582" y="312"/>
                  </a:lnTo>
                  <a:lnTo>
                    <a:pt x="582" y="312"/>
                  </a:lnTo>
                  <a:lnTo>
                    <a:pt x="582" y="312"/>
                  </a:lnTo>
                  <a:lnTo>
                    <a:pt x="582" y="312"/>
                  </a:lnTo>
                  <a:lnTo>
                    <a:pt x="580" y="315"/>
                  </a:lnTo>
                  <a:lnTo>
                    <a:pt x="580" y="315"/>
                  </a:lnTo>
                  <a:lnTo>
                    <a:pt x="580" y="312"/>
                  </a:lnTo>
                  <a:lnTo>
                    <a:pt x="580" y="312"/>
                  </a:lnTo>
                  <a:lnTo>
                    <a:pt x="580" y="312"/>
                  </a:lnTo>
                  <a:lnTo>
                    <a:pt x="580" y="312"/>
                  </a:lnTo>
                  <a:lnTo>
                    <a:pt x="580" y="312"/>
                  </a:lnTo>
                  <a:lnTo>
                    <a:pt x="580" y="310"/>
                  </a:lnTo>
                  <a:lnTo>
                    <a:pt x="580" y="312"/>
                  </a:lnTo>
                  <a:lnTo>
                    <a:pt x="582" y="310"/>
                  </a:lnTo>
                  <a:lnTo>
                    <a:pt x="582" y="310"/>
                  </a:lnTo>
                  <a:lnTo>
                    <a:pt x="582" y="308"/>
                  </a:lnTo>
                  <a:lnTo>
                    <a:pt x="582" y="308"/>
                  </a:lnTo>
                  <a:lnTo>
                    <a:pt x="584" y="308"/>
                  </a:lnTo>
                  <a:lnTo>
                    <a:pt x="584" y="308"/>
                  </a:lnTo>
                  <a:lnTo>
                    <a:pt x="582" y="310"/>
                  </a:lnTo>
                  <a:lnTo>
                    <a:pt x="582" y="310"/>
                  </a:lnTo>
                  <a:lnTo>
                    <a:pt x="584" y="310"/>
                  </a:lnTo>
                  <a:lnTo>
                    <a:pt x="584" y="310"/>
                  </a:lnTo>
                  <a:lnTo>
                    <a:pt x="584" y="312"/>
                  </a:lnTo>
                  <a:lnTo>
                    <a:pt x="584" y="312"/>
                  </a:lnTo>
                  <a:lnTo>
                    <a:pt x="584" y="312"/>
                  </a:lnTo>
                  <a:lnTo>
                    <a:pt x="584" y="312"/>
                  </a:lnTo>
                  <a:lnTo>
                    <a:pt x="587" y="310"/>
                  </a:lnTo>
                  <a:lnTo>
                    <a:pt x="587" y="310"/>
                  </a:lnTo>
                  <a:lnTo>
                    <a:pt x="587" y="308"/>
                  </a:lnTo>
                  <a:lnTo>
                    <a:pt x="587" y="305"/>
                  </a:lnTo>
                  <a:lnTo>
                    <a:pt x="589" y="305"/>
                  </a:lnTo>
                  <a:lnTo>
                    <a:pt x="589" y="305"/>
                  </a:lnTo>
                  <a:lnTo>
                    <a:pt x="587" y="305"/>
                  </a:lnTo>
                  <a:lnTo>
                    <a:pt x="587" y="305"/>
                  </a:lnTo>
                  <a:lnTo>
                    <a:pt x="587" y="305"/>
                  </a:lnTo>
                  <a:lnTo>
                    <a:pt x="584" y="305"/>
                  </a:lnTo>
                  <a:lnTo>
                    <a:pt x="580" y="305"/>
                  </a:lnTo>
                  <a:lnTo>
                    <a:pt x="577" y="305"/>
                  </a:lnTo>
                  <a:lnTo>
                    <a:pt x="577" y="305"/>
                  </a:lnTo>
                  <a:lnTo>
                    <a:pt x="575" y="308"/>
                  </a:lnTo>
                  <a:lnTo>
                    <a:pt x="575" y="305"/>
                  </a:lnTo>
                  <a:lnTo>
                    <a:pt x="573" y="305"/>
                  </a:lnTo>
                  <a:lnTo>
                    <a:pt x="570" y="305"/>
                  </a:lnTo>
                  <a:lnTo>
                    <a:pt x="570" y="305"/>
                  </a:lnTo>
                  <a:lnTo>
                    <a:pt x="570" y="305"/>
                  </a:lnTo>
                  <a:lnTo>
                    <a:pt x="570" y="308"/>
                  </a:lnTo>
                  <a:lnTo>
                    <a:pt x="570" y="308"/>
                  </a:lnTo>
                  <a:lnTo>
                    <a:pt x="568" y="308"/>
                  </a:lnTo>
                  <a:lnTo>
                    <a:pt x="568" y="308"/>
                  </a:lnTo>
                  <a:lnTo>
                    <a:pt x="568" y="310"/>
                  </a:lnTo>
                  <a:lnTo>
                    <a:pt x="573" y="312"/>
                  </a:lnTo>
                  <a:lnTo>
                    <a:pt x="573" y="312"/>
                  </a:lnTo>
                  <a:lnTo>
                    <a:pt x="580" y="327"/>
                  </a:lnTo>
                  <a:lnTo>
                    <a:pt x="582" y="327"/>
                  </a:lnTo>
                  <a:lnTo>
                    <a:pt x="582" y="327"/>
                  </a:lnTo>
                  <a:lnTo>
                    <a:pt x="582" y="331"/>
                  </a:lnTo>
                  <a:lnTo>
                    <a:pt x="582" y="334"/>
                  </a:lnTo>
                  <a:lnTo>
                    <a:pt x="584" y="336"/>
                  </a:lnTo>
                  <a:lnTo>
                    <a:pt x="587" y="336"/>
                  </a:lnTo>
                  <a:lnTo>
                    <a:pt x="587" y="341"/>
                  </a:lnTo>
                  <a:lnTo>
                    <a:pt x="587" y="343"/>
                  </a:lnTo>
                  <a:lnTo>
                    <a:pt x="587" y="345"/>
                  </a:lnTo>
                  <a:lnTo>
                    <a:pt x="584" y="348"/>
                  </a:lnTo>
                  <a:lnTo>
                    <a:pt x="582" y="350"/>
                  </a:lnTo>
                  <a:lnTo>
                    <a:pt x="582" y="350"/>
                  </a:lnTo>
                  <a:lnTo>
                    <a:pt x="580" y="350"/>
                  </a:lnTo>
                  <a:lnTo>
                    <a:pt x="580" y="350"/>
                  </a:lnTo>
                  <a:lnTo>
                    <a:pt x="580" y="353"/>
                  </a:lnTo>
                  <a:lnTo>
                    <a:pt x="580" y="353"/>
                  </a:lnTo>
                  <a:lnTo>
                    <a:pt x="582" y="355"/>
                  </a:lnTo>
                  <a:lnTo>
                    <a:pt x="582" y="357"/>
                  </a:lnTo>
                  <a:lnTo>
                    <a:pt x="582" y="357"/>
                  </a:lnTo>
                  <a:lnTo>
                    <a:pt x="584" y="357"/>
                  </a:lnTo>
                  <a:lnTo>
                    <a:pt x="584" y="357"/>
                  </a:lnTo>
                  <a:lnTo>
                    <a:pt x="587" y="357"/>
                  </a:lnTo>
                  <a:lnTo>
                    <a:pt x="587" y="357"/>
                  </a:lnTo>
                  <a:lnTo>
                    <a:pt x="587" y="357"/>
                  </a:lnTo>
                  <a:lnTo>
                    <a:pt x="584" y="357"/>
                  </a:lnTo>
                  <a:lnTo>
                    <a:pt x="584" y="360"/>
                  </a:lnTo>
                  <a:lnTo>
                    <a:pt x="584" y="360"/>
                  </a:lnTo>
                  <a:lnTo>
                    <a:pt x="584" y="362"/>
                  </a:lnTo>
                  <a:lnTo>
                    <a:pt x="584" y="362"/>
                  </a:lnTo>
                  <a:lnTo>
                    <a:pt x="587" y="360"/>
                  </a:lnTo>
                  <a:lnTo>
                    <a:pt x="587" y="360"/>
                  </a:lnTo>
                  <a:lnTo>
                    <a:pt x="587" y="357"/>
                  </a:lnTo>
                  <a:lnTo>
                    <a:pt x="589" y="357"/>
                  </a:lnTo>
                  <a:lnTo>
                    <a:pt x="589" y="357"/>
                  </a:lnTo>
                  <a:lnTo>
                    <a:pt x="589" y="360"/>
                  </a:lnTo>
                  <a:lnTo>
                    <a:pt x="587" y="360"/>
                  </a:lnTo>
                  <a:lnTo>
                    <a:pt x="587" y="360"/>
                  </a:lnTo>
                  <a:lnTo>
                    <a:pt x="589" y="360"/>
                  </a:lnTo>
                  <a:lnTo>
                    <a:pt x="589" y="360"/>
                  </a:lnTo>
                  <a:lnTo>
                    <a:pt x="587" y="362"/>
                  </a:lnTo>
                  <a:lnTo>
                    <a:pt x="587" y="362"/>
                  </a:lnTo>
                  <a:lnTo>
                    <a:pt x="587" y="364"/>
                  </a:lnTo>
                  <a:lnTo>
                    <a:pt x="589" y="372"/>
                  </a:lnTo>
                  <a:lnTo>
                    <a:pt x="589" y="372"/>
                  </a:lnTo>
                  <a:lnTo>
                    <a:pt x="589" y="372"/>
                  </a:lnTo>
                  <a:lnTo>
                    <a:pt x="589" y="369"/>
                  </a:lnTo>
                  <a:lnTo>
                    <a:pt x="592" y="367"/>
                  </a:lnTo>
                  <a:lnTo>
                    <a:pt x="592" y="367"/>
                  </a:lnTo>
                  <a:lnTo>
                    <a:pt x="592" y="367"/>
                  </a:lnTo>
                  <a:lnTo>
                    <a:pt x="592" y="364"/>
                  </a:lnTo>
                  <a:lnTo>
                    <a:pt x="592" y="364"/>
                  </a:lnTo>
                  <a:lnTo>
                    <a:pt x="592" y="364"/>
                  </a:lnTo>
                  <a:lnTo>
                    <a:pt x="592" y="364"/>
                  </a:lnTo>
                  <a:lnTo>
                    <a:pt x="592" y="364"/>
                  </a:lnTo>
                  <a:lnTo>
                    <a:pt x="592" y="362"/>
                  </a:lnTo>
                  <a:lnTo>
                    <a:pt x="594" y="362"/>
                  </a:lnTo>
                  <a:lnTo>
                    <a:pt x="594" y="362"/>
                  </a:lnTo>
                  <a:lnTo>
                    <a:pt x="594" y="362"/>
                  </a:lnTo>
                  <a:lnTo>
                    <a:pt x="594" y="362"/>
                  </a:lnTo>
                  <a:lnTo>
                    <a:pt x="596" y="362"/>
                  </a:lnTo>
                  <a:lnTo>
                    <a:pt x="596" y="362"/>
                  </a:lnTo>
                  <a:lnTo>
                    <a:pt x="596" y="362"/>
                  </a:lnTo>
                  <a:lnTo>
                    <a:pt x="596" y="362"/>
                  </a:lnTo>
                  <a:lnTo>
                    <a:pt x="596" y="362"/>
                  </a:lnTo>
                  <a:lnTo>
                    <a:pt x="596" y="362"/>
                  </a:lnTo>
                  <a:lnTo>
                    <a:pt x="596" y="360"/>
                  </a:lnTo>
                  <a:lnTo>
                    <a:pt x="599" y="362"/>
                  </a:lnTo>
                  <a:lnTo>
                    <a:pt x="599" y="362"/>
                  </a:lnTo>
                  <a:lnTo>
                    <a:pt x="599" y="362"/>
                  </a:lnTo>
                  <a:lnTo>
                    <a:pt x="601" y="362"/>
                  </a:lnTo>
                  <a:lnTo>
                    <a:pt x="601" y="360"/>
                  </a:lnTo>
                  <a:lnTo>
                    <a:pt x="601" y="360"/>
                  </a:lnTo>
                  <a:lnTo>
                    <a:pt x="601" y="357"/>
                  </a:lnTo>
                  <a:lnTo>
                    <a:pt x="601" y="357"/>
                  </a:lnTo>
                  <a:lnTo>
                    <a:pt x="601" y="355"/>
                  </a:lnTo>
                  <a:lnTo>
                    <a:pt x="601" y="360"/>
                  </a:lnTo>
                  <a:lnTo>
                    <a:pt x="603" y="360"/>
                  </a:lnTo>
                  <a:lnTo>
                    <a:pt x="603" y="357"/>
                  </a:lnTo>
                  <a:lnTo>
                    <a:pt x="603" y="357"/>
                  </a:lnTo>
                  <a:lnTo>
                    <a:pt x="603" y="357"/>
                  </a:lnTo>
                  <a:lnTo>
                    <a:pt x="603" y="357"/>
                  </a:lnTo>
                  <a:lnTo>
                    <a:pt x="603" y="357"/>
                  </a:lnTo>
                  <a:lnTo>
                    <a:pt x="603" y="360"/>
                  </a:lnTo>
                  <a:lnTo>
                    <a:pt x="603" y="360"/>
                  </a:lnTo>
                  <a:lnTo>
                    <a:pt x="606" y="357"/>
                  </a:lnTo>
                  <a:lnTo>
                    <a:pt x="606" y="360"/>
                  </a:lnTo>
                  <a:lnTo>
                    <a:pt x="603" y="362"/>
                  </a:lnTo>
                  <a:lnTo>
                    <a:pt x="603" y="362"/>
                  </a:lnTo>
                  <a:lnTo>
                    <a:pt x="603" y="362"/>
                  </a:lnTo>
                  <a:lnTo>
                    <a:pt x="603" y="362"/>
                  </a:lnTo>
                  <a:lnTo>
                    <a:pt x="603" y="362"/>
                  </a:lnTo>
                  <a:lnTo>
                    <a:pt x="603" y="362"/>
                  </a:lnTo>
                  <a:lnTo>
                    <a:pt x="601" y="362"/>
                  </a:lnTo>
                  <a:lnTo>
                    <a:pt x="601" y="364"/>
                  </a:lnTo>
                  <a:lnTo>
                    <a:pt x="601" y="364"/>
                  </a:lnTo>
                  <a:lnTo>
                    <a:pt x="601" y="364"/>
                  </a:lnTo>
                  <a:lnTo>
                    <a:pt x="599" y="364"/>
                  </a:lnTo>
                  <a:lnTo>
                    <a:pt x="599" y="364"/>
                  </a:lnTo>
                  <a:lnTo>
                    <a:pt x="599" y="367"/>
                  </a:lnTo>
                  <a:lnTo>
                    <a:pt x="599" y="367"/>
                  </a:lnTo>
                  <a:lnTo>
                    <a:pt x="599" y="367"/>
                  </a:lnTo>
                  <a:lnTo>
                    <a:pt x="596" y="367"/>
                  </a:lnTo>
                  <a:lnTo>
                    <a:pt x="596" y="364"/>
                  </a:lnTo>
                  <a:lnTo>
                    <a:pt x="596" y="364"/>
                  </a:lnTo>
                  <a:lnTo>
                    <a:pt x="596" y="364"/>
                  </a:lnTo>
                  <a:lnTo>
                    <a:pt x="596" y="364"/>
                  </a:lnTo>
                  <a:lnTo>
                    <a:pt x="596" y="364"/>
                  </a:lnTo>
                  <a:lnTo>
                    <a:pt x="594" y="367"/>
                  </a:lnTo>
                  <a:lnTo>
                    <a:pt x="594" y="367"/>
                  </a:lnTo>
                  <a:lnTo>
                    <a:pt x="594" y="369"/>
                  </a:lnTo>
                  <a:lnTo>
                    <a:pt x="594" y="369"/>
                  </a:lnTo>
                  <a:lnTo>
                    <a:pt x="592" y="372"/>
                  </a:lnTo>
                  <a:lnTo>
                    <a:pt x="589" y="372"/>
                  </a:lnTo>
                  <a:lnTo>
                    <a:pt x="589" y="374"/>
                  </a:lnTo>
                  <a:lnTo>
                    <a:pt x="599" y="388"/>
                  </a:lnTo>
                  <a:lnTo>
                    <a:pt x="606" y="402"/>
                  </a:lnTo>
                  <a:lnTo>
                    <a:pt x="606" y="407"/>
                  </a:lnTo>
                  <a:lnTo>
                    <a:pt x="610" y="417"/>
                  </a:lnTo>
                  <a:lnTo>
                    <a:pt x="610" y="421"/>
                  </a:lnTo>
                  <a:lnTo>
                    <a:pt x="613" y="424"/>
                  </a:lnTo>
                  <a:lnTo>
                    <a:pt x="615" y="424"/>
                  </a:lnTo>
                  <a:lnTo>
                    <a:pt x="618" y="421"/>
                  </a:lnTo>
                  <a:lnTo>
                    <a:pt x="618" y="421"/>
                  </a:lnTo>
                  <a:lnTo>
                    <a:pt x="618" y="421"/>
                  </a:lnTo>
                  <a:lnTo>
                    <a:pt x="618" y="419"/>
                  </a:lnTo>
                  <a:lnTo>
                    <a:pt x="618" y="419"/>
                  </a:lnTo>
                  <a:lnTo>
                    <a:pt x="618" y="417"/>
                  </a:lnTo>
                  <a:lnTo>
                    <a:pt x="618" y="417"/>
                  </a:lnTo>
                  <a:lnTo>
                    <a:pt x="618" y="417"/>
                  </a:lnTo>
                  <a:lnTo>
                    <a:pt x="618" y="417"/>
                  </a:lnTo>
                  <a:lnTo>
                    <a:pt x="618" y="417"/>
                  </a:lnTo>
                  <a:lnTo>
                    <a:pt x="615" y="417"/>
                  </a:lnTo>
                  <a:lnTo>
                    <a:pt x="615" y="412"/>
                  </a:lnTo>
                  <a:lnTo>
                    <a:pt x="615" y="412"/>
                  </a:lnTo>
                  <a:lnTo>
                    <a:pt x="613" y="412"/>
                  </a:lnTo>
                  <a:lnTo>
                    <a:pt x="613" y="409"/>
                  </a:lnTo>
                  <a:lnTo>
                    <a:pt x="613" y="409"/>
                  </a:lnTo>
                  <a:lnTo>
                    <a:pt x="613" y="409"/>
                  </a:lnTo>
                  <a:lnTo>
                    <a:pt x="613" y="409"/>
                  </a:lnTo>
                  <a:lnTo>
                    <a:pt x="613" y="407"/>
                  </a:lnTo>
                  <a:lnTo>
                    <a:pt x="610" y="407"/>
                  </a:lnTo>
                  <a:lnTo>
                    <a:pt x="610" y="407"/>
                  </a:lnTo>
                  <a:lnTo>
                    <a:pt x="610" y="405"/>
                  </a:lnTo>
                  <a:lnTo>
                    <a:pt x="610" y="405"/>
                  </a:lnTo>
                  <a:lnTo>
                    <a:pt x="610" y="402"/>
                  </a:lnTo>
                  <a:lnTo>
                    <a:pt x="610" y="402"/>
                  </a:lnTo>
                  <a:lnTo>
                    <a:pt x="610" y="400"/>
                  </a:lnTo>
                  <a:lnTo>
                    <a:pt x="610" y="400"/>
                  </a:lnTo>
                  <a:lnTo>
                    <a:pt x="608" y="398"/>
                  </a:lnTo>
                  <a:lnTo>
                    <a:pt x="608" y="395"/>
                  </a:lnTo>
                  <a:lnTo>
                    <a:pt x="610" y="395"/>
                  </a:lnTo>
                  <a:lnTo>
                    <a:pt x="610" y="393"/>
                  </a:lnTo>
                  <a:lnTo>
                    <a:pt x="610" y="393"/>
                  </a:lnTo>
                  <a:lnTo>
                    <a:pt x="610" y="393"/>
                  </a:lnTo>
                  <a:lnTo>
                    <a:pt x="610" y="393"/>
                  </a:lnTo>
                  <a:lnTo>
                    <a:pt x="610" y="390"/>
                  </a:lnTo>
                  <a:lnTo>
                    <a:pt x="610" y="390"/>
                  </a:lnTo>
                  <a:lnTo>
                    <a:pt x="610" y="393"/>
                  </a:lnTo>
                  <a:lnTo>
                    <a:pt x="613" y="393"/>
                  </a:lnTo>
                  <a:lnTo>
                    <a:pt x="613" y="393"/>
                  </a:lnTo>
                  <a:lnTo>
                    <a:pt x="613" y="395"/>
                  </a:lnTo>
                  <a:lnTo>
                    <a:pt x="610" y="395"/>
                  </a:lnTo>
                  <a:lnTo>
                    <a:pt x="608" y="398"/>
                  </a:lnTo>
                  <a:lnTo>
                    <a:pt x="610" y="398"/>
                  </a:lnTo>
                  <a:lnTo>
                    <a:pt x="610" y="398"/>
                  </a:lnTo>
                  <a:lnTo>
                    <a:pt x="610" y="400"/>
                  </a:lnTo>
                  <a:lnTo>
                    <a:pt x="613" y="402"/>
                  </a:lnTo>
                  <a:lnTo>
                    <a:pt x="613" y="402"/>
                  </a:lnTo>
                  <a:lnTo>
                    <a:pt x="613" y="405"/>
                  </a:lnTo>
                  <a:lnTo>
                    <a:pt x="613" y="407"/>
                  </a:lnTo>
                  <a:lnTo>
                    <a:pt x="613" y="407"/>
                  </a:lnTo>
                  <a:lnTo>
                    <a:pt x="613" y="407"/>
                  </a:lnTo>
                  <a:lnTo>
                    <a:pt x="613" y="407"/>
                  </a:lnTo>
                  <a:lnTo>
                    <a:pt x="615" y="409"/>
                  </a:lnTo>
                  <a:lnTo>
                    <a:pt x="615" y="409"/>
                  </a:lnTo>
                  <a:lnTo>
                    <a:pt x="615" y="409"/>
                  </a:lnTo>
                  <a:lnTo>
                    <a:pt x="618" y="409"/>
                  </a:lnTo>
                  <a:lnTo>
                    <a:pt x="618" y="409"/>
                  </a:lnTo>
                  <a:lnTo>
                    <a:pt x="618" y="409"/>
                  </a:lnTo>
                  <a:lnTo>
                    <a:pt x="620" y="412"/>
                  </a:lnTo>
                  <a:lnTo>
                    <a:pt x="620" y="412"/>
                  </a:lnTo>
                  <a:lnTo>
                    <a:pt x="620" y="414"/>
                  </a:lnTo>
                  <a:lnTo>
                    <a:pt x="620" y="414"/>
                  </a:lnTo>
                  <a:lnTo>
                    <a:pt x="620" y="414"/>
                  </a:lnTo>
                  <a:lnTo>
                    <a:pt x="622" y="414"/>
                  </a:lnTo>
                  <a:lnTo>
                    <a:pt x="622" y="414"/>
                  </a:lnTo>
                  <a:lnTo>
                    <a:pt x="622" y="417"/>
                  </a:lnTo>
                  <a:lnTo>
                    <a:pt x="622" y="417"/>
                  </a:lnTo>
                  <a:lnTo>
                    <a:pt x="622" y="414"/>
                  </a:lnTo>
                  <a:lnTo>
                    <a:pt x="622" y="414"/>
                  </a:lnTo>
                  <a:lnTo>
                    <a:pt x="625" y="414"/>
                  </a:lnTo>
                  <a:lnTo>
                    <a:pt x="625" y="414"/>
                  </a:lnTo>
                  <a:lnTo>
                    <a:pt x="625" y="414"/>
                  </a:lnTo>
                  <a:lnTo>
                    <a:pt x="625" y="412"/>
                  </a:lnTo>
                  <a:lnTo>
                    <a:pt x="625" y="412"/>
                  </a:lnTo>
                  <a:lnTo>
                    <a:pt x="625" y="412"/>
                  </a:lnTo>
                  <a:lnTo>
                    <a:pt x="625" y="412"/>
                  </a:lnTo>
                  <a:lnTo>
                    <a:pt x="625" y="412"/>
                  </a:lnTo>
                  <a:lnTo>
                    <a:pt x="622" y="412"/>
                  </a:lnTo>
                  <a:lnTo>
                    <a:pt x="622" y="412"/>
                  </a:lnTo>
                  <a:lnTo>
                    <a:pt x="622" y="412"/>
                  </a:lnTo>
                  <a:lnTo>
                    <a:pt x="622" y="412"/>
                  </a:lnTo>
                  <a:lnTo>
                    <a:pt x="622" y="409"/>
                  </a:lnTo>
                  <a:lnTo>
                    <a:pt x="622" y="409"/>
                  </a:lnTo>
                  <a:lnTo>
                    <a:pt x="622" y="409"/>
                  </a:lnTo>
                  <a:lnTo>
                    <a:pt x="622" y="409"/>
                  </a:lnTo>
                  <a:lnTo>
                    <a:pt x="620" y="409"/>
                  </a:lnTo>
                  <a:lnTo>
                    <a:pt x="620" y="409"/>
                  </a:lnTo>
                  <a:lnTo>
                    <a:pt x="620" y="407"/>
                  </a:lnTo>
                  <a:lnTo>
                    <a:pt x="622" y="407"/>
                  </a:lnTo>
                  <a:lnTo>
                    <a:pt x="625" y="407"/>
                  </a:lnTo>
                  <a:lnTo>
                    <a:pt x="622" y="407"/>
                  </a:lnTo>
                  <a:lnTo>
                    <a:pt x="625" y="407"/>
                  </a:lnTo>
                  <a:lnTo>
                    <a:pt x="625" y="407"/>
                  </a:lnTo>
                  <a:lnTo>
                    <a:pt x="625" y="407"/>
                  </a:lnTo>
                  <a:lnTo>
                    <a:pt x="625" y="407"/>
                  </a:lnTo>
                  <a:lnTo>
                    <a:pt x="625" y="407"/>
                  </a:lnTo>
                  <a:lnTo>
                    <a:pt x="625" y="409"/>
                  </a:lnTo>
                  <a:lnTo>
                    <a:pt x="625" y="409"/>
                  </a:lnTo>
                  <a:lnTo>
                    <a:pt x="625" y="409"/>
                  </a:lnTo>
                  <a:lnTo>
                    <a:pt x="625" y="409"/>
                  </a:lnTo>
                  <a:lnTo>
                    <a:pt x="625" y="409"/>
                  </a:lnTo>
                  <a:lnTo>
                    <a:pt x="625" y="409"/>
                  </a:lnTo>
                  <a:lnTo>
                    <a:pt x="627" y="409"/>
                  </a:lnTo>
                  <a:lnTo>
                    <a:pt x="627" y="409"/>
                  </a:lnTo>
                  <a:lnTo>
                    <a:pt x="627" y="412"/>
                  </a:lnTo>
                  <a:lnTo>
                    <a:pt x="627" y="412"/>
                  </a:lnTo>
                  <a:lnTo>
                    <a:pt x="627" y="412"/>
                  </a:lnTo>
                  <a:lnTo>
                    <a:pt x="627" y="412"/>
                  </a:lnTo>
                  <a:lnTo>
                    <a:pt x="627" y="412"/>
                  </a:lnTo>
                  <a:lnTo>
                    <a:pt x="627" y="412"/>
                  </a:lnTo>
                  <a:lnTo>
                    <a:pt x="627" y="412"/>
                  </a:lnTo>
                  <a:lnTo>
                    <a:pt x="627" y="412"/>
                  </a:lnTo>
                  <a:lnTo>
                    <a:pt x="629" y="412"/>
                  </a:lnTo>
                  <a:lnTo>
                    <a:pt x="632" y="409"/>
                  </a:lnTo>
                  <a:lnTo>
                    <a:pt x="632" y="407"/>
                  </a:lnTo>
                  <a:lnTo>
                    <a:pt x="632" y="407"/>
                  </a:lnTo>
                  <a:lnTo>
                    <a:pt x="634" y="407"/>
                  </a:lnTo>
                  <a:lnTo>
                    <a:pt x="634" y="409"/>
                  </a:lnTo>
                  <a:lnTo>
                    <a:pt x="634" y="409"/>
                  </a:lnTo>
                  <a:lnTo>
                    <a:pt x="632" y="409"/>
                  </a:lnTo>
                  <a:lnTo>
                    <a:pt x="632" y="409"/>
                  </a:lnTo>
                  <a:lnTo>
                    <a:pt x="632" y="409"/>
                  </a:lnTo>
                  <a:lnTo>
                    <a:pt x="632" y="409"/>
                  </a:lnTo>
                  <a:lnTo>
                    <a:pt x="632" y="412"/>
                  </a:lnTo>
                  <a:lnTo>
                    <a:pt x="632" y="412"/>
                  </a:lnTo>
                  <a:lnTo>
                    <a:pt x="629" y="412"/>
                  </a:lnTo>
                  <a:lnTo>
                    <a:pt x="627" y="414"/>
                  </a:lnTo>
                  <a:lnTo>
                    <a:pt x="627" y="417"/>
                  </a:lnTo>
                  <a:lnTo>
                    <a:pt x="627" y="417"/>
                  </a:lnTo>
                  <a:lnTo>
                    <a:pt x="627" y="417"/>
                  </a:lnTo>
                  <a:lnTo>
                    <a:pt x="625" y="414"/>
                  </a:lnTo>
                  <a:lnTo>
                    <a:pt x="625" y="414"/>
                  </a:lnTo>
                  <a:lnTo>
                    <a:pt x="625" y="417"/>
                  </a:lnTo>
                  <a:lnTo>
                    <a:pt x="625" y="417"/>
                  </a:lnTo>
                  <a:lnTo>
                    <a:pt x="625" y="417"/>
                  </a:lnTo>
                  <a:lnTo>
                    <a:pt x="627" y="417"/>
                  </a:lnTo>
                  <a:lnTo>
                    <a:pt x="627" y="417"/>
                  </a:lnTo>
                  <a:lnTo>
                    <a:pt x="629" y="417"/>
                  </a:lnTo>
                  <a:lnTo>
                    <a:pt x="629" y="414"/>
                  </a:lnTo>
                  <a:lnTo>
                    <a:pt x="629" y="417"/>
                  </a:lnTo>
                  <a:lnTo>
                    <a:pt x="632" y="417"/>
                  </a:lnTo>
                  <a:lnTo>
                    <a:pt x="632" y="414"/>
                  </a:lnTo>
                  <a:lnTo>
                    <a:pt x="632" y="414"/>
                  </a:lnTo>
                  <a:lnTo>
                    <a:pt x="634" y="414"/>
                  </a:lnTo>
                  <a:lnTo>
                    <a:pt x="634" y="414"/>
                  </a:lnTo>
                  <a:lnTo>
                    <a:pt x="634" y="414"/>
                  </a:lnTo>
                  <a:lnTo>
                    <a:pt x="634" y="414"/>
                  </a:lnTo>
                  <a:lnTo>
                    <a:pt x="634" y="414"/>
                  </a:lnTo>
                  <a:lnTo>
                    <a:pt x="634" y="412"/>
                  </a:lnTo>
                  <a:lnTo>
                    <a:pt x="636" y="414"/>
                  </a:lnTo>
                  <a:lnTo>
                    <a:pt x="636" y="414"/>
                  </a:lnTo>
                  <a:lnTo>
                    <a:pt x="636" y="414"/>
                  </a:lnTo>
                  <a:lnTo>
                    <a:pt x="636" y="414"/>
                  </a:lnTo>
                  <a:lnTo>
                    <a:pt x="636" y="414"/>
                  </a:lnTo>
                  <a:lnTo>
                    <a:pt x="634" y="414"/>
                  </a:lnTo>
                  <a:lnTo>
                    <a:pt x="634" y="414"/>
                  </a:lnTo>
                  <a:lnTo>
                    <a:pt x="634" y="414"/>
                  </a:lnTo>
                  <a:lnTo>
                    <a:pt x="632" y="417"/>
                  </a:lnTo>
                  <a:lnTo>
                    <a:pt x="632" y="417"/>
                  </a:lnTo>
                  <a:lnTo>
                    <a:pt x="629" y="417"/>
                  </a:lnTo>
                  <a:lnTo>
                    <a:pt x="629" y="419"/>
                  </a:lnTo>
                  <a:lnTo>
                    <a:pt x="629" y="419"/>
                  </a:lnTo>
                  <a:lnTo>
                    <a:pt x="627" y="419"/>
                  </a:lnTo>
                  <a:lnTo>
                    <a:pt x="625" y="419"/>
                  </a:lnTo>
                  <a:lnTo>
                    <a:pt x="625" y="419"/>
                  </a:lnTo>
                  <a:lnTo>
                    <a:pt x="625" y="419"/>
                  </a:lnTo>
                  <a:lnTo>
                    <a:pt x="622" y="419"/>
                  </a:lnTo>
                  <a:lnTo>
                    <a:pt x="622" y="419"/>
                  </a:lnTo>
                  <a:lnTo>
                    <a:pt x="622" y="419"/>
                  </a:lnTo>
                  <a:lnTo>
                    <a:pt x="622" y="421"/>
                  </a:lnTo>
                  <a:lnTo>
                    <a:pt x="622" y="421"/>
                  </a:lnTo>
                  <a:lnTo>
                    <a:pt x="625" y="424"/>
                  </a:lnTo>
                  <a:lnTo>
                    <a:pt x="627" y="424"/>
                  </a:lnTo>
                  <a:lnTo>
                    <a:pt x="627" y="421"/>
                  </a:lnTo>
                  <a:lnTo>
                    <a:pt x="629" y="421"/>
                  </a:lnTo>
                  <a:lnTo>
                    <a:pt x="629" y="421"/>
                  </a:lnTo>
                  <a:lnTo>
                    <a:pt x="629" y="421"/>
                  </a:lnTo>
                  <a:lnTo>
                    <a:pt x="632" y="421"/>
                  </a:lnTo>
                  <a:lnTo>
                    <a:pt x="632" y="421"/>
                  </a:lnTo>
                  <a:lnTo>
                    <a:pt x="629" y="424"/>
                  </a:lnTo>
                  <a:lnTo>
                    <a:pt x="629" y="424"/>
                  </a:lnTo>
                  <a:lnTo>
                    <a:pt x="629" y="424"/>
                  </a:lnTo>
                  <a:lnTo>
                    <a:pt x="629" y="426"/>
                  </a:lnTo>
                  <a:lnTo>
                    <a:pt x="629" y="426"/>
                  </a:lnTo>
                  <a:lnTo>
                    <a:pt x="629" y="426"/>
                  </a:lnTo>
                  <a:lnTo>
                    <a:pt x="629" y="426"/>
                  </a:lnTo>
                  <a:lnTo>
                    <a:pt x="629" y="426"/>
                  </a:lnTo>
                  <a:lnTo>
                    <a:pt x="629" y="431"/>
                  </a:lnTo>
                  <a:lnTo>
                    <a:pt x="629" y="431"/>
                  </a:lnTo>
                  <a:lnTo>
                    <a:pt x="629" y="431"/>
                  </a:lnTo>
                  <a:lnTo>
                    <a:pt x="629" y="431"/>
                  </a:lnTo>
                  <a:lnTo>
                    <a:pt x="629" y="433"/>
                  </a:lnTo>
                  <a:lnTo>
                    <a:pt x="629" y="433"/>
                  </a:lnTo>
                  <a:lnTo>
                    <a:pt x="629" y="433"/>
                  </a:lnTo>
                  <a:lnTo>
                    <a:pt x="629" y="433"/>
                  </a:lnTo>
                  <a:lnTo>
                    <a:pt x="629" y="433"/>
                  </a:lnTo>
                  <a:lnTo>
                    <a:pt x="629" y="433"/>
                  </a:lnTo>
                  <a:lnTo>
                    <a:pt x="629" y="435"/>
                  </a:lnTo>
                  <a:lnTo>
                    <a:pt x="629" y="435"/>
                  </a:lnTo>
                  <a:lnTo>
                    <a:pt x="627" y="435"/>
                  </a:lnTo>
                  <a:lnTo>
                    <a:pt x="627" y="435"/>
                  </a:lnTo>
                  <a:lnTo>
                    <a:pt x="627" y="438"/>
                  </a:lnTo>
                  <a:lnTo>
                    <a:pt x="627" y="438"/>
                  </a:lnTo>
                  <a:lnTo>
                    <a:pt x="627" y="438"/>
                  </a:lnTo>
                  <a:lnTo>
                    <a:pt x="625" y="440"/>
                  </a:lnTo>
                  <a:lnTo>
                    <a:pt x="625" y="438"/>
                  </a:lnTo>
                  <a:lnTo>
                    <a:pt x="625" y="438"/>
                  </a:lnTo>
                  <a:lnTo>
                    <a:pt x="625" y="435"/>
                  </a:lnTo>
                  <a:lnTo>
                    <a:pt x="625" y="438"/>
                  </a:lnTo>
                  <a:lnTo>
                    <a:pt x="625" y="438"/>
                  </a:lnTo>
                  <a:lnTo>
                    <a:pt x="625" y="438"/>
                  </a:lnTo>
                  <a:lnTo>
                    <a:pt x="625" y="438"/>
                  </a:lnTo>
                  <a:lnTo>
                    <a:pt x="622" y="438"/>
                  </a:lnTo>
                  <a:lnTo>
                    <a:pt x="622" y="438"/>
                  </a:lnTo>
                  <a:lnTo>
                    <a:pt x="622" y="435"/>
                  </a:lnTo>
                  <a:lnTo>
                    <a:pt x="622" y="435"/>
                  </a:lnTo>
                  <a:lnTo>
                    <a:pt x="622" y="435"/>
                  </a:lnTo>
                  <a:lnTo>
                    <a:pt x="622" y="435"/>
                  </a:lnTo>
                  <a:lnTo>
                    <a:pt x="622" y="435"/>
                  </a:lnTo>
                  <a:lnTo>
                    <a:pt x="625" y="435"/>
                  </a:lnTo>
                  <a:lnTo>
                    <a:pt x="625" y="435"/>
                  </a:lnTo>
                  <a:lnTo>
                    <a:pt x="625" y="433"/>
                  </a:lnTo>
                  <a:lnTo>
                    <a:pt x="625" y="433"/>
                  </a:lnTo>
                  <a:lnTo>
                    <a:pt x="622" y="433"/>
                  </a:lnTo>
                  <a:lnTo>
                    <a:pt x="622" y="433"/>
                  </a:lnTo>
                  <a:lnTo>
                    <a:pt x="622" y="433"/>
                  </a:lnTo>
                  <a:lnTo>
                    <a:pt x="622" y="431"/>
                  </a:lnTo>
                  <a:lnTo>
                    <a:pt x="622" y="431"/>
                  </a:lnTo>
                  <a:lnTo>
                    <a:pt x="622" y="431"/>
                  </a:lnTo>
                  <a:lnTo>
                    <a:pt x="620" y="428"/>
                  </a:lnTo>
                  <a:lnTo>
                    <a:pt x="620" y="428"/>
                  </a:lnTo>
                  <a:lnTo>
                    <a:pt x="620" y="426"/>
                  </a:lnTo>
                  <a:lnTo>
                    <a:pt x="620" y="426"/>
                  </a:lnTo>
                  <a:lnTo>
                    <a:pt x="618" y="426"/>
                  </a:lnTo>
                  <a:lnTo>
                    <a:pt x="618" y="426"/>
                  </a:lnTo>
                  <a:lnTo>
                    <a:pt x="618" y="428"/>
                  </a:lnTo>
                  <a:lnTo>
                    <a:pt x="618" y="428"/>
                  </a:lnTo>
                  <a:lnTo>
                    <a:pt x="618" y="426"/>
                  </a:lnTo>
                  <a:lnTo>
                    <a:pt x="618" y="424"/>
                  </a:lnTo>
                  <a:lnTo>
                    <a:pt x="618" y="426"/>
                  </a:lnTo>
                  <a:lnTo>
                    <a:pt x="618" y="426"/>
                  </a:lnTo>
                  <a:lnTo>
                    <a:pt x="618" y="426"/>
                  </a:lnTo>
                  <a:lnTo>
                    <a:pt x="615" y="426"/>
                  </a:lnTo>
                  <a:lnTo>
                    <a:pt x="615" y="428"/>
                  </a:lnTo>
                  <a:lnTo>
                    <a:pt x="618" y="433"/>
                  </a:lnTo>
                  <a:lnTo>
                    <a:pt x="622" y="440"/>
                  </a:lnTo>
                  <a:lnTo>
                    <a:pt x="622" y="445"/>
                  </a:lnTo>
                  <a:lnTo>
                    <a:pt x="622" y="447"/>
                  </a:lnTo>
                  <a:lnTo>
                    <a:pt x="622" y="452"/>
                  </a:lnTo>
                  <a:lnTo>
                    <a:pt x="625" y="459"/>
                  </a:lnTo>
                  <a:lnTo>
                    <a:pt x="625" y="461"/>
                  </a:lnTo>
                  <a:lnTo>
                    <a:pt x="625" y="461"/>
                  </a:lnTo>
                  <a:lnTo>
                    <a:pt x="627" y="461"/>
                  </a:lnTo>
                  <a:lnTo>
                    <a:pt x="627" y="459"/>
                  </a:lnTo>
                  <a:lnTo>
                    <a:pt x="627" y="459"/>
                  </a:lnTo>
                  <a:lnTo>
                    <a:pt x="629" y="459"/>
                  </a:lnTo>
                  <a:lnTo>
                    <a:pt x="629" y="459"/>
                  </a:lnTo>
                  <a:lnTo>
                    <a:pt x="629" y="459"/>
                  </a:lnTo>
                  <a:lnTo>
                    <a:pt x="629" y="459"/>
                  </a:lnTo>
                  <a:lnTo>
                    <a:pt x="632" y="457"/>
                  </a:lnTo>
                  <a:lnTo>
                    <a:pt x="632" y="457"/>
                  </a:lnTo>
                  <a:lnTo>
                    <a:pt x="634" y="457"/>
                  </a:lnTo>
                  <a:lnTo>
                    <a:pt x="634" y="454"/>
                  </a:lnTo>
                  <a:lnTo>
                    <a:pt x="639" y="454"/>
                  </a:lnTo>
                  <a:lnTo>
                    <a:pt x="641" y="457"/>
                  </a:lnTo>
                  <a:lnTo>
                    <a:pt x="641" y="457"/>
                  </a:lnTo>
                  <a:lnTo>
                    <a:pt x="641" y="457"/>
                  </a:lnTo>
                  <a:lnTo>
                    <a:pt x="639" y="457"/>
                  </a:lnTo>
                  <a:lnTo>
                    <a:pt x="639" y="457"/>
                  </a:lnTo>
                  <a:lnTo>
                    <a:pt x="639" y="459"/>
                  </a:lnTo>
                  <a:lnTo>
                    <a:pt x="639" y="459"/>
                  </a:lnTo>
                  <a:lnTo>
                    <a:pt x="639" y="459"/>
                  </a:lnTo>
                  <a:lnTo>
                    <a:pt x="641" y="459"/>
                  </a:lnTo>
                  <a:lnTo>
                    <a:pt x="641" y="459"/>
                  </a:lnTo>
                  <a:lnTo>
                    <a:pt x="641" y="461"/>
                  </a:lnTo>
                  <a:lnTo>
                    <a:pt x="641" y="461"/>
                  </a:lnTo>
                  <a:lnTo>
                    <a:pt x="641" y="461"/>
                  </a:lnTo>
                  <a:lnTo>
                    <a:pt x="641" y="461"/>
                  </a:lnTo>
                  <a:lnTo>
                    <a:pt x="644" y="464"/>
                  </a:lnTo>
                  <a:lnTo>
                    <a:pt x="644" y="464"/>
                  </a:lnTo>
                  <a:lnTo>
                    <a:pt x="644" y="464"/>
                  </a:lnTo>
                  <a:lnTo>
                    <a:pt x="644" y="466"/>
                  </a:lnTo>
                  <a:lnTo>
                    <a:pt x="644" y="466"/>
                  </a:lnTo>
                  <a:lnTo>
                    <a:pt x="644" y="466"/>
                  </a:lnTo>
                  <a:lnTo>
                    <a:pt x="644" y="466"/>
                  </a:lnTo>
                  <a:lnTo>
                    <a:pt x="641" y="464"/>
                  </a:lnTo>
                  <a:lnTo>
                    <a:pt x="641" y="464"/>
                  </a:lnTo>
                  <a:lnTo>
                    <a:pt x="639" y="464"/>
                  </a:lnTo>
                  <a:lnTo>
                    <a:pt x="636" y="466"/>
                  </a:lnTo>
                  <a:lnTo>
                    <a:pt x="636" y="466"/>
                  </a:lnTo>
                  <a:lnTo>
                    <a:pt x="636" y="466"/>
                  </a:lnTo>
                  <a:lnTo>
                    <a:pt x="634" y="469"/>
                  </a:lnTo>
                  <a:lnTo>
                    <a:pt x="632" y="469"/>
                  </a:lnTo>
                  <a:lnTo>
                    <a:pt x="634" y="469"/>
                  </a:lnTo>
                  <a:lnTo>
                    <a:pt x="636" y="469"/>
                  </a:lnTo>
                  <a:lnTo>
                    <a:pt x="636" y="469"/>
                  </a:lnTo>
                  <a:lnTo>
                    <a:pt x="636" y="469"/>
                  </a:lnTo>
                  <a:lnTo>
                    <a:pt x="634" y="469"/>
                  </a:lnTo>
                  <a:lnTo>
                    <a:pt x="634" y="469"/>
                  </a:lnTo>
                  <a:lnTo>
                    <a:pt x="634" y="471"/>
                  </a:lnTo>
                  <a:lnTo>
                    <a:pt x="634" y="471"/>
                  </a:lnTo>
                  <a:lnTo>
                    <a:pt x="634" y="473"/>
                  </a:lnTo>
                  <a:lnTo>
                    <a:pt x="632" y="473"/>
                  </a:lnTo>
                  <a:lnTo>
                    <a:pt x="632" y="473"/>
                  </a:lnTo>
                  <a:lnTo>
                    <a:pt x="632" y="471"/>
                  </a:lnTo>
                  <a:lnTo>
                    <a:pt x="632" y="469"/>
                  </a:lnTo>
                  <a:lnTo>
                    <a:pt x="629" y="464"/>
                  </a:lnTo>
                  <a:lnTo>
                    <a:pt x="629" y="464"/>
                  </a:lnTo>
                  <a:lnTo>
                    <a:pt x="632" y="464"/>
                  </a:lnTo>
                  <a:lnTo>
                    <a:pt x="632" y="464"/>
                  </a:lnTo>
                  <a:lnTo>
                    <a:pt x="632" y="464"/>
                  </a:lnTo>
                  <a:lnTo>
                    <a:pt x="629" y="461"/>
                  </a:lnTo>
                  <a:lnTo>
                    <a:pt x="629" y="464"/>
                  </a:lnTo>
                  <a:lnTo>
                    <a:pt x="627" y="464"/>
                  </a:lnTo>
                  <a:lnTo>
                    <a:pt x="627" y="464"/>
                  </a:lnTo>
                  <a:lnTo>
                    <a:pt x="627" y="464"/>
                  </a:lnTo>
                  <a:lnTo>
                    <a:pt x="627" y="469"/>
                  </a:lnTo>
                  <a:lnTo>
                    <a:pt x="627" y="469"/>
                  </a:lnTo>
                  <a:lnTo>
                    <a:pt x="627" y="471"/>
                  </a:lnTo>
                  <a:lnTo>
                    <a:pt x="627" y="473"/>
                  </a:lnTo>
                  <a:lnTo>
                    <a:pt x="627" y="473"/>
                  </a:lnTo>
                  <a:lnTo>
                    <a:pt x="629" y="478"/>
                  </a:lnTo>
                  <a:lnTo>
                    <a:pt x="629" y="480"/>
                  </a:lnTo>
                  <a:lnTo>
                    <a:pt x="629" y="480"/>
                  </a:lnTo>
                  <a:lnTo>
                    <a:pt x="632" y="480"/>
                  </a:lnTo>
                  <a:lnTo>
                    <a:pt x="634" y="478"/>
                  </a:lnTo>
                  <a:lnTo>
                    <a:pt x="634" y="478"/>
                  </a:lnTo>
                  <a:lnTo>
                    <a:pt x="634" y="478"/>
                  </a:lnTo>
                  <a:lnTo>
                    <a:pt x="634" y="476"/>
                  </a:lnTo>
                  <a:lnTo>
                    <a:pt x="636" y="476"/>
                  </a:lnTo>
                  <a:lnTo>
                    <a:pt x="636" y="476"/>
                  </a:lnTo>
                  <a:lnTo>
                    <a:pt x="636" y="478"/>
                  </a:lnTo>
                  <a:lnTo>
                    <a:pt x="636" y="478"/>
                  </a:lnTo>
                  <a:lnTo>
                    <a:pt x="634" y="478"/>
                  </a:lnTo>
                  <a:lnTo>
                    <a:pt x="634" y="478"/>
                  </a:lnTo>
                  <a:lnTo>
                    <a:pt x="634" y="480"/>
                  </a:lnTo>
                  <a:lnTo>
                    <a:pt x="632" y="480"/>
                  </a:lnTo>
                  <a:lnTo>
                    <a:pt x="632" y="483"/>
                  </a:lnTo>
                  <a:lnTo>
                    <a:pt x="629" y="483"/>
                  </a:lnTo>
                  <a:lnTo>
                    <a:pt x="629" y="483"/>
                  </a:lnTo>
                  <a:lnTo>
                    <a:pt x="629" y="483"/>
                  </a:lnTo>
                  <a:lnTo>
                    <a:pt x="629" y="483"/>
                  </a:lnTo>
                  <a:lnTo>
                    <a:pt x="629" y="488"/>
                  </a:lnTo>
                  <a:lnTo>
                    <a:pt x="629" y="492"/>
                  </a:lnTo>
                  <a:lnTo>
                    <a:pt x="629" y="504"/>
                  </a:lnTo>
                  <a:lnTo>
                    <a:pt x="632" y="506"/>
                  </a:lnTo>
                  <a:lnTo>
                    <a:pt x="632" y="504"/>
                  </a:lnTo>
                  <a:lnTo>
                    <a:pt x="634" y="504"/>
                  </a:lnTo>
                  <a:lnTo>
                    <a:pt x="634" y="506"/>
                  </a:lnTo>
                  <a:lnTo>
                    <a:pt x="634" y="506"/>
                  </a:lnTo>
                  <a:lnTo>
                    <a:pt x="634" y="504"/>
                  </a:lnTo>
                  <a:lnTo>
                    <a:pt x="634" y="504"/>
                  </a:lnTo>
                  <a:lnTo>
                    <a:pt x="634" y="504"/>
                  </a:lnTo>
                  <a:lnTo>
                    <a:pt x="636" y="504"/>
                  </a:lnTo>
                  <a:lnTo>
                    <a:pt x="636" y="504"/>
                  </a:lnTo>
                  <a:lnTo>
                    <a:pt x="636" y="504"/>
                  </a:lnTo>
                  <a:lnTo>
                    <a:pt x="636" y="506"/>
                  </a:lnTo>
                  <a:lnTo>
                    <a:pt x="634" y="506"/>
                  </a:lnTo>
                  <a:lnTo>
                    <a:pt x="636" y="506"/>
                  </a:lnTo>
                  <a:lnTo>
                    <a:pt x="636" y="506"/>
                  </a:lnTo>
                  <a:lnTo>
                    <a:pt x="636" y="506"/>
                  </a:lnTo>
                  <a:lnTo>
                    <a:pt x="636" y="506"/>
                  </a:lnTo>
                  <a:lnTo>
                    <a:pt x="634" y="506"/>
                  </a:lnTo>
                  <a:lnTo>
                    <a:pt x="632" y="506"/>
                  </a:lnTo>
                  <a:lnTo>
                    <a:pt x="627" y="509"/>
                  </a:lnTo>
                  <a:lnTo>
                    <a:pt x="627" y="511"/>
                  </a:lnTo>
                  <a:lnTo>
                    <a:pt x="625" y="516"/>
                  </a:lnTo>
                  <a:lnTo>
                    <a:pt x="625" y="518"/>
                  </a:lnTo>
                  <a:lnTo>
                    <a:pt x="625" y="518"/>
                  </a:lnTo>
                  <a:lnTo>
                    <a:pt x="627" y="518"/>
                  </a:lnTo>
                  <a:lnTo>
                    <a:pt x="627" y="516"/>
                  </a:lnTo>
                  <a:lnTo>
                    <a:pt x="627" y="516"/>
                  </a:lnTo>
                  <a:lnTo>
                    <a:pt x="629" y="516"/>
                  </a:lnTo>
                  <a:lnTo>
                    <a:pt x="629" y="516"/>
                  </a:lnTo>
                  <a:lnTo>
                    <a:pt x="629" y="518"/>
                  </a:lnTo>
                  <a:lnTo>
                    <a:pt x="627" y="518"/>
                  </a:lnTo>
                  <a:lnTo>
                    <a:pt x="627" y="521"/>
                  </a:lnTo>
                  <a:lnTo>
                    <a:pt x="625" y="521"/>
                  </a:lnTo>
                  <a:lnTo>
                    <a:pt x="625" y="521"/>
                  </a:lnTo>
                  <a:lnTo>
                    <a:pt x="625" y="521"/>
                  </a:lnTo>
                  <a:lnTo>
                    <a:pt x="625" y="521"/>
                  </a:lnTo>
                  <a:lnTo>
                    <a:pt x="625" y="523"/>
                  </a:lnTo>
                  <a:lnTo>
                    <a:pt x="622" y="523"/>
                  </a:lnTo>
                  <a:lnTo>
                    <a:pt x="622" y="523"/>
                  </a:lnTo>
                  <a:lnTo>
                    <a:pt x="622" y="525"/>
                  </a:lnTo>
                  <a:lnTo>
                    <a:pt x="625" y="523"/>
                  </a:lnTo>
                  <a:lnTo>
                    <a:pt x="625" y="523"/>
                  </a:lnTo>
                  <a:lnTo>
                    <a:pt x="625" y="523"/>
                  </a:lnTo>
                  <a:lnTo>
                    <a:pt x="625" y="523"/>
                  </a:lnTo>
                  <a:lnTo>
                    <a:pt x="627" y="523"/>
                  </a:lnTo>
                  <a:lnTo>
                    <a:pt x="627" y="523"/>
                  </a:lnTo>
                  <a:lnTo>
                    <a:pt x="629" y="523"/>
                  </a:lnTo>
                  <a:lnTo>
                    <a:pt x="627" y="525"/>
                  </a:lnTo>
                  <a:lnTo>
                    <a:pt x="629" y="525"/>
                  </a:lnTo>
                  <a:lnTo>
                    <a:pt x="629" y="525"/>
                  </a:lnTo>
                  <a:lnTo>
                    <a:pt x="629" y="525"/>
                  </a:lnTo>
                  <a:lnTo>
                    <a:pt x="629" y="525"/>
                  </a:lnTo>
                  <a:lnTo>
                    <a:pt x="629" y="525"/>
                  </a:lnTo>
                  <a:lnTo>
                    <a:pt x="627" y="525"/>
                  </a:lnTo>
                  <a:lnTo>
                    <a:pt x="627" y="525"/>
                  </a:lnTo>
                  <a:lnTo>
                    <a:pt x="625" y="525"/>
                  </a:lnTo>
                  <a:lnTo>
                    <a:pt x="625" y="528"/>
                  </a:lnTo>
                  <a:lnTo>
                    <a:pt x="625" y="528"/>
                  </a:lnTo>
                  <a:lnTo>
                    <a:pt x="625" y="528"/>
                  </a:lnTo>
                  <a:lnTo>
                    <a:pt x="625" y="528"/>
                  </a:lnTo>
                  <a:lnTo>
                    <a:pt x="625" y="528"/>
                  </a:lnTo>
                  <a:lnTo>
                    <a:pt x="622" y="525"/>
                  </a:lnTo>
                  <a:lnTo>
                    <a:pt x="622" y="528"/>
                  </a:lnTo>
                  <a:lnTo>
                    <a:pt x="622" y="528"/>
                  </a:lnTo>
                  <a:lnTo>
                    <a:pt x="622" y="528"/>
                  </a:lnTo>
                  <a:lnTo>
                    <a:pt x="622" y="525"/>
                  </a:lnTo>
                  <a:lnTo>
                    <a:pt x="622" y="525"/>
                  </a:lnTo>
                  <a:lnTo>
                    <a:pt x="622" y="525"/>
                  </a:lnTo>
                  <a:lnTo>
                    <a:pt x="622" y="525"/>
                  </a:lnTo>
                  <a:lnTo>
                    <a:pt x="620" y="525"/>
                  </a:lnTo>
                  <a:lnTo>
                    <a:pt x="620" y="525"/>
                  </a:lnTo>
                  <a:lnTo>
                    <a:pt x="620" y="525"/>
                  </a:lnTo>
                  <a:lnTo>
                    <a:pt x="618" y="525"/>
                  </a:lnTo>
                  <a:lnTo>
                    <a:pt x="618" y="528"/>
                  </a:lnTo>
                  <a:lnTo>
                    <a:pt x="618" y="528"/>
                  </a:lnTo>
                  <a:lnTo>
                    <a:pt x="618" y="530"/>
                  </a:lnTo>
                  <a:lnTo>
                    <a:pt x="618" y="530"/>
                  </a:lnTo>
                  <a:lnTo>
                    <a:pt x="618" y="533"/>
                  </a:lnTo>
                  <a:lnTo>
                    <a:pt x="615" y="535"/>
                  </a:lnTo>
                  <a:lnTo>
                    <a:pt x="615" y="537"/>
                  </a:lnTo>
                  <a:lnTo>
                    <a:pt x="613" y="540"/>
                  </a:lnTo>
                  <a:lnTo>
                    <a:pt x="610" y="544"/>
                  </a:lnTo>
                  <a:lnTo>
                    <a:pt x="610" y="547"/>
                  </a:lnTo>
                  <a:lnTo>
                    <a:pt x="608" y="556"/>
                  </a:lnTo>
                  <a:lnTo>
                    <a:pt x="608" y="559"/>
                  </a:lnTo>
                  <a:lnTo>
                    <a:pt x="606" y="559"/>
                  </a:lnTo>
                  <a:lnTo>
                    <a:pt x="606" y="559"/>
                  </a:lnTo>
                  <a:lnTo>
                    <a:pt x="606" y="561"/>
                  </a:lnTo>
                  <a:lnTo>
                    <a:pt x="606" y="561"/>
                  </a:lnTo>
                  <a:lnTo>
                    <a:pt x="606" y="561"/>
                  </a:lnTo>
                  <a:lnTo>
                    <a:pt x="606" y="561"/>
                  </a:lnTo>
                  <a:lnTo>
                    <a:pt x="606" y="563"/>
                  </a:lnTo>
                  <a:lnTo>
                    <a:pt x="603" y="563"/>
                  </a:lnTo>
                  <a:lnTo>
                    <a:pt x="603" y="566"/>
                  </a:lnTo>
                  <a:lnTo>
                    <a:pt x="603" y="568"/>
                  </a:lnTo>
                  <a:lnTo>
                    <a:pt x="601" y="568"/>
                  </a:lnTo>
                  <a:lnTo>
                    <a:pt x="594" y="575"/>
                  </a:lnTo>
                  <a:lnTo>
                    <a:pt x="592" y="575"/>
                  </a:lnTo>
                  <a:lnTo>
                    <a:pt x="589" y="577"/>
                  </a:lnTo>
                  <a:lnTo>
                    <a:pt x="584" y="575"/>
                  </a:lnTo>
                  <a:lnTo>
                    <a:pt x="582" y="577"/>
                  </a:lnTo>
                  <a:lnTo>
                    <a:pt x="568" y="585"/>
                  </a:lnTo>
                  <a:lnTo>
                    <a:pt x="563" y="587"/>
                  </a:lnTo>
                  <a:lnTo>
                    <a:pt x="561" y="587"/>
                  </a:lnTo>
                  <a:lnTo>
                    <a:pt x="558" y="589"/>
                  </a:lnTo>
                  <a:lnTo>
                    <a:pt x="556" y="594"/>
                  </a:lnTo>
                  <a:lnTo>
                    <a:pt x="556" y="596"/>
                  </a:lnTo>
                  <a:lnTo>
                    <a:pt x="556" y="599"/>
                  </a:lnTo>
                  <a:lnTo>
                    <a:pt x="556" y="601"/>
                  </a:lnTo>
                  <a:lnTo>
                    <a:pt x="556" y="604"/>
                  </a:lnTo>
                  <a:lnTo>
                    <a:pt x="558" y="606"/>
                  </a:lnTo>
                  <a:lnTo>
                    <a:pt x="563" y="611"/>
                  </a:lnTo>
                  <a:lnTo>
                    <a:pt x="565" y="611"/>
                  </a:lnTo>
                  <a:lnTo>
                    <a:pt x="573" y="613"/>
                  </a:lnTo>
                  <a:lnTo>
                    <a:pt x="575" y="613"/>
                  </a:lnTo>
                  <a:lnTo>
                    <a:pt x="577" y="615"/>
                  </a:lnTo>
                  <a:lnTo>
                    <a:pt x="580" y="615"/>
                  </a:lnTo>
                  <a:lnTo>
                    <a:pt x="580" y="620"/>
                  </a:lnTo>
                  <a:lnTo>
                    <a:pt x="582" y="622"/>
                  </a:lnTo>
                  <a:lnTo>
                    <a:pt x="584" y="627"/>
                  </a:lnTo>
                  <a:lnTo>
                    <a:pt x="587" y="627"/>
                  </a:lnTo>
                  <a:lnTo>
                    <a:pt x="587" y="627"/>
                  </a:lnTo>
                  <a:lnTo>
                    <a:pt x="589" y="627"/>
                  </a:lnTo>
                  <a:lnTo>
                    <a:pt x="594" y="630"/>
                  </a:lnTo>
                  <a:lnTo>
                    <a:pt x="596" y="630"/>
                  </a:lnTo>
                  <a:lnTo>
                    <a:pt x="599" y="630"/>
                  </a:lnTo>
                  <a:lnTo>
                    <a:pt x="599" y="630"/>
                  </a:lnTo>
                  <a:lnTo>
                    <a:pt x="601" y="630"/>
                  </a:lnTo>
                  <a:lnTo>
                    <a:pt x="603" y="632"/>
                  </a:lnTo>
                  <a:lnTo>
                    <a:pt x="608" y="637"/>
                  </a:lnTo>
                  <a:lnTo>
                    <a:pt x="608" y="634"/>
                  </a:lnTo>
                  <a:lnTo>
                    <a:pt x="610" y="637"/>
                  </a:lnTo>
                  <a:lnTo>
                    <a:pt x="610" y="639"/>
                  </a:lnTo>
                  <a:lnTo>
                    <a:pt x="610" y="639"/>
                  </a:lnTo>
                  <a:lnTo>
                    <a:pt x="610" y="644"/>
                  </a:lnTo>
                  <a:lnTo>
                    <a:pt x="610" y="646"/>
                  </a:lnTo>
                  <a:lnTo>
                    <a:pt x="610" y="649"/>
                  </a:lnTo>
                  <a:lnTo>
                    <a:pt x="613" y="649"/>
                  </a:lnTo>
                  <a:lnTo>
                    <a:pt x="613" y="649"/>
                  </a:lnTo>
                  <a:lnTo>
                    <a:pt x="615" y="646"/>
                  </a:lnTo>
                  <a:lnTo>
                    <a:pt x="618" y="646"/>
                  </a:lnTo>
                  <a:lnTo>
                    <a:pt x="618" y="644"/>
                  </a:lnTo>
                  <a:lnTo>
                    <a:pt x="618" y="644"/>
                  </a:lnTo>
                  <a:lnTo>
                    <a:pt x="618" y="646"/>
                  </a:lnTo>
                  <a:lnTo>
                    <a:pt x="618" y="646"/>
                  </a:lnTo>
                  <a:lnTo>
                    <a:pt x="615" y="649"/>
                  </a:lnTo>
                  <a:lnTo>
                    <a:pt x="615" y="649"/>
                  </a:lnTo>
                  <a:lnTo>
                    <a:pt x="613" y="649"/>
                  </a:lnTo>
                  <a:lnTo>
                    <a:pt x="613" y="649"/>
                  </a:lnTo>
                  <a:lnTo>
                    <a:pt x="613" y="649"/>
                  </a:lnTo>
                  <a:lnTo>
                    <a:pt x="613" y="649"/>
                  </a:lnTo>
                  <a:lnTo>
                    <a:pt x="610" y="649"/>
                  </a:lnTo>
                  <a:lnTo>
                    <a:pt x="610" y="649"/>
                  </a:lnTo>
                  <a:lnTo>
                    <a:pt x="610" y="651"/>
                  </a:lnTo>
                  <a:lnTo>
                    <a:pt x="608" y="656"/>
                  </a:lnTo>
                  <a:lnTo>
                    <a:pt x="608" y="656"/>
                  </a:lnTo>
                  <a:lnTo>
                    <a:pt x="608" y="656"/>
                  </a:lnTo>
                  <a:lnTo>
                    <a:pt x="608" y="658"/>
                  </a:lnTo>
                  <a:lnTo>
                    <a:pt x="608" y="658"/>
                  </a:lnTo>
                  <a:lnTo>
                    <a:pt x="608" y="658"/>
                  </a:lnTo>
                  <a:lnTo>
                    <a:pt x="608" y="660"/>
                  </a:lnTo>
                  <a:lnTo>
                    <a:pt x="606" y="660"/>
                  </a:lnTo>
                  <a:lnTo>
                    <a:pt x="606" y="660"/>
                  </a:lnTo>
                  <a:lnTo>
                    <a:pt x="606" y="660"/>
                  </a:lnTo>
                  <a:lnTo>
                    <a:pt x="606" y="660"/>
                  </a:lnTo>
                  <a:lnTo>
                    <a:pt x="606" y="660"/>
                  </a:lnTo>
                  <a:lnTo>
                    <a:pt x="606" y="660"/>
                  </a:lnTo>
                  <a:lnTo>
                    <a:pt x="606" y="663"/>
                  </a:lnTo>
                  <a:lnTo>
                    <a:pt x="603" y="665"/>
                  </a:lnTo>
                  <a:lnTo>
                    <a:pt x="603" y="667"/>
                  </a:lnTo>
                  <a:lnTo>
                    <a:pt x="603" y="667"/>
                  </a:lnTo>
                  <a:lnTo>
                    <a:pt x="601" y="672"/>
                  </a:lnTo>
                  <a:lnTo>
                    <a:pt x="596" y="677"/>
                  </a:lnTo>
                  <a:lnTo>
                    <a:pt x="594" y="679"/>
                  </a:lnTo>
                  <a:lnTo>
                    <a:pt x="589" y="682"/>
                  </a:lnTo>
                  <a:lnTo>
                    <a:pt x="589" y="684"/>
                  </a:lnTo>
                  <a:lnTo>
                    <a:pt x="587" y="686"/>
                  </a:lnTo>
                  <a:lnTo>
                    <a:pt x="587" y="689"/>
                  </a:lnTo>
                  <a:lnTo>
                    <a:pt x="587" y="689"/>
                  </a:lnTo>
                  <a:lnTo>
                    <a:pt x="584" y="689"/>
                  </a:lnTo>
                  <a:lnTo>
                    <a:pt x="584" y="689"/>
                  </a:lnTo>
                  <a:lnTo>
                    <a:pt x="584" y="691"/>
                  </a:lnTo>
                  <a:lnTo>
                    <a:pt x="584" y="691"/>
                  </a:lnTo>
                  <a:lnTo>
                    <a:pt x="582" y="691"/>
                  </a:lnTo>
                  <a:lnTo>
                    <a:pt x="582" y="691"/>
                  </a:lnTo>
                  <a:lnTo>
                    <a:pt x="582" y="691"/>
                  </a:lnTo>
                  <a:lnTo>
                    <a:pt x="580" y="691"/>
                  </a:lnTo>
                  <a:lnTo>
                    <a:pt x="580" y="694"/>
                  </a:lnTo>
                  <a:lnTo>
                    <a:pt x="580" y="694"/>
                  </a:lnTo>
                  <a:lnTo>
                    <a:pt x="580" y="694"/>
                  </a:lnTo>
                  <a:lnTo>
                    <a:pt x="580" y="694"/>
                  </a:lnTo>
                  <a:lnTo>
                    <a:pt x="580" y="696"/>
                  </a:lnTo>
                  <a:lnTo>
                    <a:pt x="580" y="696"/>
                  </a:lnTo>
                  <a:lnTo>
                    <a:pt x="580" y="696"/>
                  </a:lnTo>
                  <a:lnTo>
                    <a:pt x="580" y="696"/>
                  </a:lnTo>
                  <a:lnTo>
                    <a:pt x="580" y="696"/>
                  </a:lnTo>
                  <a:lnTo>
                    <a:pt x="580" y="696"/>
                  </a:lnTo>
                  <a:lnTo>
                    <a:pt x="577" y="696"/>
                  </a:lnTo>
                  <a:lnTo>
                    <a:pt x="577" y="696"/>
                  </a:lnTo>
                  <a:lnTo>
                    <a:pt x="575" y="696"/>
                  </a:lnTo>
                  <a:lnTo>
                    <a:pt x="575" y="698"/>
                  </a:lnTo>
                  <a:lnTo>
                    <a:pt x="573" y="701"/>
                  </a:lnTo>
                  <a:lnTo>
                    <a:pt x="570" y="703"/>
                  </a:lnTo>
                  <a:lnTo>
                    <a:pt x="568" y="703"/>
                  </a:lnTo>
                  <a:lnTo>
                    <a:pt x="568" y="703"/>
                  </a:lnTo>
                  <a:lnTo>
                    <a:pt x="565" y="703"/>
                  </a:lnTo>
                  <a:lnTo>
                    <a:pt x="565" y="705"/>
                  </a:lnTo>
                  <a:lnTo>
                    <a:pt x="565" y="708"/>
                  </a:lnTo>
                  <a:lnTo>
                    <a:pt x="565" y="708"/>
                  </a:lnTo>
                  <a:lnTo>
                    <a:pt x="568" y="710"/>
                  </a:lnTo>
                  <a:lnTo>
                    <a:pt x="570" y="710"/>
                  </a:lnTo>
                  <a:lnTo>
                    <a:pt x="570" y="710"/>
                  </a:lnTo>
                  <a:lnTo>
                    <a:pt x="573" y="710"/>
                  </a:lnTo>
                  <a:lnTo>
                    <a:pt x="573" y="708"/>
                  </a:lnTo>
                  <a:lnTo>
                    <a:pt x="573" y="708"/>
                  </a:lnTo>
                  <a:lnTo>
                    <a:pt x="573" y="710"/>
                  </a:lnTo>
                  <a:lnTo>
                    <a:pt x="573" y="710"/>
                  </a:lnTo>
                  <a:lnTo>
                    <a:pt x="575" y="708"/>
                  </a:lnTo>
                  <a:lnTo>
                    <a:pt x="575" y="708"/>
                  </a:lnTo>
                  <a:lnTo>
                    <a:pt x="575" y="708"/>
                  </a:lnTo>
                  <a:lnTo>
                    <a:pt x="575" y="705"/>
                  </a:lnTo>
                  <a:lnTo>
                    <a:pt x="573" y="705"/>
                  </a:lnTo>
                  <a:lnTo>
                    <a:pt x="573" y="705"/>
                  </a:lnTo>
                  <a:lnTo>
                    <a:pt x="575" y="705"/>
                  </a:lnTo>
                  <a:lnTo>
                    <a:pt x="575" y="703"/>
                  </a:lnTo>
                  <a:lnTo>
                    <a:pt x="575" y="703"/>
                  </a:lnTo>
                  <a:lnTo>
                    <a:pt x="577" y="703"/>
                  </a:lnTo>
                  <a:lnTo>
                    <a:pt x="577" y="703"/>
                  </a:lnTo>
                  <a:lnTo>
                    <a:pt x="580" y="703"/>
                  </a:lnTo>
                  <a:lnTo>
                    <a:pt x="580" y="705"/>
                  </a:lnTo>
                  <a:lnTo>
                    <a:pt x="580" y="705"/>
                  </a:lnTo>
                  <a:lnTo>
                    <a:pt x="577" y="708"/>
                  </a:lnTo>
                  <a:lnTo>
                    <a:pt x="577" y="710"/>
                  </a:lnTo>
                  <a:lnTo>
                    <a:pt x="575" y="710"/>
                  </a:lnTo>
                  <a:lnTo>
                    <a:pt x="575" y="712"/>
                  </a:lnTo>
                  <a:lnTo>
                    <a:pt x="575" y="712"/>
                  </a:lnTo>
                  <a:lnTo>
                    <a:pt x="575" y="712"/>
                  </a:lnTo>
                  <a:lnTo>
                    <a:pt x="575" y="715"/>
                  </a:lnTo>
                  <a:lnTo>
                    <a:pt x="575" y="715"/>
                  </a:lnTo>
                  <a:lnTo>
                    <a:pt x="575" y="715"/>
                  </a:lnTo>
                  <a:lnTo>
                    <a:pt x="577" y="715"/>
                  </a:lnTo>
                  <a:lnTo>
                    <a:pt x="577" y="715"/>
                  </a:lnTo>
                  <a:lnTo>
                    <a:pt x="577" y="715"/>
                  </a:lnTo>
                  <a:lnTo>
                    <a:pt x="580" y="712"/>
                  </a:lnTo>
                  <a:lnTo>
                    <a:pt x="582" y="712"/>
                  </a:lnTo>
                  <a:lnTo>
                    <a:pt x="584" y="712"/>
                  </a:lnTo>
                  <a:lnTo>
                    <a:pt x="584" y="712"/>
                  </a:lnTo>
                  <a:lnTo>
                    <a:pt x="589" y="715"/>
                  </a:lnTo>
                  <a:lnTo>
                    <a:pt x="589" y="715"/>
                  </a:lnTo>
                  <a:lnTo>
                    <a:pt x="589" y="715"/>
                  </a:lnTo>
                  <a:lnTo>
                    <a:pt x="589" y="720"/>
                  </a:lnTo>
                  <a:lnTo>
                    <a:pt x="589" y="720"/>
                  </a:lnTo>
                  <a:lnTo>
                    <a:pt x="589" y="722"/>
                  </a:lnTo>
                  <a:lnTo>
                    <a:pt x="589" y="722"/>
                  </a:lnTo>
                  <a:lnTo>
                    <a:pt x="589" y="722"/>
                  </a:lnTo>
                  <a:lnTo>
                    <a:pt x="587" y="722"/>
                  </a:lnTo>
                  <a:lnTo>
                    <a:pt x="589" y="724"/>
                  </a:lnTo>
                  <a:lnTo>
                    <a:pt x="589" y="724"/>
                  </a:lnTo>
                  <a:lnTo>
                    <a:pt x="589" y="727"/>
                  </a:lnTo>
                  <a:lnTo>
                    <a:pt x="594" y="724"/>
                  </a:lnTo>
                  <a:lnTo>
                    <a:pt x="594" y="724"/>
                  </a:lnTo>
                  <a:lnTo>
                    <a:pt x="596" y="724"/>
                  </a:lnTo>
                  <a:lnTo>
                    <a:pt x="596" y="722"/>
                  </a:lnTo>
                  <a:lnTo>
                    <a:pt x="601" y="722"/>
                  </a:lnTo>
                  <a:lnTo>
                    <a:pt x="613" y="715"/>
                  </a:lnTo>
                  <a:lnTo>
                    <a:pt x="615" y="712"/>
                  </a:lnTo>
                  <a:lnTo>
                    <a:pt x="620" y="712"/>
                  </a:lnTo>
                  <a:lnTo>
                    <a:pt x="620" y="710"/>
                  </a:lnTo>
                  <a:lnTo>
                    <a:pt x="629" y="705"/>
                  </a:lnTo>
                  <a:lnTo>
                    <a:pt x="636" y="698"/>
                  </a:lnTo>
                  <a:lnTo>
                    <a:pt x="639" y="696"/>
                  </a:lnTo>
                  <a:lnTo>
                    <a:pt x="641" y="691"/>
                  </a:lnTo>
                  <a:lnTo>
                    <a:pt x="641" y="689"/>
                  </a:lnTo>
                  <a:lnTo>
                    <a:pt x="644" y="689"/>
                  </a:lnTo>
                  <a:lnTo>
                    <a:pt x="644" y="686"/>
                  </a:lnTo>
                  <a:lnTo>
                    <a:pt x="648" y="686"/>
                  </a:lnTo>
                  <a:lnTo>
                    <a:pt x="648" y="684"/>
                  </a:lnTo>
                  <a:lnTo>
                    <a:pt x="651" y="682"/>
                  </a:lnTo>
                  <a:lnTo>
                    <a:pt x="653" y="679"/>
                  </a:lnTo>
                  <a:lnTo>
                    <a:pt x="653" y="677"/>
                  </a:lnTo>
                  <a:lnTo>
                    <a:pt x="658" y="672"/>
                  </a:lnTo>
                  <a:lnTo>
                    <a:pt x="658" y="672"/>
                  </a:lnTo>
                  <a:lnTo>
                    <a:pt x="658" y="672"/>
                  </a:lnTo>
                  <a:lnTo>
                    <a:pt x="658" y="672"/>
                  </a:lnTo>
                  <a:lnTo>
                    <a:pt x="660" y="672"/>
                  </a:lnTo>
                  <a:lnTo>
                    <a:pt x="660" y="670"/>
                  </a:lnTo>
                  <a:lnTo>
                    <a:pt x="660" y="670"/>
                  </a:lnTo>
                  <a:lnTo>
                    <a:pt x="663" y="667"/>
                  </a:lnTo>
                  <a:lnTo>
                    <a:pt x="663" y="667"/>
                  </a:lnTo>
                  <a:lnTo>
                    <a:pt x="663" y="667"/>
                  </a:lnTo>
                  <a:lnTo>
                    <a:pt x="665" y="665"/>
                  </a:lnTo>
                  <a:lnTo>
                    <a:pt x="670" y="660"/>
                  </a:lnTo>
                  <a:lnTo>
                    <a:pt x="672" y="660"/>
                  </a:lnTo>
                  <a:lnTo>
                    <a:pt x="672" y="660"/>
                  </a:lnTo>
                  <a:lnTo>
                    <a:pt x="674" y="660"/>
                  </a:lnTo>
                  <a:lnTo>
                    <a:pt x="674" y="658"/>
                  </a:lnTo>
                  <a:lnTo>
                    <a:pt x="677" y="656"/>
                  </a:lnTo>
                  <a:lnTo>
                    <a:pt x="681" y="649"/>
                  </a:lnTo>
                  <a:lnTo>
                    <a:pt x="679" y="649"/>
                  </a:lnTo>
                  <a:lnTo>
                    <a:pt x="679" y="649"/>
                  </a:lnTo>
                  <a:lnTo>
                    <a:pt x="679" y="651"/>
                  </a:lnTo>
                  <a:lnTo>
                    <a:pt x="679" y="651"/>
                  </a:lnTo>
                  <a:lnTo>
                    <a:pt x="679" y="649"/>
                  </a:lnTo>
                  <a:lnTo>
                    <a:pt x="679" y="649"/>
                  </a:lnTo>
                  <a:lnTo>
                    <a:pt x="681" y="646"/>
                  </a:lnTo>
                  <a:lnTo>
                    <a:pt x="681" y="646"/>
                  </a:lnTo>
                  <a:lnTo>
                    <a:pt x="681" y="646"/>
                  </a:lnTo>
                  <a:lnTo>
                    <a:pt x="684" y="646"/>
                  </a:lnTo>
                  <a:lnTo>
                    <a:pt x="684" y="646"/>
                  </a:lnTo>
                  <a:lnTo>
                    <a:pt x="684" y="646"/>
                  </a:lnTo>
                  <a:lnTo>
                    <a:pt x="686" y="646"/>
                  </a:lnTo>
                  <a:lnTo>
                    <a:pt x="689" y="641"/>
                  </a:lnTo>
                  <a:lnTo>
                    <a:pt x="691" y="641"/>
                  </a:lnTo>
                  <a:lnTo>
                    <a:pt x="691" y="639"/>
                  </a:lnTo>
                  <a:lnTo>
                    <a:pt x="693" y="639"/>
                  </a:lnTo>
                  <a:lnTo>
                    <a:pt x="693" y="637"/>
                  </a:lnTo>
                  <a:lnTo>
                    <a:pt x="693" y="637"/>
                  </a:lnTo>
                  <a:lnTo>
                    <a:pt x="693" y="637"/>
                  </a:lnTo>
                  <a:lnTo>
                    <a:pt x="693" y="634"/>
                  </a:lnTo>
                  <a:lnTo>
                    <a:pt x="693" y="634"/>
                  </a:lnTo>
                  <a:lnTo>
                    <a:pt x="693" y="634"/>
                  </a:lnTo>
                  <a:lnTo>
                    <a:pt x="696" y="632"/>
                  </a:lnTo>
                  <a:lnTo>
                    <a:pt x="698" y="634"/>
                  </a:lnTo>
                  <a:lnTo>
                    <a:pt x="700" y="630"/>
                  </a:lnTo>
                  <a:lnTo>
                    <a:pt x="700" y="630"/>
                  </a:lnTo>
                  <a:lnTo>
                    <a:pt x="700" y="630"/>
                  </a:lnTo>
                  <a:lnTo>
                    <a:pt x="703" y="627"/>
                  </a:lnTo>
                  <a:lnTo>
                    <a:pt x="703" y="627"/>
                  </a:lnTo>
                  <a:lnTo>
                    <a:pt x="703" y="627"/>
                  </a:lnTo>
                  <a:lnTo>
                    <a:pt x="703" y="627"/>
                  </a:lnTo>
                  <a:lnTo>
                    <a:pt x="703" y="627"/>
                  </a:lnTo>
                  <a:lnTo>
                    <a:pt x="703" y="627"/>
                  </a:lnTo>
                  <a:lnTo>
                    <a:pt x="705" y="622"/>
                  </a:lnTo>
                  <a:lnTo>
                    <a:pt x="705" y="622"/>
                  </a:lnTo>
                  <a:lnTo>
                    <a:pt x="707" y="622"/>
                  </a:lnTo>
                  <a:lnTo>
                    <a:pt x="707" y="622"/>
                  </a:lnTo>
                  <a:lnTo>
                    <a:pt x="707" y="620"/>
                  </a:lnTo>
                  <a:lnTo>
                    <a:pt x="707" y="620"/>
                  </a:lnTo>
                  <a:lnTo>
                    <a:pt x="710" y="620"/>
                  </a:lnTo>
                  <a:lnTo>
                    <a:pt x="710" y="618"/>
                  </a:lnTo>
                  <a:lnTo>
                    <a:pt x="710" y="618"/>
                  </a:lnTo>
                  <a:lnTo>
                    <a:pt x="710" y="618"/>
                  </a:lnTo>
                  <a:lnTo>
                    <a:pt x="707" y="618"/>
                  </a:lnTo>
                  <a:lnTo>
                    <a:pt x="707" y="618"/>
                  </a:lnTo>
                  <a:lnTo>
                    <a:pt x="705" y="618"/>
                  </a:lnTo>
                  <a:lnTo>
                    <a:pt x="705" y="615"/>
                  </a:lnTo>
                  <a:lnTo>
                    <a:pt x="705" y="615"/>
                  </a:lnTo>
                  <a:lnTo>
                    <a:pt x="705" y="615"/>
                  </a:lnTo>
                  <a:lnTo>
                    <a:pt x="705" y="615"/>
                  </a:lnTo>
                  <a:lnTo>
                    <a:pt x="703" y="615"/>
                  </a:lnTo>
                  <a:lnTo>
                    <a:pt x="703" y="615"/>
                  </a:lnTo>
                  <a:lnTo>
                    <a:pt x="703" y="615"/>
                  </a:lnTo>
                  <a:lnTo>
                    <a:pt x="703" y="618"/>
                  </a:lnTo>
                  <a:lnTo>
                    <a:pt x="703" y="618"/>
                  </a:lnTo>
                  <a:lnTo>
                    <a:pt x="700" y="618"/>
                  </a:lnTo>
                  <a:lnTo>
                    <a:pt x="703" y="615"/>
                  </a:lnTo>
                  <a:lnTo>
                    <a:pt x="703" y="613"/>
                  </a:lnTo>
                  <a:lnTo>
                    <a:pt x="705" y="608"/>
                  </a:lnTo>
                  <a:lnTo>
                    <a:pt x="705" y="606"/>
                  </a:lnTo>
                  <a:lnTo>
                    <a:pt x="705" y="606"/>
                  </a:lnTo>
                  <a:lnTo>
                    <a:pt x="705" y="606"/>
                  </a:lnTo>
                  <a:lnTo>
                    <a:pt x="705" y="604"/>
                  </a:lnTo>
                  <a:lnTo>
                    <a:pt x="705" y="604"/>
                  </a:lnTo>
                  <a:lnTo>
                    <a:pt x="705" y="604"/>
                  </a:lnTo>
                  <a:lnTo>
                    <a:pt x="705" y="601"/>
                  </a:lnTo>
                  <a:lnTo>
                    <a:pt x="705" y="601"/>
                  </a:lnTo>
                  <a:lnTo>
                    <a:pt x="705" y="601"/>
                  </a:lnTo>
                  <a:lnTo>
                    <a:pt x="707" y="599"/>
                  </a:lnTo>
                  <a:lnTo>
                    <a:pt x="707" y="599"/>
                  </a:lnTo>
                  <a:lnTo>
                    <a:pt x="707" y="599"/>
                  </a:lnTo>
                  <a:lnTo>
                    <a:pt x="710" y="596"/>
                  </a:lnTo>
                  <a:lnTo>
                    <a:pt x="712" y="594"/>
                  </a:lnTo>
                  <a:lnTo>
                    <a:pt x="712" y="594"/>
                  </a:lnTo>
                  <a:lnTo>
                    <a:pt x="715" y="592"/>
                  </a:lnTo>
                  <a:lnTo>
                    <a:pt x="715" y="592"/>
                  </a:lnTo>
                  <a:lnTo>
                    <a:pt x="715" y="589"/>
                  </a:lnTo>
                  <a:lnTo>
                    <a:pt x="724" y="587"/>
                  </a:lnTo>
                  <a:lnTo>
                    <a:pt x="734" y="582"/>
                  </a:lnTo>
                  <a:lnTo>
                    <a:pt x="734" y="582"/>
                  </a:lnTo>
                  <a:lnTo>
                    <a:pt x="736" y="582"/>
                  </a:lnTo>
                  <a:lnTo>
                    <a:pt x="736" y="582"/>
                  </a:lnTo>
                  <a:lnTo>
                    <a:pt x="736" y="582"/>
                  </a:lnTo>
                  <a:lnTo>
                    <a:pt x="743" y="582"/>
                  </a:lnTo>
                  <a:lnTo>
                    <a:pt x="750" y="582"/>
                  </a:lnTo>
                  <a:lnTo>
                    <a:pt x="752" y="582"/>
                  </a:lnTo>
                  <a:lnTo>
                    <a:pt x="752" y="585"/>
                  </a:lnTo>
                  <a:lnTo>
                    <a:pt x="752" y="585"/>
                  </a:lnTo>
                  <a:lnTo>
                    <a:pt x="755" y="585"/>
                  </a:lnTo>
                  <a:lnTo>
                    <a:pt x="755" y="585"/>
                  </a:lnTo>
                  <a:lnTo>
                    <a:pt x="755" y="585"/>
                  </a:lnTo>
                  <a:lnTo>
                    <a:pt x="755" y="585"/>
                  </a:lnTo>
                  <a:lnTo>
                    <a:pt x="755" y="585"/>
                  </a:lnTo>
                  <a:lnTo>
                    <a:pt x="755" y="587"/>
                  </a:lnTo>
                  <a:lnTo>
                    <a:pt x="752" y="587"/>
                  </a:lnTo>
                  <a:lnTo>
                    <a:pt x="752" y="587"/>
                  </a:lnTo>
                  <a:lnTo>
                    <a:pt x="752" y="589"/>
                  </a:lnTo>
                  <a:lnTo>
                    <a:pt x="752" y="592"/>
                  </a:lnTo>
                  <a:lnTo>
                    <a:pt x="752" y="596"/>
                  </a:lnTo>
                  <a:lnTo>
                    <a:pt x="752" y="594"/>
                  </a:lnTo>
                  <a:lnTo>
                    <a:pt x="755" y="594"/>
                  </a:lnTo>
                  <a:lnTo>
                    <a:pt x="755" y="594"/>
                  </a:lnTo>
                  <a:lnTo>
                    <a:pt x="757" y="592"/>
                  </a:lnTo>
                  <a:lnTo>
                    <a:pt x="757" y="589"/>
                  </a:lnTo>
                  <a:lnTo>
                    <a:pt x="762" y="587"/>
                  </a:lnTo>
                  <a:lnTo>
                    <a:pt x="762" y="585"/>
                  </a:lnTo>
                  <a:lnTo>
                    <a:pt x="760" y="585"/>
                  </a:lnTo>
                  <a:lnTo>
                    <a:pt x="757" y="582"/>
                  </a:lnTo>
                  <a:lnTo>
                    <a:pt x="757" y="582"/>
                  </a:lnTo>
                  <a:lnTo>
                    <a:pt x="757" y="582"/>
                  </a:lnTo>
                  <a:lnTo>
                    <a:pt x="760" y="580"/>
                  </a:lnTo>
                  <a:lnTo>
                    <a:pt x="760" y="580"/>
                  </a:lnTo>
                  <a:lnTo>
                    <a:pt x="760" y="577"/>
                  </a:lnTo>
                  <a:lnTo>
                    <a:pt x="760" y="575"/>
                  </a:lnTo>
                  <a:lnTo>
                    <a:pt x="762" y="575"/>
                  </a:lnTo>
                  <a:lnTo>
                    <a:pt x="762" y="570"/>
                  </a:lnTo>
                  <a:lnTo>
                    <a:pt x="764" y="568"/>
                  </a:lnTo>
                  <a:lnTo>
                    <a:pt x="764" y="566"/>
                  </a:lnTo>
                  <a:lnTo>
                    <a:pt x="764" y="566"/>
                  </a:lnTo>
                  <a:lnTo>
                    <a:pt x="767" y="563"/>
                  </a:lnTo>
                  <a:lnTo>
                    <a:pt x="764" y="563"/>
                  </a:lnTo>
                  <a:lnTo>
                    <a:pt x="764" y="563"/>
                  </a:lnTo>
                  <a:lnTo>
                    <a:pt x="764" y="563"/>
                  </a:lnTo>
                  <a:lnTo>
                    <a:pt x="764" y="561"/>
                  </a:lnTo>
                  <a:lnTo>
                    <a:pt x="764" y="561"/>
                  </a:lnTo>
                  <a:lnTo>
                    <a:pt x="764" y="561"/>
                  </a:lnTo>
                  <a:lnTo>
                    <a:pt x="764" y="561"/>
                  </a:lnTo>
                  <a:lnTo>
                    <a:pt x="764" y="561"/>
                  </a:lnTo>
                  <a:lnTo>
                    <a:pt x="767" y="561"/>
                  </a:lnTo>
                  <a:lnTo>
                    <a:pt x="767" y="559"/>
                  </a:lnTo>
                  <a:lnTo>
                    <a:pt x="769" y="559"/>
                  </a:lnTo>
                  <a:lnTo>
                    <a:pt x="769" y="559"/>
                  </a:lnTo>
                  <a:lnTo>
                    <a:pt x="771" y="561"/>
                  </a:lnTo>
                  <a:lnTo>
                    <a:pt x="771" y="561"/>
                  </a:lnTo>
                  <a:lnTo>
                    <a:pt x="779" y="556"/>
                  </a:lnTo>
                  <a:lnTo>
                    <a:pt x="786" y="551"/>
                  </a:lnTo>
                  <a:lnTo>
                    <a:pt x="786" y="551"/>
                  </a:lnTo>
                  <a:lnTo>
                    <a:pt x="786" y="547"/>
                  </a:lnTo>
                  <a:lnTo>
                    <a:pt x="786" y="547"/>
                  </a:lnTo>
                  <a:lnTo>
                    <a:pt x="788" y="544"/>
                  </a:lnTo>
                  <a:lnTo>
                    <a:pt x="788" y="544"/>
                  </a:lnTo>
                  <a:lnTo>
                    <a:pt x="790" y="544"/>
                  </a:lnTo>
                  <a:lnTo>
                    <a:pt x="790" y="544"/>
                  </a:lnTo>
                  <a:lnTo>
                    <a:pt x="788" y="542"/>
                  </a:lnTo>
                  <a:lnTo>
                    <a:pt x="788" y="542"/>
                  </a:lnTo>
                  <a:lnTo>
                    <a:pt x="788" y="542"/>
                  </a:lnTo>
                  <a:lnTo>
                    <a:pt x="790" y="540"/>
                  </a:lnTo>
                  <a:lnTo>
                    <a:pt x="790" y="540"/>
                  </a:lnTo>
                  <a:lnTo>
                    <a:pt x="790" y="540"/>
                  </a:lnTo>
                  <a:lnTo>
                    <a:pt x="790" y="537"/>
                  </a:lnTo>
                  <a:lnTo>
                    <a:pt x="793" y="537"/>
                  </a:lnTo>
                  <a:lnTo>
                    <a:pt x="790" y="537"/>
                  </a:lnTo>
                  <a:lnTo>
                    <a:pt x="790" y="535"/>
                  </a:lnTo>
                  <a:lnTo>
                    <a:pt x="790" y="535"/>
                  </a:lnTo>
                  <a:lnTo>
                    <a:pt x="790" y="533"/>
                  </a:lnTo>
                  <a:lnTo>
                    <a:pt x="793" y="533"/>
                  </a:lnTo>
                  <a:lnTo>
                    <a:pt x="793" y="530"/>
                  </a:lnTo>
                  <a:lnTo>
                    <a:pt x="793" y="530"/>
                  </a:lnTo>
                  <a:lnTo>
                    <a:pt x="793" y="528"/>
                  </a:lnTo>
                  <a:lnTo>
                    <a:pt x="793" y="525"/>
                  </a:lnTo>
                  <a:lnTo>
                    <a:pt x="795" y="525"/>
                  </a:lnTo>
                  <a:lnTo>
                    <a:pt x="795" y="525"/>
                  </a:lnTo>
                  <a:lnTo>
                    <a:pt x="795" y="523"/>
                  </a:lnTo>
                  <a:lnTo>
                    <a:pt x="795" y="523"/>
                  </a:lnTo>
                  <a:lnTo>
                    <a:pt x="795" y="521"/>
                  </a:lnTo>
                  <a:lnTo>
                    <a:pt x="795" y="521"/>
                  </a:lnTo>
                  <a:lnTo>
                    <a:pt x="795" y="518"/>
                  </a:lnTo>
                  <a:lnTo>
                    <a:pt x="797" y="518"/>
                  </a:lnTo>
                  <a:lnTo>
                    <a:pt x="797" y="518"/>
                  </a:lnTo>
                  <a:lnTo>
                    <a:pt x="797" y="516"/>
                  </a:lnTo>
                  <a:lnTo>
                    <a:pt x="800" y="514"/>
                  </a:lnTo>
                  <a:lnTo>
                    <a:pt x="802" y="511"/>
                  </a:lnTo>
                  <a:lnTo>
                    <a:pt x="805" y="511"/>
                  </a:lnTo>
                  <a:lnTo>
                    <a:pt x="805" y="509"/>
                  </a:lnTo>
                  <a:lnTo>
                    <a:pt x="807" y="506"/>
                  </a:lnTo>
                  <a:lnTo>
                    <a:pt x="809" y="504"/>
                  </a:lnTo>
                  <a:lnTo>
                    <a:pt x="809" y="502"/>
                  </a:lnTo>
                  <a:lnTo>
                    <a:pt x="809" y="502"/>
                  </a:lnTo>
                  <a:lnTo>
                    <a:pt x="812" y="502"/>
                  </a:lnTo>
                  <a:lnTo>
                    <a:pt x="809" y="499"/>
                  </a:lnTo>
                  <a:lnTo>
                    <a:pt x="809" y="499"/>
                  </a:lnTo>
                  <a:close/>
                  <a:moveTo>
                    <a:pt x="644" y="369"/>
                  </a:moveTo>
                  <a:lnTo>
                    <a:pt x="644" y="372"/>
                  </a:lnTo>
                  <a:lnTo>
                    <a:pt x="644" y="372"/>
                  </a:lnTo>
                  <a:lnTo>
                    <a:pt x="644" y="369"/>
                  </a:lnTo>
                  <a:lnTo>
                    <a:pt x="644" y="369"/>
                  </a:lnTo>
                  <a:close/>
                  <a:moveTo>
                    <a:pt x="634" y="388"/>
                  </a:moveTo>
                  <a:lnTo>
                    <a:pt x="634" y="388"/>
                  </a:lnTo>
                  <a:lnTo>
                    <a:pt x="634" y="390"/>
                  </a:lnTo>
                  <a:lnTo>
                    <a:pt x="634" y="390"/>
                  </a:lnTo>
                  <a:lnTo>
                    <a:pt x="632" y="390"/>
                  </a:lnTo>
                  <a:lnTo>
                    <a:pt x="632" y="390"/>
                  </a:lnTo>
                  <a:lnTo>
                    <a:pt x="632" y="388"/>
                  </a:lnTo>
                  <a:lnTo>
                    <a:pt x="634" y="388"/>
                  </a:lnTo>
                  <a:lnTo>
                    <a:pt x="634" y="388"/>
                  </a:lnTo>
                  <a:lnTo>
                    <a:pt x="634" y="386"/>
                  </a:lnTo>
                  <a:lnTo>
                    <a:pt x="634" y="383"/>
                  </a:lnTo>
                  <a:lnTo>
                    <a:pt x="634" y="383"/>
                  </a:lnTo>
                  <a:lnTo>
                    <a:pt x="634" y="383"/>
                  </a:lnTo>
                  <a:lnTo>
                    <a:pt x="636" y="383"/>
                  </a:lnTo>
                  <a:lnTo>
                    <a:pt x="636" y="383"/>
                  </a:lnTo>
                  <a:lnTo>
                    <a:pt x="636" y="386"/>
                  </a:lnTo>
                  <a:lnTo>
                    <a:pt x="634" y="386"/>
                  </a:lnTo>
                  <a:lnTo>
                    <a:pt x="634" y="386"/>
                  </a:lnTo>
                  <a:lnTo>
                    <a:pt x="634" y="386"/>
                  </a:lnTo>
                  <a:lnTo>
                    <a:pt x="636" y="386"/>
                  </a:lnTo>
                  <a:lnTo>
                    <a:pt x="636" y="386"/>
                  </a:lnTo>
                  <a:lnTo>
                    <a:pt x="636" y="386"/>
                  </a:lnTo>
                  <a:lnTo>
                    <a:pt x="636" y="386"/>
                  </a:lnTo>
                  <a:lnTo>
                    <a:pt x="636" y="386"/>
                  </a:lnTo>
                  <a:lnTo>
                    <a:pt x="636" y="386"/>
                  </a:lnTo>
                  <a:lnTo>
                    <a:pt x="639" y="386"/>
                  </a:lnTo>
                  <a:lnTo>
                    <a:pt x="639" y="386"/>
                  </a:lnTo>
                  <a:lnTo>
                    <a:pt x="639" y="386"/>
                  </a:lnTo>
                  <a:lnTo>
                    <a:pt x="639" y="388"/>
                  </a:lnTo>
                  <a:lnTo>
                    <a:pt x="636" y="388"/>
                  </a:lnTo>
                  <a:lnTo>
                    <a:pt x="634" y="388"/>
                  </a:lnTo>
                  <a:close/>
                  <a:moveTo>
                    <a:pt x="1096" y="2"/>
                  </a:moveTo>
                  <a:lnTo>
                    <a:pt x="1096" y="2"/>
                  </a:lnTo>
                  <a:lnTo>
                    <a:pt x="1096" y="2"/>
                  </a:lnTo>
                  <a:lnTo>
                    <a:pt x="1093" y="0"/>
                  </a:lnTo>
                  <a:lnTo>
                    <a:pt x="1093" y="0"/>
                  </a:lnTo>
                  <a:lnTo>
                    <a:pt x="1093" y="0"/>
                  </a:lnTo>
                  <a:lnTo>
                    <a:pt x="1093" y="2"/>
                  </a:lnTo>
                  <a:lnTo>
                    <a:pt x="1093" y="2"/>
                  </a:lnTo>
                  <a:lnTo>
                    <a:pt x="1093" y="2"/>
                  </a:lnTo>
                  <a:lnTo>
                    <a:pt x="1093" y="2"/>
                  </a:lnTo>
                  <a:lnTo>
                    <a:pt x="1093" y="5"/>
                  </a:lnTo>
                  <a:lnTo>
                    <a:pt x="1093" y="5"/>
                  </a:lnTo>
                  <a:lnTo>
                    <a:pt x="1093" y="5"/>
                  </a:lnTo>
                  <a:lnTo>
                    <a:pt x="1093" y="5"/>
                  </a:lnTo>
                  <a:lnTo>
                    <a:pt x="1096" y="5"/>
                  </a:lnTo>
                  <a:lnTo>
                    <a:pt x="1096" y="5"/>
                  </a:lnTo>
                  <a:lnTo>
                    <a:pt x="1096" y="5"/>
                  </a:lnTo>
                  <a:lnTo>
                    <a:pt x="1096" y="5"/>
                  </a:lnTo>
                  <a:lnTo>
                    <a:pt x="1098" y="5"/>
                  </a:lnTo>
                  <a:lnTo>
                    <a:pt x="1096" y="2"/>
                  </a:lnTo>
                  <a:lnTo>
                    <a:pt x="1096"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1D4B39E7-232E-4472-98A0-FA552558F474}"/>
                </a:ext>
              </a:extLst>
            </p:cNvPr>
            <p:cNvSpPr>
              <a:spLocks noEditPoints="1"/>
            </p:cNvSpPr>
            <p:nvPr/>
          </p:nvSpPr>
          <p:spPr bwMode="auto">
            <a:xfrm>
              <a:off x="9970324" y="4172033"/>
              <a:ext cx="612736" cy="313143"/>
            </a:xfrm>
            <a:custGeom>
              <a:avLst/>
              <a:gdLst>
                <a:gd name="T0" fmla="*/ 369 w 407"/>
                <a:gd name="T1" fmla="*/ 204 h 208"/>
                <a:gd name="T2" fmla="*/ 333 w 407"/>
                <a:gd name="T3" fmla="*/ 196 h 208"/>
                <a:gd name="T4" fmla="*/ 404 w 407"/>
                <a:gd name="T5" fmla="*/ 137 h 208"/>
                <a:gd name="T6" fmla="*/ 393 w 407"/>
                <a:gd name="T7" fmla="*/ 132 h 208"/>
                <a:gd name="T8" fmla="*/ 393 w 407"/>
                <a:gd name="T9" fmla="*/ 144 h 208"/>
                <a:gd name="T10" fmla="*/ 407 w 407"/>
                <a:gd name="T11" fmla="*/ 142 h 208"/>
                <a:gd name="T12" fmla="*/ 322 w 407"/>
                <a:gd name="T13" fmla="*/ 95 h 208"/>
                <a:gd name="T14" fmla="*/ 369 w 407"/>
                <a:gd name="T15" fmla="*/ 106 h 208"/>
                <a:gd name="T16" fmla="*/ 367 w 407"/>
                <a:gd name="T17" fmla="*/ 95 h 208"/>
                <a:gd name="T18" fmla="*/ 355 w 407"/>
                <a:gd name="T19" fmla="*/ 95 h 208"/>
                <a:gd name="T20" fmla="*/ 355 w 407"/>
                <a:gd name="T21" fmla="*/ 109 h 208"/>
                <a:gd name="T22" fmla="*/ 367 w 407"/>
                <a:gd name="T23" fmla="*/ 118 h 208"/>
                <a:gd name="T24" fmla="*/ 329 w 407"/>
                <a:gd name="T25" fmla="*/ 95 h 208"/>
                <a:gd name="T26" fmla="*/ 333 w 407"/>
                <a:gd name="T27" fmla="*/ 80 h 208"/>
                <a:gd name="T28" fmla="*/ 331 w 407"/>
                <a:gd name="T29" fmla="*/ 76 h 208"/>
                <a:gd name="T30" fmla="*/ 326 w 407"/>
                <a:gd name="T31" fmla="*/ 92 h 208"/>
                <a:gd name="T32" fmla="*/ 341 w 407"/>
                <a:gd name="T33" fmla="*/ 170 h 208"/>
                <a:gd name="T34" fmla="*/ 331 w 407"/>
                <a:gd name="T35" fmla="*/ 166 h 208"/>
                <a:gd name="T36" fmla="*/ 322 w 407"/>
                <a:gd name="T37" fmla="*/ 154 h 208"/>
                <a:gd name="T38" fmla="*/ 307 w 407"/>
                <a:gd name="T39" fmla="*/ 144 h 208"/>
                <a:gd name="T40" fmla="*/ 300 w 407"/>
                <a:gd name="T41" fmla="*/ 137 h 208"/>
                <a:gd name="T42" fmla="*/ 296 w 407"/>
                <a:gd name="T43" fmla="*/ 140 h 208"/>
                <a:gd name="T44" fmla="*/ 291 w 407"/>
                <a:gd name="T45" fmla="*/ 132 h 208"/>
                <a:gd name="T46" fmla="*/ 279 w 407"/>
                <a:gd name="T47" fmla="*/ 125 h 208"/>
                <a:gd name="T48" fmla="*/ 279 w 407"/>
                <a:gd name="T49" fmla="*/ 121 h 208"/>
                <a:gd name="T50" fmla="*/ 270 w 407"/>
                <a:gd name="T51" fmla="*/ 114 h 208"/>
                <a:gd name="T52" fmla="*/ 265 w 407"/>
                <a:gd name="T53" fmla="*/ 102 h 208"/>
                <a:gd name="T54" fmla="*/ 253 w 407"/>
                <a:gd name="T55" fmla="*/ 95 h 208"/>
                <a:gd name="T56" fmla="*/ 236 w 407"/>
                <a:gd name="T57" fmla="*/ 78 h 208"/>
                <a:gd name="T58" fmla="*/ 218 w 407"/>
                <a:gd name="T59" fmla="*/ 71 h 208"/>
                <a:gd name="T60" fmla="*/ 203 w 407"/>
                <a:gd name="T61" fmla="*/ 57 h 208"/>
                <a:gd name="T62" fmla="*/ 206 w 407"/>
                <a:gd name="T63" fmla="*/ 64 h 208"/>
                <a:gd name="T64" fmla="*/ 206 w 407"/>
                <a:gd name="T65" fmla="*/ 69 h 208"/>
                <a:gd name="T66" fmla="*/ 208 w 407"/>
                <a:gd name="T67" fmla="*/ 76 h 208"/>
                <a:gd name="T68" fmla="*/ 220 w 407"/>
                <a:gd name="T69" fmla="*/ 95 h 208"/>
                <a:gd name="T70" fmla="*/ 227 w 407"/>
                <a:gd name="T71" fmla="*/ 104 h 208"/>
                <a:gd name="T72" fmla="*/ 234 w 407"/>
                <a:gd name="T73" fmla="*/ 111 h 208"/>
                <a:gd name="T74" fmla="*/ 239 w 407"/>
                <a:gd name="T75" fmla="*/ 114 h 208"/>
                <a:gd name="T76" fmla="*/ 244 w 407"/>
                <a:gd name="T77" fmla="*/ 125 h 208"/>
                <a:gd name="T78" fmla="*/ 246 w 407"/>
                <a:gd name="T79" fmla="*/ 128 h 208"/>
                <a:gd name="T80" fmla="*/ 253 w 407"/>
                <a:gd name="T81" fmla="*/ 132 h 208"/>
                <a:gd name="T82" fmla="*/ 258 w 407"/>
                <a:gd name="T83" fmla="*/ 140 h 208"/>
                <a:gd name="T84" fmla="*/ 270 w 407"/>
                <a:gd name="T85" fmla="*/ 147 h 208"/>
                <a:gd name="T86" fmla="*/ 281 w 407"/>
                <a:gd name="T87" fmla="*/ 154 h 208"/>
                <a:gd name="T88" fmla="*/ 286 w 407"/>
                <a:gd name="T89" fmla="*/ 156 h 208"/>
                <a:gd name="T90" fmla="*/ 291 w 407"/>
                <a:gd name="T91" fmla="*/ 161 h 208"/>
                <a:gd name="T92" fmla="*/ 298 w 407"/>
                <a:gd name="T93" fmla="*/ 163 h 208"/>
                <a:gd name="T94" fmla="*/ 303 w 407"/>
                <a:gd name="T95" fmla="*/ 170 h 208"/>
                <a:gd name="T96" fmla="*/ 300 w 407"/>
                <a:gd name="T97" fmla="*/ 173 h 208"/>
                <a:gd name="T98" fmla="*/ 310 w 407"/>
                <a:gd name="T99" fmla="*/ 177 h 208"/>
                <a:gd name="T100" fmla="*/ 312 w 407"/>
                <a:gd name="T101" fmla="*/ 182 h 208"/>
                <a:gd name="T102" fmla="*/ 315 w 407"/>
                <a:gd name="T103" fmla="*/ 182 h 208"/>
                <a:gd name="T104" fmla="*/ 317 w 407"/>
                <a:gd name="T105" fmla="*/ 187 h 208"/>
                <a:gd name="T106" fmla="*/ 326 w 407"/>
                <a:gd name="T107" fmla="*/ 185 h 208"/>
                <a:gd name="T108" fmla="*/ 333 w 407"/>
                <a:gd name="T109" fmla="*/ 192 h 208"/>
                <a:gd name="T110" fmla="*/ 336 w 407"/>
                <a:gd name="T111" fmla="*/ 187 h 208"/>
                <a:gd name="T112" fmla="*/ 341 w 407"/>
                <a:gd name="T113" fmla="*/ 192 h 208"/>
                <a:gd name="T114" fmla="*/ 345 w 407"/>
                <a:gd name="T115" fmla="*/ 187 h 208"/>
                <a:gd name="T116" fmla="*/ 215 w 407"/>
                <a:gd name="T117" fmla="*/ 59 h 208"/>
                <a:gd name="T118" fmla="*/ 201 w 407"/>
                <a:gd name="T119" fmla="*/ 54 h 208"/>
                <a:gd name="T120" fmla="*/ 187 w 407"/>
                <a:gd name="T121" fmla="*/ 33 h 208"/>
                <a:gd name="T122" fmla="*/ 2 w 407"/>
                <a:gd name="T123" fmla="*/ 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7" h="208">
                  <a:moveTo>
                    <a:pt x="369" y="204"/>
                  </a:moveTo>
                  <a:lnTo>
                    <a:pt x="369" y="204"/>
                  </a:lnTo>
                  <a:lnTo>
                    <a:pt x="369" y="201"/>
                  </a:lnTo>
                  <a:lnTo>
                    <a:pt x="367" y="201"/>
                  </a:lnTo>
                  <a:lnTo>
                    <a:pt x="367" y="201"/>
                  </a:lnTo>
                  <a:lnTo>
                    <a:pt x="364" y="201"/>
                  </a:lnTo>
                  <a:lnTo>
                    <a:pt x="364" y="201"/>
                  </a:lnTo>
                  <a:lnTo>
                    <a:pt x="364" y="206"/>
                  </a:lnTo>
                  <a:lnTo>
                    <a:pt x="364" y="206"/>
                  </a:lnTo>
                  <a:lnTo>
                    <a:pt x="367" y="208"/>
                  </a:lnTo>
                  <a:lnTo>
                    <a:pt x="369" y="208"/>
                  </a:lnTo>
                  <a:lnTo>
                    <a:pt x="369" y="206"/>
                  </a:lnTo>
                  <a:lnTo>
                    <a:pt x="369" y="206"/>
                  </a:lnTo>
                  <a:lnTo>
                    <a:pt x="369" y="206"/>
                  </a:lnTo>
                  <a:lnTo>
                    <a:pt x="369" y="204"/>
                  </a:lnTo>
                  <a:lnTo>
                    <a:pt x="369" y="204"/>
                  </a:lnTo>
                  <a:lnTo>
                    <a:pt x="371" y="206"/>
                  </a:lnTo>
                  <a:lnTo>
                    <a:pt x="371" y="206"/>
                  </a:lnTo>
                  <a:lnTo>
                    <a:pt x="371" y="206"/>
                  </a:lnTo>
                  <a:lnTo>
                    <a:pt x="371" y="204"/>
                  </a:lnTo>
                  <a:lnTo>
                    <a:pt x="369" y="204"/>
                  </a:lnTo>
                  <a:close/>
                  <a:moveTo>
                    <a:pt x="336" y="192"/>
                  </a:moveTo>
                  <a:lnTo>
                    <a:pt x="333" y="192"/>
                  </a:lnTo>
                  <a:lnTo>
                    <a:pt x="333" y="192"/>
                  </a:lnTo>
                  <a:lnTo>
                    <a:pt x="333" y="194"/>
                  </a:lnTo>
                  <a:lnTo>
                    <a:pt x="333" y="194"/>
                  </a:lnTo>
                  <a:lnTo>
                    <a:pt x="333" y="194"/>
                  </a:lnTo>
                  <a:lnTo>
                    <a:pt x="333" y="194"/>
                  </a:lnTo>
                  <a:lnTo>
                    <a:pt x="331" y="196"/>
                  </a:lnTo>
                  <a:lnTo>
                    <a:pt x="333" y="196"/>
                  </a:lnTo>
                  <a:lnTo>
                    <a:pt x="333" y="196"/>
                  </a:lnTo>
                  <a:lnTo>
                    <a:pt x="333" y="196"/>
                  </a:lnTo>
                  <a:lnTo>
                    <a:pt x="333" y="196"/>
                  </a:lnTo>
                  <a:lnTo>
                    <a:pt x="333" y="196"/>
                  </a:lnTo>
                  <a:lnTo>
                    <a:pt x="333" y="196"/>
                  </a:lnTo>
                  <a:lnTo>
                    <a:pt x="333" y="194"/>
                  </a:lnTo>
                  <a:lnTo>
                    <a:pt x="333" y="194"/>
                  </a:lnTo>
                  <a:lnTo>
                    <a:pt x="333" y="194"/>
                  </a:lnTo>
                  <a:lnTo>
                    <a:pt x="336" y="194"/>
                  </a:lnTo>
                  <a:lnTo>
                    <a:pt x="336" y="194"/>
                  </a:lnTo>
                  <a:lnTo>
                    <a:pt x="336" y="194"/>
                  </a:lnTo>
                  <a:lnTo>
                    <a:pt x="336" y="194"/>
                  </a:lnTo>
                  <a:lnTo>
                    <a:pt x="336" y="194"/>
                  </a:lnTo>
                  <a:lnTo>
                    <a:pt x="336" y="194"/>
                  </a:lnTo>
                  <a:lnTo>
                    <a:pt x="336" y="192"/>
                  </a:lnTo>
                  <a:lnTo>
                    <a:pt x="336" y="192"/>
                  </a:lnTo>
                  <a:close/>
                  <a:moveTo>
                    <a:pt x="407" y="135"/>
                  </a:moveTo>
                  <a:lnTo>
                    <a:pt x="404" y="137"/>
                  </a:lnTo>
                  <a:lnTo>
                    <a:pt x="404" y="137"/>
                  </a:lnTo>
                  <a:lnTo>
                    <a:pt x="402" y="137"/>
                  </a:lnTo>
                  <a:lnTo>
                    <a:pt x="400" y="137"/>
                  </a:lnTo>
                  <a:lnTo>
                    <a:pt x="400" y="137"/>
                  </a:lnTo>
                  <a:lnTo>
                    <a:pt x="400" y="135"/>
                  </a:lnTo>
                  <a:lnTo>
                    <a:pt x="397" y="135"/>
                  </a:lnTo>
                  <a:lnTo>
                    <a:pt x="397" y="132"/>
                  </a:lnTo>
                  <a:lnTo>
                    <a:pt x="400" y="132"/>
                  </a:lnTo>
                  <a:lnTo>
                    <a:pt x="400" y="130"/>
                  </a:lnTo>
                  <a:lnTo>
                    <a:pt x="400" y="130"/>
                  </a:lnTo>
                  <a:lnTo>
                    <a:pt x="395" y="132"/>
                  </a:lnTo>
                  <a:lnTo>
                    <a:pt x="395" y="132"/>
                  </a:lnTo>
                  <a:lnTo>
                    <a:pt x="395" y="132"/>
                  </a:lnTo>
                  <a:lnTo>
                    <a:pt x="393" y="132"/>
                  </a:lnTo>
                  <a:lnTo>
                    <a:pt x="393" y="132"/>
                  </a:lnTo>
                  <a:lnTo>
                    <a:pt x="393" y="132"/>
                  </a:lnTo>
                  <a:lnTo>
                    <a:pt x="390" y="132"/>
                  </a:lnTo>
                  <a:lnTo>
                    <a:pt x="390" y="132"/>
                  </a:lnTo>
                  <a:lnTo>
                    <a:pt x="390" y="135"/>
                  </a:lnTo>
                  <a:lnTo>
                    <a:pt x="393" y="137"/>
                  </a:lnTo>
                  <a:lnTo>
                    <a:pt x="393" y="137"/>
                  </a:lnTo>
                  <a:lnTo>
                    <a:pt x="393" y="140"/>
                  </a:lnTo>
                  <a:lnTo>
                    <a:pt x="393" y="140"/>
                  </a:lnTo>
                  <a:lnTo>
                    <a:pt x="393" y="140"/>
                  </a:lnTo>
                  <a:lnTo>
                    <a:pt x="393" y="142"/>
                  </a:lnTo>
                  <a:lnTo>
                    <a:pt x="393" y="142"/>
                  </a:lnTo>
                  <a:lnTo>
                    <a:pt x="393" y="144"/>
                  </a:lnTo>
                  <a:lnTo>
                    <a:pt x="393" y="144"/>
                  </a:lnTo>
                  <a:lnTo>
                    <a:pt x="393" y="144"/>
                  </a:lnTo>
                  <a:lnTo>
                    <a:pt x="393" y="144"/>
                  </a:lnTo>
                  <a:lnTo>
                    <a:pt x="393" y="144"/>
                  </a:lnTo>
                  <a:lnTo>
                    <a:pt x="393" y="144"/>
                  </a:lnTo>
                  <a:lnTo>
                    <a:pt x="393" y="147"/>
                  </a:lnTo>
                  <a:lnTo>
                    <a:pt x="393" y="147"/>
                  </a:lnTo>
                  <a:lnTo>
                    <a:pt x="393" y="144"/>
                  </a:lnTo>
                  <a:lnTo>
                    <a:pt x="395" y="144"/>
                  </a:lnTo>
                  <a:lnTo>
                    <a:pt x="395" y="147"/>
                  </a:lnTo>
                  <a:lnTo>
                    <a:pt x="397" y="147"/>
                  </a:lnTo>
                  <a:lnTo>
                    <a:pt x="397" y="147"/>
                  </a:lnTo>
                  <a:lnTo>
                    <a:pt x="397" y="149"/>
                  </a:lnTo>
                  <a:lnTo>
                    <a:pt x="400" y="149"/>
                  </a:lnTo>
                  <a:lnTo>
                    <a:pt x="402" y="149"/>
                  </a:lnTo>
                  <a:lnTo>
                    <a:pt x="404" y="147"/>
                  </a:lnTo>
                  <a:lnTo>
                    <a:pt x="404" y="147"/>
                  </a:lnTo>
                  <a:lnTo>
                    <a:pt x="404" y="147"/>
                  </a:lnTo>
                  <a:lnTo>
                    <a:pt x="404" y="147"/>
                  </a:lnTo>
                  <a:lnTo>
                    <a:pt x="404" y="142"/>
                  </a:lnTo>
                  <a:lnTo>
                    <a:pt x="407" y="142"/>
                  </a:lnTo>
                  <a:lnTo>
                    <a:pt x="407" y="140"/>
                  </a:lnTo>
                  <a:lnTo>
                    <a:pt x="407" y="137"/>
                  </a:lnTo>
                  <a:lnTo>
                    <a:pt x="407" y="135"/>
                  </a:lnTo>
                  <a:close/>
                  <a:moveTo>
                    <a:pt x="322" y="95"/>
                  </a:moveTo>
                  <a:lnTo>
                    <a:pt x="322" y="95"/>
                  </a:lnTo>
                  <a:lnTo>
                    <a:pt x="324" y="95"/>
                  </a:lnTo>
                  <a:lnTo>
                    <a:pt x="324" y="95"/>
                  </a:lnTo>
                  <a:lnTo>
                    <a:pt x="324" y="95"/>
                  </a:lnTo>
                  <a:lnTo>
                    <a:pt x="324" y="95"/>
                  </a:lnTo>
                  <a:lnTo>
                    <a:pt x="324" y="95"/>
                  </a:lnTo>
                  <a:lnTo>
                    <a:pt x="324" y="95"/>
                  </a:lnTo>
                  <a:lnTo>
                    <a:pt x="322" y="95"/>
                  </a:lnTo>
                  <a:lnTo>
                    <a:pt x="322" y="95"/>
                  </a:lnTo>
                  <a:lnTo>
                    <a:pt x="322" y="95"/>
                  </a:lnTo>
                  <a:lnTo>
                    <a:pt x="322" y="95"/>
                  </a:lnTo>
                  <a:lnTo>
                    <a:pt x="322" y="95"/>
                  </a:lnTo>
                  <a:lnTo>
                    <a:pt x="322" y="95"/>
                  </a:lnTo>
                  <a:close/>
                  <a:moveTo>
                    <a:pt x="374" y="114"/>
                  </a:moveTo>
                  <a:lnTo>
                    <a:pt x="374" y="111"/>
                  </a:lnTo>
                  <a:lnTo>
                    <a:pt x="371" y="111"/>
                  </a:lnTo>
                  <a:lnTo>
                    <a:pt x="371" y="111"/>
                  </a:lnTo>
                  <a:lnTo>
                    <a:pt x="371" y="111"/>
                  </a:lnTo>
                  <a:lnTo>
                    <a:pt x="371" y="111"/>
                  </a:lnTo>
                  <a:lnTo>
                    <a:pt x="371" y="111"/>
                  </a:lnTo>
                  <a:lnTo>
                    <a:pt x="371" y="109"/>
                  </a:lnTo>
                  <a:lnTo>
                    <a:pt x="371" y="109"/>
                  </a:lnTo>
                  <a:lnTo>
                    <a:pt x="371" y="109"/>
                  </a:lnTo>
                  <a:lnTo>
                    <a:pt x="371" y="109"/>
                  </a:lnTo>
                  <a:lnTo>
                    <a:pt x="371" y="106"/>
                  </a:lnTo>
                  <a:lnTo>
                    <a:pt x="371" y="106"/>
                  </a:lnTo>
                  <a:lnTo>
                    <a:pt x="371" y="106"/>
                  </a:lnTo>
                  <a:lnTo>
                    <a:pt x="369" y="106"/>
                  </a:lnTo>
                  <a:lnTo>
                    <a:pt x="369" y="106"/>
                  </a:lnTo>
                  <a:lnTo>
                    <a:pt x="369" y="106"/>
                  </a:lnTo>
                  <a:lnTo>
                    <a:pt x="369" y="106"/>
                  </a:lnTo>
                  <a:lnTo>
                    <a:pt x="367" y="106"/>
                  </a:lnTo>
                  <a:lnTo>
                    <a:pt x="367" y="104"/>
                  </a:lnTo>
                  <a:lnTo>
                    <a:pt x="367" y="104"/>
                  </a:lnTo>
                  <a:lnTo>
                    <a:pt x="367" y="104"/>
                  </a:lnTo>
                  <a:lnTo>
                    <a:pt x="367" y="104"/>
                  </a:lnTo>
                  <a:lnTo>
                    <a:pt x="367" y="104"/>
                  </a:lnTo>
                  <a:lnTo>
                    <a:pt x="367" y="102"/>
                  </a:lnTo>
                  <a:lnTo>
                    <a:pt x="367" y="102"/>
                  </a:lnTo>
                  <a:lnTo>
                    <a:pt x="367" y="99"/>
                  </a:lnTo>
                  <a:lnTo>
                    <a:pt x="367" y="99"/>
                  </a:lnTo>
                  <a:lnTo>
                    <a:pt x="367" y="97"/>
                  </a:lnTo>
                  <a:lnTo>
                    <a:pt x="367" y="97"/>
                  </a:lnTo>
                  <a:lnTo>
                    <a:pt x="367" y="95"/>
                  </a:lnTo>
                  <a:lnTo>
                    <a:pt x="369" y="95"/>
                  </a:lnTo>
                  <a:lnTo>
                    <a:pt x="369" y="95"/>
                  </a:lnTo>
                  <a:lnTo>
                    <a:pt x="367" y="95"/>
                  </a:lnTo>
                  <a:lnTo>
                    <a:pt x="364" y="92"/>
                  </a:lnTo>
                  <a:lnTo>
                    <a:pt x="362" y="92"/>
                  </a:lnTo>
                  <a:lnTo>
                    <a:pt x="362" y="92"/>
                  </a:lnTo>
                  <a:lnTo>
                    <a:pt x="362" y="92"/>
                  </a:lnTo>
                  <a:lnTo>
                    <a:pt x="362" y="92"/>
                  </a:lnTo>
                  <a:lnTo>
                    <a:pt x="360" y="95"/>
                  </a:lnTo>
                  <a:lnTo>
                    <a:pt x="360" y="95"/>
                  </a:lnTo>
                  <a:lnTo>
                    <a:pt x="360" y="95"/>
                  </a:lnTo>
                  <a:lnTo>
                    <a:pt x="360" y="92"/>
                  </a:lnTo>
                  <a:lnTo>
                    <a:pt x="360" y="92"/>
                  </a:lnTo>
                  <a:lnTo>
                    <a:pt x="360" y="92"/>
                  </a:lnTo>
                  <a:lnTo>
                    <a:pt x="357" y="92"/>
                  </a:lnTo>
                  <a:lnTo>
                    <a:pt x="355" y="95"/>
                  </a:lnTo>
                  <a:lnTo>
                    <a:pt x="355" y="95"/>
                  </a:lnTo>
                  <a:lnTo>
                    <a:pt x="355" y="97"/>
                  </a:lnTo>
                  <a:lnTo>
                    <a:pt x="355" y="97"/>
                  </a:lnTo>
                  <a:lnTo>
                    <a:pt x="360" y="97"/>
                  </a:lnTo>
                  <a:lnTo>
                    <a:pt x="362" y="97"/>
                  </a:lnTo>
                  <a:lnTo>
                    <a:pt x="362" y="97"/>
                  </a:lnTo>
                  <a:lnTo>
                    <a:pt x="362" y="99"/>
                  </a:lnTo>
                  <a:lnTo>
                    <a:pt x="362" y="99"/>
                  </a:lnTo>
                  <a:lnTo>
                    <a:pt x="360" y="102"/>
                  </a:lnTo>
                  <a:lnTo>
                    <a:pt x="360" y="104"/>
                  </a:lnTo>
                  <a:lnTo>
                    <a:pt x="357" y="104"/>
                  </a:lnTo>
                  <a:lnTo>
                    <a:pt x="357" y="104"/>
                  </a:lnTo>
                  <a:lnTo>
                    <a:pt x="355" y="106"/>
                  </a:lnTo>
                  <a:lnTo>
                    <a:pt x="352" y="104"/>
                  </a:lnTo>
                  <a:lnTo>
                    <a:pt x="352" y="106"/>
                  </a:lnTo>
                  <a:lnTo>
                    <a:pt x="355" y="109"/>
                  </a:lnTo>
                  <a:lnTo>
                    <a:pt x="355" y="109"/>
                  </a:lnTo>
                  <a:lnTo>
                    <a:pt x="355" y="109"/>
                  </a:lnTo>
                  <a:lnTo>
                    <a:pt x="355" y="111"/>
                  </a:lnTo>
                  <a:lnTo>
                    <a:pt x="355" y="111"/>
                  </a:lnTo>
                  <a:lnTo>
                    <a:pt x="355" y="111"/>
                  </a:lnTo>
                  <a:lnTo>
                    <a:pt x="355" y="111"/>
                  </a:lnTo>
                  <a:lnTo>
                    <a:pt x="355" y="111"/>
                  </a:lnTo>
                  <a:lnTo>
                    <a:pt x="357" y="114"/>
                  </a:lnTo>
                  <a:lnTo>
                    <a:pt x="357" y="114"/>
                  </a:lnTo>
                  <a:lnTo>
                    <a:pt x="360" y="116"/>
                  </a:lnTo>
                  <a:lnTo>
                    <a:pt x="364" y="116"/>
                  </a:lnTo>
                  <a:lnTo>
                    <a:pt x="364" y="116"/>
                  </a:lnTo>
                  <a:lnTo>
                    <a:pt x="364" y="116"/>
                  </a:lnTo>
                  <a:lnTo>
                    <a:pt x="364" y="118"/>
                  </a:lnTo>
                  <a:lnTo>
                    <a:pt x="367" y="118"/>
                  </a:lnTo>
                  <a:lnTo>
                    <a:pt x="367" y="118"/>
                  </a:lnTo>
                  <a:lnTo>
                    <a:pt x="367" y="118"/>
                  </a:lnTo>
                  <a:lnTo>
                    <a:pt x="367" y="121"/>
                  </a:lnTo>
                  <a:lnTo>
                    <a:pt x="369" y="121"/>
                  </a:lnTo>
                  <a:lnTo>
                    <a:pt x="369" y="121"/>
                  </a:lnTo>
                  <a:lnTo>
                    <a:pt x="369" y="121"/>
                  </a:lnTo>
                  <a:lnTo>
                    <a:pt x="371" y="121"/>
                  </a:lnTo>
                  <a:lnTo>
                    <a:pt x="371" y="121"/>
                  </a:lnTo>
                  <a:lnTo>
                    <a:pt x="371" y="118"/>
                  </a:lnTo>
                  <a:lnTo>
                    <a:pt x="371" y="118"/>
                  </a:lnTo>
                  <a:lnTo>
                    <a:pt x="371" y="116"/>
                  </a:lnTo>
                  <a:lnTo>
                    <a:pt x="374" y="116"/>
                  </a:lnTo>
                  <a:lnTo>
                    <a:pt x="374" y="114"/>
                  </a:lnTo>
                  <a:lnTo>
                    <a:pt x="374" y="114"/>
                  </a:lnTo>
                  <a:lnTo>
                    <a:pt x="374" y="114"/>
                  </a:lnTo>
                  <a:close/>
                  <a:moveTo>
                    <a:pt x="326" y="95"/>
                  </a:moveTo>
                  <a:lnTo>
                    <a:pt x="329" y="95"/>
                  </a:lnTo>
                  <a:lnTo>
                    <a:pt x="329" y="92"/>
                  </a:lnTo>
                  <a:lnTo>
                    <a:pt x="331" y="92"/>
                  </a:lnTo>
                  <a:lnTo>
                    <a:pt x="331" y="92"/>
                  </a:lnTo>
                  <a:lnTo>
                    <a:pt x="331" y="90"/>
                  </a:lnTo>
                  <a:lnTo>
                    <a:pt x="333" y="88"/>
                  </a:lnTo>
                  <a:lnTo>
                    <a:pt x="333" y="88"/>
                  </a:lnTo>
                  <a:lnTo>
                    <a:pt x="331" y="88"/>
                  </a:lnTo>
                  <a:lnTo>
                    <a:pt x="331" y="88"/>
                  </a:lnTo>
                  <a:lnTo>
                    <a:pt x="331" y="85"/>
                  </a:lnTo>
                  <a:lnTo>
                    <a:pt x="331" y="83"/>
                  </a:lnTo>
                  <a:lnTo>
                    <a:pt x="333" y="83"/>
                  </a:lnTo>
                  <a:lnTo>
                    <a:pt x="333" y="80"/>
                  </a:lnTo>
                  <a:lnTo>
                    <a:pt x="333" y="80"/>
                  </a:lnTo>
                  <a:lnTo>
                    <a:pt x="333" y="80"/>
                  </a:lnTo>
                  <a:lnTo>
                    <a:pt x="333" y="80"/>
                  </a:lnTo>
                  <a:lnTo>
                    <a:pt x="333" y="80"/>
                  </a:lnTo>
                  <a:lnTo>
                    <a:pt x="336" y="78"/>
                  </a:lnTo>
                  <a:lnTo>
                    <a:pt x="336" y="78"/>
                  </a:lnTo>
                  <a:lnTo>
                    <a:pt x="338" y="78"/>
                  </a:lnTo>
                  <a:lnTo>
                    <a:pt x="338" y="78"/>
                  </a:lnTo>
                  <a:lnTo>
                    <a:pt x="338" y="78"/>
                  </a:lnTo>
                  <a:lnTo>
                    <a:pt x="336" y="78"/>
                  </a:lnTo>
                  <a:lnTo>
                    <a:pt x="336" y="76"/>
                  </a:lnTo>
                  <a:lnTo>
                    <a:pt x="336" y="76"/>
                  </a:lnTo>
                  <a:lnTo>
                    <a:pt x="336" y="76"/>
                  </a:lnTo>
                  <a:lnTo>
                    <a:pt x="333" y="76"/>
                  </a:lnTo>
                  <a:lnTo>
                    <a:pt x="333" y="73"/>
                  </a:lnTo>
                  <a:lnTo>
                    <a:pt x="333" y="73"/>
                  </a:lnTo>
                  <a:lnTo>
                    <a:pt x="333" y="76"/>
                  </a:lnTo>
                  <a:lnTo>
                    <a:pt x="331" y="76"/>
                  </a:lnTo>
                  <a:lnTo>
                    <a:pt x="331" y="76"/>
                  </a:lnTo>
                  <a:lnTo>
                    <a:pt x="331" y="76"/>
                  </a:lnTo>
                  <a:lnTo>
                    <a:pt x="333" y="76"/>
                  </a:lnTo>
                  <a:lnTo>
                    <a:pt x="333" y="76"/>
                  </a:lnTo>
                  <a:lnTo>
                    <a:pt x="333" y="78"/>
                  </a:lnTo>
                  <a:lnTo>
                    <a:pt x="333" y="78"/>
                  </a:lnTo>
                  <a:lnTo>
                    <a:pt x="333" y="80"/>
                  </a:lnTo>
                  <a:lnTo>
                    <a:pt x="333" y="80"/>
                  </a:lnTo>
                  <a:lnTo>
                    <a:pt x="331" y="83"/>
                  </a:lnTo>
                  <a:lnTo>
                    <a:pt x="331" y="83"/>
                  </a:lnTo>
                  <a:lnTo>
                    <a:pt x="331" y="83"/>
                  </a:lnTo>
                  <a:lnTo>
                    <a:pt x="331" y="88"/>
                  </a:lnTo>
                  <a:lnTo>
                    <a:pt x="331" y="88"/>
                  </a:lnTo>
                  <a:lnTo>
                    <a:pt x="331" y="90"/>
                  </a:lnTo>
                  <a:lnTo>
                    <a:pt x="329" y="90"/>
                  </a:lnTo>
                  <a:lnTo>
                    <a:pt x="329" y="92"/>
                  </a:lnTo>
                  <a:lnTo>
                    <a:pt x="326" y="92"/>
                  </a:lnTo>
                  <a:lnTo>
                    <a:pt x="326" y="92"/>
                  </a:lnTo>
                  <a:lnTo>
                    <a:pt x="326" y="92"/>
                  </a:lnTo>
                  <a:lnTo>
                    <a:pt x="326" y="95"/>
                  </a:lnTo>
                  <a:close/>
                  <a:moveTo>
                    <a:pt x="345" y="180"/>
                  </a:moveTo>
                  <a:lnTo>
                    <a:pt x="343" y="180"/>
                  </a:lnTo>
                  <a:lnTo>
                    <a:pt x="343" y="180"/>
                  </a:lnTo>
                  <a:lnTo>
                    <a:pt x="343" y="180"/>
                  </a:lnTo>
                  <a:lnTo>
                    <a:pt x="343" y="177"/>
                  </a:lnTo>
                  <a:lnTo>
                    <a:pt x="343" y="177"/>
                  </a:lnTo>
                  <a:lnTo>
                    <a:pt x="343" y="177"/>
                  </a:lnTo>
                  <a:lnTo>
                    <a:pt x="343" y="177"/>
                  </a:lnTo>
                  <a:lnTo>
                    <a:pt x="343" y="175"/>
                  </a:lnTo>
                  <a:lnTo>
                    <a:pt x="343" y="175"/>
                  </a:lnTo>
                  <a:lnTo>
                    <a:pt x="343" y="175"/>
                  </a:lnTo>
                  <a:lnTo>
                    <a:pt x="343" y="173"/>
                  </a:lnTo>
                  <a:lnTo>
                    <a:pt x="341" y="170"/>
                  </a:lnTo>
                  <a:lnTo>
                    <a:pt x="341" y="170"/>
                  </a:lnTo>
                  <a:lnTo>
                    <a:pt x="336" y="170"/>
                  </a:lnTo>
                  <a:lnTo>
                    <a:pt x="336" y="170"/>
                  </a:lnTo>
                  <a:lnTo>
                    <a:pt x="336" y="170"/>
                  </a:lnTo>
                  <a:lnTo>
                    <a:pt x="333" y="170"/>
                  </a:lnTo>
                  <a:lnTo>
                    <a:pt x="333" y="168"/>
                  </a:lnTo>
                  <a:lnTo>
                    <a:pt x="333" y="168"/>
                  </a:lnTo>
                  <a:lnTo>
                    <a:pt x="333" y="168"/>
                  </a:lnTo>
                  <a:lnTo>
                    <a:pt x="333" y="168"/>
                  </a:lnTo>
                  <a:lnTo>
                    <a:pt x="331" y="168"/>
                  </a:lnTo>
                  <a:lnTo>
                    <a:pt x="331" y="168"/>
                  </a:lnTo>
                  <a:lnTo>
                    <a:pt x="331" y="168"/>
                  </a:lnTo>
                  <a:lnTo>
                    <a:pt x="331" y="168"/>
                  </a:lnTo>
                  <a:lnTo>
                    <a:pt x="331" y="168"/>
                  </a:lnTo>
                  <a:lnTo>
                    <a:pt x="331" y="168"/>
                  </a:lnTo>
                  <a:lnTo>
                    <a:pt x="331" y="168"/>
                  </a:lnTo>
                  <a:lnTo>
                    <a:pt x="331" y="166"/>
                  </a:lnTo>
                  <a:lnTo>
                    <a:pt x="331" y="166"/>
                  </a:lnTo>
                  <a:lnTo>
                    <a:pt x="331" y="166"/>
                  </a:lnTo>
                  <a:lnTo>
                    <a:pt x="329" y="166"/>
                  </a:lnTo>
                  <a:lnTo>
                    <a:pt x="329" y="166"/>
                  </a:lnTo>
                  <a:lnTo>
                    <a:pt x="329" y="166"/>
                  </a:lnTo>
                  <a:lnTo>
                    <a:pt x="326" y="163"/>
                  </a:lnTo>
                  <a:lnTo>
                    <a:pt x="326" y="163"/>
                  </a:lnTo>
                  <a:lnTo>
                    <a:pt x="324" y="161"/>
                  </a:lnTo>
                  <a:lnTo>
                    <a:pt x="324" y="159"/>
                  </a:lnTo>
                  <a:lnTo>
                    <a:pt x="322" y="159"/>
                  </a:lnTo>
                  <a:lnTo>
                    <a:pt x="322" y="159"/>
                  </a:lnTo>
                  <a:lnTo>
                    <a:pt x="322" y="156"/>
                  </a:lnTo>
                  <a:lnTo>
                    <a:pt x="322" y="156"/>
                  </a:lnTo>
                  <a:lnTo>
                    <a:pt x="322" y="156"/>
                  </a:lnTo>
                  <a:lnTo>
                    <a:pt x="322" y="156"/>
                  </a:lnTo>
                  <a:lnTo>
                    <a:pt x="322" y="154"/>
                  </a:lnTo>
                  <a:lnTo>
                    <a:pt x="319" y="154"/>
                  </a:lnTo>
                  <a:lnTo>
                    <a:pt x="319" y="151"/>
                  </a:lnTo>
                  <a:lnTo>
                    <a:pt x="317" y="151"/>
                  </a:lnTo>
                  <a:lnTo>
                    <a:pt x="317" y="151"/>
                  </a:lnTo>
                  <a:lnTo>
                    <a:pt x="315" y="151"/>
                  </a:lnTo>
                  <a:lnTo>
                    <a:pt x="315" y="151"/>
                  </a:lnTo>
                  <a:lnTo>
                    <a:pt x="315" y="151"/>
                  </a:lnTo>
                  <a:lnTo>
                    <a:pt x="315" y="151"/>
                  </a:lnTo>
                  <a:lnTo>
                    <a:pt x="315" y="149"/>
                  </a:lnTo>
                  <a:lnTo>
                    <a:pt x="315" y="149"/>
                  </a:lnTo>
                  <a:lnTo>
                    <a:pt x="315" y="149"/>
                  </a:lnTo>
                  <a:lnTo>
                    <a:pt x="317" y="149"/>
                  </a:lnTo>
                  <a:lnTo>
                    <a:pt x="317" y="149"/>
                  </a:lnTo>
                  <a:lnTo>
                    <a:pt x="312" y="147"/>
                  </a:lnTo>
                  <a:lnTo>
                    <a:pt x="310" y="147"/>
                  </a:lnTo>
                  <a:lnTo>
                    <a:pt x="307" y="144"/>
                  </a:lnTo>
                  <a:lnTo>
                    <a:pt x="307" y="144"/>
                  </a:lnTo>
                  <a:lnTo>
                    <a:pt x="307" y="144"/>
                  </a:lnTo>
                  <a:lnTo>
                    <a:pt x="307" y="144"/>
                  </a:lnTo>
                  <a:lnTo>
                    <a:pt x="307" y="144"/>
                  </a:lnTo>
                  <a:lnTo>
                    <a:pt x="305" y="142"/>
                  </a:lnTo>
                  <a:lnTo>
                    <a:pt x="303" y="140"/>
                  </a:lnTo>
                  <a:lnTo>
                    <a:pt x="303" y="140"/>
                  </a:lnTo>
                  <a:lnTo>
                    <a:pt x="300" y="142"/>
                  </a:lnTo>
                  <a:lnTo>
                    <a:pt x="300" y="140"/>
                  </a:lnTo>
                  <a:lnTo>
                    <a:pt x="300" y="140"/>
                  </a:lnTo>
                  <a:lnTo>
                    <a:pt x="300" y="140"/>
                  </a:lnTo>
                  <a:lnTo>
                    <a:pt x="300" y="140"/>
                  </a:lnTo>
                  <a:lnTo>
                    <a:pt x="300" y="140"/>
                  </a:lnTo>
                  <a:lnTo>
                    <a:pt x="300" y="140"/>
                  </a:lnTo>
                  <a:lnTo>
                    <a:pt x="300" y="137"/>
                  </a:lnTo>
                  <a:lnTo>
                    <a:pt x="300" y="137"/>
                  </a:lnTo>
                  <a:lnTo>
                    <a:pt x="300" y="137"/>
                  </a:lnTo>
                  <a:lnTo>
                    <a:pt x="300" y="137"/>
                  </a:lnTo>
                  <a:lnTo>
                    <a:pt x="300" y="137"/>
                  </a:lnTo>
                  <a:lnTo>
                    <a:pt x="300" y="137"/>
                  </a:lnTo>
                  <a:lnTo>
                    <a:pt x="298" y="137"/>
                  </a:lnTo>
                  <a:lnTo>
                    <a:pt x="298" y="135"/>
                  </a:lnTo>
                  <a:lnTo>
                    <a:pt x="296" y="135"/>
                  </a:lnTo>
                  <a:lnTo>
                    <a:pt x="296" y="135"/>
                  </a:lnTo>
                  <a:lnTo>
                    <a:pt x="296" y="135"/>
                  </a:lnTo>
                  <a:lnTo>
                    <a:pt x="296" y="137"/>
                  </a:lnTo>
                  <a:lnTo>
                    <a:pt x="298" y="137"/>
                  </a:lnTo>
                  <a:lnTo>
                    <a:pt x="298" y="137"/>
                  </a:lnTo>
                  <a:lnTo>
                    <a:pt x="298" y="140"/>
                  </a:lnTo>
                  <a:lnTo>
                    <a:pt x="298" y="140"/>
                  </a:lnTo>
                  <a:lnTo>
                    <a:pt x="298" y="140"/>
                  </a:lnTo>
                  <a:lnTo>
                    <a:pt x="296" y="140"/>
                  </a:lnTo>
                  <a:lnTo>
                    <a:pt x="296" y="140"/>
                  </a:lnTo>
                  <a:lnTo>
                    <a:pt x="296" y="140"/>
                  </a:lnTo>
                  <a:lnTo>
                    <a:pt x="296" y="137"/>
                  </a:lnTo>
                  <a:lnTo>
                    <a:pt x="293" y="137"/>
                  </a:lnTo>
                  <a:lnTo>
                    <a:pt x="296" y="137"/>
                  </a:lnTo>
                  <a:lnTo>
                    <a:pt x="296" y="137"/>
                  </a:lnTo>
                  <a:lnTo>
                    <a:pt x="296" y="137"/>
                  </a:lnTo>
                  <a:lnTo>
                    <a:pt x="293" y="132"/>
                  </a:lnTo>
                  <a:lnTo>
                    <a:pt x="293" y="132"/>
                  </a:lnTo>
                  <a:lnTo>
                    <a:pt x="293" y="130"/>
                  </a:lnTo>
                  <a:lnTo>
                    <a:pt x="293" y="132"/>
                  </a:lnTo>
                  <a:lnTo>
                    <a:pt x="293" y="132"/>
                  </a:lnTo>
                  <a:lnTo>
                    <a:pt x="293" y="132"/>
                  </a:lnTo>
                  <a:lnTo>
                    <a:pt x="293" y="135"/>
                  </a:lnTo>
                  <a:lnTo>
                    <a:pt x="293" y="132"/>
                  </a:lnTo>
                  <a:lnTo>
                    <a:pt x="291" y="132"/>
                  </a:lnTo>
                  <a:lnTo>
                    <a:pt x="291" y="132"/>
                  </a:lnTo>
                  <a:lnTo>
                    <a:pt x="291" y="132"/>
                  </a:lnTo>
                  <a:lnTo>
                    <a:pt x="291" y="132"/>
                  </a:lnTo>
                  <a:lnTo>
                    <a:pt x="291" y="135"/>
                  </a:lnTo>
                  <a:lnTo>
                    <a:pt x="291" y="135"/>
                  </a:lnTo>
                  <a:lnTo>
                    <a:pt x="291" y="135"/>
                  </a:lnTo>
                  <a:lnTo>
                    <a:pt x="291" y="132"/>
                  </a:lnTo>
                  <a:lnTo>
                    <a:pt x="289" y="132"/>
                  </a:lnTo>
                  <a:lnTo>
                    <a:pt x="289" y="130"/>
                  </a:lnTo>
                  <a:lnTo>
                    <a:pt x="289" y="128"/>
                  </a:lnTo>
                  <a:lnTo>
                    <a:pt x="286" y="128"/>
                  </a:lnTo>
                  <a:lnTo>
                    <a:pt x="284" y="128"/>
                  </a:lnTo>
                  <a:lnTo>
                    <a:pt x="284" y="128"/>
                  </a:lnTo>
                  <a:lnTo>
                    <a:pt x="281" y="128"/>
                  </a:lnTo>
                  <a:lnTo>
                    <a:pt x="279" y="125"/>
                  </a:lnTo>
                  <a:lnTo>
                    <a:pt x="279" y="125"/>
                  </a:lnTo>
                  <a:lnTo>
                    <a:pt x="279" y="125"/>
                  </a:lnTo>
                  <a:lnTo>
                    <a:pt x="279" y="123"/>
                  </a:lnTo>
                  <a:lnTo>
                    <a:pt x="279" y="123"/>
                  </a:lnTo>
                  <a:lnTo>
                    <a:pt x="279" y="123"/>
                  </a:lnTo>
                  <a:lnTo>
                    <a:pt x="277" y="123"/>
                  </a:lnTo>
                  <a:lnTo>
                    <a:pt x="277" y="121"/>
                  </a:lnTo>
                  <a:lnTo>
                    <a:pt x="277" y="121"/>
                  </a:lnTo>
                  <a:lnTo>
                    <a:pt x="277" y="121"/>
                  </a:lnTo>
                  <a:lnTo>
                    <a:pt x="279" y="123"/>
                  </a:lnTo>
                  <a:lnTo>
                    <a:pt x="279" y="123"/>
                  </a:lnTo>
                  <a:lnTo>
                    <a:pt x="279" y="123"/>
                  </a:lnTo>
                  <a:lnTo>
                    <a:pt x="279" y="123"/>
                  </a:lnTo>
                  <a:lnTo>
                    <a:pt x="279" y="121"/>
                  </a:lnTo>
                  <a:lnTo>
                    <a:pt x="279" y="121"/>
                  </a:lnTo>
                  <a:lnTo>
                    <a:pt x="279" y="121"/>
                  </a:lnTo>
                  <a:lnTo>
                    <a:pt x="279" y="121"/>
                  </a:lnTo>
                  <a:lnTo>
                    <a:pt x="277" y="118"/>
                  </a:lnTo>
                  <a:lnTo>
                    <a:pt x="277" y="118"/>
                  </a:lnTo>
                  <a:lnTo>
                    <a:pt x="277" y="118"/>
                  </a:lnTo>
                  <a:lnTo>
                    <a:pt x="277" y="118"/>
                  </a:lnTo>
                  <a:lnTo>
                    <a:pt x="277" y="118"/>
                  </a:lnTo>
                  <a:lnTo>
                    <a:pt x="277" y="118"/>
                  </a:lnTo>
                  <a:lnTo>
                    <a:pt x="277" y="118"/>
                  </a:lnTo>
                  <a:lnTo>
                    <a:pt x="277" y="118"/>
                  </a:lnTo>
                  <a:lnTo>
                    <a:pt x="274" y="118"/>
                  </a:lnTo>
                  <a:lnTo>
                    <a:pt x="274" y="118"/>
                  </a:lnTo>
                  <a:lnTo>
                    <a:pt x="274" y="116"/>
                  </a:lnTo>
                  <a:lnTo>
                    <a:pt x="274" y="116"/>
                  </a:lnTo>
                  <a:lnTo>
                    <a:pt x="272" y="116"/>
                  </a:lnTo>
                  <a:lnTo>
                    <a:pt x="270" y="114"/>
                  </a:lnTo>
                  <a:lnTo>
                    <a:pt x="270" y="114"/>
                  </a:lnTo>
                  <a:lnTo>
                    <a:pt x="270" y="114"/>
                  </a:lnTo>
                  <a:lnTo>
                    <a:pt x="270" y="111"/>
                  </a:lnTo>
                  <a:lnTo>
                    <a:pt x="270" y="111"/>
                  </a:lnTo>
                  <a:lnTo>
                    <a:pt x="270" y="111"/>
                  </a:lnTo>
                  <a:lnTo>
                    <a:pt x="270" y="111"/>
                  </a:lnTo>
                  <a:lnTo>
                    <a:pt x="270" y="111"/>
                  </a:lnTo>
                  <a:lnTo>
                    <a:pt x="270" y="109"/>
                  </a:lnTo>
                  <a:lnTo>
                    <a:pt x="272" y="106"/>
                  </a:lnTo>
                  <a:lnTo>
                    <a:pt x="270" y="106"/>
                  </a:lnTo>
                  <a:lnTo>
                    <a:pt x="270" y="106"/>
                  </a:lnTo>
                  <a:lnTo>
                    <a:pt x="267" y="106"/>
                  </a:lnTo>
                  <a:lnTo>
                    <a:pt x="267" y="106"/>
                  </a:lnTo>
                  <a:lnTo>
                    <a:pt x="267" y="104"/>
                  </a:lnTo>
                  <a:lnTo>
                    <a:pt x="265" y="104"/>
                  </a:lnTo>
                  <a:lnTo>
                    <a:pt x="265" y="104"/>
                  </a:lnTo>
                  <a:lnTo>
                    <a:pt x="265" y="104"/>
                  </a:lnTo>
                  <a:lnTo>
                    <a:pt x="265" y="102"/>
                  </a:lnTo>
                  <a:lnTo>
                    <a:pt x="262" y="99"/>
                  </a:lnTo>
                  <a:lnTo>
                    <a:pt x="265" y="99"/>
                  </a:lnTo>
                  <a:lnTo>
                    <a:pt x="262" y="99"/>
                  </a:lnTo>
                  <a:lnTo>
                    <a:pt x="262" y="97"/>
                  </a:lnTo>
                  <a:lnTo>
                    <a:pt x="262" y="97"/>
                  </a:lnTo>
                  <a:lnTo>
                    <a:pt x="262" y="97"/>
                  </a:lnTo>
                  <a:lnTo>
                    <a:pt x="262" y="97"/>
                  </a:lnTo>
                  <a:lnTo>
                    <a:pt x="260" y="97"/>
                  </a:lnTo>
                  <a:lnTo>
                    <a:pt x="260" y="97"/>
                  </a:lnTo>
                  <a:lnTo>
                    <a:pt x="260" y="97"/>
                  </a:lnTo>
                  <a:lnTo>
                    <a:pt x="260" y="97"/>
                  </a:lnTo>
                  <a:lnTo>
                    <a:pt x="260" y="97"/>
                  </a:lnTo>
                  <a:lnTo>
                    <a:pt x="260" y="97"/>
                  </a:lnTo>
                  <a:lnTo>
                    <a:pt x="260" y="97"/>
                  </a:lnTo>
                  <a:lnTo>
                    <a:pt x="260" y="97"/>
                  </a:lnTo>
                  <a:lnTo>
                    <a:pt x="253" y="95"/>
                  </a:lnTo>
                  <a:lnTo>
                    <a:pt x="253" y="92"/>
                  </a:lnTo>
                  <a:lnTo>
                    <a:pt x="251" y="92"/>
                  </a:lnTo>
                  <a:lnTo>
                    <a:pt x="251" y="92"/>
                  </a:lnTo>
                  <a:lnTo>
                    <a:pt x="248" y="92"/>
                  </a:lnTo>
                  <a:lnTo>
                    <a:pt x="248" y="92"/>
                  </a:lnTo>
                  <a:lnTo>
                    <a:pt x="248" y="90"/>
                  </a:lnTo>
                  <a:lnTo>
                    <a:pt x="248" y="90"/>
                  </a:lnTo>
                  <a:lnTo>
                    <a:pt x="246" y="88"/>
                  </a:lnTo>
                  <a:lnTo>
                    <a:pt x="246" y="88"/>
                  </a:lnTo>
                  <a:lnTo>
                    <a:pt x="244" y="85"/>
                  </a:lnTo>
                  <a:lnTo>
                    <a:pt x="241" y="83"/>
                  </a:lnTo>
                  <a:lnTo>
                    <a:pt x="241" y="83"/>
                  </a:lnTo>
                  <a:lnTo>
                    <a:pt x="241" y="83"/>
                  </a:lnTo>
                  <a:lnTo>
                    <a:pt x="239" y="80"/>
                  </a:lnTo>
                  <a:lnTo>
                    <a:pt x="239" y="80"/>
                  </a:lnTo>
                  <a:lnTo>
                    <a:pt x="236" y="78"/>
                  </a:lnTo>
                  <a:lnTo>
                    <a:pt x="236" y="78"/>
                  </a:lnTo>
                  <a:lnTo>
                    <a:pt x="234" y="78"/>
                  </a:lnTo>
                  <a:lnTo>
                    <a:pt x="234" y="76"/>
                  </a:lnTo>
                  <a:lnTo>
                    <a:pt x="232" y="76"/>
                  </a:lnTo>
                  <a:lnTo>
                    <a:pt x="232" y="76"/>
                  </a:lnTo>
                  <a:lnTo>
                    <a:pt x="232" y="76"/>
                  </a:lnTo>
                  <a:lnTo>
                    <a:pt x="229" y="71"/>
                  </a:lnTo>
                  <a:lnTo>
                    <a:pt x="227" y="69"/>
                  </a:lnTo>
                  <a:lnTo>
                    <a:pt x="218" y="66"/>
                  </a:lnTo>
                  <a:lnTo>
                    <a:pt x="218" y="66"/>
                  </a:lnTo>
                  <a:lnTo>
                    <a:pt x="218" y="66"/>
                  </a:lnTo>
                  <a:lnTo>
                    <a:pt x="218" y="69"/>
                  </a:lnTo>
                  <a:lnTo>
                    <a:pt x="218" y="71"/>
                  </a:lnTo>
                  <a:lnTo>
                    <a:pt x="220" y="71"/>
                  </a:lnTo>
                  <a:lnTo>
                    <a:pt x="218" y="71"/>
                  </a:lnTo>
                  <a:lnTo>
                    <a:pt x="218" y="71"/>
                  </a:lnTo>
                  <a:lnTo>
                    <a:pt x="218" y="69"/>
                  </a:lnTo>
                  <a:lnTo>
                    <a:pt x="218" y="69"/>
                  </a:lnTo>
                  <a:lnTo>
                    <a:pt x="215" y="69"/>
                  </a:lnTo>
                  <a:lnTo>
                    <a:pt x="215" y="69"/>
                  </a:lnTo>
                  <a:lnTo>
                    <a:pt x="213" y="66"/>
                  </a:lnTo>
                  <a:lnTo>
                    <a:pt x="213" y="66"/>
                  </a:lnTo>
                  <a:lnTo>
                    <a:pt x="208" y="61"/>
                  </a:lnTo>
                  <a:lnTo>
                    <a:pt x="208" y="61"/>
                  </a:lnTo>
                  <a:lnTo>
                    <a:pt x="206" y="61"/>
                  </a:lnTo>
                  <a:lnTo>
                    <a:pt x="206" y="59"/>
                  </a:lnTo>
                  <a:lnTo>
                    <a:pt x="206" y="59"/>
                  </a:lnTo>
                  <a:lnTo>
                    <a:pt x="206" y="57"/>
                  </a:lnTo>
                  <a:lnTo>
                    <a:pt x="203" y="57"/>
                  </a:lnTo>
                  <a:lnTo>
                    <a:pt x="203" y="57"/>
                  </a:lnTo>
                  <a:lnTo>
                    <a:pt x="203" y="57"/>
                  </a:lnTo>
                  <a:lnTo>
                    <a:pt x="203" y="57"/>
                  </a:lnTo>
                  <a:lnTo>
                    <a:pt x="203" y="59"/>
                  </a:lnTo>
                  <a:lnTo>
                    <a:pt x="203" y="59"/>
                  </a:lnTo>
                  <a:lnTo>
                    <a:pt x="203" y="59"/>
                  </a:lnTo>
                  <a:lnTo>
                    <a:pt x="203" y="59"/>
                  </a:lnTo>
                  <a:lnTo>
                    <a:pt x="203" y="59"/>
                  </a:lnTo>
                  <a:lnTo>
                    <a:pt x="203" y="59"/>
                  </a:lnTo>
                  <a:lnTo>
                    <a:pt x="203" y="61"/>
                  </a:lnTo>
                  <a:lnTo>
                    <a:pt x="203" y="61"/>
                  </a:lnTo>
                  <a:lnTo>
                    <a:pt x="203" y="59"/>
                  </a:lnTo>
                  <a:lnTo>
                    <a:pt x="203" y="59"/>
                  </a:lnTo>
                  <a:lnTo>
                    <a:pt x="206" y="61"/>
                  </a:lnTo>
                  <a:lnTo>
                    <a:pt x="206" y="61"/>
                  </a:lnTo>
                  <a:lnTo>
                    <a:pt x="206" y="61"/>
                  </a:lnTo>
                  <a:lnTo>
                    <a:pt x="206" y="64"/>
                  </a:lnTo>
                  <a:lnTo>
                    <a:pt x="203" y="64"/>
                  </a:lnTo>
                  <a:lnTo>
                    <a:pt x="206" y="64"/>
                  </a:lnTo>
                  <a:lnTo>
                    <a:pt x="206" y="66"/>
                  </a:lnTo>
                  <a:lnTo>
                    <a:pt x="206" y="66"/>
                  </a:lnTo>
                  <a:lnTo>
                    <a:pt x="203" y="66"/>
                  </a:lnTo>
                  <a:lnTo>
                    <a:pt x="203" y="66"/>
                  </a:lnTo>
                  <a:lnTo>
                    <a:pt x="201" y="66"/>
                  </a:lnTo>
                  <a:lnTo>
                    <a:pt x="203" y="69"/>
                  </a:lnTo>
                  <a:lnTo>
                    <a:pt x="203" y="69"/>
                  </a:lnTo>
                  <a:lnTo>
                    <a:pt x="203" y="69"/>
                  </a:lnTo>
                  <a:lnTo>
                    <a:pt x="203" y="69"/>
                  </a:lnTo>
                  <a:lnTo>
                    <a:pt x="203" y="69"/>
                  </a:lnTo>
                  <a:lnTo>
                    <a:pt x="206" y="69"/>
                  </a:lnTo>
                  <a:lnTo>
                    <a:pt x="206" y="69"/>
                  </a:lnTo>
                  <a:lnTo>
                    <a:pt x="206" y="69"/>
                  </a:lnTo>
                  <a:lnTo>
                    <a:pt x="206" y="66"/>
                  </a:lnTo>
                  <a:lnTo>
                    <a:pt x="206" y="66"/>
                  </a:lnTo>
                  <a:lnTo>
                    <a:pt x="206" y="69"/>
                  </a:lnTo>
                  <a:lnTo>
                    <a:pt x="206" y="69"/>
                  </a:lnTo>
                  <a:lnTo>
                    <a:pt x="206" y="69"/>
                  </a:lnTo>
                  <a:lnTo>
                    <a:pt x="206" y="69"/>
                  </a:lnTo>
                  <a:lnTo>
                    <a:pt x="208" y="69"/>
                  </a:lnTo>
                  <a:lnTo>
                    <a:pt x="210" y="69"/>
                  </a:lnTo>
                  <a:lnTo>
                    <a:pt x="210" y="71"/>
                  </a:lnTo>
                  <a:lnTo>
                    <a:pt x="210" y="71"/>
                  </a:lnTo>
                  <a:lnTo>
                    <a:pt x="210" y="71"/>
                  </a:lnTo>
                  <a:lnTo>
                    <a:pt x="210" y="73"/>
                  </a:lnTo>
                  <a:lnTo>
                    <a:pt x="210" y="73"/>
                  </a:lnTo>
                  <a:lnTo>
                    <a:pt x="210" y="76"/>
                  </a:lnTo>
                  <a:lnTo>
                    <a:pt x="208" y="73"/>
                  </a:lnTo>
                  <a:lnTo>
                    <a:pt x="208" y="76"/>
                  </a:lnTo>
                  <a:lnTo>
                    <a:pt x="208" y="76"/>
                  </a:lnTo>
                  <a:lnTo>
                    <a:pt x="208" y="76"/>
                  </a:lnTo>
                  <a:lnTo>
                    <a:pt x="208" y="76"/>
                  </a:lnTo>
                  <a:lnTo>
                    <a:pt x="210" y="78"/>
                  </a:lnTo>
                  <a:lnTo>
                    <a:pt x="210" y="78"/>
                  </a:lnTo>
                  <a:lnTo>
                    <a:pt x="210" y="78"/>
                  </a:lnTo>
                  <a:lnTo>
                    <a:pt x="210" y="80"/>
                  </a:lnTo>
                  <a:lnTo>
                    <a:pt x="210" y="83"/>
                  </a:lnTo>
                  <a:lnTo>
                    <a:pt x="213" y="85"/>
                  </a:lnTo>
                  <a:lnTo>
                    <a:pt x="215" y="85"/>
                  </a:lnTo>
                  <a:lnTo>
                    <a:pt x="215" y="85"/>
                  </a:lnTo>
                  <a:lnTo>
                    <a:pt x="215" y="85"/>
                  </a:lnTo>
                  <a:lnTo>
                    <a:pt x="215" y="85"/>
                  </a:lnTo>
                  <a:lnTo>
                    <a:pt x="215" y="85"/>
                  </a:lnTo>
                  <a:lnTo>
                    <a:pt x="218" y="90"/>
                  </a:lnTo>
                  <a:lnTo>
                    <a:pt x="218" y="90"/>
                  </a:lnTo>
                  <a:lnTo>
                    <a:pt x="218" y="92"/>
                  </a:lnTo>
                  <a:lnTo>
                    <a:pt x="220" y="95"/>
                  </a:lnTo>
                  <a:lnTo>
                    <a:pt x="220" y="95"/>
                  </a:lnTo>
                  <a:lnTo>
                    <a:pt x="220" y="95"/>
                  </a:lnTo>
                  <a:lnTo>
                    <a:pt x="220" y="95"/>
                  </a:lnTo>
                  <a:lnTo>
                    <a:pt x="220" y="97"/>
                  </a:lnTo>
                  <a:lnTo>
                    <a:pt x="220" y="97"/>
                  </a:lnTo>
                  <a:lnTo>
                    <a:pt x="220" y="97"/>
                  </a:lnTo>
                  <a:lnTo>
                    <a:pt x="218" y="97"/>
                  </a:lnTo>
                  <a:lnTo>
                    <a:pt x="220" y="97"/>
                  </a:lnTo>
                  <a:lnTo>
                    <a:pt x="220" y="97"/>
                  </a:lnTo>
                  <a:lnTo>
                    <a:pt x="220" y="99"/>
                  </a:lnTo>
                  <a:lnTo>
                    <a:pt x="222" y="102"/>
                  </a:lnTo>
                  <a:lnTo>
                    <a:pt x="225" y="102"/>
                  </a:lnTo>
                  <a:lnTo>
                    <a:pt x="225" y="102"/>
                  </a:lnTo>
                  <a:lnTo>
                    <a:pt x="225" y="104"/>
                  </a:lnTo>
                  <a:lnTo>
                    <a:pt x="225" y="104"/>
                  </a:lnTo>
                  <a:lnTo>
                    <a:pt x="227" y="104"/>
                  </a:lnTo>
                  <a:lnTo>
                    <a:pt x="227" y="104"/>
                  </a:lnTo>
                  <a:lnTo>
                    <a:pt x="227" y="104"/>
                  </a:lnTo>
                  <a:lnTo>
                    <a:pt x="229" y="106"/>
                  </a:lnTo>
                  <a:lnTo>
                    <a:pt x="229" y="106"/>
                  </a:lnTo>
                  <a:lnTo>
                    <a:pt x="229" y="106"/>
                  </a:lnTo>
                  <a:lnTo>
                    <a:pt x="232" y="106"/>
                  </a:lnTo>
                  <a:lnTo>
                    <a:pt x="232" y="106"/>
                  </a:lnTo>
                  <a:lnTo>
                    <a:pt x="232" y="106"/>
                  </a:lnTo>
                  <a:lnTo>
                    <a:pt x="232" y="106"/>
                  </a:lnTo>
                  <a:lnTo>
                    <a:pt x="232" y="106"/>
                  </a:lnTo>
                  <a:lnTo>
                    <a:pt x="232" y="109"/>
                  </a:lnTo>
                  <a:lnTo>
                    <a:pt x="232" y="109"/>
                  </a:lnTo>
                  <a:lnTo>
                    <a:pt x="232" y="109"/>
                  </a:lnTo>
                  <a:lnTo>
                    <a:pt x="232" y="109"/>
                  </a:lnTo>
                  <a:lnTo>
                    <a:pt x="232" y="109"/>
                  </a:lnTo>
                  <a:lnTo>
                    <a:pt x="234" y="109"/>
                  </a:lnTo>
                  <a:lnTo>
                    <a:pt x="234" y="111"/>
                  </a:lnTo>
                  <a:lnTo>
                    <a:pt x="232" y="111"/>
                  </a:lnTo>
                  <a:lnTo>
                    <a:pt x="234" y="111"/>
                  </a:lnTo>
                  <a:lnTo>
                    <a:pt x="234" y="114"/>
                  </a:lnTo>
                  <a:lnTo>
                    <a:pt x="234" y="116"/>
                  </a:lnTo>
                  <a:lnTo>
                    <a:pt x="234" y="116"/>
                  </a:lnTo>
                  <a:lnTo>
                    <a:pt x="234" y="116"/>
                  </a:lnTo>
                  <a:lnTo>
                    <a:pt x="234" y="114"/>
                  </a:lnTo>
                  <a:lnTo>
                    <a:pt x="236" y="114"/>
                  </a:lnTo>
                  <a:lnTo>
                    <a:pt x="236" y="114"/>
                  </a:lnTo>
                  <a:lnTo>
                    <a:pt x="236" y="114"/>
                  </a:lnTo>
                  <a:lnTo>
                    <a:pt x="236" y="116"/>
                  </a:lnTo>
                  <a:lnTo>
                    <a:pt x="236" y="116"/>
                  </a:lnTo>
                  <a:lnTo>
                    <a:pt x="236" y="116"/>
                  </a:lnTo>
                  <a:lnTo>
                    <a:pt x="239" y="114"/>
                  </a:lnTo>
                  <a:lnTo>
                    <a:pt x="239" y="114"/>
                  </a:lnTo>
                  <a:lnTo>
                    <a:pt x="239" y="114"/>
                  </a:lnTo>
                  <a:lnTo>
                    <a:pt x="239" y="114"/>
                  </a:lnTo>
                  <a:lnTo>
                    <a:pt x="239" y="116"/>
                  </a:lnTo>
                  <a:lnTo>
                    <a:pt x="239" y="116"/>
                  </a:lnTo>
                  <a:lnTo>
                    <a:pt x="239" y="116"/>
                  </a:lnTo>
                  <a:lnTo>
                    <a:pt x="239" y="116"/>
                  </a:lnTo>
                  <a:lnTo>
                    <a:pt x="239" y="116"/>
                  </a:lnTo>
                  <a:lnTo>
                    <a:pt x="239" y="116"/>
                  </a:lnTo>
                  <a:lnTo>
                    <a:pt x="239" y="116"/>
                  </a:lnTo>
                  <a:lnTo>
                    <a:pt x="239" y="116"/>
                  </a:lnTo>
                  <a:lnTo>
                    <a:pt x="239" y="116"/>
                  </a:lnTo>
                  <a:lnTo>
                    <a:pt x="241" y="116"/>
                  </a:lnTo>
                  <a:lnTo>
                    <a:pt x="241" y="118"/>
                  </a:lnTo>
                  <a:lnTo>
                    <a:pt x="241" y="118"/>
                  </a:lnTo>
                  <a:lnTo>
                    <a:pt x="241" y="121"/>
                  </a:lnTo>
                  <a:lnTo>
                    <a:pt x="241" y="121"/>
                  </a:lnTo>
                  <a:lnTo>
                    <a:pt x="244" y="125"/>
                  </a:lnTo>
                  <a:lnTo>
                    <a:pt x="244" y="128"/>
                  </a:lnTo>
                  <a:lnTo>
                    <a:pt x="244" y="128"/>
                  </a:lnTo>
                  <a:lnTo>
                    <a:pt x="244" y="128"/>
                  </a:lnTo>
                  <a:lnTo>
                    <a:pt x="246" y="128"/>
                  </a:lnTo>
                  <a:lnTo>
                    <a:pt x="246" y="128"/>
                  </a:lnTo>
                  <a:lnTo>
                    <a:pt x="246" y="128"/>
                  </a:lnTo>
                  <a:lnTo>
                    <a:pt x="246" y="128"/>
                  </a:lnTo>
                  <a:lnTo>
                    <a:pt x="246" y="130"/>
                  </a:lnTo>
                  <a:lnTo>
                    <a:pt x="246" y="130"/>
                  </a:lnTo>
                  <a:lnTo>
                    <a:pt x="246" y="130"/>
                  </a:lnTo>
                  <a:lnTo>
                    <a:pt x="246" y="130"/>
                  </a:lnTo>
                  <a:lnTo>
                    <a:pt x="246" y="130"/>
                  </a:lnTo>
                  <a:lnTo>
                    <a:pt x="246" y="130"/>
                  </a:lnTo>
                  <a:lnTo>
                    <a:pt x="246" y="130"/>
                  </a:lnTo>
                  <a:lnTo>
                    <a:pt x="246" y="130"/>
                  </a:lnTo>
                  <a:lnTo>
                    <a:pt x="246" y="128"/>
                  </a:lnTo>
                  <a:lnTo>
                    <a:pt x="248" y="128"/>
                  </a:lnTo>
                  <a:lnTo>
                    <a:pt x="248" y="130"/>
                  </a:lnTo>
                  <a:lnTo>
                    <a:pt x="248" y="130"/>
                  </a:lnTo>
                  <a:lnTo>
                    <a:pt x="248" y="130"/>
                  </a:lnTo>
                  <a:lnTo>
                    <a:pt x="248" y="130"/>
                  </a:lnTo>
                  <a:lnTo>
                    <a:pt x="251" y="130"/>
                  </a:lnTo>
                  <a:lnTo>
                    <a:pt x="251" y="132"/>
                  </a:lnTo>
                  <a:lnTo>
                    <a:pt x="248" y="132"/>
                  </a:lnTo>
                  <a:lnTo>
                    <a:pt x="251" y="132"/>
                  </a:lnTo>
                  <a:lnTo>
                    <a:pt x="251" y="132"/>
                  </a:lnTo>
                  <a:lnTo>
                    <a:pt x="251" y="132"/>
                  </a:lnTo>
                  <a:lnTo>
                    <a:pt x="251" y="132"/>
                  </a:lnTo>
                  <a:lnTo>
                    <a:pt x="251" y="132"/>
                  </a:lnTo>
                  <a:lnTo>
                    <a:pt x="251" y="132"/>
                  </a:lnTo>
                  <a:lnTo>
                    <a:pt x="253" y="132"/>
                  </a:lnTo>
                  <a:lnTo>
                    <a:pt x="253" y="132"/>
                  </a:lnTo>
                  <a:lnTo>
                    <a:pt x="253" y="132"/>
                  </a:lnTo>
                  <a:lnTo>
                    <a:pt x="253" y="132"/>
                  </a:lnTo>
                  <a:lnTo>
                    <a:pt x="253" y="132"/>
                  </a:lnTo>
                  <a:lnTo>
                    <a:pt x="253" y="132"/>
                  </a:lnTo>
                  <a:lnTo>
                    <a:pt x="253" y="132"/>
                  </a:lnTo>
                  <a:lnTo>
                    <a:pt x="253" y="132"/>
                  </a:lnTo>
                  <a:lnTo>
                    <a:pt x="253" y="132"/>
                  </a:lnTo>
                  <a:lnTo>
                    <a:pt x="253" y="132"/>
                  </a:lnTo>
                  <a:lnTo>
                    <a:pt x="253" y="135"/>
                  </a:lnTo>
                  <a:lnTo>
                    <a:pt x="255" y="137"/>
                  </a:lnTo>
                  <a:lnTo>
                    <a:pt x="255" y="137"/>
                  </a:lnTo>
                  <a:lnTo>
                    <a:pt x="255" y="137"/>
                  </a:lnTo>
                  <a:lnTo>
                    <a:pt x="255" y="140"/>
                  </a:lnTo>
                  <a:lnTo>
                    <a:pt x="255" y="140"/>
                  </a:lnTo>
                  <a:lnTo>
                    <a:pt x="258" y="140"/>
                  </a:lnTo>
                  <a:lnTo>
                    <a:pt x="258" y="140"/>
                  </a:lnTo>
                  <a:lnTo>
                    <a:pt x="258" y="140"/>
                  </a:lnTo>
                  <a:lnTo>
                    <a:pt x="260" y="140"/>
                  </a:lnTo>
                  <a:lnTo>
                    <a:pt x="260" y="140"/>
                  </a:lnTo>
                  <a:lnTo>
                    <a:pt x="260" y="142"/>
                  </a:lnTo>
                  <a:lnTo>
                    <a:pt x="260" y="142"/>
                  </a:lnTo>
                  <a:lnTo>
                    <a:pt x="260" y="144"/>
                  </a:lnTo>
                  <a:lnTo>
                    <a:pt x="262" y="144"/>
                  </a:lnTo>
                  <a:lnTo>
                    <a:pt x="267" y="147"/>
                  </a:lnTo>
                  <a:lnTo>
                    <a:pt x="267" y="147"/>
                  </a:lnTo>
                  <a:lnTo>
                    <a:pt x="267" y="147"/>
                  </a:lnTo>
                  <a:lnTo>
                    <a:pt x="270" y="147"/>
                  </a:lnTo>
                  <a:lnTo>
                    <a:pt x="270" y="147"/>
                  </a:lnTo>
                  <a:lnTo>
                    <a:pt x="272" y="147"/>
                  </a:lnTo>
                  <a:lnTo>
                    <a:pt x="270" y="147"/>
                  </a:lnTo>
                  <a:lnTo>
                    <a:pt x="270" y="147"/>
                  </a:lnTo>
                  <a:lnTo>
                    <a:pt x="270" y="147"/>
                  </a:lnTo>
                  <a:lnTo>
                    <a:pt x="272" y="147"/>
                  </a:lnTo>
                  <a:lnTo>
                    <a:pt x="272" y="147"/>
                  </a:lnTo>
                  <a:lnTo>
                    <a:pt x="270" y="149"/>
                  </a:lnTo>
                  <a:lnTo>
                    <a:pt x="272" y="149"/>
                  </a:lnTo>
                  <a:lnTo>
                    <a:pt x="279" y="154"/>
                  </a:lnTo>
                  <a:lnTo>
                    <a:pt x="279" y="154"/>
                  </a:lnTo>
                  <a:lnTo>
                    <a:pt x="279" y="154"/>
                  </a:lnTo>
                  <a:lnTo>
                    <a:pt x="279" y="154"/>
                  </a:lnTo>
                  <a:lnTo>
                    <a:pt x="279" y="154"/>
                  </a:lnTo>
                  <a:lnTo>
                    <a:pt x="279" y="154"/>
                  </a:lnTo>
                  <a:lnTo>
                    <a:pt x="279" y="154"/>
                  </a:lnTo>
                  <a:lnTo>
                    <a:pt x="281" y="154"/>
                  </a:lnTo>
                  <a:lnTo>
                    <a:pt x="281" y="154"/>
                  </a:lnTo>
                  <a:lnTo>
                    <a:pt x="279" y="156"/>
                  </a:lnTo>
                  <a:lnTo>
                    <a:pt x="281" y="154"/>
                  </a:lnTo>
                  <a:lnTo>
                    <a:pt x="281" y="154"/>
                  </a:lnTo>
                  <a:lnTo>
                    <a:pt x="281" y="154"/>
                  </a:lnTo>
                  <a:lnTo>
                    <a:pt x="284" y="151"/>
                  </a:lnTo>
                  <a:lnTo>
                    <a:pt x="284" y="151"/>
                  </a:lnTo>
                  <a:lnTo>
                    <a:pt x="284" y="154"/>
                  </a:lnTo>
                  <a:lnTo>
                    <a:pt x="284" y="154"/>
                  </a:lnTo>
                  <a:lnTo>
                    <a:pt x="284" y="154"/>
                  </a:lnTo>
                  <a:lnTo>
                    <a:pt x="284" y="156"/>
                  </a:lnTo>
                  <a:lnTo>
                    <a:pt x="284" y="156"/>
                  </a:lnTo>
                  <a:lnTo>
                    <a:pt x="284" y="156"/>
                  </a:lnTo>
                  <a:lnTo>
                    <a:pt x="284" y="159"/>
                  </a:lnTo>
                  <a:lnTo>
                    <a:pt x="286" y="159"/>
                  </a:lnTo>
                  <a:lnTo>
                    <a:pt x="286" y="159"/>
                  </a:lnTo>
                  <a:lnTo>
                    <a:pt x="286" y="156"/>
                  </a:lnTo>
                  <a:lnTo>
                    <a:pt x="286" y="156"/>
                  </a:lnTo>
                  <a:lnTo>
                    <a:pt x="286" y="156"/>
                  </a:lnTo>
                  <a:lnTo>
                    <a:pt x="286" y="156"/>
                  </a:lnTo>
                  <a:lnTo>
                    <a:pt x="286" y="156"/>
                  </a:lnTo>
                  <a:lnTo>
                    <a:pt x="286" y="159"/>
                  </a:lnTo>
                  <a:lnTo>
                    <a:pt x="286" y="159"/>
                  </a:lnTo>
                  <a:lnTo>
                    <a:pt x="286" y="161"/>
                  </a:lnTo>
                  <a:lnTo>
                    <a:pt x="289" y="161"/>
                  </a:lnTo>
                  <a:lnTo>
                    <a:pt x="286" y="161"/>
                  </a:lnTo>
                  <a:lnTo>
                    <a:pt x="286" y="161"/>
                  </a:lnTo>
                  <a:lnTo>
                    <a:pt x="286" y="161"/>
                  </a:lnTo>
                  <a:lnTo>
                    <a:pt x="289" y="161"/>
                  </a:lnTo>
                  <a:lnTo>
                    <a:pt x="289" y="161"/>
                  </a:lnTo>
                  <a:lnTo>
                    <a:pt x="289" y="161"/>
                  </a:lnTo>
                  <a:lnTo>
                    <a:pt x="289" y="161"/>
                  </a:lnTo>
                  <a:lnTo>
                    <a:pt x="289" y="161"/>
                  </a:lnTo>
                  <a:lnTo>
                    <a:pt x="291" y="161"/>
                  </a:lnTo>
                  <a:lnTo>
                    <a:pt x="291" y="161"/>
                  </a:lnTo>
                  <a:lnTo>
                    <a:pt x="291" y="161"/>
                  </a:lnTo>
                  <a:lnTo>
                    <a:pt x="291" y="163"/>
                  </a:lnTo>
                  <a:lnTo>
                    <a:pt x="293" y="163"/>
                  </a:lnTo>
                  <a:lnTo>
                    <a:pt x="293" y="166"/>
                  </a:lnTo>
                  <a:lnTo>
                    <a:pt x="293" y="166"/>
                  </a:lnTo>
                  <a:lnTo>
                    <a:pt x="296" y="166"/>
                  </a:lnTo>
                  <a:lnTo>
                    <a:pt x="296" y="168"/>
                  </a:lnTo>
                  <a:lnTo>
                    <a:pt x="296" y="166"/>
                  </a:lnTo>
                  <a:lnTo>
                    <a:pt x="296" y="166"/>
                  </a:lnTo>
                  <a:lnTo>
                    <a:pt x="296" y="166"/>
                  </a:lnTo>
                  <a:lnTo>
                    <a:pt x="296" y="166"/>
                  </a:lnTo>
                  <a:lnTo>
                    <a:pt x="298" y="166"/>
                  </a:lnTo>
                  <a:lnTo>
                    <a:pt x="298" y="166"/>
                  </a:lnTo>
                  <a:lnTo>
                    <a:pt x="298" y="166"/>
                  </a:lnTo>
                  <a:lnTo>
                    <a:pt x="298" y="163"/>
                  </a:lnTo>
                  <a:lnTo>
                    <a:pt x="298" y="163"/>
                  </a:lnTo>
                  <a:lnTo>
                    <a:pt x="298" y="163"/>
                  </a:lnTo>
                  <a:lnTo>
                    <a:pt x="298" y="163"/>
                  </a:lnTo>
                  <a:lnTo>
                    <a:pt x="298" y="163"/>
                  </a:lnTo>
                  <a:lnTo>
                    <a:pt x="300" y="163"/>
                  </a:lnTo>
                  <a:lnTo>
                    <a:pt x="300" y="166"/>
                  </a:lnTo>
                  <a:lnTo>
                    <a:pt x="300" y="166"/>
                  </a:lnTo>
                  <a:lnTo>
                    <a:pt x="298" y="166"/>
                  </a:lnTo>
                  <a:lnTo>
                    <a:pt x="300" y="166"/>
                  </a:lnTo>
                  <a:lnTo>
                    <a:pt x="300" y="166"/>
                  </a:lnTo>
                  <a:lnTo>
                    <a:pt x="303" y="166"/>
                  </a:lnTo>
                  <a:lnTo>
                    <a:pt x="303" y="166"/>
                  </a:lnTo>
                  <a:lnTo>
                    <a:pt x="303" y="168"/>
                  </a:lnTo>
                  <a:lnTo>
                    <a:pt x="303" y="168"/>
                  </a:lnTo>
                  <a:lnTo>
                    <a:pt x="303" y="168"/>
                  </a:lnTo>
                  <a:lnTo>
                    <a:pt x="303" y="170"/>
                  </a:lnTo>
                  <a:lnTo>
                    <a:pt x="303" y="170"/>
                  </a:lnTo>
                  <a:lnTo>
                    <a:pt x="303" y="170"/>
                  </a:lnTo>
                  <a:lnTo>
                    <a:pt x="303" y="170"/>
                  </a:lnTo>
                  <a:lnTo>
                    <a:pt x="303" y="170"/>
                  </a:lnTo>
                  <a:lnTo>
                    <a:pt x="303" y="170"/>
                  </a:lnTo>
                  <a:lnTo>
                    <a:pt x="303" y="170"/>
                  </a:lnTo>
                  <a:lnTo>
                    <a:pt x="303" y="170"/>
                  </a:lnTo>
                  <a:lnTo>
                    <a:pt x="300" y="170"/>
                  </a:lnTo>
                  <a:lnTo>
                    <a:pt x="300" y="170"/>
                  </a:lnTo>
                  <a:lnTo>
                    <a:pt x="303" y="173"/>
                  </a:lnTo>
                  <a:lnTo>
                    <a:pt x="303" y="173"/>
                  </a:lnTo>
                  <a:lnTo>
                    <a:pt x="303" y="173"/>
                  </a:lnTo>
                  <a:lnTo>
                    <a:pt x="303" y="173"/>
                  </a:lnTo>
                  <a:lnTo>
                    <a:pt x="303" y="173"/>
                  </a:lnTo>
                  <a:lnTo>
                    <a:pt x="300" y="173"/>
                  </a:lnTo>
                  <a:lnTo>
                    <a:pt x="300" y="173"/>
                  </a:lnTo>
                  <a:lnTo>
                    <a:pt x="300" y="173"/>
                  </a:lnTo>
                  <a:lnTo>
                    <a:pt x="300" y="173"/>
                  </a:lnTo>
                  <a:lnTo>
                    <a:pt x="300" y="175"/>
                  </a:lnTo>
                  <a:lnTo>
                    <a:pt x="300" y="175"/>
                  </a:lnTo>
                  <a:lnTo>
                    <a:pt x="300" y="175"/>
                  </a:lnTo>
                  <a:lnTo>
                    <a:pt x="300" y="175"/>
                  </a:lnTo>
                  <a:lnTo>
                    <a:pt x="303" y="175"/>
                  </a:lnTo>
                  <a:lnTo>
                    <a:pt x="303" y="175"/>
                  </a:lnTo>
                  <a:lnTo>
                    <a:pt x="303" y="175"/>
                  </a:lnTo>
                  <a:lnTo>
                    <a:pt x="305" y="175"/>
                  </a:lnTo>
                  <a:lnTo>
                    <a:pt x="305" y="175"/>
                  </a:lnTo>
                  <a:lnTo>
                    <a:pt x="305" y="175"/>
                  </a:lnTo>
                  <a:lnTo>
                    <a:pt x="305" y="177"/>
                  </a:lnTo>
                  <a:lnTo>
                    <a:pt x="305" y="177"/>
                  </a:lnTo>
                  <a:lnTo>
                    <a:pt x="307" y="177"/>
                  </a:lnTo>
                  <a:lnTo>
                    <a:pt x="307" y="177"/>
                  </a:lnTo>
                  <a:lnTo>
                    <a:pt x="307" y="180"/>
                  </a:lnTo>
                  <a:lnTo>
                    <a:pt x="310" y="177"/>
                  </a:lnTo>
                  <a:lnTo>
                    <a:pt x="310" y="177"/>
                  </a:lnTo>
                  <a:lnTo>
                    <a:pt x="310" y="177"/>
                  </a:lnTo>
                  <a:lnTo>
                    <a:pt x="310" y="177"/>
                  </a:lnTo>
                  <a:lnTo>
                    <a:pt x="312" y="177"/>
                  </a:lnTo>
                  <a:lnTo>
                    <a:pt x="312" y="177"/>
                  </a:lnTo>
                  <a:lnTo>
                    <a:pt x="310" y="177"/>
                  </a:lnTo>
                  <a:lnTo>
                    <a:pt x="310" y="177"/>
                  </a:lnTo>
                  <a:lnTo>
                    <a:pt x="310" y="180"/>
                  </a:lnTo>
                  <a:lnTo>
                    <a:pt x="310" y="180"/>
                  </a:lnTo>
                  <a:lnTo>
                    <a:pt x="312" y="180"/>
                  </a:lnTo>
                  <a:lnTo>
                    <a:pt x="312" y="180"/>
                  </a:lnTo>
                  <a:lnTo>
                    <a:pt x="312" y="182"/>
                  </a:lnTo>
                  <a:lnTo>
                    <a:pt x="312" y="182"/>
                  </a:lnTo>
                  <a:lnTo>
                    <a:pt x="312" y="182"/>
                  </a:lnTo>
                  <a:lnTo>
                    <a:pt x="312" y="182"/>
                  </a:lnTo>
                  <a:lnTo>
                    <a:pt x="312" y="182"/>
                  </a:lnTo>
                  <a:lnTo>
                    <a:pt x="312" y="182"/>
                  </a:lnTo>
                  <a:lnTo>
                    <a:pt x="312" y="180"/>
                  </a:lnTo>
                  <a:lnTo>
                    <a:pt x="315" y="180"/>
                  </a:lnTo>
                  <a:lnTo>
                    <a:pt x="315" y="180"/>
                  </a:lnTo>
                  <a:lnTo>
                    <a:pt x="315" y="180"/>
                  </a:lnTo>
                  <a:lnTo>
                    <a:pt x="315" y="180"/>
                  </a:lnTo>
                  <a:lnTo>
                    <a:pt x="315" y="180"/>
                  </a:lnTo>
                  <a:lnTo>
                    <a:pt x="317" y="180"/>
                  </a:lnTo>
                  <a:lnTo>
                    <a:pt x="317" y="180"/>
                  </a:lnTo>
                  <a:lnTo>
                    <a:pt x="317" y="180"/>
                  </a:lnTo>
                  <a:lnTo>
                    <a:pt x="317" y="182"/>
                  </a:lnTo>
                  <a:lnTo>
                    <a:pt x="317" y="182"/>
                  </a:lnTo>
                  <a:lnTo>
                    <a:pt x="317" y="182"/>
                  </a:lnTo>
                  <a:lnTo>
                    <a:pt x="317" y="182"/>
                  </a:lnTo>
                  <a:lnTo>
                    <a:pt x="315" y="182"/>
                  </a:lnTo>
                  <a:lnTo>
                    <a:pt x="315" y="182"/>
                  </a:lnTo>
                  <a:lnTo>
                    <a:pt x="315" y="185"/>
                  </a:lnTo>
                  <a:lnTo>
                    <a:pt x="317" y="185"/>
                  </a:lnTo>
                  <a:lnTo>
                    <a:pt x="317" y="185"/>
                  </a:lnTo>
                  <a:lnTo>
                    <a:pt x="317" y="185"/>
                  </a:lnTo>
                  <a:lnTo>
                    <a:pt x="317" y="185"/>
                  </a:lnTo>
                  <a:lnTo>
                    <a:pt x="317" y="187"/>
                  </a:lnTo>
                  <a:lnTo>
                    <a:pt x="317" y="187"/>
                  </a:lnTo>
                  <a:lnTo>
                    <a:pt x="317" y="187"/>
                  </a:lnTo>
                  <a:lnTo>
                    <a:pt x="317" y="187"/>
                  </a:lnTo>
                  <a:lnTo>
                    <a:pt x="317" y="187"/>
                  </a:lnTo>
                  <a:lnTo>
                    <a:pt x="317" y="187"/>
                  </a:lnTo>
                  <a:lnTo>
                    <a:pt x="317" y="187"/>
                  </a:lnTo>
                  <a:lnTo>
                    <a:pt x="317" y="187"/>
                  </a:lnTo>
                  <a:lnTo>
                    <a:pt x="317" y="187"/>
                  </a:lnTo>
                  <a:lnTo>
                    <a:pt x="317" y="185"/>
                  </a:lnTo>
                  <a:lnTo>
                    <a:pt x="317" y="187"/>
                  </a:lnTo>
                  <a:lnTo>
                    <a:pt x="319" y="185"/>
                  </a:lnTo>
                  <a:lnTo>
                    <a:pt x="319" y="185"/>
                  </a:lnTo>
                  <a:lnTo>
                    <a:pt x="319" y="182"/>
                  </a:lnTo>
                  <a:lnTo>
                    <a:pt x="319" y="182"/>
                  </a:lnTo>
                  <a:lnTo>
                    <a:pt x="322" y="182"/>
                  </a:lnTo>
                  <a:lnTo>
                    <a:pt x="322" y="182"/>
                  </a:lnTo>
                  <a:lnTo>
                    <a:pt x="322" y="185"/>
                  </a:lnTo>
                  <a:lnTo>
                    <a:pt x="322" y="185"/>
                  </a:lnTo>
                  <a:lnTo>
                    <a:pt x="322" y="185"/>
                  </a:lnTo>
                  <a:lnTo>
                    <a:pt x="322" y="185"/>
                  </a:lnTo>
                  <a:lnTo>
                    <a:pt x="322" y="185"/>
                  </a:lnTo>
                  <a:lnTo>
                    <a:pt x="324" y="187"/>
                  </a:lnTo>
                  <a:lnTo>
                    <a:pt x="324" y="187"/>
                  </a:lnTo>
                  <a:lnTo>
                    <a:pt x="324" y="187"/>
                  </a:lnTo>
                  <a:lnTo>
                    <a:pt x="326" y="185"/>
                  </a:lnTo>
                  <a:lnTo>
                    <a:pt x="326" y="185"/>
                  </a:lnTo>
                  <a:lnTo>
                    <a:pt x="326" y="187"/>
                  </a:lnTo>
                  <a:lnTo>
                    <a:pt x="329" y="187"/>
                  </a:lnTo>
                  <a:lnTo>
                    <a:pt x="329" y="187"/>
                  </a:lnTo>
                  <a:lnTo>
                    <a:pt x="329" y="187"/>
                  </a:lnTo>
                  <a:lnTo>
                    <a:pt x="329" y="187"/>
                  </a:lnTo>
                  <a:lnTo>
                    <a:pt x="329" y="189"/>
                  </a:lnTo>
                  <a:lnTo>
                    <a:pt x="331" y="189"/>
                  </a:lnTo>
                  <a:lnTo>
                    <a:pt x="331" y="189"/>
                  </a:lnTo>
                  <a:lnTo>
                    <a:pt x="331" y="189"/>
                  </a:lnTo>
                  <a:lnTo>
                    <a:pt x="331" y="189"/>
                  </a:lnTo>
                  <a:lnTo>
                    <a:pt x="331" y="189"/>
                  </a:lnTo>
                  <a:lnTo>
                    <a:pt x="331" y="192"/>
                  </a:lnTo>
                  <a:lnTo>
                    <a:pt x="331" y="192"/>
                  </a:lnTo>
                  <a:lnTo>
                    <a:pt x="333" y="192"/>
                  </a:lnTo>
                  <a:lnTo>
                    <a:pt x="333" y="192"/>
                  </a:lnTo>
                  <a:lnTo>
                    <a:pt x="333" y="192"/>
                  </a:lnTo>
                  <a:lnTo>
                    <a:pt x="333" y="192"/>
                  </a:lnTo>
                  <a:lnTo>
                    <a:pt x="333" y="192"/>
                  </a:lnTo>
                  <a:lnTo>
                    <a:pt x="333" y="192"/>
                  </a:lnTo>
                  <a:lnTo>
                    <a:pt x="336" y="192"/>
                  </a:lnTo>
                  <a:lnTo>
                    <a:pt x="336" y="192"/>
                  </a:lnTo>
                  <a:lnTo>
                    <a:pt x="336" y="192"/>
                  </a:lnTo>
                  <a:lnTo>
                    <a:pt x="336" y="189"/>
                  </a:lnTo>
                  <a:lnTo>
                    <a:pt x="336" y="189"/>
                  </a:lnTo>
                  <a:lnTo>
                    <a:pt x="336" y="189"/>
                  </a:lnTo>
                  <a:lnTo>
                    <a:pt x="336" y="189"/>
                  </a:lnTo>
                  <a:lnTo>
                    <a:pt x="336" y="189"/>
                  </a:lnTo>
                  <a:lnTo>
                    <a:pt x="336" y="187"/>
                  </a:lnTo>
                  <a:lnTo>
                    <a:pt x="336" y="187"/>
                  </a:lnTo>
                  <a:lnTo>
                    <a:pt x="336" y="187"/>
                  </a:lnTo>
                  <a:lnTo>
                    <a:pt x="336" y="187"/>
                  </a:lnTo>
                  <a:lnTo>
                    <a:pt x="336" y="187"/>
                  </a:lnTo>
                  <a:lnTo>
                    <a:pt x="336" y="187"/>
                  </a:lnTo>
                  <a:lnTo>
                    <a:pt x="336" y="187"/>
                  </a:lnTo>
                  <a:lnTo>
                    <a:pt x="336" y="189"/>
                  </a:lnTo>
                  <a:lnTo>
                    <a:pt x="336" y="189"/>
                  </a:lnTo>
                  <a:lnTo>
                    <a:pt x="338" y="189"/>
                  </a:lnTo>
                  <a:lnTo>
                    <a:pt x="338" y="189"/>
                  </a:lnTo>
                  <a:lnTo>
                    <a:pt x="338" y="189"/>
                  </a:lnTo>
                  <a:lnTo>
                    <a:pt x="338" y="187"/>
                  </a:lnTo>
                  <a:lnTo>
                    <a:pt x="338" y="189"/>
                  </a:lnTo>
                  <a:lnTo>
                    <a:pt x="338" y="189"/>
                  </a:lnTo>
                  <a:lnTo>
                    <a:pt x="338" y="189"/>
                  </a:lnTo>
                  <a:lnTo>
                    <a:pt x="338" y="189"/>
                  </a:lnTo>
                  <a:lnTo>
                    <a:pt x="338" y="192"/>
                  </a:lnTo>
                  <a:lnTo>
                    <a:pt x="341" y="192"/>
                  </a:lnTo>
                  <a:lnTo>
                    <a:pt x="341" y="192"/>
                  </a:lnTo>
                  <a:lnTo>
                    <a:pt x="341" y="192"/>
                  </a:lnTo>
                  <a:lnTo>
                    <a:pt x="341" y="192"/>
                  </a:lnTo>
                  <a:lnTo>
                    <a:pt x="338" y="192"/>
                  </a:lnTo>
                  <a:lnTo>
                    <a:pt x="341" y="192"/>
                  </a:lnTo>
                  <a:lnTo>
                    <a:pt x="341" y="192"/>
                  </a:lnTo>
                  <a:lnTo>
                    <a:pt x="343" y="189"/>
                  </a:lnTo>
                  <a:lnTo>
                    <a:pt x="343" y="189"/>
                  </a:lnTo>
                  <a:lnTo>
                    <a:pt x="343" y="189"/>
                  </a:lnTo>
                  <a:lnTo>
                    <a:pt x="343" y="189"/>
                  </a:lnTo>
                  <a:lnTo>
                    <a:pt x="343" y="189"/>
                  </a:lnTo>
                  <a:lnTo>
                    <a:pt x="343" y="189"/>
                  </a:lnTo>
                  <a:lnTo>
                    <a:pt x="343" y="189"/>
                  </a:lnTo>
                  <a:lnTo>
                    <a:pt x="343" y="189"/>
                  </a:lnTo>
                  <a:lnTo>
                    <a:pt x="343" y="189"/>
                  </a:lnTo>
                  <a:lnTo>
                    <a:pt x="345" y="189"/>
                  </a:lnTo>
                  <a:lnTo>
                    <a:pt x="345" y="189"/>
                  </a:lnTo>
                  <a:lnTo>
                    <a:pt x="345" y="187"/>
                  </a:lnTo>
                  <a:lnTo>
                    <a:pt x="345" y="187"/>
                  </a:lnTo>
                  <a:lnTo>
                    <a:pt x="345" y="187"/>
                  </a:lnTo>
                  <a:lnTo>
                    <a:pt x="345" y="185"/>
                  </a:lnTo>
                  <a:lnTo>
                    <a:pt x="345" y="185"/>
                  </a:lnTo>
                  <a:lnTo>
                    <a:pt x="345" y="185"/>
                  </a:lnTo>
                  <a:lnTo>
                    <a:pt x="345" y="185"/>
                  </a:lnTo>
                  <a:lnTo>
                    <a:pt x="345" y="185"/>
                  </a:lnTo>
                  <a:lnTo>
                    <a:pt x="345" y="185"/>
                  </a:lnTo>
                  <a:lnTo>
                    <a:pt x="345" y="185"/>
                  </a:lnTo>
                  <a:lnTo>
                    <a:pt x="348" y="182"/>
                  </a:lnTo>
                  <a:lnTo>
                    <a:pt x="345" y="182"/>
                  </a:lnTo>
                  <a:lnTo>
                    <a:pt x="345" y="180"/>
                  </a:lnTo>
                  <a:close/>
                  <a:moveTo>
                    <a:pt x="213" y="59"/>
                  </a:moveTo>
                  <a:lnTo>
                    <a:pt x="215" y="61"/>
                  </a:lnTo>
                  <a:lnTo>
                    <a:pt x="215" y="61"/>
                  </a:lnTo>
                  <a:lnTo>
                    <a:pt x="215" y="59"/>
                  </a:lnTo>
                  <a:lnTo>
                    <a:pt x="213" y="59"/>
                  </a:lnTo>
                  <a:lnTo>
                    <a:pt x="213" y="54"/>
                  </a:lnTo>
                  <a:lnTo>
                    <a:pt x="210" y="54"/>
                  </a:lnTo>
                  <a:lnTo>
                    <a:pt x="210" y="57"/>
                  </a:lnTo>
                  <a:lnTo>
                    <a:pt x="210" y="59"/>
                  </a:lnTo>
                  <a:lnTo>
                    <a:pt x="213" y="59"/>
                  </a:lnTo>
                  <a:close/>
                  <a:moveTo>
                    <a:pt x="203" y="57"/>
                  </a:moveTo>
                  <a:lnTo>
                    <a:pt x="203" y="57"/>
                  </a:lnTo>
                  <a:lnTo>
                    <a:pt x="203" y="54"/>
                  </a:lnTo>
                  <a:lnTo>
                    <a:pt x="203" y="54"/>
                  </a:lnTo>
                  <a:lnTo>
                    <a:pt x="201" y="54"/>
                  </a:lnTo>
                  <a:lnTo>
                    <a:pt x="201" y="52"/>
                  </a:lnTo>
                  <a:lnTo>
                    <a:pt x="201" y="52"/>
                  </a:lnTo>
                  <a:lnTo>
                    <a:pt x="201" y="52"/>
                  </a:lnTo>
                  <a:lnTo>
                    <a:pt x="201" y="54"/>
                  </a:lnTo>
                  <a:lnTo>
                    <a:pt x="201" y="54"/>
                  </a:lnTo>
                  <a:lnTo>
                    <a:pt x="201" y="54"/>
                  </a:lnTo>
                  <a:lnTo>
                    <a:pt x="201" y="57"/>
                  </a:lnTo>
                  <a:lnTo>
                    <a:pt x="201" y="57"/>
                  </a:lnTo>
                  <a:lnTo>
                    <a:pt x="201" y="57"/>
                  </a:lnTo>
                  <a:lnTo>
                    <a:pt x="201" y="57"/>
                  </a:lnTo>
                  <a:lnTo>
                    <a:pt x="203" y="57"/>
                  </a:lnTo>
                  <a:close/>
                  <a:moveTo>
                    <a:pt x="189" y="35"/>
                  </a:moveTo>
                  <a:lnTo>
                    <a:pt x="189" y="35"/>
                  </a:lnTo>
                  <a:lnTo>
                    <a:pt x="189" y="33"/>
                  </a:lnTo>
                  <a:lnTo>
                    <a:pt x="187" y="31"/>
                  </a:lnTo>
                  <a:lnTo>
                    <a:pt x="187" y="31"/>
                  </a:lnTo>
                  <a:lnTo>
                    <a:pt x="187" y="31"/>
                  </a:lnTo>
                  <a:lnTo>
                    <a:pt x="187" y="31"/>
                  </a:lnTo>
                  <a:lnTo>
                    <a:pt x="187" y="31"/>
                  </a:lnTo>
                  <a:lnTo>
                    <a:pt x="187" y="31"/>
                  </a:lnTo>
                  <a:lnTo>
                    <a:pt x="187" y="33"/>
                  </a:lnTo>
                  <a:lnTo>
                    <a:pt x="187" y="35"/>
                  </a:lnTo>
                  <a:lnTo>
                    <a:pt x="187" y="40"/>
                  </a:lnTo>
                  <a:lnTo>
                    <a:pt x="189" y="38"/>
                  </a:lnTo>
                  <a:lnTo>
                    <a:pt x="189" y="38"/>
                  </a:lnTo>
                  <a:lnTo>
                    <a:pt x="189" y="35"/>
                  </a:lnTo>
                  <a:close/>
                  <a:moveTo>
                    <a:pt x="2" y="0"/>
                  </a:moveTo>
                  <a:lnTo>
                    <a:pt x="0" y="2"/>
                  </a:lnTo>
                  <a:lnTo>
                    <a:pt x="0" y="5"/>
                  </a:lnTo>
                  <a:lnTo>
                    <a:pt x="0" y="12"/>
                  </a:lnTo>
                  <a:lnTo>
                    <a:pt x="0" y="12"/>
                  </a:lnTo>
                  <a:lnTo>
                    <a:pt x="0" y="12"/>
                  </a:lnTo>
                  <a:lnTo>
                    <a:pt x="2" y="12"/>
                  </a:lnTo>
                  <a:lnTo>
                    <a:pt x="2" y="9"/>
                  </a:lnTo>
                  <a:lnTo>
                    <a:pt x="2" y="7"/>
                  </a:lnTo>
                  <a:lnTo>
                    <a:pt x="2" y="5"/>
                  </a:lnTo>
                  <a:lnTo>
                    <a:pt x="2" y="2"/>
                  </a:lnTo>
                  <a:lnTo>
                    <a:pt x="2" y="0"/>
                  </a:lnTo>
                  <a:lnTo>
                    <a:pt x="2"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68E66E7F-403A-4C57-A06D-BC88BD7695CF}"/>
                </a:ext>
              </a:extLst>
            </p:cNvPr>
            <p:cNvSpPr>
              <a:spLocks/>
            </p:cNvSpPr>
            <p:nvPr/>
          </p:nvSpPr>
          <p:spPr bwMode="auto">
            <a:xfrm>
              <a:off x="10578543" y="2525023"/>
              <a:ext cx="4517" cy="7528"/>
            </a:xfrm>
            <a:custGeom>
              <a:avLst/>
              <a:gdLst>
                <a:gd name="T0" fmla="*/ 3 w 3"/>
                <a:gd name="T1" fmla="*/ 2 h 5"/>
                <a:gd name="T2" fmla="*/ 0 w 3"/>
                <a:gd name="T3" fmla="*/ 0 h 5"/>
                <a:gd name="T4" fmla="*/ 0 w 3"/>
                <a:gd name="T5" fmla="*/ 2 h 5"/>
                <a:gd name="T6" fmla="*/ 0 w 3"/>
                <a:gd name="T7" fmla="*/ 2 h 5"/>
                <a:gd name="T8" fmla="*/ 0 w 3"/>
                <a:gd name="T9" fmla="*/ 5 h 5"/>
                <a:gd name="T10" fmla="*/ 0 w 3"/>
                <a:gd name="T11" fmla="*/ 5 h 5"/>
                <a:gd name="T12" fmla="*/ 3 w 3"/>
                <a:gd name="T13" fmla="*/ 5 h 5"/>
                <a:gd name="T14" fmla="*/ 3 w 3"/>
                <a:gd name="T15" fmla="*/ 2 h 5"/>
                <a:gd name="T16" fmla="*/ 3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2"/>
                  </a:moveTo>
                  <a:lnTo>
                    <a:pt x="0" y="0"/>
                  </a:lnTo>
                  <a:lnTo>
                    <a:pt x="0" y="2"/>
                  </a:lnTo>
                  <a:lnTo>
                    <a:pt x="0" y="2"/>
                  </a:lnTo>
                  <a:lnTo>
                    <a:pt x="0" y="5"/>
                  </a:lnTo>
                  <a:lnTo>
                    <a:pt x="0" y="5"/>
                  </a:lnTo>
                  <a:lnTo>
                    <a:pt x="3" y="5"/>
                  </a:lnTo>
                  <a:lnTo>
                    <a:pt x="3" y="2"/>
                  </a:lnTo>
                  <a:lnTo>
                    <a:pt x="3" y="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698A64F8-649A-4156-AE36-0FD0F0C6D6CA}"/>
                </a:ext>
              </a:extLst>
            </p:cNvPr>
            <p:cNvSpPr>
              <a:spLocks noEditPoints="1"/>
            </p:cNvSpPr>
            <p:nvPr/>
          </p:nvSpPr>
          <p:spPr bwMode="auto">
            <a:xfrm>
              <a:off x="8541611" y="2603309"/>
              <a:ext cx="1175790" cy="909318"/>
            </a:xfrm>
            <a:custGeom>
              <a:avLst/>
              <a:gdLst>
                <a:gd name="T0" fmla="*/ 643 w 781"/>
                <a:gd name="T1" fmla="*/ 599 h 604"/>
                <a:gd name="T2" fmla="*/ 677 w 781"/>
                <a:gd name="T3" fmla="*/ 587 h 604"/>
                <a:gd name="T4" fmla="*/ 610 w 781"/>
                <a:gd name="T5" fmla="*/ 545 h 604"/>
                <a:gd name="T6" fmla="*/ 509 w 781"/>
                <a:gd name="T7" fmla="*/ 538 h 604"/>
                <a:gd name="T8" fmla="*/ 509 w 781"/>
                <a:gd name="T9" fmla="*/ 490 h 604"/>
                <a:gd name="T10" fmla="*/ 520 w 781"/>
                <a:gd name="T11" fmla="*/ 486 h 604"/>
                <a:gd name="T12" fmla="*/ 494 w 781"/>
                <a:gd name="T13" fmla="*/ 469 h 604"/>
                <a:gd name="T14" fmla="*/ 613 w 781"/>
                <a:gd name="T15" fmla="*/ 448 h 604"/>
                <a:gd name="T16" fmla="*/ 622 w 781"/>
                <a:gd name="T17" fmla="*/ 462 h 604"/>
                <a:gd name="T18" fmla="*/ 127 w 781"/>
                <a:gd name="T19" fmla="*/ 419 h 604"/>
                <a:gd name="T20" fmla="*/ 142 w 781"/>
                <a:gd name="T21" fmla="*/ 396 h 604"/>
                <a:gd name="T22" fmla="*/ 357 w 781"/>
                <a:gd name="T23" fmla="*/ 249 h 604"/>
                <a:gd name="T24" fmla="*/ 740 w 781"/>
                <a:gd name="T25" fmla="*/ 258 h 604"/>
                <a:gd name="T26" fmla="*/ 722 w 781"/>
                <a:gd name="T27" fmla="*/ 272 h 604"/>
                <a:gd name="T28" fmla="*/ 348 w 781"/>
                <a:gd name="T29" fmla="*/ 232 h 604"/>
                <a:gd name="T30" fmla="*/ 710 w 781"/>
                <a:gd name="T31" fmla="*/ 227 h 604"/>
                <a:gd name="T32" fmla="*/ 452 w 781"/>
                <a:gd name="T33" fmla="*/ 197 h 604"/>
                <a:gd name="T34" fmla="*/ 598 w 781"/>
                <a:gd name="T35" fmla="*/ 201 h 604"/>
                <a:gd name="T36" fmla="*/ 563 w 781"/>
                <a:gd name="T37" fmla="*/ 168 h 604"/>
                <a:gd name="T38" fmla="*/ 539 w 781"/>
                <a:gd name="T39" fmla="*/ 213 h 604"/>
                <a:gd name="T40" fmla="*/ 480 w 781"/>
                <a:gd name="T41" fmla="*/ 239 h 604"/>
                <a:gd name="T42" fmla="*/ 461 w 781"/>
                <a:gd name="T43" fmla="*/ 246 h 604"/>
                <a:gd name="T44" fmla="*/ 404 w 781"/>
                <a:gd name="T45" fmla="*/ 242 h 604"/>
                <a:gd name="T46" fmla="*/ 423 w 781"/>
                <a:gd name="T47" fmla="*/ 275 h 604"/>
                <a:gd name="T48" fmla="*/ 475 w 781"/>
                <a:gd name="T49" fmla="*/ 289 h 604"/>
                <a:gd name="T50" fmla="*/ 530 w 781"/>
                <a:gd name="T51" fmla="*/ 272 h 604"/>
                <a:gd name="T52" fmla="*/ 584 w 781"/>
                <a:gd name="T53" fmla="*/ 235 h 604"/>
                <a:gd name="T54" fmla="*/ 660 w 781"/>
                <a:gd name="T55" fmla="*/ 159 h 604"/>
                <a:gd name="T56" fmla="*/ 142 w 781"/>
                <a:gd name="T57" fmla="*/ 119 h 604"/>
                <a:gd name="T58" fmla="*/ 580 w 781"/>
                <a:gd name="T59" fmla="*/ 88 h 604"/>
                <a:gd name="T60" fmla="*/ 511 w 781"/>
                <a:gd name="T61" fmla="*/ 521 h 604"/>
                <a:gd name="T62" fmla="*/ 468 w 781"/>
                <a:gd name="T63" fmla="*/ 486 h 604"/>
                <a:gd name="T64" fmla="*/ 426 w 781"/>
                <a:gd name="T65" fmla="*/ 448 h 604"/>
                <a:gd name="T66" fmla="*/ 378 w 781"/>
                <a:gd name="T67" fmla="*/ 407 h 604"/>
                <a:gd name="T68" fmla="*/ 333 w 781"/>
                <a:gd name="T69" fmla="*/ 360 h 604"/>
                <a:gd name="T70" fmla="*/ 326 w 781"/>
                <a:gd name="T71" fmla="*/ 315 h 604"/>
                <a:gd name="T72" fmla="*/ 333 w 781"/>
                <a:gd name="T73" fmla="*/ 268 h 604"/>
                <a:gd name="T74" fmla="*/ 269 w 781"/>
                <a:gd name="T75" fmla="*/ 244 h 604"/>
                <a:gd name="T76" fmla="*/ 227 w 781"/>
                <a:gd name="T77" fmla="*/ 178 h 604"/>
                <a:gd name="T78" fmla="*/ 163 w 781"/>
                <a:gd name="T79" fmla="*/ 140 h 604"/>
                <a:gd name="T80" fmla="*/ 54 w 781"/>
                <a:gd name="T81" fmla="*/ 90 h 604"/>
                <a:gd name="T82" fmla="*/ 2 w 781"/>
                <a:gd name="T83" fmla="*/ 306 h 604"/>
                <a:gd name="T84" fmla="*/ 49 w 781"/>
                <a:gd name="T85" fmla="*/ 462 h 604"/>
                <a:gd name="T86" fmla="*/ 94 w 781"/>
                <a:gd name="T87" fmla="*/ 410 h 604"/>
                <a:gd name="T88" fmla="*/ 127 w 781"/>
                <a:gd name="T89" fmla="*/ 384 h 604"/>
                <a:gd name="T90" fmla="*/ 151 w 781"/>
                <a:gd name="T91" fmla="*/ 367 h 604"/>
                <a:gd name="T92" fmla="*/ 184 w 781"/>
                <a:gd name="T93" fmla="*/ 367 h 604"/>
                <a:gd name="T94" fmla="*/ 217 w 781"/>
                <a:gd name="T95" fmla="*/ 377 h 604"/>
                <a:gd name="T96" fmla="*/ 272 w 781"/>
                <a:gd name="T97" fmla="*/ 403 h 604"/>
                <a:gd name="T98" fmla="*/ 312 w 781"/>
                <a:gd name="T99" fmla="*/ 452 h 604"/>
                <a:gd name="T100" fmla="*/ 345 w 781"/>
                <a:gd name="T101" fmla="*/ 507 h 604"/>
                <a:gd name="T102" fmla="*/ 400 w 781"/>
                <a:gd name="T103" fmla="*/ 516 h 604"/>
                <a:gd name="T104" fmla="*/ 447 w 781"/>
                <a:gd name="T105" fmla="*/ 528 h 604"/>
                <a:gd name="T106" fmla="*/ 466 w 781"/>
                <a:gd name="T107" fmla="*/ 542 h 604"/>
                <a:gd name="T108" fmla="*/ 487 w 781"/>
                <a:gd name="T109" fmla="*/ 531 h 604"/>
                <a:gd name="T110" fmla="*/ 613 w 781"/>
                <a:gd name="T111" fmla="*/ 147 h 604"/>
                <a:gd name="T112" fmla="*/ 563 w 781"/>
                <a:gd name="T113" fmla="*/ 100 h 604"/>
                <a:gd name="T114" fmla="*/ 525 w 781"/>
                <a:gd name="T115" fmla="*/ 83 h 604"/>
                <a:gd name="T116" fmla="*/ 606 w 781"/>
                <a:gd name="T117" fmla="*/ 147 h 604"/>
                <a:gd name="T118" fmla="*/ 494 w 781"/>
                <a:gd name="T119" fmla="*/ 78 h 604"/>
                <a:gd name="T120" fmla="*/ 305 w 781"/>
                <a:gd name="T121" fmla="*/ 48 h 604"/>
                <a:gd name="T122" fmla="*/ 343 w 781"/>
                <a:gd name="T123" fmla="*/ 40 h 604"/>
                <a:gd name="T124" fmla="*/ 104 w 781"/>
                <a:gd name="T125" fmla="*/ 2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604">
                  <a:moveTo>
                    <a:pt x="658" y="602"/>
                  </a:moveTo>
                  <a:lnTo>
                    <a:pt x="658" y="599"/>
                  </a:lnTo>
                  <a:lnTo>
                    <a:pt x="658" y="599"/>
                  </a:lnTo>
                  <a:lnTo>
                    <a:pt x="658" y="599"/>
                  </a:lnTo>
                  <a:lnTo>
                    <a:pt x="658" y="599"/>
                  </a:lnTo>
                  <a:lnTo>
                    <a:pt x="655" y="599"/>
                  </a:lnTo>
                  <a:lnTo>
                    <a:pt x="655" y="597"/>
                  </a:lnTo>
                  <a:lnTo>
                    <a:pt x="655" y="597"/>
                  </a:lnTo>
                  <a:lnTo>
                    <a:pt x="655" y="597"/>
                  </a:lnTo>
                  <a:lnTo>
                    <a:pt x="655" y="597"/>
                  </a:lnTo>
                  <a:lnTo>
                    <a:pt x="648" y="594"/>
                  </a:lnTo>
                  <a:lnTo>
                    <a:pt x="648" y="594"/>
                  </a:lnTo>
                  <a:lnTo>
                    <a:pt x="648" y="594"/>
                  </a:lnTo>
                  <a:lnTo>
                    <a:pt x="646" y="592"/>
                  </a:lnTo>
                  <a:lnTo>
                    <a:pt x="641" y="592"/>
                  </a:lnTo>
                  <a:lnTo>
                    <a:pt x="641" y="590"/>
                  </a:lnTo>
                  <a:lnTo>
                    <a:pt x="641" y="590"/>
                  </a:lnTo>
                  <a:lnTo>
                    <a:pt x="639" y="590"/>
                  </a:lnTo>
                  <a:lnTo>
                    <a:pt x="639" y="590"/>
                  </a:lnTo>
                  <a:lnTo>
                    <a:pt x="636" y="587"/>
                  </a:lnTo>
                  <a:lnTo>
                    <a:pt x="636" y="587"/>
                  </a:lnTo>
                  <a:lnTo>
                    <a:pt x="636" y="587"/>
                  </a:lnTo>
                  <a:lnTo>
                    <a:pt x="636" y="587"/>
                  </a:lnTo>
                  <a:lnTo>
                    <a:pt x="634" y="587"/>
                  </a:lnTo>
                  <a:lnTo>
                    <a:pt x="634" y="587"/>
                  </a:lnTo>
                  <a:lnTo>
                    <a:pt x="634" y="587"/>
                  </a:lnTo>
                  <a:lnTo>
                    <a:pt x="632" y="587"/>
                  </a:lnTo>
                  <a:lnTo>
                    <a:pt x="629" y="585"/>
                  </a:lnTo>
                  <a:lnTo>
                    <a:pt x="629" y="585"/>
                  </a:lnTo>
                  <a:lnTo>
                    <a:pt x="629" y="587"/>
                  </a:lnTo>
                  <a:lnTo>
                    <a:pt x="629" y="587"/>
                  </a:lnTo>
                  <a:lnTo>
                    <a:pt x="629" y="587"/>
                  </a:lnTo>
                  <a:lnTo>
                    <a:pt x="629" y="587"/>
                  </a:lnTo>
                  <a:lnTo>
                    <a:pt x="629" y="587"/>
                  </a:lnTo>
                  <a:lnTo>
                    <a:pt x="632" y="587"/>
                  </a:lnTo>
                  <a:lnTo>
                    <a:pt x="632" y="587"/>
                  </a:lnTo>
                  <a:lnTo>
                    <a:pt x="632" y="590"/>
                  </a:lnTo>
                  <a:lnTo>
                    <a:pt x="632" y="590"/>
                  </a:lnTo>
                  <a:lnTo>
                    <a:pt x="632" y="590"/>
                  </a:lnTo>
                  <a:lnTo>
                    <a:pt x="632" y="590"/>
                  </a:lnTo>
                  <a:lnTo>
                    <a:pt x="632" y="590"/>
                  </a:lnTo>
                  <a:lnTo>
                    <a:pt x="632" y="590"/>
                  </a:lnTo>
                  <a:lnTo>
                    <a:pt x="632" y="592"/>
                  </a:lnTo>
                  <a:lnTo>
                    <a:pt x="634" y="592"/>
                  </a:lnTo>
                  <a:lnTo>
                    <a:pt x="634" y="592"/>
                  </a:lnTo>
                  <a:lnTo>
                    <a:pt x="634" y="592"/>
                  </a:lnTo>
                  <a:lnTo>
                    <a:pt x="636" y="592"/>
                  </a:lnTo>
                  <a:lnTo>
                    <a:pt x="636" y="592"/>
                  </a:lnTo>
                  <a:lnTo>
                    <a:pt x="636" y="594"/>
                  </a:lnTo>
                  <a:lnTo>
                    <a:pt x="634" y="594"/>
                  </a:lnTo>
                  <a:lnTo>
                    <a:pt x="634" y="597"/>
                  </a:lnTo>
                  <a:lnTo>
                    <a:pt x="636" y="594"/>
                  </a:lnTo>
                  <a:lnTo>
                    <a:pt x="636" y="594"/>
                  </a:lnTo>
                  <a:lnTo>
                    <a:pt x="636" y="594"/>
                  </a:lnTo>
                  <a:lnTo>
                    <a:pt x="636" y="594"/>
                  </a:lnTo>
                  <a:lnTo>
                    <a:pt x="636" y="594"/>
                  </a:lnTo>
                  <a:lnTo>
                    <a:pt x="639" y="594"/>
                  </a:lnTo>
                  <a:lnTo>
                    <a:pt x="639" y="594"/>
                  </a:lnTo>
                  <a:lnTo>
                    <a:pt x="639" y="594"/>
                  </a:lnTo>
                  <a:lnTo>
                    <a:pt x="639" y="594"/>
                  </a:lnTo>
                  <a:lnTo>
                    <a:pt x="639" y="594"/>
                  </a:lnTo>
                  <a:lnTo>
                    <a:pt x="639" y="594"/>
                  </a:lnTo>
                  <a:lnTo>
                    <a:pt x="639" y="597"/>
                  </a:lnTo>
                  <a:lnTo>
                    <a:pt x="639" y="597"/>
                  </a:lnTo>
                  <a:lnTo>
                    <a:pt x="639" y="597"/>
                  </a:lnTo>
                  <a:lnTo>
                    <a:pt x="639" y="597"/>
                  </a:lnTo>
                  <a:lnTo>
                    <a:pt x="639" y="599"/>
                  </a:lnTo>
                  <a:lnTo>
                    <a:pt x="639" y="599"/>
                  </a:lnTo>
                  <a:lnTo>
                    <a:pt x="639" y="599"/>
                  </a:lnTo>
                  <a:lnTo>
                    <a:pt x="641" y="599"/>
                  </a:lnTo>
                  <a:lnTo>
                    <a:pt x="641" y="599"/>
                  </a:lnTo>
                  <a:lnTo>
                    <a:pt x="643" y="599"/>
                  </a:lnTo>
                  <a:lnTo>
                    <a:pt x="643" y="599"/>
                  </a:lnTo>
                  <a:lnTo>
                    <a:pt x="643" y="599"/>
                  </a:lnTo>
                  <a:lnTo>
                    <a:pt x="643" y="599"/>
                  </a:lnTo>
                  <a:lnTo>
                    <a:pt x="643" y="599"/>
                  </a:lnTo>
                  <a:lnTo>
                    <a:pt x="643" y="599"/>
                  </a:lnTo>
                  <a:lnTo>
                    <a:pt x="643" y="599"/>
                  </a:lnTo>
                  <a:lnTo>
                    <a:pt x="643" y="599"/>
                  </a:lnTo>
                  <a:lnTo>
                    <a:pt x="643" y="599"/>
                  </a:lnTo>
                  <a:lnTo>
                    <a:pt x="643" y="602"/>
                  </a:lnTo>
                  <a:lnTo>
                    <a:pt x="643" y="599"/>
                  </a:lnTo>
                  <a:lnTo>
                    <a:pt x="646" y="599"/>
                  </a:lnTo>
                  <a:lnTo>
                    <a:pt x="646" y="599"/>
                  </a:lnTo>
                  <a:lnTo>
                    <a:pt x="646" y="599"/>
                  </a:lnTo>
                  <a:lnTo>
                    <a:pt x="646" y="602"/>
                  </a:lnTo>
                  <a:lnTo>
                    <a:pt x="646" y="602"/>
                  </a:lnTo>
                  <a:lnTo>
                    <a:pt x="646" y="602"/>
                  </a:lnTo>
                  <a:lnTo>
                    <a:pt x="648" y="602"/>
                  </a:lnTo>
                  <a:lnTo>
                    <a:pt x="648" y="602"/>
                  </a:lnTo>
                  <a:lnTo>
                    <a:pt x="648" y="602"/>
                  </a:lnTo>
                  <a:lnTo>
                    <a:pt x="648" y="602"/>
                  </a:lnTo>
                  <a:lnTo>
                    <a:pt x="648" y="602"/>
                  </a:lnTo>
                  <a:lnTo>
                    <a:pt x="648" y="602"/>
                  </a:lnTo>
                  <a:lnTo>
                    <a:pt x="648" y="602"/>
                  </a:lnTo>
                  <a:lnTo>
                    <a:pt x="648" y="602"/>
                  </a:lnTo>
                  <a:lnTo>
                    <a:pt x="648" y="604"/>
                  </a:lnTo>
                  <a:lnTo>
                    <a:pt x="648" y="604"/>
                  </a:lnTo>
                  <a:lnTo>
                    <a:pt x="648" y="602"/>
                  </a:lnTo>
                  <a:lnTo>
                    <a:pt x="648" y="602"/>
                  </a:lnTo>
                  <a:lnTo>
                    <a:pt x="648" y="602"/>
                  </a:lnTo>
                  <a:lnTo>
                    <a:pt x="651" y="602"/>
                  </a:lnTo>
                  <a:lnTo>
                    <a:pt x="651" y="602"/>
                  </a:lnTo>
                  <a:lnTo>
                    <a:pt x="651" y="602"/>
                  </a:lnTo>
                  <a:lnTo>
                    <a:pt x="651" y="602"/>
                  </a:lnTo>
                  <a:lnTo>
                    <a:pt x="651" y="602"/>
                  </a:lnTo>
                  <a:lnTo>
                    <a:pt x="653" y="602"/>
                  </a:lnTo>
                  <a:lnTo>
                    <a:pt x="653" y="602"/>
                  </a:lnTo>
                  <a:lnTo>
                    <a:pt x="653" y="602"/>
                  </a:lnTo>
                  <a:lnTo>
                    <a:pt x="653" y="602"/>
                  </a:lnTo>
                  <a:lnTo>
                    <a:pt x="655" y="602"/>
                  </a:lnTo>
                  <a:lnTo>
                    <a:pt x="655" y="602"/>
                  </a:lnTo>
                  <a:lnTo>
                    <a:pt x="655" y="602"/>
                  </a:lnTo>
                  <a:lnTo>
                    <a:pt x="655" y="602"/>
                  </a:lnTo>
                  <a:lnTo>
                    <a:pt x="658" y="602"/>
                  </a:lnTo>
                  <a:lnTo>
                    <a:pt x="658" y="602"/>
                  </a:lnTo>
                  <a:lnTo>
                    <a:pt x="658" y="602"/>
                  </a:lnTo>
                  <a:lnTo>
                    <a:pt x="658" y="602"/>
                  </a:lnTo>
                  <a:lnTo>
                    <a:pt x="658" y="602"/>
                  </a:lnTo>
                  <a:lnTo>
                    <a:pt x="658" y="602"/>
                  </a:lnTo>
                  <a:lnTo>
                    <a:pt x="658" y="602"/>
                  </a:lnTo>
                  <a:lnTo>
                    <a:pt x="660" y="602"/>
                  </a:lnTo>
                  <a:lnTo>
                    <a:pt x="660" y="602"/>
                  </a:lnTo>
                  <a:lnTo>
                    <a:pt x="660" y="602"/>
                  </a:lnTo>
                  <a:lnTo>
                    <a:pt x="658" y="602"/>
                  </a:lnTo>
                  <a:close/>
                  <a:moveTo>
                    <a:pt x="686" y="587"/>
                  </a:moveTo>
                  <a:lnTo>
                    <a:pt x="686" y="587"/>
                  </a:lnTo>
                  <a:lnTo>
                    <a:pt x="686" y="585"/>
                  </a:lnTo>
                  <a:lnTo>
                    <a:pt x="686" y="585"/>
                  </a:lnTo>
                  <a:lnTo>
                    <a:pt x="684" y="585"/>
                  </a:lnTo>
                  <a:lnTo>
                    <a:pt x="684" y="585"/>
                  </a:lnTo>
                  <a:lnTo>
                    <a:pt x="684" y="585"/>
                  </a:lnTo>
                  <a:lnTo>
                    <a:pt x="684" y="585"/>
                  </a:lnTo>
                  <a:lnTo>
                    <a:pt x="684" y="585"/>
                  </a:lnTo>
                  <a:lnTo>
                    <a:pt x="681" y="585"/>
                  </a:lnTo>
                  <a:lnTo>
                    <a:pt x="681" y="585"/>
                  </a:lnTo>
                  <a:lnTo>
                    <a:pt x="681" y="585"/>
                  </a:lnTo>
                  <a:lnTo>
                    <a:pt x="681" y="585"/>
                  </a:lnTo>
                  <a:lnTo>
                    <a:pt x="681" y="585"/>
                  </a:lnTo>
                  <a:lnTo>
                    <a:pt x="679" y="585"/>
                  </a:lnTo>
                  <a:lnTo>
                    <a:pt x="677" y="585"/>
                  </a:lnTo>
                  <a:lnTo>
                    <a:pt x="677" y="585"/>
                  </a:lnTo>
                  <a:lnTo>
                    <a:pt x="677" y="585"/>
                  </a:lnTo>
                  <a:lnTo>
                    <a:pt x="677" y="585"/>
                  </a:lnTo>
                  <a:lnTo>
                    <a:pt x="677" y="585"/>
                  </a:lnTo>
                  <a:lnTo>
                    <a:pt x="677" y="585"/>
                  </a:lnTo>
                  <a:lnTo>
                    <a:pt x="677" y="585"/>
                  </a:lnTo>
                  <a:lnTo>
                    <a:pt x="677" y="587"/>
                  </a:lnTo>
                  <a:lnTo>
                    <a:pt x="677" y="587"/>
                  </a:lnTo>
                  <a:lnTo>
                    <a:pt x="677" y="587"/>
                  </a:lnTo>
                  <a:lnTo>
                    <a:pt x="677" y="587"/>
                  </a:lnTo>
                  <a:lnTo>
                    <a:pt x="677" y="587"/>
                  </a:lnTo>
                  <a:lnTo>
                    <a:pt x="679" y="587"/>
                  </a:lnTo>
                  <a:lnTo>
                    <a:pt x="679" y="587"/>
                  </a:lnTo>
                  <a:lnTo>
                    <a:pt x="679" y="587"/>
                  </a:lnTo>
                  <a:lnTo>
                    <a:pt x="679" y="587"/>
                  </a:lnTo>
                  <a:lnTo>
                    <a:pt x="677" y="587"/>
                  </a:lnTo>
                  <a:lnTo>
                    <a:pt x="677" y="587"/>
                  </a:lnTo>
                  <a:lnTo>
                    <a:pt x="677" y="587"/>
                  </a:lnTo>
                  <a:lnTo>
                    <a:pt x="674" y="587"/>
                  </a:lnTo>
                  <a:lnTo>
                    <a:pt x="672" y="587"/>
                  </a:lnTo>
                  <a:lnTo>
                    <a:pt x="672" y="585"/>
                  </a:lnTo>
                  <a:lnTo>
                    <a:pt x="672" y="585"/>
                  </a:lnTo>
                  <a:lnTo>
                    <a:pt x="672" y="585"/>
                  </a:lnTo>
                  <a:lnTo>
                    <a:pt x="672" y="587"/>
                  </a:lnTo>
                  <a:lnTo>
                    <a:pt x="672" y="587"/>
                  </a:lnTo>
                  <a:lnTo>
                    <a:pt x="672" y="587"/>
                  </a:lnTo>
                  <a:lnTo>
                    <a:pt x="672" y="587"/>
                  </a:lnTo>
                  <a:lnTo>
                    <a:pt x="672" y="587"/>
                  </a:lnTo>
                  <a:lnTo>
                    <a:pt x="672" y="587"/>
                  </a:lnTo>
                  <a:lnTo>
                    <a:pt x="672" y="587"/>
                  </a:lnTo>
                  <a:lnTo>
                    <a:pt x="672" y="590"/>
                  </a:lnTo>
                  <a:lnTo>
                    <a:pt x="672" y="590"/>
                  </a:lnTo>
                  <a:lnTo>
                    <a:pt x="672" y="590"/>
                  </a:lnTo>
                  <a:lnTo>
                    <a:pt x="674" y="590"/>
                  </a:lnTo>
                  <a:lnTo>
                    <a:pt x="674" y="590"/>
                  </a:lnTo>
                  <a:lnTo>
                    <a:pt x="674" y="590"/>
                  </a:lnTo>
                  <a:lnTo>
                    <a:pt x="677" y="590"/>
                  </a:lnTo>
                  <a:lnTo>
                    <a:pt x="677" y="592"/>
                  </a:lnTo>
                  <a:lnTo>
                    <a:pt x="677" y="590"/>
                  </a:lnTo>
                  <a:lnTo>
                    <a:pt x="679" y="590"/>
                  </a:lnTo>
                  <a:lnTo>
                    <a:pt x="679" y="590"/>
                  </a:lnTo>
                  <a:lnTo>
                    <a:pt x="679" y="590"/>
                  </a:lnTo>
                  <a:lnTo>
                    <a:pt x="679" y="590"/>
                  </a:lnTo>
                  <a:lnTo>
                    <a:pt x="681" y="590"/>
                  </a:lnTo>
                  <a:lnTo>
                    <a:pt x="681" y="590"/>
                  </a:lnTo>
                  <a:lnTo>
                    <a:pt x="684" y="590"/>
                  </a:lnTo>
                  <a:lnTo>
                    <a:pt x="684" y="590"/>
                  </a:lnTo>
                  <a:lnTo>
                    <a:pt x="684" y="590"/>
                  </a:lnTo>
                  <a:lnTo>
                    <a:pt x="686" y="590"/>
                  </a:lnTo>
                  <a:lnTo>
                    <a:pt x="686" y="590"/>
                  </a:lnTo>
                  <a:lnTo>
                    <a:pt x="686" y="590"/>
                  </a:lnTo>
                  <a:lnTo>
                    <a:pt x="686" y="587"/>
                  </a:lnTo>
                  <a:lnTo>
                    <a:pt x="686" y="587"/>
                  </a:lnTo>
                  <a:lnTo>
                    <a:pt x="686" y="587"/>
                  </a:lnTo>
                  <a:close/>
                  <a:moveTo>
                    <a:pt x="629" y="583"/>
                  </a:moveTo>
                  <a:lnTo>
                    <a:pt x="629" y="583"/>
                  </a:lnTo>
                  <a:lnTo>
                    <a:pt x="629" y="583"/>
                  </a:lnTo>
                  <a:lnTo>
                    <a:pt x="632" y="583"/>
                  </a:lnTo>
                  <a:lnTo>
                    <a:pt x="632" y="583"/>
                  </a:lnTo>
                  <a:lnTo>
                    <a:pt x="632" y="580"/>
                  </a:lnTo>
                  <a:lnTo>
                    <a:pt x="632" y="583"/>
                  </a:lnTo>
                  <a:lnTo>
                    <a:pt x="632" y="580"/>
                  </a:lnTo>
                  <a:lnTo>
                    <a:pt x="632" y="580"/>
                  </a:lnTo>
                  <a:lnTo>
                    <a:pt x="632" y="580"/>
                  </a:lnTo>
                  <a:lnTo>
                    <a:pt x="632" y="580"/>
                  </a:lnTo>
                  <a:lnTo>
                    <a:pt x="629" y="578"/>
                  </a:lnTo>
                  <a:lnTo>
                    <a:pt x="627" y="578"/>
                  </a:lnTo>
                  <a:lnTo>
                    <a:pt x="627" y="578"/>
                  </a:lnTo>
                  <a:lnTo>
                    <a:pt x="627" y="575"/>
                  </a:lnTo>
                  <a:lnTo>
                    <a:pt x="624" y="575"/>
                  </a:lnTo>
                  <a:lnTo>
                    <a:pt x="624" y="578"/>
                  </a:lnTo>
                  <a:lnTo>
                    <a:pt x="627" y="578"/>
                  </a:lnTo>
                  <a:lnTo>
                    <a:pt x="627" y="580"/>
                  </a:lnTo>
                  <a:lnTo>
                    <a:pt x="627" y="580"/>
                  </a:lnTo>
                  <a:lnTo>
                    <a:pt x="627" y="580"/>
                  </a:lnTo>
                  <a:lnTo>
                    <a:pt x="629" y="580"/>
                  </a:lnTo>
                  <a:lnTo>
                    <a:pt x="629" y="580"/>
                  </a:lnTo>
                  <a:lnTo>
                    <a:pt x="629" y="580"/>
                  </a:lnTo>
                  <a:lnTo>
                    <a:pt x="629" y="583"/>
                  </a:lnTo>
                  <a:lnTo>
                    <a:pt x="629" y="583"/>
                  </a:lnTo>
                  <a:close/>
                  <a:moveTo>
                    <a:pt x="613" y="545"/>
                  </a:moveTo>
                  <a:lnTo>
                    <a:pt x="610" y="545"/>
                  </a:lnTo>
                  <a:lnTo>
                    <a:pt x="610" y="545"/>
                  </a:lnTo>
                  <a:lnTo>
                    <a:pt x="610" y="545"/>
                  </a:lnTo>
                  <a:lnTo>
                    <a:pt x="608" y="545"/>
                  </a:lnTo>
                  <a:lnTo>
                    <a:pt x="606" y="545"/>
                  </a:lnTo>
                  <a:lnTo>
                    <a:pt x="606" y="545"/>
                  </a:lnTo>
                  <a:lnTo>
                    <a:pt x="603" y="545"/>
                  </a:lnTo>
                  <a:lnTo>
                    <a:pt x="603" y="545"/>
                  </a:lnTo>
                  <a:lnTo>
                    <a:pt x="601" y="545"/>
                  </a:lnTo>
                  <a:lnTo>
                    <a:pt x="601" y="545"/>
                  </a:lnTo>
                  <a:lnTo>
                    <a:pt x="598" y="542"/>
                  </a:lnTo>
                  <a:lnTo>
                    <a:pt x="598" y="542"/>
                  </a:lnTo>
                  <a:lnTo>
                    <a:pt x="598" y="545"/>
                  </a:lnTo>
                  <a:lnTo>
                    <a:pt x="598" y="545"/>
                  </a:lnTo>
                  <a:lnTo>
                    <a:pt x="596" y="545"/>
                  </a:lnTo>
                  <a:lnTo>
                    <a:pt x="596" y="545"/>
                  </a:lnTo>
                  <a:lnTo>
                    <a:pt x="598" y="545"/>
                  </a:lnTo>
                  <a:lnTo>
                    <a:pt x="603" y="547"/>
                  </a:lnTo>
                  <a:lnTo>
                    <a:pt x="606" y="547"/>
                  </a:lnTo>
                  <a:lnTo>
                    <a:pt x="608" y="549"/>
                  </a:lnTo>
                  <a:lnTo>
                    <a:pt x="608" y="549"/>
                  </a:lnTo>
                  <a:lnTo>
                    <a:pt x="608" y="549"/>
                  </a:lnTo>
                  <a:lnTo>
                    <a:pt x="610" y="547"/>
                  </a:lnTo>
                  <a:lnTo>
                    <a:pt x="610" y="547"/>
                  </a:lnTo>
                  <a:lnTo>
                    <a:pt x="613" y="547"/>
                  </a:lnTo>
                  <a:lnTo>
                    <a:pt x="613" y="547"/>
                  </a:lnTo>
                  <a:lnTo>
                    <a:pt x="613" y="547"/>
                  </a:lnTo>
                  <a:lnTo>
                    <a:pt x="615" y="547"/>
                  </a:lnTo>
                  <a:lnTo>
                    <a:pt x="615" y="547"/>
                  </a:lnTo>
                  <a:lnTo>
                    <a:pt x="613" y="545"/>
                  </a:lnTo>
                  <a:lnTo>
                    <a:pt x="613" y="545"/>
                  </a:lnTo>
                  <a:close/>
                  <a:moveTo>
                    <a:pt x="523" y="542"/>
                  </a:moveTo>
                  <a:lnTo>
                    <a:pt x="520" y="542"/>
                  </a:lnTo>
                  <a:lnTo>
                    <a:pt x="520" y="542"/>
                  </a:lnTo>
                  <a:lnTo>
                    <a:pt x="520" y="542"/>
                  </a:lnTo>
                  <a:lnTo>
                    <a:pt x="520" y="542"/>
                  </a:lnTo>
                  <a:lnTo>
                    <a:pt x="520" y="542"/>
                  </a:lnTo>
                  <a:lnTo>
                    <a:pt x="520" y="542"/>
                  </a:lnTo>
                  <a:lnTo>
                    <a:pt x="520" y="542"/>
                  </a:lnTo>
                  <a:lnTo>
                    <a:pt x="520" y="542"/>
                  </a:lnTo>
                  <a:lnTo>
                    <a:pt x="520" y="542"/>
                  </a:lnTo>
                  <a:lnTo>
                    <a:pt x="520" y="542"/>
                  </a:lnTo>
                  <a:lnTo>
                    <a:pt x="518" y="542"/>
                  </a:lnTo>
                  <a:lnTo>
                    <a:pt x="516" y="542"/>
                  </a:lnTo>
                  <a:lnTo>
                    <a:pt x="516" y="542"/>
                  </a:lnTo>
                  <a:lnTo>
                    <a:pt x="516" y="542"/>
                  </a:lnTo>
                  <a:lnTo>
                    <a:pt x="513" y="542"/>
                  </a:lnTo>
                  <a:lnTo>
                    <a:pt x="513" y="542"/>
                  </a:lnTo>
                  <a:lnTo>
                    <a:pt x="513" y="545"/>
                  </a:lnTo>
                  <a:lnTo>
                    <a:pt x="513" y="545"/>
                  </a:lnTo>
                  <a:lnTo>
                    <a:pt x="513" y="547"/>
                  </a:lnTo>
                  <a:lnTo>
                    <a:pt x="513" y="547"/>
                  </a:lnTo>
                  <a:lnTo>
                    <a:pt x="513" y="545"/>
                  </a:lnTo>
                  <a:lnTo>
                    <a:pt x="513" y="545"/>
                  </a:lnTo>
                  <a:lnTo>
                    <a:pt x="516" y="545"/>
                  </a:lnTo>
                  <a:lnTo>
                    <a:pt x="516" y="545"/>
                  </a:lnTo>
                  <a:lnTo>
                    <a:pt x="518" y="545"/>
                  </a:lnTo>
                  <a:lnTo>
                    <a:pt x="518" y="545"/>
                  </a:lnTo>
                  <a:lnTo>
                    <a:pt x="518" y="545"/>
                  </a:lnTo>
                  <a:lnTo>
                    <a:pt x="520" y="547"/>
                  </a:lnTo>
                  <a:lnTo>
                    <a:pt x="520" y="547"/>
                  </a:lnTo>
                  <a:lnTo>
                    <a:pt x="520" y="545"/>
                  </a:lnTo>
                  <a:lnTo>
                    <a:pt x="520" y="545"/>
                  </a:lnTo>
                  <a:lnTo>
                    <a:pt x="520" y="545"/>
                  </a:lnTo>
                  <a:lnTo>
                    <a:pt x="520" y="545"/>
                  </a:lnTo>
                  <a:lnTo>
                    <a:pt x="520" y="545"/>
                  </a:lnTo>
                  <a:lnTo>
                    <a:pt x="520" y="545"/>
                  </a:lnTo>
                  <a:lnTo>
                    <a:pt x="523" y="542"/>
                  </a:lnTo>
                  <a:close/>
                  <a:moveTo>
                    <a:pt x="513" y="540"/>
                  </a:moveTo>
                  <a:lnTo>
                    <a:pt x="513" y="540"/>
                  </a:lnTo>
                  <a:lnTo>
                    <a:pt x="511" y="538"/>
                  </a:lnTo>
                  <a:lnTo>
                    <a:pt x="511" y="540"/>
                  </a:lnTo>
                  <a:lnTo>
                    <a:pt x="511" y="540"/>
                  </a:lnTo>
                  <a:lnTo>
                    <a:pt x="509" y="540"/>
                  </a:lnTo>
                  <a:lnTo>
                    <a:pt x="509" y="540"/>
                  </a:lnTo>
                  <a:lnTo>
                    <a:pt x="509" y="540"/>
                  </a:lnTo>
                  <a:lnTo>
                    <a:pt x="509" y="538"/>
                  </a:lnTo>
                  <a:lnTo>
                    <a:pt x="509" y="538"/>
                  </a:lnTo>
                  <a:lnTo>
                    <a:pt x="506" y="538"/>
                  </a:lnTo>
                  <a:lnTo>
                    <a:pt x="506" y="540"/>
                  </a:lnTo>
                  <a:lnTo>
                    <a:pt x="506" y="540"/>
                  </a:lnTo>
                  <a:lnTo>
                    <a:pt x="511" y="542"/>
                  </a:lnTo>
                  <a:lnTo>
                    <a:pt x="511" y="545"/>
                  </a:lnTo>
                  <a:lnTo>
                    <a:pt x="511" y="545"/>
                  </a:lnTo>
                  <a:lnTo>
                    <a:pt x="509" y="545"/>
                  </a:lnTo>
                  <a:lnTo>
                    <a:pt x="509" y="545"/>
                  </a:lnTo>
                  <a:lnTo>
                    <a:pt x="509" y="542"/>
                  </a:lnTo>
                  <a:lnTo>
                    <a:pt x="506" y="542"/>
                  </a:lnTo>
                  <a:lnTo>
                    <a:pt x="506" y="542"/>
                  </a:lnTo>
                  <a:lnTo>
                    <a:pt x="506" y="542"/>
                  </a:lnTo>
                  <a:lnTo>
                    <a:pt x="506" y="542"/>
                  </a:lnTo>
                  <a:lnTo>
                    <a:pt x="506" y="542"/>
                  </a:lnTo>
                  <a:lnTo>
                    <a:pt x="506" y="545"/>
                  </a:lnTo>
                  <a:lnTo>
                    <a:pt x="509" y="545"/>
                  </a:lnTo>
                  <a:lnTo>
                    <a:pt x="509" y="545"/>
                  </a:lnTo>
                  <a:lnTo>
                    <a:pt x="511" y="545"/>
                  </a:lnTo>
                  <a:lnTo>
                    <a:pt x="511" y="545"/>
                  </a:lnTo>
                  <a:lnTo>
                    <a:pt x="513" y="545"/>
                  </a:lnTo>
                  <a:lnTo>
                    <a:pt x="513" y="545"/>
                  </a:lnTo>
                  <a:lnTo>
                    <a:pt x="513" y="545"/>
                  </a:lnTo>
                  <a:lnTo>
                    <a:pt x="513" y="542"/>
                  </a:lnTo>
                  <a:lnTo>
                    <a:pt x="513" y="542"/>
                  </a:lnTo>
                  <a:lnTo>
                    <a:pt x="513" y="542"/>
                  </a:lnTo>
                  <a:lnTo>
                    <a:pt x="513" y="542"/>
                  </a:lnTo>
                  <a:lnTo>
                    <a:pt x="513" y="540"/>
                  </a:lnTo>
                  <a:lnTo>
                    <a:pt x="513" y="540"/>
                  </a:lnTo>
                  <a:lnTo>
                    <a:pt x="513" y="540"/>
                  </a:lnTo>
                  <a:close/>
                  <a:moveTo>
                    <a:pt x="575" y="531"/>
                  </a:moveTo>
                  <a:lnTo>
                    <a:pt x="575" y="531"/>
                  </a:lnTo>
                  <a:lnTo>
                    <a:pt x="575" y="531"/>
                  </a:lnTo>
                  <a:lnTo>
                    <a:pt x="575" y="531"/>
                  </a:lnTo>
                  <a:lnTo>
                    <a:pt x="575" y="531"/>
                  </a:lnTo>
                  <a:close/>
                  <a:moveTo>
                    <a:pt x="563" y="528"/>
                  </a:moveTo>
                  <a:lnTo>
                    <a:pt x="563" y="526"/>
                  </a:lnTo>
                  <a:lnTo>
                    <a:pt x="563" y="526"/>
                  </a:lnTo>
                  <a:lnTo>
                    <a:pt x="563" y="528"/>
                  </a:lnTo>
                  <a:close/>
                  <a:moveTo>
                    <a:pt x="563" y="523"/>
                  </a:moveTo>
                  <a:lnTo>
                    <a:pt x="563" y="523"/>
                  </a:lnTo>
                  <a:lnTo>
                    <a:pt x="563" y="521"/>
                  </a:lnTo>
                  <a:lnTo>
                    <a:pt x="563" y="521"/>
                  </a:lnTo>
                  <a:lnTo>
                    <a:pt x="563" y="523"/>
                  </a:lnTo>
                  <a:close/>
                  <a:moveTo>
                    <a:pt x="532" y="502"/>
                  </a:moveTo>
                  <a:lnTo>
                    <a:pt x="530" y="502"/>
                  </a:lnTo>
                  <a:lnTo>
                    <a:pt x="527" y="504"/>
                  </a:lnTo>
                  <a:lnTo>
                    <a:pt x="527" y="507"/>
                  </a:lnTo>
                  <a:lnTo>
                    <a:pt x="525" y="507"/>
                  </a:lnTo>
                  <a:lnTo>
                    <a:pt x="525" y="507"/>
                  </a:lnTo>
                  <a:lnTo>
                    <a:pt x="527" y="507"/>
                  </a:lnTo>
                  <a:lnTo>
                    <a:pt x="527" y="507"/>
                  </a:lnTo>
                  <a:lnTo>
                    <a:pt x="527" y="509"/>
                  </a:lnTo>
                  <a:lnTo>
                    <a:pt x="525" y="509"/>
                  </a:lnTo>
                  <a:lnTo>
                    <a:pt x="525" y="509"/>
                  </a:lnTo>
                  <a:lnTo>
                    <a:pt x="525" y="509"/>
                  </a:lnTo>
                  <a:lnTo>
                    <a:pt x="525" y="509"/>
                  </a:lnTo>
                  <a:lnTo>
                    <a:pt x="523" y="509"/>
                  </a:lnTo>
                  <a:lnTo>
                    <a:pt x="523" y="507"/>
                  </a:lnTo>
                  <a:lnTo>
                    <a:pt x="520" y="507"/>
                  </a:lnTo>
                  <a:lnTo>
                    <a:pt x="520" y="507"/>
                  </a:lnTo>
                  <a:lnTo>
                    <a:pt x="520" y="504"/>
                  </a:lnTo>
                  <a:lnTo>
                    <a:pt x="520" y="504"/>
                  </a:lnTo>
                  <a:lnTo>
                    <a:pt x="523" y="504"/>
                  </a:lnTo>
                  <a:lnTo>
                    <a:pt x="523" y="502"/>
                  </a:lnTo>
                  <a:lnTo>
                    <a:pt x="520" y="502"/>
                  </a:lnTo>
                  <a:lnTo>
                    <a:pt x="518" y="502"/>
                  </a:lnTo>
                  <a:lnTo>
                    <a:pt x="518" y="502"/>
                  </a:lnTo>
                  <a:lnTo>
                    <a:pt x="516" y="497"/>
                  </a:lnTo>
                  <a:lnTo>
                    <a:pt x="513" y="497"/>
                  </a:lnTo>
                  <a:lnTo>
                    <a:pt x="513" y="495"/>
                  </a:lnTo>
                  <a:lnTo>
                    <a:pt x="511" y="495"/>
                  </a:lnTo>
                  <a:lnTo>
                    <a:pt x="511" y="493"/>
                  </a:lnTo>
                  <a:lnTo>
                    <a:pt x="511" y="493"/>
                  </a:lnTo>
                  <a:lnTo>
                    <a:pt x="511" y="490"/>
                  </a:lnTo>
                  <a:lnTo>
                    <a:pt x="509" y="490"/>
                  </a:lnTo>
                  <a:lnTo>
                    <a:pt x="506" y="490"/>
                  </a:lnTo>
                  <a:lnTo>
                    <a:pt x="506" y="490"/>
                  </a:lnTo>
                  <a:lnTo>
                    <a:pt x="506" y="493"/>
                  </a:lnTo>
                  <a:lnTo>
                    <a:pt x="506" y="493"/>
                  </a:lnTo>
                  <a:lnTo>
                    <a:pt x="506" y="493"/>
                  </a:lnTo>
                  <a:lnTo>
                    <a:pt x="506" y="495"/>
                  </a:lnTo>
                  <a:lnTo>
                    <a:pt x="509" y="495"/>
                  </a:lnTo>
                  <a:lnTo>
                    <a:pt x="509" y="495"/>
                  </a:lnTo>
                  <a:lnTo>
                    <a:pt x="509" y="495"/>
                  </a:lnTo>
                  <a:lnTo>
                    <a:pt x="509" y="495"/>
                  </a:lnTo>
                  <a:lnTo>
                    <a:pt x="509" y="495"/>
                  </a:lnTo>
                  <a:lnTo>
                    <a:pt x="509" y="495"/>
                  </a:lnTo>
                  <a:lnTo>
                    <a:pt x="509" y="497"/>
                  </a:lnTo>
                  <a:lnTo>
                    <a:pt x="509" y="497"/>
                  </a:lnTo>
                  <a:lnTo>
                    <a:pt x="511" y="497"/>
                  </a:lnTo>
                  <a:lnTo>
                    <a:pt x="511" y="497"/>
                  </a:lnTo>
                  <a:lnTo>
                    <a:pt x="511" y="497"/>
                  </a:lnTo>
                  <a:lnTo>
                    <a:pt x="511" y="500"/>
                  </a:lnTo>
                  <a:lnTo>
                    <a:pt x="511" y="500"/>
                  </a:lnTo>
                  <a:lnTo>
                    <a:pt x="513" y="502"/>
                  </a:lnTo>
                  <a:lnTo>
                    <a:pt x="513" y="502"/>
                  </a:lnTo>
                  <a:lnTo>
                    <a:pt x="513" y="504"/>
                  </a:lnTo>
                  <a:lnTo>
                    <a:pt x="513" y="504"/>
                  </a:lnTo>
                  <a:lnTo>
                    <a:pt x="513" y="504"/>
                  </a:lnTo>
                  <a:lnTo>
                    <a:pt x="513" y="504"/>
                  </a:lnTo>
                  <a:lnTo>
                    <a:pt x="513" y="504"/>
                  </a:lnTo>
                  <a:lnTo>
                    <a:pt x="513" y="507"/>
                  </a:lnTo>
                  <a:lnTo>
                    <a:pt x="513" y="507"/>
                  </a:lnTo>
                  <a:lnTo>
                    <a:pt x="516" y="507"/>
                  </a:lnTo>
                  <a:lnTo>
                    <a:pt x="516" y="507"/>
                  </a:lnTo>
                  <a:lnTo>
                    <a:pt x="516" y="504"/>
                  </a:lnTo>
                  <a:lnTo>
                    <a:pt x="516" y="504"/>
                  </a:lnTo>
                  <a:lnTo>
                    <a:pt x="518" y="504"/>
                  </a:lnTo>
                  <a:lnTo>
                    <a:pt x="518" y="507"/>
                  </a:lnTo>
                  <a:lnTo>
                    <a:pt x="518" y="507"/>
                  </a:lnTo>
                  <a:lnTo>
                    <a:pt x="518" y="507"/>
                  </a:lnTo>
                  <a:lnTo>
                    <a:pt x="518" y="507"/>
                  </a:lnTo>
                  <a:lnTo>
                    <a:pt x="518" y="509"/>
                  </a:lnTo>
                  <a:lnTo>
                    <a:pt x="518" y="509"/>
                  </a:lnTo>
                  <a:lnTo>
                    <a:pt x="516" y="509"/>
                  </a:lnTo>
                  <a:lnTo>
                    <a:pt x="516" y="512"/>
                  </a:lnTo>
                  <a:lnTo>
                    <a:pt x="516" y="512"/>
                  </a:lnTo>
                  <a:lnTo>
                    <a:pt x="516" y="514"/>
                  </a:lnTo>
                  <a:lnTo>
                    <a:pt x="518" y="514"/>
                  </a:lnTo>
                  <a:lnTo>
                    <a:pt x="518" y="514"/>
                  </a:lnTo>
                  <a:lnTo>
                    <a:pt x="518" y="514"/>
                  </a:lnTo>
                  <a:lnTo>
                    <a:pt x="523" y="514"/>
                  </a:lnTo>
                  <a:lnTo>
                    <a:pt x="527" y="516"/>
                  </a:lnTo>
                  <a:lnTo>
                    <a:pt x="527" y="516"/>
                  </a:lnTo>
                  <a:lnTo>
                    <a:pt x="530" y="519"/>
                  </a:lnTo>
                  <a:lnTo>
                    <a:pt x="530" y="519"/>
                  </a:lnTo>
                  <a:lnTo>
                    <a:pt x="530" y="519"/>
                  </a:lnTo>
                  <a:lnTo>
                    <a:pt x="530" y="516"/>
                  </a:lnTo>
                  <a:lnTo>
                    <a:pt x="530" y="516"/>
                  </a:lnTo>
                  <a:lnTo>
                    <a:pt x="532" y="514"/>
                  </a:lnTo>
                  <a:lnTo>
                    <a:pt x="532" y="512"/>
                  </a:lnTo>
                  <a:lnTo>
                    <a:pt x="532" y="509"/>
                  </a:lnTo>
                  <a:lnTo>
                    <a:pt x="535" y="507"/>
                  </a:lnTo>
                  <a:lnTo>
                    <a:pt x="535" y="504"/>
                  </a:lnTo>
                  <a:lnTo>
                    <a:pt x="535" y="502"/>
                  </a:lnTo>
                  <a:lnTo>
                    <a:pt x="532" y="502"/>
                  </a:lnTo>
                  <a:close/>
                  <a:moveTo>
                    <a:pt x="520" y="486"/>
                  </a:moveTo>
                  <a:lnTo>
                    <a:pt x="520" y="483"/>
                  </a:lnTo>
                  <a:lnTo>
                    <a:pt x="520" y="483"/>
                  </a:lnTo>
                  <a:lnTo>
                    <a:pt x="520" y="483"/>
                  </a:lnTo>
                  <a:lnTo>
                    <a:pt x="520" y="483"/>
                  </a:lnTo>
                  <a:lnTo>
                    <a:pt x="520" y="483"/>
                  </a:lnTo>
                  <a:lnTo>
                    <a:pt x="520" y="483"/>
                  </a:lnTo>
                  <a:lnTo>
                    <a:pt x="518" y="483"/>
                  </a:lnTo>
                  <a:lnTo>
                    <a:pt x="518" y="483"/>
                  </a:lnTo>
                  <a:lnTo>
                    <a:pt x="518" y="483"/>
                  </a:lnTo>
                  <a:lnTo>
                    <a:pt x="518" y="486"/>
                  </a:lnTo>
                  <a:lnTo>
                    <a:pt x="520" y="486"/>
                  </a:lnTo>
                  <a:lnTo>
                    <a:pt x="520" y="486"/>
                  </a:lnTo>
                  <a:lnTo>
                    <a:pt x="520" y="486"/>
                  </a:lnTo>
                  <a:lnTo>
                    <a:pt x="520" y="486"/>
                  </a:lnTo>
                  <a:lnTo>
                    <a:pt x="520" y="488"/>
                  </a:lnTo>
                  <a:lnTo>
                    <a:pt x="520" y="488"/>
                  </a:lnTo>
                  <a:lnTo>
                    <a:pt x="520" y="488"/>
                  </a:lnTo>
                  <a:lnTo>
                    <a:pt x="520" y="486"/>
                  </a:lnTo>
                  <a:lnTo>
                    <a:pt x="520" y="486"/>
                  </a:lnTo>
                  <a:lnTo>
                    <a:pt x="520" y="486"/>
                  </a:lnTo>
                  <a:lnTo>
                    <a:pt x="520" y="486"/>
                  </a:lnTo>
                  <a:lnTo>
                    <a:pt x="520" y="486"/>
                  </a:lnTo>
                  <a:lnTo>
                    <a:pt x="520" y="486"/>
                  </a:lnTo>
                  <a:lnTo>
                    <a:pt x="520" y="486"/>
                  </a:lnTo>
                  <a:lnTo>
                    <a:pt x="520" y="486"/>
                  </a:lnTo>
                  <a:close/>
                  <a:moveTo>
                    <a:pt x="494" y="481"/>
                  </a:moveTo>
                  <a:lnTo>
                    <a:pt x="492" y="483"/>
                  </a:lnTo>
                  <a:lnTo>
                    <a:pt x="492" y="483"/>
                  </a:lnTo>
                  <a:lnTo>
                    <a:pt x="490" y="486"/>
                  </a:lnTo>
                  <a:lnTo>
                    <a:pt x="490" y="486"/>
                  </a:lnTo>
                  <a:lnTo>
                    <a:pt x="492" y="486"/>
                  </a:lnTo>
                  <a:lnTo>
                    <a:pt x="494" y="486"/>
                  </a:lnTo>
                  <a:lnTo>
                    <a:pt x="497" y="486"/>
                  </a:lnTo>
                  <a:lnTo>
                    <a:pt x="499" y="486"/>
                  </a:lnTo>
                  <a:lnTo>
                    <a:pt x="499" y="486"/>
                  </a:lnTo>
                  <a:lnTo>
                    <a:pt x="501" y="488"/>
                  </a:lnTo>
                  <a:lnTo>
                    <a:pt x="504" y="488"/>
                  </a:lnTo>
                  <a:lnTo>
                    <a:pt x="506" y="486"/>
                  </a:lnTo>
                  <a:lnTo>
                    <a:pt x="509" y="488"/>
                  </a:lnTo>
                  <a:lnTo>
                    <a:pt x="509" y="488"/>
                  </a:lnTo>
                  <a:lnTo>
                    <a:pt x="509" y="486"/>
                  </a:lnTo>
                  <a:lnTo>
                    <a:pt x="511" y="486"/>
                  </a:lnTo>
                  <a:lnTo>
                    <a:pt x="511" y="488"/>
                  </a:lnTo>
                  <a:lnTo>
                    <a:pt x="511" y="488"/>
                  </a:lnTo>
                  <a:lnTo>
                    <a:pt x="511" y="488"/>
                  </a:lnTo>
                  <a:lnTo>
                    <a:pt x="511" y="490"/>
                  </a:lnTo>
                  <a:lnTo>
                    <a:pt x="511" y="490"/>
                  </a:lnTo>
                  <a:lnTo>
                    <a:pt x="513" y="488"/>
                  </a:lnTo>
                  <a:lnTo>
                    <a:pt x="513" y="488"/>
                  </a:lnTo>
                  <a:lnTo>
                    <a:pt x="516" y="488"/>
                  </a:lnTo>
                  <a:lnTo>
                    <a:pt x="516" y="488"/>
                  </a:lnTo>
                  <a:lnTo>
                    <a:pt x="516" y="488"/>
                  </a:lnTo>
                  <a:lnTo>
                    <a:pt x="516" y="486"/>
                  </a:lnTo>
                  <a:lnTo>
                    <a:pt x="516" y="486"/>
                  </a:lnTo>
                  <a:lnTo>
                    <a:pt x="516" y="486"/>
                  </a:lnTo>
                  <a:lnTo>
                    <a:pt x="516" y="486"/>
                  </a:lnTo>
                  <a:lnTo>
                    <a:pt x="516" y="486"/>
                  </a:lnTo>
                  <a:lnTo>
                    <a:pt x="516" y="483"/>
                  </a:lnTo>
                  <a:lnTo>
                    <a:pt x="513" y="483"/>
                  </a:lnTo>
                  <a:lnTo>
                    <a:pt x="513" y="483"/>
                  </a:lnTo>
                  <a:lnTo>
                    <a:pt x="513" y="483"/>
                  </a:lnTo>
                  <a:lnTo>
                    <a:pt x="513" y="483"/>
                  </a:lnTo>
                  <a:lnTo>
                    <a:pt x="513" y="481"/>
                  </a:lnTo>
                  <a:lnTo>
                    <a:pt x="513" y="481"/>
                  </a:lnTo>
                  <a:lnTo>
                    <a:pt x="513" y="481"/>
                  </a:lnTo>
                  <a:lnTo>
                    <a:pt x="513" y="478"/>
                  </a:lnTo>
                  <a:lnTo>
                    <a:pt x="513" y="478"/>
                  </a:lnTo>
                  <a:lnTo>
                    <a:pt x="513" y="478"/>
                  </a:lnTo>
                  <a:lnTo>
                    <a:pt x="513" y="478"/>
                  </a:lnTo>
                  <a:lnTo>
                    <a:pt x="511" y="478"/>
                  </a:lnTo>
                  <a:lnTo>
                    <a:pt x="511" y="476"/>
                  </a:lnTo>
                  <a:lnTo>
                    <a:pt x="511" y="476"/>
                  </a:lnTo>
                  <a:lnTo>
                    <a:pt x="511" y="476"/>
                  </a:lnTo>
                  <a:lnTo>
                    <a:pt x="511" y="476"/>
                  </a:lnTo>
                  <a:lnTo>
                    <a:pt x="511" y="476"/>
                  </a:lnTo>
                  <a:lnTo>
                    <a:pt x="509" y="474"/>
                  </a:lnTo>
                  <a:lnTo>
                    <a:pt x="509" y="471"/>
                  </a:lnTo>
                  <a:lnTo>
                    <a:pt x="506" y="474"/>
                  </a:lnTo>
                  <a:lnTo>
                    <a:pt x="506" y="474"/>
                  </a:lnTo>
                  <a:lnTo>
                    <a:pt x="504" y="474"/>
                  </a:lnTo>
                  <a:lnTo>
                    <a:pt x="504" y="474"/>
                  </a:lnTo>
                  <a:lnTo>
                    <a:pt x="504" y="474"/>
                  </a:lnTo>
                  <a:lnTo>
                    <a:pt x="501" y="474"/>
                  </a:lnTo>
                  <a:lnTo>
                    <a:pt x="501" y="474"/>
                  </a:lnTo>
                  <a:lnTo>
                    <a:pt x="499" y="471"/>
                  </a:lnTo>
                  <a:lnTo>
                    <a:pt x="499" y="471"/>
                  </a:lnTo>
                  <a:lnTo>
                    <a:pt x="497" y="469"/>
                  </a:lnTo>
                  <a:lnTo>
                    <a:pt x="494" y="469"/>
                  </a:lnTo>
                  <a:lnTo>
                    <a:pt x="494" y="469"/>
                  </a:lnTo>
                  <a:lnTo>
                    <a:pt x="492" y="469"/>
                  </a:lnTo>
                  <a:lnTo>
                    <a:pt x="490" y="469"/>
                  </a:lnTo>
                  <a:lnTo>
                    <a:pt x="490" y="471"/>
                  </a:lnTo>
                  <a:lnTo>
                    <a:pt x="490" y="474"/>
                  </a:lnTo>
                  <a:lnTo>
                    <a:pt x="492" y="476"/>
                  </a:lnTo>
                  <a:lnTo>
                    <a:pt x="494" y="478"/>
                  </a:lnTo>
                  <a:lnTo>
                    <a:pt x="494" y="478"/>
                  </a:lnTo>
                  <a:lnTo>
                    <a:pt x="494" y="481"/>
                  </a:lnTo>
                  <a:lnTo>
                    <a:pt x="494" y="481"/>
                  </a:lnTo>
                  <a:lnTo>
                    <a:pt x="494" y="481"/>
                  </a:lnTo>
                  <a:close/>
                  <a:moveTo>
                    <a:pt x="487" y="474"/>
                  </a:moveTo>
                  <a:lnTo>
                    <a:pt x="487" y="474"/>
                  </a:lnTo>
                  <a:lnTo>
                    <a:pt x="487" y="471"/>
                  </a:lnTo>
                  <a:lnTo>
                    <a:pt x="487" y="471"/>
                  </a:lnTo>
                  <a:lnTo>
                    <a:pt x="487" y="471"/>
                  </a:lnTo>
                  <a:lnTo>
                    <a:pt x="487" y="471"/>
                  </a:lnTo>
                  <a:lnTo>
                    <a:pt x="487" y="471"/>
                  </a:lnTo>
                  <a:lnTo>
                    <a:pt x="487" y="471"/>
                  </a:lnTo>
                  <a:lnTo>
                    <a:pt x="487" y="471"/>
                  </a:lnTo>
                  <a:lnTo>
                    <a:pt x="487" y="469"/>
                  </a:lnTo>
                  <a:lnTo>
                    <a:pt x="487" y="469"/>
                  </a:lnTo>
                  <a:lnTo>
                    <a:pt x="487" y="467"/>
                  </a:lnTo>
                  <a:lnTo>
                    <a:pt x="485" y="464"/>
                  </a:lnTo>
                  <a:lnTo>
                    <a:pt x="485" y="464"/>
                  </a:lnTo>
                  <a:lnTo>
                    <a:pt x="485" y="462"/>
                  </a:lnTo>
                  <a:lnTo>
                    <a:pt x="480" y="462"/>
                  </a:lnTo>
                  <a:lnTo>
                    <a:pt x="480" y="459"/>
                  </a:lnTo>
                  <a:lnTo>
                    <a:pt x="478" y="462"/>
                  </a:lnTo>
                  <a:lnTo>
                    <a:pt x="478" y="462"/>
                  </a:lnTo>
                  <a:lnTo>
                    <a:pt x="475" y="462"/>
                  </a:lnTo>
                  <a:lnTo>
                    <a:pt x="475" y="464"/>
                  </a:lnTo>
                  <a:lnTo>
                    <a:pt x="475" y="467"/>
                  </a:lnTo>
                  <a:lnTo>
                    <a:pt x="473" y="467"/>
                  </a:lnTo>
                  <a:lnTo>
                    <a:pt x="473" y="469"/>
                  </a:lnTo>
                  <a:lnTo>
                    <a:pt x="475" y="469"/>
                  </a:lnTo>
                  <a:lnTo>
                    <a:pt x="475" y="471"/>
                  </a:lnTo>
                  <a:lnTo>
                    <a:pt x="478" y="474"/>
                  </a:lnTo>
                  <a:lnTo>
                    <a:pt x="478" y="474"/>
                  </a:lnTo>
                  <a:lnTo>
                    <a:pt x="478" y="474"/>
                  </a:lnTo>
                  <a:lnTo>
                    <a:pt x="478" y="474"/>
                  </a:lnTo>
                  <a:lnTo>
                    <a:pt x="480" y="474"/>
                  </a:lnTo>
                  <a:lnTo>
                    <a:pt x="480" y="476"/>
                  </a:lnTo>
                  <a:lnTo>
                    <a:pt x="480" y="476"/>
                  </a:lnTo>
                  <a:lnTo>
                    <a:pt x="480" y="476"/>
                  </a:lnTo>
                  <a:lnTo>
                    <a:pt x="480" y="476"/>
                  </a:lnTo>
                  <a:lnTo>
                    <a:pt x="480" y="478"/>
                  </a:lnTo>
                  <a:lnTo>
                    <a:pt x="482" y="478"/>
                  </a:lnTo>
                  <a:lnTo>
                    <a:pt x="482" y="478"/>
                  </a:lnTo>
                  <a:lnTo>
                    <a:pt x="482" y="478"/>
                  </a:lnTo>
                  <a:lnTo>
                    <a:pt x="482" y="478"/>
                  </a:lnTo>
                  <a:lnTo>
                    <a:pt x="482" y="478"/>
                  </a:lnTo>
                  <a:lnTo>
                    <a:pt x="485" y="478"/>
                  </a:lnTo>
                  <a:lnTo>
                    <a:pt x="485" y="478"/>
                  </a:lnTo>
                  <a:lnTo>
                    <a:pt x="487" y="478"/>
                  </a:lnTo>
                  <a:lnTo>
                    <a:pt x="487" y="476"/>
                  </a:lnTo>
                  <a:lnTo>
                    <a:pt x="487" y="476"/>
                  </a:lnTo>
                  <a:lnTo>
                    <a:pt x="487" y="476"/>
                  </a:lnTo>
                  <a:lnTo>
                    <a:pt x="485" y="476"/>
                  </a:lnTo>
                  <a:lnTo>
                    <a:pt x="485" y="476"/>
                  </a:lnTo>
                  <a:lnTo>
                    <a:pt x="485" y="476"/>
                  </a:lnTo>
                  <a:lnTo>
                    <a:pt x="487" y="474"/>
                  </a:lnTo>
                  <a:close/>
                  <a:moveTo>
                    <a:pt x="622" y="455"/>
                  </a:moveTo>
                  <a:lnTo>
                    <a:pt x="622" y="455"/>
                  </a:lnTo>
                  <a:lnTo>
                    <a:pt x="622" y="455"/>
                  </a:lnTo>
                  <a:lnTo>
                    <a:pt x="620" y="452"/>
                  </a:lnTo>
                  <a:lnTo>
                    <a:pt x="620" y="452"/>
                  </a:lnTo>
                  <a:lnTo>
                    <a:pt x="617" y="452"/>
                  </a:lnTo>
                  <a:lnTo>
                    <a:pt x="617" y="452"/>
                  </a:lnTo>
                  <a:lnTo>
                    <a:pt x="615" y="452"/>
                  </a:lnTo>
                  <a:lnTo>
                    <a:pt x="615" y="450"/>
                  </a:lnTo>
                  <a:lnTo>
                    <a:pt x="615" y="450"/>
                  </a:lnTo>
                  <a:lnTo>
                    <a:pt x="615" y="450"/>
                  </a:lnTo>
                  <a:lnTo>
                    <a:pt x="613" y="448"/>
                  </a:lnTo>
                  <a:lnTo>
                    <a:pt x="613" y="448"/>
                  </a:lnTo>
                  <a:lnTo>
                    <a:pt x="610" y="448"/>
                  </a:lnTo>
                  <a:lnTo>
                    <a:pt x="610" y="448"/>
                  </a:lnTo>
                  <a:lnTo>
                    <a:pt x="608" y="448"/>
                  </a:lnTo>
                  <a:lnTo>
                    <a:pt x="606" y="448"/>
                  </a:lnTo>
                  <a:lnTo>
                    <a:pt x="606" y="448"/>
                  </a:lnTo>
                  <a:lnTo>
                    <a:pt x="603" y="448"/>
                  </a:lnTo>
                  <a:lnTo>
                    <a:pt x="598" y="448"/>
                  </a:lnTo>
                  <a:lnTo>
                    <a:pt x="596" y="445"/>
                  </a:lnTo>
                  <a:lnTo>
                    <a:pt x="596" y="445"/>
                  </a:lnTo>
                  <a:lnTo>
                    <a:pt x="594" y="448"/>
                  </a:lnTo>
                  <a:lnTo>
                    <a:pt x="591" y="448"/>
                  </a:lnTo>
                  <a:lnTo>
                    <a:pt x="594" y="450"/>
                  </a:lnTo>
                  <a:lnTo>
                    <a:pt x="594" y="452"/>
                  </a:lnTo>
                  <a:lnTo>
                    <a:pt x="594" y="452"/>
                  </a:lnTo>
                  <a:lnTo>
                    <a:pt x="594" y="452"/>
                  </a:lnTo>
                  <a:lnTo>
                    <a:pt x="594" y="450"/>
                  </a:lnTo>
                  <a:lnTo>
                    <a:pt x="594" y="448"/>
                  </a:lnTo>
                  <a:lnTo>
                    <a:pt x="594" y="448"/>
                  </a:lnTo>
                  <a:lnTo>
                    <a:pt x="596" y="445"/>
                  </a:lnTo>
                  <a:lnTo>
                    <a:pt x="596" y="448"/>
                  </a:lnTo>
                  <a:lnTo>
                    <a:pt x="598" y="448"/>
                  </a:lnTo>
                  <a:lnTo>
                    <a:pt x="598" y="450"/>
                  </a:lnTo>
                  <a:lnTo>
                    <a:pt x="598" y="450"/>
                  </a:lnTo>
                  <a:lnTo>
                    <a:pt x="596" y="450"/>
                  </a:lnTo>
                  <a:lnTo>
                    <a:pt x="596" y="450"/>
                  </a:lnTo>
                  <a:lnTo>
                    <a:pt x="598" y="450"/>
                  </a:lnTo>
                  <a:lnTo>
                    <a:pt x="601" y="452"/>
                  </a:lnTo>
                  <a:lnTo>
                    <a:pt x="601" y="452"/>
                  </a:lnTo>
                  <a:lnTo>
                    <a:pt x="601" y="452"/>
                  </a:lnTo>
                  <a:lnTo>
                    <a:pt x="601" y="452"/>
                  </a:lnTo>
                  <a:lnTo>
                    <a:pt x="603" y="452"/>
                  </a:lnTo>
                  <a:lnTo>
                    <a:pt x="603" y="452"/>
                  </a:lnTo>
                  <a:lnTo>
                    <a:pt x="606" y="455"/>
                  </a:lnTo>
                  <a:lnTo>
                    <a:pt x="606" y="455"/>
                  </a:lnTo>
                  <a:lnTo>
                    <a:pt x="608" y="457"/>
                  </a:lnTo>
                  <a:lnTo>
                    <a:pt x="608" y="457"/>
                  </a:lnTo>
                  <a:lnTo>
                    <a:pt x="608" y="457"/>
                  </a:lnTo>
                  <a:lnTo>
                    <a:pt x="608" y="457"/>
                  </a:lnTo>
                  <a:lnTo>
                    <a:pt x="608" y="457"/>
                  </a:lnTo>
                  <a:lnTo>
                    <a:pt x="608" y="457"/>
                  </a:lnTo>
                  <a:lnTo>
                    <a:pt x="608" y="457"/>
                  </a:lnTo>
                  <a:lnTo>
                    <a:pt x="608" y="459"/>
                  </a:lnTo>
                  <a:lnTo>
                    <a:pt x="608" y="459"/>
                  </a:lnTo>
                  <a:lnTo>
                    <a:pt x="606" y="459"/>
                  </a:lnTo>
                  <a:lnTo>
                    <a:pt x="606" y="457"/>
                  </a:lnTo>
                  <a:lnTo>
                    <a:pt x="606" y="459"/>
                  </a:lnTo>
                  <a:lnTo>
                    <a:pt x="606" y="459"/>
                  </a:lnTo>
                  <a:lnTo>
                    <a:pt x="606" y="462"/>
                  </a:lnTo>
                  <a:lnTo>
                    <a:pt x="608" y="462"/>
                  </a:lnTo>
                  <a:lnTo>
                    <a:pt x="608" y="462"/>
                  </a:lnTo>
                  <a:lnTo>
                    <a:pt x="610" y="464"/>
                  </a:lnTo>
                  <a:lnTo>
                    <a:pt x="610" y="462"/>
                  </a:lnTo>
                  <a:lnTo>
                    <a:pt x="610" y="462"/>
                  </a:lnTo>
                  <a:lnTo>
                    <a:pt x="610" y="462"/>
                  </a:lnTo>
                  <a:lnTo>
                    <a:pt x="610" y="459"/>
                  </a:lnTo>
                  <a:lnTo>
                    <a:pt x="610" y="459"/>
                  </a:lnTo>
                  <a:lnTo>
                    <a:pt x="610" y="459"/>
                  </a:lnTo>
                  <a:lnTo>
                    <a:pt x="610" y="459"/>
                  </a:lnTo>
                  <a:lnTo>
                    <a:pt x="610" y="459"/>
                  </a:lnTo>
                  <a:lnTo>
                    <a:pt x="613" y="462"/>
                  </a:lnTo>
                  <a:lnTo>
                    <a:pt x="613" y="462"/>
                  </a:lnTo>
                  <a:lnTo>
                    <a:pt x="613" y="462"/>
                  </a:lnTo>
                  <a:lnTo>
                    <a:pt x="613" y="464"/>
                  </a:lnTo>
                  <a:lnTo>
                    <a:pt x="615" y="464"/>
                  </a:lnTo>
                  <a:lnTo>
                    <a:pt x="615" y="464"/>
                  </a:lnTo>
                  <a:lnTo>
                    <a:pt x="615" y="464"/>
                  </a:lnTo>
                  <a:lnTo>
                    <a:pt x="617" y="464"/>
                  </a:lnTo>
                  <a:lnTo>
                    <a:pt x="620" y="462"/>
                  </a:lnTo>
                  <a:lnTo>
                    <a:pt x="620" y="462"/>
                  </a:lnTo>
                  <a:lnTo>
                    <a:pt x="622" y="462"/>
                  </a:lnTo>
                  <a:lnTo>
                    <a:pt x="622" y="464"/>
                  </a:lnTo>
                  <a:lnTo>
                    <a:pt x="622" y="464"/>
                  </a:lnTo>
                  <a:lnTo>
                    <a:pt x="622" y="462"/>
                  </a:lnTo>
                  <a:lnTo>
                    <a:pt x="622" y="462"/>
                  </a:lnTo>
                  <a:lnTo>
                    <a:pt x="622" y="462"/>
                  </a:lnTo>
                  <a:lnTo>
                    <a:pt x="620" y="459"/>
                  </a:lnTo>
                  <a:lnTo>
                    <a:pt x="620" y="459"/>
                  </a:lnTo>
                  <a:lnTo>
                    <a:pt x="620" y="459"/>
                  </a:lnTo>
                  <a:lnTo>
                    <a:pt x="620" y="459"/>
                  </a:lnTo>
                  <a:lnTo>
                    <a:pt x="622" y="459"/>
                  </a:lnTo>
                  <a:lnTo>
                    <a:pt x="622" y="459"/>
                  </a:lnTo>
                  <a:lnTo>
                    <a:pt x="622" y="459"/>
                  </a:lnTo>
                  <a:lnTo>
                    <a:pt x="622" y="459"/>
                  </a:lnTo>
                  <a:lnTo>
                    <a:pt x="622" y="459"/>
                  </a:lnTo>
                  <a:lnTo>
                    <a:pt x="622" y="459"/>
                  </a:lnTo>
                  <a:lnTo>
                    <a:pt x="622" y="459"/>
                  </a:lnTo>
                  <a:lnTo>
                    <a:pt x="624" y="457"/>
                  </a:lnTo>
                  <a:lnTo>
                    <a:pt x="624" y="457"/>
                  </a:lnTo>
                  <a:lnTo>
                    <a:pt x="624" y="457"/>
                  </a:lnTo>
                  <a:lnTo>
                    <a:pt x="622" y="455"/>
                  </a:lnTo>
                  <a:close/>
                  <a:moveTo>
                    <a:pt x="151" y="419"/>
                  </a:moveTo>
                  <a:lnTo>
                    <a:pt x="151" y="419"/>
                  </a:lnTo>
                  <a:lnTo>
                    <a:pt x="149" y="419"/>
                  </a:lnTo>
                  <a:lnTo>
                    <a:pt x="149" y="419"/>
                  </a:lnTo>
                  <a:lnTo>
                    <a:pt x="149" y="419"/>
                  </a:lnTo>
                  <a:lnTo>
                    <a:pt x="149" y="422"/>
                  </a:lnTo>
                  <a:lnTo>
                    <a:pt x="149" y="422"/>
                  </a:lnTo>
                  <a:lnTo>
                    <a:pt x="151" y="422"/>
                  </a:lnTo>
                  <a:lnTo>
                    <a:pt x="151" y="419"/>
                  </a:lnTo>
                  <a:lnTo>
                    <a:pt x="151" y="419"/>
                  </a:lnTo>
                  <a:lnTo>
                    <a:pt x="151" y="419"/>
                  </a:lnTo>
                  <a:close/>
                  <a:moveTo>
                    <a:pt x="527" y="417"/>
                  </a:moveTo>
                  <a:lnTo>
                    <a:pt x="527" y="414"/>
                  </a:lnTo>
                  <a:lnTo>
                    <a:pt x="527" y="414"/>
                  </a:lnTo>
                  <a:lnTo>
                    <a:pt x="527" y="414"/>
                  </a:lnTo>
                  <a:lnTo>
                    <a:pt x="527" y="414"/>
                  </a:lnTo>
                  <a:lnTo>
                    <a:pt x="527" y="414"/>
                  </a:lnTo>
                  <a:lnTo>
                    <a:pt x="525" y="414"/>
                  </a:lnTo>
                  <a:lnTo>
                    <a:pt x="525" y="414"/>
                  </a:lnTo>
                  <a:lnTo>
                    <a:pt x="523" y="417"/>
                  </a:lnTo>
                  <a:lnTo>
                    <a:pt x="523" y="417"/>
                  </a:lnTo>
                  <a:lnTo>
                    <a:pt x="523" y="417"/>
                  </a:lnTo>
                  <a:lnTo>
                    <a:pt x="523" y="419"/>
                  </a:lnTo>
                  <a:lnTo>
                    <a:pt x="523" y="419"/>
                  </a:lnTo>
                  <a:lnTo>
                    <a:pt x="520" y="419"/>
                  </a:lnTo>
                  <a:lnTo>
                    <a:pt x="523" y="422"/>
                  </a:lnTo>
                  <a:lnTo>
                    <a:pt x="523" y="422"/>
                  </a:lnTo>
                  <a:lnTo>
                    <a:pt x="525" y="422"/>
                  </a:lnTo>
                  <a:lnTo>
                    <a:pt x="525" y="422"/>
                  </a:lnTo>
                  <a:lnTo>
                    <a:pt x="527" y="422"/>
                  </a:lnTo>
                  <a:lnTo>
                    <a:pt x="527" y="424"/>
                  </a:lnTo>
                  <a:lnTo>
                    <a:pt x="527" y="424"/>
                  </a:lnTo>
                  <a:lnTo>
                    <a:pt x="527" y="424"/>
                  </a:lnTo>
                  <a:lnTo>
                    <a:pt x="525" y="429"/>
                  </a:lnTo>
                  <a:lnTo>
                    <a:pt x="523" y="431"/>
                  </a:lnTo>
                  <a:lnTo>
                    <a:pt x="523" y="433"/>
                  </a:lnTo>
                  <a:lnTo>
                    <a:pt x="523" y="433"/>
                  </a:lnTo>
                  <a:lnTo>
                    <a:pt x="525" y="436"/>
                  </a:lnTo>
                  <a:lnTo>
                    <a:pt x="527" y="438"/>
                  </a:lnTo>
                  <a:lnTo>
                    <a:pt x="527" y="438"/>
                  </a:lnTo>
                  <a:lnTo>
                    <a:pt x="527" y="438"/>
                  </a:lnTo>
                  <a:lnTo>
                    <a:pt x="527" y="436"/>
                  </a:lnTo>
                  <a:lnTo>
                    <a:pt x="527" y="436"/>
                  </a:lnTo>
                  <a:lnTo>
                    <a:pt x="527" y="436"/>
                  </a:lnTo>
                  <a:lnTo>
                    <a:pt x="527" y="433"/>
                  </a:lnTo>
                  <a:lnTo>
                    <a:pt x="527" y="433"/>
                  </a:lnTo>
                  <a:lnTo>
                    <a:pt x="527" y="424"/>
                  </a:lnTo>
                  <a:lnTo>
                    <a:pt x="527" y="422"/>
                  </a:lnTo>
                  <a:lnTo>
                    <a:pt x="527" y="419"/>
                  </a:lnTo>
                  <a:lnTo>
                    <a:pt x="527" y="419"/>
                  </a:lnTo>
                  <a:lnTo>
                    <a:pt x="527" y="417"/>
                  </a:lnTo>
                  <a:close/>
                  <a:moveTo>
                    <a:pt x="142" y="426"/>
                  </a:moveTo>
                  <a:lnTo>
                    <a:pt x="139" y="426"/>
                  </a:lnTo>
                  <a:lnTo>
                    <a:pt x="139" y="426"/>
                  </a:lnTo>
                  <a:lnTo>
                    <a:pt x="135" y="422"/>
                  </a:lnTo>
                  <a:lnTo>
                    <a:pt x="132" y="422"/>
                  </a:lnTo>
                  <a:lnTo>
                    <a:pt x="132" y="422"/>
                  </a:lnTo>
                  <a:lnTo>
                    <a:pt x="132" y="419"/>
                  </a:lnTo>
                  <a:lnTo>
                    <a:pt x="132" y="419"/>
                  </a:lnTo>
                  <a:lnTo>
                    <a:pt x="127" y="419"/>
                  </a:lnTo>
                  <a:lnTo>
                    <a:pt x="123" y="417"/>
                  </a:lnTo>
                  <a:lnTo>
                    <a:pt x="123" y="417"/>
                  </a:lnTo>
                  <a:lnTo>
                    <a:pt x="120" y="414"/>
                  </a:lnTo>
                  <a:lnTo>
                    <a:pt x="118" y="414"/>
                  </a:lnTo>
                  <a:lnTo>
                    <a:pt x="118" y="414"/>
                  </a:lnTo>
                  <a:lnTo>
                    <a:pt x="118" y="414"/>
                  </a:lnTo>
                  <a:lnTo>
                    <a:pt x="118" y="414"/>
                  </a:lnTo>
                  <a:lnTo>
                    <a:pt x="120" y="417"/>
                  </a:lnTo>
                  <a:lnTo>
                    <a:pt x="120" y="417"/>
                  </a:lnTo>
                  <a:lnTo>
                    <a:pt x="120" y="419"/>
                  </a:lnTo>
                  <a:lnTo>
                    <a:pt x="123" y="419"/>
                  </a:lnTo>
                  <a:lnTo>
                    <a:pt x="123" y="419"/>
                  </a:lnTo>
                  <a:lnTo>
                    <a:pt x="125" y="419"/>
                  </a:lnTo>
                  <a:lnTo>
                    <a:pt x="130" y="424"/>
                  </a:lnTo>
                  <a:lnTo>
                    <a:pt x="130" y="424"/>
                  </a:lnTo>
                  <a:lnTo>
                    <a:pt x="130" y="424"/>
                  </a:lnTo>
                  <a:lnTo>
                    <a:pt x="130" y="424"/>
                  </a:lnTo>
                  <a:lnTo>
                    <a:pt x="130" y="424"/>
                  </a:lnTo>
                  <a:lnTo>
                    <a:pt x="132" y="426"/>
                  </a:lnTo>
                  <a:lnTo>
                    <a:pt x="132" y="426"/>
                  </a:lnTo>
                  <a:lnTo>
                    <a:pt x="139" y="429"/>
                  </a:lnTo>
                  <a:lnTo>
                    <a:pt x="139" y="431"/>
                  </a:lnTo>
                  <a:lnTo>
                    <a:pt x="139" y="431"/>
                  </a:lnTo>
                  <a:lnTo>
                    <a:pt x="139" y="431"/>
                  </a:lnTo>
                  <a:lnTo>
                    <a:pt x="142" y="433"/>
                  </a:lnTo>
                  <a:lnTo>
                    <a:pt x="142" y="433"/>
                  </a:lnTo>
                  <a:lnTo>
                    <a:pt x="142" y="431"/>
                  </a:lnTo>
                  <a:lnTo>
                    <a:pt x="142" y="429"/>
                  </a:lnTo>
                  <a:lnTo>
                    <a:pt x="142" y="429"/>
                  </a:lnTo>
                  <a:lnTo>
                    <a:pt x="142" y="426"/>
                  </a:lnTo>
                  <a:close/>
                  <a:moveTo>
                    <a:pt x="127" y="414"/>
                  </a:moveTo>
                  <a:lnTo>
                    <a:pt x="130" y="414"/>
                  </a:lnTo>
                  <a:lnTo>
                    <a:pt x="132" y="414"/>
                  </a:lnTo>
                  <a:lnTo>
                    <a:pt x="132" y="417"/>
                  </a:lnTo>
                  <a:lnTo>
                    <a:pt x="135" y="417"/>
                  </a:lnTo>
                  <a:lnTo>
                    <a:pt x="137" y="419"/>
                  </a:lnTo>
                  <a:lnTo>
                    <a:pt x="139" y="419"/>
                  </a:lnTo>
                  <a:lnTo>
                    <a:pt x="139" y="419"/>
                  </a:lnTo>
                  <a:lnTo>
                    <a:pt x="139" y="417"/>
                  </a:lnTo>
                  <a:lnTo>
                    <a:pt x="139" y="417"/>
                  </a:lnTo>
                  <a:lnTo>
                    <a:pt x="139" y="417"/>
                  </a:lnTo>
                  <a:lnTo>
                    <a:pt x="139" y="414"/>
                  </a:lnTo>
                  <a:lnTo>
                    <a:pt x="139" y="414"/>
                  </a:lnTo>
                  <a:lnTo>
                    <a:pt x="139" y="412"/>
                  </a:lnTo>
                  <a:lnTo>
                    <a:pt x="139" y="412"/>
                  </a:lnTo>
                  <a:lnTo>
                    <a:pt x="135" y="412"/>
                  </a:lnTo>
                  <a:lnTo>
                    <a:pt x="130" y="412"/>
                  </a:lnTo>
                  <a:lnTo>
                    <a:pt x="127" y="412"/>
                  </a:lnTo>
                  <a:lnTo>
                    <a:pt x="127" y="412"/>
                  </a:lnTo>
                  <a:lnTo>
                    <a:pt x="127" y="412"/>
                  </a:lnTo>
                  <a:lnTo>
                    <a:pt x="127" y="410"/>
                  </a:lnTo>
                  <a:lnTo>
                    <a:pt x="127" y="410"/>
                  </a:lnTo>
                  <a:lnTo>
                    <a:pt x="125" y="410"/>
                  </a:lnTo>
                  <a:lnTo>
                    <a:pt x="125" y="412"/>
                  </a:lnTo>
                  <a:lnTo>
                    <a:pt x="125" y="412"/>
                  </a:lnTo>
                  <a:lnTo>
                    <a:pt x="127" y="414"/>
                  </a:lnTo>
                  <a:lnTo>
                    <a:pt x="127" y="414"/>
                  </a:lnTo>
                  <a:close/>
                  <a:moveTo>
                    <a:pt x="144" y="412"/>
                  </a:moveTo>
                  <a:lnTo>
                    <a:pt x="144" y="412"/>
                  </a:lnTo>
                  <a:lnTo>
                    <a:pt x="142" y="410"/>
                  </a:lnTo>
                  <a:lnTo>
                    <a:pt x="142" y="410"/>
                  </a:lnTo>
                  <a:lnTo>
                    <a:pt x="139" y="410"/>
                  </a:lnTo>
                  <a:lnTo>
                    <a:pt x="137" y="410"/>
                  </a:lnTo>
                  <a:lnTo>
                    <a:pt x="137" y="410"/>
                  </a:lnTo>
                  <a:lnTo>
                    <a:pt x="139" y="412"/>
                  </a:lnTo>
                  <a:lnTo>
                    <a:pt x="142" y="414"/>
                  </a:lnTo>
                  <a:lnTo>
                    <a:pt x="142" y="414"/>
                  </a:lnTo>
                  <a:lnTo>
                    <a:pt x="144" y="414"/>
                  </a:lnTo>
                  <a:lnTo>
                    <a:pt x="144" y="414"/>
                  </a:lnTo>
                  <a:lnTo>
                    <a:pt x="144" y="414"/>
                  </a:lnTo>
                  <a:lnTo>
                    <a:pt x="144" y="412"/>
                  </a:lnTo>
                  <a:lnTo>
                    <a:pt x="144" y="412"/>
                  </a:lnTo>
                  <a:close/>
                  <a:moveTo>
                    <a:pt x="144" y="396"/>
                  </a:moveTo>
                  <a:lnTo>
                    <a:pt x="142" y="396"/>
                  </a:lnTo>
                  <a:lnTo>
                    <a:pt x="142" y="396"/>
                  </a:lnTo>
                  <a:lnTo>
                    <a:pt x="142" y="396"/>
                  </a:lnTo>
                  <a:lnTo>
                    <a:pt x="139" y="396"/>
                  </a:lnTo>
                  <a:lnTo>
                    <a:pt x="142" y="398"/>
                  </a:lnTo>
                  <a:lnTo>
                    <a:pt x="142" y="400"/>
                  </a:lnTo>
                  <a:lnTo>
                    <a:pt x="144" y="400"/>
                  </a:lnTo>
                  <a:lnTo>
                    <a:pt x="144" y="398"/>
                  </a:lnTo>
                  <a:lnTo>
                    <a:pt x="144" y="398"/>
                  </a:lnTo>
                  <a:lnTo>
                    <a:pt x="144" y="398"/>
                  </a:lnTo>
                  <a:lnTo>
                    <a:pt x="144" y="396"/>
                  </a:lnTo>
                  <a:close/>
                  <a:moveTo>
                    <a:pt x="144" y="393"/>
                  </a:moveTo>
                  <a:lnTo>
                    <a:pt x="142" y="393"/>
                  </a:lnTo>
                  <a:lnTo>
                    <a:pt x="142" y="391"/>
                  </a:lnTo>
                  <a:lnTo>
                    <a:pt x="139" y="391"/>
                  </a:lnTo>
                  <a:lnTo>
                    <a:pt x="137" y="391"/>
                  </a:lnTo>
                  <a:lnTo>
                    <a:pt x="139" y="393"/>
                  </a:lnTo>
                  <a:lnTo>
                    <a:pt x="139" y="393"/>
                  </a:lnTo>
                  <a:lnTo>
                    <a:pt x="139" y="396"/>
                  </a:lnTo>
                  <a:lnTo>
                    <a:pt x="142" y="396"/>
                  </a:lnTo>
                  <a:lnTo>
                    <a:pt x="144" y="396"/>
                  </a:lnTo>
                  <a:lnTo>
                    <a:pt x="144" y="396"/>
                  </a:lnTo>
                  <a:lnTo>
                    <a:pt x="144" y="396"/>
                  </a:lnTo>
                  <a:lnTo>
                    <a:pt x="144" y="393"/>
                  </a:lnTo>
                  <a:lnTo>
                    <a:pt x="144" y="393"/>
                  </a:lnTo>
                  <a:close/>
                  <a:moveTo>
                    <a:pt x="359" y="251"/>
                  </a:moveTo>
                  <a:lnTo>
                    <a:pt x="359" y="253"/>
                  </a:lnTo>
                  <a:lnTo>
                    <a:pt x="359" y="253"/>
                  </a:lnTo>
                  <a:lnTo>
                    <a:pt x="362" y="256"/>
                  </a:lnTo>
                  <a:lnTo>
                    <a:pt x="362" y="256"/>
                  </a:lnTo>
                  <a:lnTo>
                    <a:pt x="362" y="258"/>
                  </a:lnTo>
                  <a:lnTo>
                    <a:pt x="362" y="258"/>
                  </a:lnTo>
                  <a:lnTo>
                    <a:pt x="364" y="258"/>
                  </a:lnTo>
                  <a:lnTo>
                    <a:pt x="364" y="258"/>
                  </a:lnTo>
                  <a:lnTo>
                    <a:pt x="366" y="258"/>
                  </a:lnTo>
                  <a:lnTo>
                    <a:pt x="366" y="261"/>
                  </a:lnTo>
                  <a:lnTo>
                    <a:pt x="369" y="261"/>
                  </a:lnTo>
                  <a:lnTo>
                    <a:pt x="369" y="261"/>
                  </a:lnTo>
                  <a:lnTo>
                    <a:pt x="369" y="261"/>
                  </a:lnTo>
                  <a:lnTo>
                    <a:pt x="369" y="263"/>
                  </a:lnTo>
                  <a:lnTo>
                    <a:pt x="369" y="263"/>
                  </a:lnTo>
                  <a:lnTo>
                    <a:pt x="369" y="263"/>
                  </a:lnTo>
                  <a:lnTo>
                    <a:pt x="369" y="263"/>
                  </a:lnTo>
                  <a:lnTo>
                    <a:pt x="371" y="263"/>
                  </a:lnTo>
                  <a:lnTo>
                    <a:pt x="371" y="263"/>
                  </a:lnTo>
                  <a:lnTo>
                    <a:pt x="371" y="263"/>
                  </a:lnTo>
                  <a:lnTo>
                    <a:pt x="371" y="263"/>
                  </a:lnTo>
                  <a:lnTo>
                    <a:pt x="371" y="261"/>
                  </a:lnTo>
                  <a:lnTo>
                    <a:pt x="371" y="261"/>
                  </a:lnTo>
                  <a:lnTo>
                    <a:pt x="371" y="263"/>
                  </a:lnTo>
                  <a:lnTo>
                    <a:pt x="371" y="261"/>
                  </a:lnTo>
                  <a:lnTo>
                    <a:pt x="374" y="258"/>
                  </a:lnTo>
                  <a:lnTo>
                    <a:pt x="374" y="251"/>
                  </a:lnTo>
                  <a:lnTo>
                    <a:pt x="374" y="251"/>
                  </a:lnTo>
                  <a:lnTo>
                    <a:pt x="374" y="249"/>
                  </a:lnTo>
                  <a:lnTo>
                    <a:pt x="369" y="246"/>
                  </a:lnTo>
                  <a:lnTo>
                    <a:pt x="369" y="246"/>
                  </a:lnTo>
                  <a:lnTo>
                    <a:pt x="366" y="246"/>
                  </a:lnTo>
                  <a:lnTo>
                    <a:pt x="366" y="246"/>
                  </a:lnTo>
                  <a:lnTo>
                    <a:pt x="364" y="244"/>
                  </a:lnTo>
                  <a:lnTo>
                    <a:pt x="364" y="244"/>
                  </a:lnTo>
                  <a:lnTo>
                    <a:pt x="362" y="242"/>
                  </a:lnTo>
                  <a:lnTo>
                    <a:pt x="362" y="242"/>
                  </a:lnTo>
                  <a:lnTo>
                    <a:pt x="362" y="242"/>
                  </a:lnTo>
                  <a:lnTo>
                    <a:pt x="362" y="242"/>
                  </a:lnTo>
                  <a:lnTo>
                    <a:pt x="362" y="242"/>
                  </a:lnTo>
                  <a:lnTo>
                    <a:pt x="362" y="242"/>
                  </a:lnTo>
                  <a:lnTo>
                    <a:pt x="362" y="242"/>
                  </a:lnTo>
                  <a:lnTo>
                    <a:pt x="362" y="242"/>
                  </a:lnTo>
                  <a:lnTo>
                    <a:pt x="362" y="242"/>
                  </a:lnTo>
                  <a:lnTo>
                    <a:pt x="362" y="242"/>
                  </a:lnTo>
                  <a:lnTo>
                    <a:pt x="359" y="242"/>
                  </a:lnTo>
                  <a:lnTo>
                    <a:pt x="359" y="242"/>
                  </a:lnTo>
                  <a:lnTo>
                    <a:pt x="357" y="244"/>
                  </a:lnTo>
                  <a:lnTo>
                    <a:pt x="357" y="244"/>
                  </a:lnTo>
                  <a:lnTo>
                    <a:pt x="357" y="246"/>
                  </a:lnTo>
                  <a:lnTo>
                    <a:pt x="357" y="249"/>
                  </a:lnTo>
                  <a:lnTo>
                    <a:pt x="357" y="249"/>
                  </a:lnTo>
                  <a:lnTo>
                    <a:pt x="357" y="249"/>
                  </a:lnTo>
                  <a:lnTo>
                    <a:pt x="359" y="251"/>
                  </a:lnTo>
                  <a:close/>
                  <a:moveTo>
                    <a:pt x="781" y="313"/>
                  </a:moveTo>
                  <a:lnTo>
                    <a:pt x="778" y="310"/>
                  </a:lnTo>
                  <a:lnTo>
                    <a:pt x="778" y="310"/>
                  </a:lnTo>
                  <a:lnTo>
                    <a:pt x="778" y="310"/>
                  </a:lnTo>
                  <a:lnTo>
                    <a:pt x="778" y="308"/>
                  </a:lnTo>
                  <a:lnTo>
                    <a:pt x="778" y="308"/>
                  </a:lnTo>
                  <a:lnTo>
                    <a:pt x="778" y="306"/>
                  </a:lnTo>
                  <a:lnTo>
                    <a:pt x="778" y="306"/>
                  </a:lnTo>
                  <a:lnTo>
                    <a:pt x="778" y="306"/>
                  </a:lnTo>
                  <a:lnTo>
                    <a:pt x="778" y="303"/>
                  </a:lnTo>
                  <a:lnTo>
                    <a:pt x="778" y="301"/>
                  </a:lnTo>
                  <a:lnTo>
                    <a:pt x="776" y="298"/>
                  </a:lnTo>
                  <a:lnTo>
                    <a:pt x="776" y="298"/>
                  </a:lnTo>
                  <a:lnTo>
                    <a:pt x="774" y="296"/>
                  </a:lnTo>
                  <a:lnTo>
                    <a:pt x="774" y="294"/>
                  </a:lnTo>
                  <a:lnTo>
                    <a:pt x="771" y="294"/>
                  </a:lnTo>
                  <a:lnTo>
                    <a:pt x="771" y="294"/>
                  </a:lnTo>
                  <a:lnTo>
                    <a:pt x="771" y="291"/>
                  </a:lnTo>
                  <a:lnTo>
                    <a:pt x="769" y="291"/>
                  </a:lnTo>
                  <a:lnTo>
                    <a:pt x="769" y="291"/>
                  </a:lnTo>
                  <a:lnTo>
                    <a:pt x="769" y="289"/>
                  </a:lnTo>
                  <a:lnTo>
                    <a:pt x="769" y="289"/>
                  </a:lnTo>
                  <a:lnTo>
                    <a:pt x="766" y="289"/>
                  </a:lnTo>
                  <a:lnTo>
                    <a:pt x="766" y="289"/>
                  </a:lnTo>
                  <a:lnTo>
                    <a:pt x="766" y="289"/>
                  </a:lnTo>
                  <a:lnTo>
                    <a:pt x="766" y="289"/>
                  </a:lnTo>
                  <a:lnTo>
                    <a:pt x="766" y="287"/>
                  </a:lnTo>
                  <a:lnTo>
                    <a:pt x="764" y="284"/>
                  </a:lnTo>
                  <a:lnTo>
                    <a:pt x="764" y="284"/>
                  </a:lnTo>
                  <a:lnTo>
                    <a:pt x="764" y="284"/>
                  </a:lnTo>
                  <a:lnTo>
                    <a:pt x="764" y="284"/>
                  </a:lnTo>
                  <a:lnTo>
                    <a:pt x="764" y="284"/>
                  </a:lnTo>
                  <a:lnTo>
                    <a:pt x="764" y="284"/>
                  </a:lnTo>
                  <a:lnTo>
                    <a:pt x="764" y="282"/>
                  </a:lnTo>
                  <a:lnTo>
                    <a:pt x="764" y="284"/>
                  </a:lnTo>
                  <a:lnTo>
                    <a:pt x="764" y="284"/>
                  </a:lnTo>
                  <a:lnTo>
                    <a:pt x="764" y="284"/>
                  </a:lnTo>
                  <a:lnTo>
                    <a:pt x="762" y="284"/>
                  </a:lnTo>
                  <a:lnTo>
                    <a:pt x="762" y="284"/>
                  </a:lnTo>
                  <a:lnTo>
                    <a:pt x="759" y="284"/>
                  </a:lnTo>
                  <a:lnTo>
                    <a:pt x="759" y="282"/>
                  </a:lnTo>
                  <a:lnTo>
                    <a:pt x="759" y="282"/>
                  </a:lnTo>
                  <a:lnTo>
                    <a:pt x="759" y="282"/>
                  </a:lnTo>
                  <a:lnTo>
                    <a:pt x="759" y="284"/>
                  </a:lnTo>
                  <a:lnTo>
                    <a:pt x="757" y="284"/>
                  </a:lnTo>
                  <a:lnTo>
                    <a:pt x="757" y="284"/>
                  </a:lnTo>
                  <a:lnTo>
                    <a:pt x="755" y="280"/>
                  </a:lnTo>
                  <a:lnTo>
                    <a:pt x="752" y="277"/>
                  </a:lnTo>
                  <a:lnTo>
                    <a:pt x="752" y="275"/>
                  </a:lnTo>
                  <a:lnTo>
                    <a:pt x="752" y="272"/>
                  </a:lnTo>
                  <a:lnTo>
                    <a:pt x="752" y="272"/>
                  </a:lnTo>
                  <a:lnTo>
                    <a:pt x="752" y="270"/>
                  </a:lnTo>
                  <a:lnTo>
                    <a:pt x="750" y="270"/>
                  </a:lnTo>
                  <a:lnTo>
                    <a:pt x="750" y="270"/>
                  </a:lnTo>
                  <a:lnTo>
                    <a:pt x="750" y="270"/>
                  </a:lnTo>
                  <a:lnTo>
                    <a:pt x="750" y="270"/>
                  </a:lnTo>
                  <a:lnTo>
                    <a:pt x="750" y="270"/>
                  </a:lnTo>
                  <a:lnTo>
                    <a:pt x="750" y="270"/>
                  </a:lnTo>
                  <a:lnTo>
                    <a:pt x="748" y="270"/>
                  </a:lnTo>
                  <a:lnTo>
                    <a:pt x="748" y="268"/>
                  </a:lnTo>
                  <a:lnTo>
                    <a:pt x="745" y="265"/>
                  </a:lnTo>
                  <a:lnTo>
                    <a:pt x="745" y="265"/>
                  </a:lnTo>
                  <a:lnTo>
                    <a:pt x="745" y="265"/>
                  </a:lnTo>
                  <a:lnTo>
                    <a:pt x="743" y="265"/>
                  </a:lnTo>
                  <a:lnTo>
                    <a:pt x="743" y="265"/>
                  </a:lnTo>
                  <a:lnTo>
                    <a:pt x="743" y="263"/>
                  </a:lnTo>
                  <a:lnTo>
                    <a:pt x="743" y="261"/>
                  </a:lnTo>
                  <a:lnTo>
                    <a:pt x="740" y="261"/>
                  </a:lnTo>
                  <a:lnTo>
                    <a:pt x="743" y="258"/>
                  </a:lnTo>
                  <a:lnTo>
                    <a:pt x="743" y="258"/>
                  </a:lnTo>
                  <a:lnTo>
                    <a:pt x="740" y="258"/>
                  </a:lnTo>
                  <a:lnTo>
                    <a:pt x="740" y="258"/>
                  </a:lnTo>
                  <a:lnTo>
                    <a:pt x="740" y="256"/>
                  </a:lnTo>
                  <a:lnTo>
                    <a:pt x="740" y="256"/>
                  </a:lnTo>
                  <a:lnTo>
                    <a:pt x="740" y="256"/>
                  </a:lnTo>
                  <a:lnTo>
                    <a:pt x="740" y="256"/>
                  </a:lnTo>
                  <a:lnTo>
                    <a:pt x="738" y="253"/>
                  </a:lnTo>
                  <a:lnTo>
                    <a:pt x="738" y="251"/>
                  </a:lnTo>
                  <a:lnTo>
                    <a:pt x="738" y="249"/>
                  </a:lnTo>
                  <a:lnTo>
                    <a:pt x="736" y="249"/>
                  </a:lnTo>
                  <a:lnTo>
                    <a:pt x="736" y="249"/>
                  </a:lnTo>
                  <a:lnTo>
                    <a:pt x="736" y="249"/>
                  </a:lnTo>
                  <a:lnTo>
                    <a:pt x="736" y="249"/>
                  </a:lnTo>
                  <a:lnTo>
                    <a:pt x="736" y="249"/>
                  </a:lnTo>
                  <a:lnTo>
                    <a:pt x="736" y="246"/>
                  </a:lnTo>
                  <a:lnTo>
                    <a:pt x="736" y="246"/>
                  </a:lnTo>
                  <a:lnTo>
                    <a:pt x="736" y="246"/>
                  </a:lnTo>
                  <a:lnTo>
                    <a:pt x="736" y="246"/>
                  </a:lnTo>
                  <a:lnTo>
                    <a:pt x="736" y="246"/>
                  </a:lnTo>
                  <a:lnTo>
                    <a:pt x="733" y="246"/>
                  </a:lnTo>
                  <a:lnTo>
                    <a:pt x="733" y="246"/>
                  </a:lnTo>
                  <a:lnTo>
                    <a:pt x="733" y="246"/>
                  </a:lnTo>
                  <a:lnTo>
                    <a:pt x="733" y="246"/>
                  </a:lnTo>
                  <a:lnTo>
                    <a:pt x="733" y="246"/>
                  </a:lnTo>
                  <a:lnTo>
                    <a:pt x="733" y="246"/>
                  </a:lnTo>
                  <a:lnTo>
                    <a:pt x="733" y="246"/>
                  </a:lnTo>
                  <a:lnTo>
                    <a:pt x="729" y="246"/>
                  </a:lnTo>
                  <a:lnTo>
                    <a:pt x="729" y="246"/>
                  </a:lnTo>
                  <a:lnTo>
                    <a:pt x="729" y="244"/>
                  </a:lnTo>
                  <a:lnTo>
                    <a:pt x="729" y="246"/>
                  </a:lnTo>
                  <a:lnTo>
                    <a:pt x="726" y="246"/>
                  </a:lnTo>
                  <a:lnTo>
                    <a:pt x="726" y="246"/>
                  </a:lnTo>
                  <a:lnTo>
                    <a:pt x="726" y="246"/>
                  </a:lnTo>
                  <a:lnTo>
                    <a:pt x="726" y="244"/>
                  </a:lnTo>
                  <a:lnTo>
                    <a:pt x="726" y="244"/>
                  </a:lnTo>
                  <a:lnTo>
                    <a:pt x="724" y="244"/>
                  </a:lnTo>
                  <a:lnTo>
                    <a:pt x="724" y="244"/>
                  </a:lnTo>
                  <a:lnTo>
                    <a:pt x="722" y="242"/>
                  </a:lnTo>
                  <a:lnTo>
                    <a:pt x="722" y="239"/>
                  </a:lnTo>
                  <a:lnTo>
                    <a:pt x="719" y="239"/>
                  </a:lnTo>
                  <a:lnTo>
                    <a:pt x="717" y="239"/>
                  </a:lnTo>
                  <a:lnTo>
                    <a:pt x="717" y="239"/>
                  </a:lnTo>
                  <a:lnTo>
                    <a:pt x="719" y="242"/>
                  </a:lnTo>
                  <a:lnTo>
                    <a:pt x="719" y="244"/>
                  </a:lnTo>
                  <a:lnTo>
                    <a:pt x="719" y="244"/>
                  </a:lnTo>
                  <a:lnTo>
                    <a:pt x="719" y="246"/>
                  </a:lnTo>
                  <a:lnTo>
                    <a:pt x="719" y="246"/>
                  </a:lnTo>
                  <a:lnTo>
                    <a:pt x="719" y="246"/>
                  </a:lnTo>
                  <a:lnTo>
                    <a:pt x="719" y="249"/>
                  </a:lnTo>
                  <a:lnTo>
                    <a:pt x="719" y="249"/>
                  </a:lnTo>
                  <a:lnTo>
                    <a:pt x="719" y="246"/>
                  </a:lnTo>
                  <a:lnTo>
                    <a:pt x="719" y="246"/>
                  </a:lnTo>
                  <a:lnTo>
                    <a:pt x="719" y="246"/>
                  </a:lnTo>
                  <a:lnTo>
                    <a:pt x="719" y="246"/>
                  </a:lnTo>
                  <a:lnTo>
                    <a:pt x="717" y="246"/>
                  </a:lnTo>
                  <a:lnTo>
                    <a:pt x="717" y="246"/>
                  </a:lnTo>
                  <a:lnTo>
                    <a:pt x="719" y="249"/>
                  </a:lnTo>
                  <a:lnTo>
                    <a:pt x="719" y="249"/>
                  </a:lnTo>
                  <a:lnTo>
                    <a:pt x="719" y="251"/>
                  </a:lnTo>
                  <a:lnTo>
                    <a:pt x="717" y="256"/>
                  </a:lnTo>
                  <a:lnTo>
                    <a:pt x="717" y="258"/>
                  </a:lnTo>
                  <a:lnTo>
                    <a:pt x="717" y="258"/>
                  </a:lnTo>
                  <a:lnTo>
                    <a:pt x="717" y="258"/>
                  </a:lnTo>
                  <a:lnTo>
                    <a:pt x="717" y="261"/>
                  </a:lnTo>
                  <a:lnTo>
                    <a:pt x="717" y="261"/>
                  </a:lnTo>
                  <a:lnTo>
                    <a:pt x="719" y="261"/>
                  </a:lnTo>
                  <a:lnTo>
                    <a:pt x="719" y="263"/>
                  </a:lnTo>
                  <a:lnTo>
                    <a:pt x="719" y="263"/>
                  </a:lnTo>
                  <a:lnTo>
                    <a:pt x="719" y="265"/>
                  </a:lnTo>
                  <a:lnTo>
                    <a:pt x="719" y="265"/>
                  </a:lnTo>
                  <a:lnTo>
                    <a:pt x="719" y="265"/>
                  </a:lnTo>
                  <a:lnTo>
                    <a:pt x="719" y="265"/>
                  </a:lnTo>
                  <a:lnTo>
                    <a:pt x="719" y="268"/>
                  </a:lnTo>
                  <a:lnTo>
                    <a:pt x="719" y="268"/>
                  </a:lnTo>
                  <a:lnTo>
                    <a:pt x="719" y="270"/>
                  </a:lnTo>
                  <a:lnTo>
                    <a:pt x="722" y="270"/>
                  </a:lnTo>
                  <a:lnTo>
                    <a:pt x="722" y="272"/>
                  </a:lnTo>
                  <a:lnTo>
                    <a:pt x="722" y="272"/>
                  </a:lnTo>
                  <a:lnTo>
                    <a:pt x="722" y="272"/>
                  </a:lnTo>
                  <a:lnTo>
                    <a:pt x="724" y="275"/>
                  </a:lnTo>
                  <a:lnTo>
                    <a:pt x="724" y="275"/>
                  </a:lnTo>
                  <a:lnTo>
                    <a:pt x="726" y="277"/>
                  </a:lnTo>
                  <a:lnTo>
                    <a:pt x="729" y="277"/>
                  </a:lnTo>
                  <a:lnTo>
                    <a:pt x="729" y="280"/>
                  </a:lnTo>
                  <a:lnTo>
                    <a:pt x="729" y="280"/>
                  </a:lnTo>
                  <a:lnTo>
                    <a:pt x="729" y="280"/>
                  </a:lnTo>
                  <a:lnTo>
                    <a:pt x="731" y="282"/>
                  </a:lnTo>
                  <a:lnTo>
                    <a:pt x="731" y="284"/>
                  </a:lnTo>
                  <a:lnTo>
                    <a:pt x="731" y="284"/>
                  </a:lnTo>
                  <a:lnTo>
                    <a:pt x="731" y="284"/>
                  </a:lnTo>
                  <a:lnTo>
                    <a:pt x="731" y="284"/>
                  </a:lnTo>
                  <a:lnTo>
                    <a:pt x="733" y="287"/>
                  </a:lnTo>
                  <a:lnTo>
                    <a:pt x="733" y="287"/>
                  </a:lnTo>
                  <a:lnTo>
                    <a:pt x="736" y="287"/>
                  </a:lnTo>
                  <a:lnTo>
                    <a:pt x="740" y="289"/>
                  </a:lnTo>
                  <a:lnTo>
                    <a:pt x="743" y="291"/>
                  </a:lnTo>
                  <a:lnTo>
                    <a:pt x="743" y="294"/>
                  </a:lnTo>
                  <a:lnTo>
                    <a:pt x="743" y="296"/>
                  </a:lnTo>
                  <a:lnTo>
                    <a:pt x="743" y="298"/>
                  </a:lnTo>
                  <a:lnTo>
                    <a:pt x="743" y="301"/>
                  </a:lnTo>
                  <a:lnTo>
                    <a:pt x="740" y="303"/>
                  </a:lnTo>
                  <a:lnTo>
                    <a:pt x="740" y="303"/>
                  </a:lnTo>
                  <a:lnTo>
                    <a:pt x="740" y="303"/>
                  </a:lnTo>
                  <a:lnTo>
                    <a:pt x="740" y="303"/>
                  </a:lnTo>
                  <a:lnTo>
                    <a:pt x="740" y="306"/>
                  </a:lnTo>
                  <a:lnTo>
                    <a:pt x="748" y="313"/>
                  </a:lnTo>
                  <a:lnTo>
                    <a:pt x="748" y="315"/>
                  </a:lnTo>
                  <a:lnTo>
                    <a:pt x="748" y="315"/>
                  </a:lnTo>
                  <a:lnTo>
                    <a:pt x="750" y="315"/>
                  </a:lnTo>
                  <a:lnTo>
                    <a:pt x="750" y="317"/>
                  </a:lnTo>
                  <a:lnTo>
                    <a:pt x="750" y="317"/>
                  </a:lnTo>
                  <a:lnTo>
                    <a:pt x="752" y="317"/>
                  </a:lnTo>
                  <a:lnTo>
                    <a:pt x="755" y="320"/>
                  </a:lnTo>
                  <a:lnTo>
                    <a:pt x="757" y="322"/>
                  </a:lnTo>
                  <a:lnTo>
                    <a:pt x="759" y="322"/>
                  </a:lnTo>
                  <a:lnTo>
                    <a:pt x="762" y="322"/>
                  </a:lnTo>
                  <a:lnTo>
                    <a:pt x="764" y="322"/>
                  </a:lnTo>
                  <a:lnTo>
                    <a:pt x="764" y="322"/>
                  </a:lnTo>
                  <a:lnTo>
                    <a:pt x="766" y="325"/>
                  </a:lnTo>
                  <a:lnTo>
                    <a:pt x="766" y="325"/>
                  </a:lnTo>
                  <a:lnTo>
                    <a:pt x="766" y="325"/>
                  </a:lnTo>
                  <a:lnTo>
                    <a:pt x="769" y="322"/>
                  </a:lnTo>
                  <a:lnTo>
                    <a:pt x="769" y="322"/>
                  </a:lnTo>
                  <a:lnTo>
                    <a:pt x="771" y="320"/>
                  </a:lnTo>
                  <a:lnTo>
                    <a:pt x="774" y="317"/>
                  </a:lnTo>
                  <a:lnTo>
                    <a:pt x="774" y="317"/>
                  </a:lnTo>
                  <a:lnTo>
                    <a:pt x="776" y="320"/>
                  </a:lnTo>
                  <a:lnTo>
                    <a:pt x="778" y="315"/>
                  </a:lnTo>
                  <a:lnTo>
                    <a:pt x="778" y="315"/>
                  </a:lnTo>
                  <a:lnTo>
                    <a:pt x="778" y="315"/>
                  </a:lnTo>
                  <a:lnTo>
                    <a:pt x="778" y="317"/>
                  </a:lnTo>
                  <a:lnTo>
                    <a:pt x="778" y="320"/>
                  </a:lnTo>
                  <a:lnTo>
                    <a:pt x="778" y="320"/>
                  </a:lnTo>
                  <a:lnTo>
                    <a:pt x="778" y="317"/>
                  </a:lnTo>
                  <a:lnTo>
                    <a:pt x="781" y="317"/>
                  </a:lnTo>
                  <a:lnTo>
                    <a:pt x="781" y="315"/>
                  </a:lnTo>
                  <a:lnTo>
                    <a:pt x="781" y="313"/>
                  </a:lnTo>
                  <a:close/>
                  <a:moveTo>
                    <a:pt x="376" y="242"/>
                  </a:moveTo>
                  <a:lnTo>
                    <a:pt x="378" y="239"/>
                  </a:lnTo>
                  <a:lnTo>
                    <a:pt x="378" y="239"/>
                  </a:lnTo>
                  <a:lnTo>
                    <a:pt x="376" y="237"/>
                  </a:lnTo>
                  <a:lnTo>
                    <a:pt x="376" y="237"/>
                  </a:lnTo>
                  <a:lnTo>
                    <a:pt x="374" y="237"/>
                  </a:lnTo>
                  <a:lnTo>
                    <a:pt x="374" y="239"/>
                  </a:lnTo>
                  <a:lnTo>
                    <a:pt x="376" y="239"/>
                  </a:lnTo>
                  <a:lnTo>
                    <a:pt x="376" y="242"/>
                  </a:lnTo>
                  <a:close/>
                  <a:moveTo>
                    <a:pt x="348" y="232"/>
                  </a:moveTo>
                  <a:lnTo>
                    <a:pt x="348" y="232"/>
                  </a:lnTo>
                  <a:lnTo>
                    <a:pt x="348" y="232"/>
                  </a:lnTo>
                  <a:lnTo>
                    <a:pt x="348" y="232"/>
                  </a:lnTo>
                  <a:lnTo>
                    <a:pt x="348" y="232"/>
                  </a:lnTo>
                  <a:lnTo>
                    <a:pt x="348" y="232"/>
                  </a:lnTo>
                  <a:lnTo>
                    <a:pt x="350" y="235"/>
                  </a:lnTo>
                  <a:lnTo>
                    <a:pt x="350" y="235"/>
                  </a:lnTo>
                  <a:lnTo>
                    <a:pt x="352" y="235"/>
                  </a:lnTo>
                  <a:lnTo>
                    <a:pt x="352" y="232"/>
                  </a:lnTo>
                  <a:lnTo>
                    <a:pt x="352" y="232"/>
                  </a:lnTo>
                  <a:lnTo>
                    <a:pt x="352" y="232"/>
                  </a:lnTo>
                  <a:lnTo>
                    <a:pt x="350" y="230"/>
                  </a:lnTo>
                  <a:lnTo>
                    <a:pt x="350" y="230"/>
                  </a:lnTo>
                  <a:lnTo>
                    <a:pt x="350" y="230"/>
                  </a:lnTo>
                  <a:lnTo>
                    <a:pt x="348" y="232"/>
                  </a:lnTo>
                  <a:lnTo>
                    <a:pt x="348" y="232"/>
                  </a:lnTo>
                  <a:lnTo>
                    <a:pt x="348" y="232"/>
                  </a:lnTo>
                  <a:lnTo>
                    <a:pt x="348" y="232"/>
                  </a:lnTo>
                  <a:lnTo>
                    <a:pt x="348" y="232"/>
                  </a:lnTo>
                  <a:close/>
                  <a:moveTo>
                    <a:pt x="331" y="235"/>
                  </a:moveTo>
                  <a:lnTo>
                    <a:pt x="331" y="235"/>
                  </a:lnTo>
                  <a:lnTo>
                    <a:pt x="331" y="235"/>
                  </a:lnTo>
                  <a:lnTo>
                    <a:pt x="329" y="232"/>
                  </a:lnTo>
                  <a:lnTo>
                    <a:pt x="329" y="230"/>
                  </a:lnTo>
                  <a:lnTo>
                    <a:pt x="329" y="230"/>
                  </a:lnTo>
                  <a:lnTo>
                    <a:pt x="329" y="230"/>
                  </a:lnTo>
                  <a:lnTo>
                    <a:pt x="329" y="227"/>
                  </a:lnTo>
                  <a:lnTo>
                    <a:pt x="329" y="227"/>
                  </a:lnTo>
                  <a:lnTo>
                    <a:pt x="326" y="227"/>
                  </a:lnTo>
                  <a:lnTo>
                    <a:pt x="326" y="225"/>
                  </a:lnTo>
                  <a:lnTo>
                    <a:pt x="324" y="225"/>
                  </a:lnTo>
                  <a:lnTo>
                    <a:pt x="324" y="225"/>
                  </a:lnTo>
                  <a:lnTo>
                    <a:pt x="324" y="227"/>
                  </a:lnTo>
                  <a:lnTo>
                    <a:pt x="322" y="227"/>
                  </a:lnTo>
                  <a:lnTo>
                    <a:pt x="319" y="227"/>
                  </a:lnTo>
                  <a:lnTo>
                    <a:pt x="319" y="227"/>
                  </a:lnTo>
                  <a:lnTo>
                    <a:pt x="319" y="230"/>
                  </a:lnTo>
                  <a:lnTo>
                    <a:pt x="319" y="232"/>
                  </a:lnTo>
                  <a:lnTo>
                    <a:pt x="319" y="232"/>
                  </a:lnTo>
                  <a:lnTo>
                    <a:pt x="319" y="232"/>
                  </a:lnTo>
                  <a:lnTo>
                    <a:pt x="319" y="235"/>
                  </a:lnTo>
                  <a:lnTo>
                    <a:pt x="322" y="237"/>
                  </a:lnTo>
                  <a:lnTo>
                    <a:pt x="324" y="239"/>
                  </a:lnTo>
                  <a:lnTo>
                    <a:pt x="324" y="239"/>
                  </a:lnTo>
                  <a:lnTo>
                    <a:pt x="326" y="239"/>
                  </a:lnTo>
                  <a:lnTo>
                    <a:pt x="329" y="239"/>
                  </a:lnTo>
                  <a:lnTo>
                    <a:pt x="329" y="239"/>
                  </a:lnTo>
                  <a:lnTo>
                    <a:pt x="329" y="239"/>
                  </a:lnTo>
                  <a:lnTo>
                    <a:pt x="329" y="239"/>
                  </a:lnTo>
                  <a:lnTo>
                    <a:pt x="329" y="239"/>
                  </a:lnTo>
                  <a:lnTo>
                    <a:pt x="331" y="239"/>
                  </a:lnTo>
                  <a:lnTo>
                    <a:pt x="331" y="237"/>
                  </a:lnTo>
                  <a:lnTo>
                    <a:pt x="331" y="237"/>
                  </a:lnTo>
                  <a:lnTo>
                    <a:pt x="331" y="235"/>
                  </a:lnTo>
                  <a:lnTo>
                    <a:pt x="331" y="235"/>
                  </a:lnTo>
                  <a:close/>
                  <a:moveTo>
                    <a:pt x="717" y="232"/>
                  </a:moveTo>
                  <a:lnTo>
                    <a:pt x="719" y="227"/>
                  </a:lnTo>
                  <a:lnTo>
                    <a:pt x="719" y="225"/>
                  </a:lnTo>
                  <a:lnTo>
                    <a:pt x="719" y="225"/>
                  </a:lnTo>
                  <a:lnTo>
                    <a:pt x="717" y="225"/>
                  </a:lnTo>
                  <a:lnTo>
                    <a:pt x="717" y="225"/>
                  </a:lnTo>
                  <a:lnTo>
                    <a:pt x="717" y="223"/>
                  </a:lnTo>
                  <a:lnTo>
                    <a:pt x="717" y="223"/>
                  </a:lnTo>
                  <a:lnTo>
                    <a:pt x="717" y="223"/>
                  </a:lnTo>
                  <a:lnTo>
                    <a:pt x="717" y="220"/>
                  </a:lnTo>
                  <a:lnTo>
                    <a:pt x="717" y="218"/>
                  </a:lnTo>
                  <a:lnTo>
                    <a:pt x="717" y="216"/>
                  </a:lnTo>
                  <a:lnTo>
                    <a:pt x="714" y="216"/>
                  </a:lnTo>
                  <a:lnTo>
                    <a:pt x="712" y="216"/>
                  </a:lnTo>
                  <a:lnTo>
                    <a:pt x="712" y="216"/>
                  </a:lnTo>
                  <a:lnTo>
                    <a:pt x="710" y="218"/>
                  </a:lnTo>
                  <a:lnTo>
                    <a:pt x="710" y="220"/>
                  </a:lnTo>
                  <a:lnTo>
                    <a:pt x="710" y="223"/>
                  </a:lnTo>
                  <a:lnTo>
                    <a:pt x="710" y="220"/>
                  </a:lnTo>
                  <a:lnTo>
                    <a:pt x="710" y="220"/>
                  </a:lnTo>
                  <a:lnTo>
                    <a:pt x="712" y="223"/>
                  </a:lnTo>
                  <a:lnTo>
                    <a:pt x="712" y="225"/>
                  </a:lnTo>
                  <a:lnTo>
                    <a:pt x="710" y="225"/>
                  </a:lnTo>
                  <a:lnTo>
                    <a:pt x="710" y="227"/>
                  </a:lnTo>
                  <a:lnTo>
                    <a:pt x="710" y="227"/>
                  </a:lnTo>
                  <a:lnTo>
                    <a:pt x="710" y="227"/>
                  </a:lnTo>
                  <a:lnTo>
                    <a:pt x="710" y="230"/>
                  </a:lnTo>
                  <a:lnTo>
                    <a:pt x="710" y="230"/>
                  </a:lnTo>
                  <a:lnTo>
                    <a:pt x="712" y="237"/>
                  </a:lnTo>
                  <a:lnTo>
                    <a:pt x="712" y="242"/>
                  </a:lnTo>
                  <a:lnTo>
                    <a:pt x="714" y="239"/>
                  </a:lnTo>
                  <a:lnTo>
                    <a:pt x="714" y="239"/>
                  </a:lnTo>
                  <a:lnTo>
                    <a:pt x="714" y="239"/>
                  </a:lnTo>
                  <a:lnTo>
                    <a:pt x="714" y="239"/>
                  </a:lnTo>
                  <a:lnTo>
                    <a:pt x="714" y="239"/>
                  </a:lnTo>
                  <a:lnTo>
                    <a:pt x="717" y="239"/>
                  </a:lnTo>
                  <a:lnTo>
                    <a:pt x="717" y="237"/>
                  </a:lnTo>
                  <a:lnTo>
                    <a:pt x="717" y="232"/>
                  </a:lnTo>
                  <a:close/>
                  <a:moveTo>
                    <a:pt x="535" y="211"/>
                  </a:moveTo>
                  <a:lnTo>
                    <a:pt x="535" y="211"/>
                  </a:lnTo>
                  <a:lnTo>
                    <a:pt x="537" y="211"/>
                  </a:lnTo>
                  <a:lnTo>
                    <a:pt x="537" y="211"/>
                  </a:lnTo>
                  <a:lnTo>
                    <a:pt x="537" y="211"/>
                  </a:lnTo>
                  <a:lnTo>
                    <a:pt x="537" y="209"/>
                  </a:lnTo>
                  <a:lnTo>
                    <a:pt x="537" y="209"/>
                  </a:lnTo>
                  <a:lnTo>
                    <a:pt x="535" y="206"/>
                  </a:lnTo>
                  <a:lnTo>
                    <a:pt x="535" y="206"/>
                  </a:lnTo>
                  <a:lnTo>
                    <a:pt x="535" y="206"/>
                  </a:lnTo>
                  <a:lnTo>
                    <a:pt x="532" y="209"/>
                  </a:lnTo>
                  <a:lnTo>
                    <a:pt x="532" y="209"/>
                  </a:lnTo>
                  <a:lnTo>
                    <a:pt x="532" y="209"/>
                  </a:lnTo>
                  <a:lnTo>
                    <a:pt x="532" y="209"/>
                  </a:lnTo>
                  <a:lnTo>
                    <a:pt x="532" y="211"/>
                  </a:lnTo>
                  <a:lnTo>
                    <a:pt x="532" y="211"/>
                  </a:lnTo>
                  <a:lnTo>
                    <a:pt x="535" y="211"/>
                  </a:lnTo>
                  <a:close/>
                  <a:moveTo>
                    <a:pt x="430" y="209"/>
                  </a:moveTo>
                  <a:lnTo>
                    <a:pt x="430" y="209"/>
                  </a:lnTo>
                  <a:lnTo>
                    <a:pt x="430" y="209"/>
                  </a:lnTo>
                  <a:lnTo>
                    <a:pt x="433" y="206"/>
                  </a:lnTo>
                  <a:lnTo>
                    <a:pt x="430" y="206"/>
                  </a:lnTo>
                  <a:lnTo>
                    <a:pt x="428" y="206"/>
                  </a:lnTo>
                  <a:lnTo>
                    <a:pt x="428" y="206"/>
                  </a:lnTo>
                  <a:lnTo>
                    <a:pt x="428" y="209"/>
                  </a:lnTo>
                  <a:lnTo>
                    <a:pt x="428" y="209"/>
                  </a:lnTo>
                  <a:lnTo>
                    <a:pt x="430" y="209"/>
                  </a:lnTo>
                  <a:close/>
                  <a:moveTo>
                    <a:pt x="279" y="206"/>
                  </a:moveTo>
                  <a:lnTo>
                    <a:pt x="279" y="206"/>
                  </a:lnTo>
                  <a:lnTo>
                    <a:pt x="279" y="204"/>
                  </a:lnTo>
                  <a:lnTo>
                    <a:pt x="279" y="204"/>
                  </a:lnTo>
                  <a:lnTo>
                    <a:pt x="281" y="204"/>
                  </a:lnTo>
                  <a:lnTo>
                    <a:pt x="281" y="204"/>
                  </a:lnTo>
                  <a:lnTo>
                    <a:pt x="281" y="204"/>
                  </a:lnTo>
                  <a:lnTo>
                    <a:pt x="281" y="204"/>
                  </a:lnTo>
                  <a:lnTo>
                    <a:pt x="281" y="204"/>
                  </a:lnTo>
                  <a:lnTo>
                    <a:pt x="281" y="204"/>
                  </a:lnTo>
                  <a:lnTo>
                    <a:pt x="281" y="201"/>
                  </a:lnTo>
                  <a:lnTo>
                    <a:pt x="279" y="201"/>
                  </a:lnTo>
                  <a:lnTo>
                    <a:pt x="279" y="201"/>
                  </a:lnTo>
                  <a:lnTo>
                    <a:pt x="279" y="201"/>
                  </a:lnTo>
                  <a:lnTo>
                    <a:pt x="279" y="201"/>
                  </a:lnTo>
                  <a:lnTo>
                    <a:pt x="277" y="204"/>
                  </a:lnTo>
                  <a:lnTo>
                    <a:pt x="279" y="204"/>
                  </a:lnTo>
                  <a:lnTo>
                    <a:pt x="279" y="206"/>
                  </a:lnTo>
                  <a:close/>
                  <a:moveTo>
                    <a:pt x="449" y="197"/>
                  </a:moveTo>
                  <a:lnTo>
                    <a:pt x="449" y="197"/>
                  </a:lnTo>
                  <a:lnTo>
                    <a:pt x="449" y="197"/>
                  </a:lnTo>
                  <a:lnTo>
                    <a:pt x="449" y="194"/>
                  </a:lnTo>
                  <a:lnTo>
                    <a:pt x="447" y="194"/>
                  </a:lnTo>
                  <a:lnTo>
                    <a:pt x="449" y="194"/>
                  </a:lnTo>
                  <a:lnTo>
                    <a:pt x="449" y="194"/>
                  </a:lnTo>
                  <a:lnTo>
                    <a:pt x="449" y="194"/>
                  </a:lnTo>
                  <a:lnTo>
                    <a:pt x="449" y="194"/>
                  </a:lnTo>
                  <a:lnTo>
                    <a:pt x="449" y="197"/>
                  </a:lnTo>
                  <a:lnTo>
                    <a:pt x="452" y="197"/>
                  </a:lnTo>
                  <a:lnTo>
                    <a:pt x="452" y="197"/>
                  </a:lnTo>
                  <a:lnTo>
                    <a:pt x="452" y="197"/>
                  </a:lnTo>
                  <a:lnTo>
                    <a:pt x="452" y="197"/>
                  </a:lnTo>
                  <a:lnTo>
                    <a:pt x="452" y="197"/>
                  </a:lnTo>
                  <a:lnTo>
                    <a:pt x="452" y="197"/>
                  </a:lnTo>
                  <a:lnTo>
                    <a:pt x="452" y="197"/>
                  </a:lnTo>
                  <a:lnTo>
                    <a:pt x="452" y="194"/>
                  </a:lnTo>
                  <a:lnTo>
                    <a:pt x="452" y="194"/>
                  </a:lnTo>
                  <a:lnTo>
                    <a:pt x="452" y="194"/>
                  </a:lnTo>
                  <a:lnTo>
                    <a:pt x="449" y="192"/>
                  </a:lnTo>
                  <a:lnTo>
                    <a:pt x="449" y="192"/>
                  </a:lnTo>
                  <a:lnTo>
                    <a:pt x="447" y="194"/>
                  </a:lnTo>
                  <a:lnTo>
                    <a:pt x="447" y="194"/>
                  </a:lnTo>
                  <a:lnTo>
                    <a:pt x="447" y="197"/>
                  </a:lnTo>
                  <a:lnTo>
                    <a:pt x="447" y="197"/>
                  </a:lnTo>
                  <a:lnTo>
                    <a:pt x="449" y="197"/>
                  </a:lnTo>
                  <a:close/>
                  <a:moveTo>
                    <a:pt x="262" y="197"/>
                  </a:moveTo>
                  <a:lnTo>
                    <a:pt x="262" y="197"/>
                  </a:lnTo>
                  <a:lnTo>
                    <a:pt x="262" y="199"/>
                  </a:lnTo>
                  <a:lnTo>
                    <a:pt x="265" y="199"/>
                  </a:lnTo>
                  <a:lnTo>
                    <a:pt x="265" y="199"/>
                  </a:lnTo>
                  <a:lnTo>
                    <a:pt x="267" y="199"/>
                  </a:lnTo>
                  <a:lnTo>
                    <a:pt x="269" y="197"/>
                  </a:lnTo>
                  <a:lnTo>
                    <a:pt x="269" y="197"/>
                  </a:lnTo>
                  <a:lnTo>
                    <a:pt x="269" y="197"/>
                  </a:lnTo>
                  <a:lnTo>
                    <a:pt x="269" y="194"/>
                  </a:lnTo>
                  <a:lnTo>
                    <a:pt x="269" y="194"/>
                  </a:lnTo>
                  <a:lnTo>
                    <a:pt x="269" y="194"/>
                  </a:lnTo>
                  <a:lnTo>
                    <a:pt x="269" y="192"/>
                  </a:lnTo>
                  <a:lnTo>
                    <a:pt x="269" y="190"/>
                  </a:lnTo>
                  <a:lnTo>
                    <a:pt x="269" y="190"/>
                  </a:lnTo>
                  <a:lnTo>
                    <a:pt x="267" y="187"/>
                  </a:lnTo>
                  <a:lnTo>
                    <a:pt x="267" y="187"/>
                  </a:lnTo>
                  <a:lnTo>
                    <a:pt x="267" y="187"/>
                  </a:lnTo>
                  <a:lnTo>
                    <a:pt x="265" y="187"/>
                  </a:lnTo>
                  <a:lnTo>
                    <a:pt x="262" y="190"/>
                  </a:lnTo>
                  <a:lnTo>
                    <a:pt x="262" y="190"/>
                  </a:lnTo>
                  <a:lnTo>
                    <a:pt x="262" y="194"/>
                  </a:lnTo>
                  <a:lnTo>
                    <a:pt x="260" y="194"/>
                  </a:lnTo>
                  <a:lnTo>
                    <a:pt x="260" y="194"/>
                  </a:lnTo>
                  <a:lnTo>
                    <a:pt x="260" y="197"/>
                  </a:lnTo>
                  <a:lnTo>
                    <a:pt x="262" y="197"/>
                  </a:lnTo>
                  <a:close/>
                  <a:moveTo>
                    <a:pt x="693" y="182"/>
                  </a:moveTo>
                  <a:lnTo>
                    <a:pt x="691" y="182"/>
                  </a:lnTo>
                  <a:lnTo>
                    <a:pt x="691" y="182"/>
                  </a:lnTo>
                  <a:lnTo>
                    <a:pt x="691" y="182"/>
                  </a:lnTo>
                  <a:lnTo>
                    <a:pt x="691" y="182"/>
                  </a:lnTo>
                  <a:lnTo>
                    <a:pt x="691" y="182"/>
                  </a:lnTo>
                  <a:lnTo>
                    <a:pt x="691" y="182"/>
                  </a:lnTo>
                  <a:lnTo>
                    <a:pt x="691" y="182"/>
                  </a:lnTo>
                  <a:lnTo>
                    <a:pt x="691" y="182"/>
                  </a:lnTo>
                  <a:lnTo>
                    <a:pt x="693" y="182"/>
                  </a:lnTo>
                  <a:lnTo>
                    <a:pt x="693" y="185"/>
                  </a:lnTo>
                  <a:lnTo>
                    <a:pt x="693" y="185"/>
                  </a:lnTo>
                  <a:lnTo>
                    <a:pt x="693" y="187"/>
                  </a:lnTo>
                  <a:lnTo>
                    <a:pt x="693" y="187"/>
                  </a:lnTo>
                  <a:lnTo>
                    <a:pt x="693" y="187"/>
                  </a:lnTo>
                  <a:lnTo>
                    <a:pt x="693" y="187"/>
                  </a:lnTo>
                  <a:lnTo>
                    <a:pt x="691" y="187"/>
                  </a:lnTo>
                  <a:lnTo>
                    <a:pt x="691" y="187"/>
                  </a:lnTo>
                  <a:lnTo>
                    <a:pt x="691" y="185"/>
                  </a:lnTo>
                  <a:lnTo>
                    <a:pt x="691" y="187"/>
                  </a:lnTo>
                  <a:lnTo>
                    <a:pt x="693" y="190"/>
                  </a:lnTo>
                  <a:lnTo>
                    <a:pt x="693" y="190"/>
                  </a:lnTo>
                  <a:lnTo>
                    <a:pt x="695" y="187"/>
                  </a:lnTo>
                  <a:lnTo>
                    <a:pt x="695" y="185"/>
                  </a:lnTo>
                  <a:lnTo>
                    <a:pt x="693" y="185"/>
                  </a:lnTo>
                  <a:lnTo>
                    <a:pt x="693" y="182"/>
                  </a:lnTo>
                  <a:close/>
                  <a:moveTo>
                    <a:pt x="688" y="178"/>
                  </a:moveTo>
                  <a:lnTo>
                    <a:pt x="688" y="178"/>
                  </a:lnTo>
                  <a:lnTo>
                    <a:pt x="688" y="178"/>
                  </a:lnTo>
                  <a:lnTo>
                    <a:pt x="688" y="178"/>
                  </a:lnTo>
                  <a:lnTo>
                    <a:pt x="688" y="180"/>
                  </a:lnTo>
                  <a:lnTo>
                    <a:pt x="688" y="180"/>
                  </a:lnTo>
                  <a:lnTo>
                    <a:pt x="691" y="180"/>
                  </a:lnTo>
                  <a:lnTo>
                    <a:pt x="691" y="178"/>
                  </a:lnTo>
                  <a:lnTo>
                    <a:pt x="688" y="178"/>
                  </a:lnTo>
                  <a:close/>
                  <a:moveTo>
                    <a:pt x="594" y="209"/>
                  </a:moveTo>
                  <a:lnTo>
                    <a:pt x="594" y="209"/>
                  </a:lnTo>
                  <a:lnTo>
                    <a:pt x="594" y="206"/>
                  </a:lnTo>
                  <a:lnTo>
                    <a:pt x="598" y="201"/>
                  </a:lnTo>
                  <a:lnTo>
                    <a:pt x="598" y="199"/>
                  </a:lnTo>
                  <a:lnTo>
                    <a:pt x="598" y="194"/>
                  </a:lnTo>
                  <a:lnTo>
                    <a:pt x="598" y="192"/>
                  </a:lnTo>
                  <a:lnTo>
                    <a:pt x="598" y="190"/>
                  </a:lnTo>
                  <a:lnTo>
                    <a:pt x="596" y="187"/>
                  </a:lnTo>
                  <a:lnTo>
                    <a:pt x="596" y="185"/>
                  </a:lnTo>
                  <a:lnTo>
                    <a:pt x="596" y="182"/>
                  </a:lnTo>
                  <a:lnTo>
                    <a:pt x="598" y="175"/>
                  </a:lnTo>
                  <a:lnTo>
                    <a:pt x="601" y="175"/>
                  </a:lnTo>
                  <a:lnTo>
                    <a:pt x="598" y="175"/>
                  </a:lnTo>
                  <a:lnTo>
                    <a:pt x="598" y="175"/>
                  </a:lnTo>
                  <a:lnTo>
                    <a:pt x="596" y="175"/>
                  </a:lnTo>
                  <a:lnTo>
                    <a:pt x="596" y="175"/>
                  </a:lnTo>
                  <a:lnTo>
                    <a:pt x="591" y="175"/>
                  </a:lnTo>
                  <a:lnTo>
                    <a:pt x="591" y="175"/>
                  </a:lnTo>
                  <a:lnTo>
                    <a:pt x="591" y="173"/>
                  </a:lnTo>
                  <a:lnTo>
                    <a:pt x="591" y="173"/>
                  </a:lnTo>
                  <a:lnTo>
                    <a:pt x="591" y="173"/>
                  </a:lnTo>
                  <a:lnTo>
                    <a:pt x="589" y="173"/>
                  </a:lnTo>
                  <a:lnTo>
                    <a:pt x="589" y="173"/>
                  </a:lnTo>
                  <a:lnTo>
                    <a:pt x="589" y="173"/>
                  </a:lnTo>
                  <a:lnTo>
                    <a:pt x="589" y="173"/>
                  </a:lnTo>
                  <a:lnTo>
                    <a:pt x="587" y="173"/>
                  </a:lnTo>
                  <a:lnTo>
                    <a:pt x="587" y="173"/>
                  </a:lnTo>
                  <a:lnTo>
                    <a:pt x="587" y="171"/>
                  </a:lnTo>
                  <a:lnTo>
                    <a:pt x="587" y="168"/>
                  </a:lnTo>
                  <a:lnTo>
                    <a:pt x="587" y="168"/>
                  </a:lnTo>
                  <a:lnTo>
                    <a:pt x="587" y="168"/>
                  </a:lnTo>
                  <a:lnTo>
                    <a:pt x="589" y="168"/>
                  </a:lnTo>
                  <a:lnTo>
                    <a:pt x="589" y="168"/>
                  </a:lnTo>
                  <a:lnTo>
                    <a:pt x="589" y="168"/>
                  </a:lnTo>
                  <a:lnTo>
                    <a:pt x="589" y="168"/>
                  </a:lnTo>
                  <a:lnTo>
                    <a:pt x="589" y="168"/>
                  </a:lnTo>
                  <a:lnTo>
                    <a:pt x="589" y="168"/>
                  </a:lnTo>
                  <a:lnTo>
                    <a:pt x="589" y="171"/>
                  </a:lnTo>
                  <a:lnTo>
                    <a:pt x="591" y="168"/>
                  </a:lnTo>
                  <a:lnTo>
                    <a:pt x="591" y="168"/>
                  </a:lnTo>
                  <a:lnTo>
                    <a:pt x="591" y="166"/>
                  </a:lnTo>
                  <a:lnTo>
                    <a:pt x="589" y="166"/>
                  </a:lnTo>
                  <a:lnTo>
                    <a:pt x="589" y="164"/>
                  </a:lnTo>
                  <a:lnTo>
                    <a:pt x="589" y="164"/>
                  </a:lnTo>
                  <a:lnTo>
                    <a:pt x="587" y="164"/>
                  </a:lnTo>
                  <a:lnTo>
                    <a:pt x="587" y="166"/>
                  </a:lnTo>
                  <a:lnTo>
                    <a:pt x="587" y="166"/>
                  </a:lnTo>
                  <a:lnTo>
                    <a:pt x="584" y="166"/>
                  </a:lnTo>
                  <a:lnTo>
                    <a:pt x="584" y="166"/>
                  </a:lnTo>
                  <a:lnTo>
                    <a:pt x="584" y="166"/>
                  </a:lnTo>
                  <a:lnTo>
                    <a:pt x="584" y="166"/>
                  </a:lnTo>
                  <a:lnTo>
                    <a:pt x="582" y="166"/>
                  </a:lnTo>
                  <a:lnTo>
                    <a:pt x="582" y="168"/>
                  </a:lnTo>
                  <a:lnTo>
                    <a:pt x="582" y="168"/>
                  </a:lnTo>
                  <a:lnTo>
                    <a:pt x="582" y="168"/>
                  </a:lnTo>
                  <a:lnTo>
                    <a:pt x="580" y="166"/>
                  </a:lnTo>
                  <a:lnTo>
                    <a:pt x="580" y="166"/>
                  </a:lnTo>
                  <a:lnTo>
                    <a:pt x="580" y="166"/>
                  </a:lnTo>
                  <a:lnTo>
                    <a:pt x="577" y="168"/>
                  </a:lnTo>
                  <a:lnTo>
                    <a:pt x="580" y="168"/>
                  </a:lnTo>
                  <a:lnTo>
                    <a:pt x="580" y="168"/>
                  </a:lnTo>
                  <a:lnTo>
                    <a:pt x="580" y="171"/>
                  </a:lnTo>
                  <a:lnTo>
                    <a:pt x="580" y="171"/>
                  </a:lnTo>
                  <a:lnTo>
                    <a:pt x="577" y="173"/>
                  </a:lnTo>
                  <a:lnTo>
                    <a:pt x="577" y="175"/>
                  </a:lnTo>
                  <a:lnTo>
                    <a:pt x="577" y="175"/>
                  </a:lnTo>
                  <a:lnTo>
                    <a:pt x="575" y="173"/>
                  </a:lnTo>
                  <a:lnTo>
                    <a:pt x="572" y="173"/>
                  </a:lnTo>
                  <a:lnTo>
                    <a:pt x="572" y="173"/>
                  </a:lnTo>
                  <a:lnTo>
                    <a:pt x="572" y="171"/>
                  </a:lnTo>
                  <a:lnTo>
                    <a:pt x="572" y="171"/>
                  </a:lnTo>
                  <a:lnTo>
                    <a:pt x="570" y="168"/>
                  </a:lnTo>
                  <a:lnTo>
                    <a:pt x="570" y="168"/>
                  </a:lnTo>
                  <a:lnTo>
                    <a:pt x="568" y="168"/>
                  </a:lnTo>
                  <a:lnTo>
                    <a:pt x="568" y="168"/>
                  </a:lnTo>
                  <a:lnTo>
                    <a:pt x="565" y="168"/>
                  </a:lnTo>
                  <a:lnTo>
                    <a:pt x="565" y="168"/>
                  </a:lnTo>
                  <a:lnTo>
                    <a:pt x="563" y="168"/>
                  </a:lnTo>
                  <a:lnTo>
                    <a:pt x="563" y="166"/>
                  </a:lnTo>
                  <a:lnTo>
                    <a:pt x="563" y="166"/>
                  </a:lnTo>
                  <a:lnTo>
                    <a:pt x="563" y="166"/>
                  </a:lnTo>
                  <a:lnTo>
                    <a:pt x="563" y="166"/>
                  </a:lnTo>
                  <a:lnTo>
                    <a:pt x="563" y="166"/>
                  </a:lnTo>
                  <a:lnTo>
                    <a:pt x="561" y="166"/>
                  </a:lnTo>
                  <a:lnTo>
                    <a:pt x="561" y="166"/>
                  </a:lnTo>
                  <a:lnTo>
                    <a:pt x="558" y="166"/>
                  </a:lnTo>
                  <a:lnTo>
                    <a:pt x="556" y="166"/>
                  </a:lnTo>
                  <a:lnTo>
                    <a:pt x="553" y="166"/>
                  </a:lnTo>
                  <a:lnTo>
                    <a:pt x="553" y="166"/>
                  </a:lnTo>
                  <a:lnTo>
                    <a:pt x="553" y="168"/>
                  </a:lnTo>
                  <a:lnTo>
                    <a:pt x="553" y="168"/>
                  </a:lnTo>
                  <a:lnTo>
                    <a:pt x="553" y="171"/>
                  </a:lnTo>
                  <a:lnTo>
                    <a:pt x="553" y="171"/>
                  </a:lnTo>
                  <a:lnTo>
                    <a:pt x="553" y="173"/>
                  </a:lnTo>
                  <a:lnTo>
                    <a:pt x="553" y="173"/>
                  </a:lnTo>
                  <a:lnTo>
                    <a:pt x="553" y="173"/>
                  </a:lnTo>
                  <a:lnTo>
                    <a:pt x="553" y="173"/>
                  </a:lnTo>
                  <a:lnTo>
                    <a:pt x="553" y="173"/>
                  </a:lnTo>
                  <a:lnTo>
                    <a:pt x="553" y="175"/>
                  </a:lnTo>
                  <a:lnTo>
                    <a:pt x="553" y="175"/>
                  </a:lnTo>
                  <a:lnTo>
                    <a:pt x="556" y="175"/>
                  </a:lnTo>
                  <a:lnTo>
                    <a:pt x="556" y="178"/>
                  </a:lnTo>
                  <a:lnTo>
                    <a:pt x="556" y="178"/>
                  </a:lnTo>
                  <a:lnTo>
                    <a:pt x="556" y="178"/>
                  </a:lnTo>
                  <a:lnTo>
                    <a:pt x="556" y="180"/>
                  </a:lnTo>
                  <a:lnTo>
                    <a:pt x="558" y="180"/>
                  </a:lnTo>
                  <a:lnTo>
                    <a:pt x="558" y="182"/>
                  </a:lnTo>
                  <a:lnTo>
                    <a:pt x="558" y="182"/>
                  </a:lnTo>
                  <a:lnTo>
                    <a:pt x="558" y="185"/>
                  </a:lnTo>
                  <a:lnTo>
                    <a:pt x="558" y="187"/>
                  </a:lnTo>
                  <a:lnTo>
                    <a:pt x="558" y="187"/>
                  </a:lnTo>
                  <a:lnTo>
                    <a:pt x="558" y="190"/>
                  </a:lnTo>
                  <a:lnTo>
                    <a:pt x="561" y="190"/>
                  </a:lnTo>
                  <a:lnTo>
                    <a:pt x="561" y="192"/>
                  </a:lnTo>
                  <a:lnTo>
                    <a:pt x="561" y="197"/>
                  </a:lnTo>
                  <a:lnTo>
                    <a:pt x="561" y="199"/>
                  </a:lnTo>
                  <a:lnTo>
                    <a:pt x="561" y="201"/>
                  </a:lnTo>
                  <a:lnTo>
                    <a:pt x="561" y="201"/>
                  </a:lnTo>
                  <a:lnTo>
                    <a:pt x="561" y="204"/>
                  </a:lnTo>
                  <a:lnTo>
                    <a:pt x="561" y="204"/>
                  </a:lnTo>
                  <a:lnTo>
                    <a:pt x="561" y="204"/>
                  </a:lnTo>
                  <a:lnTo>
                    <a:pt x="563" y="204"/>
                  </a:lnTo>
                  <a:lnTo>
                    <a:pt x="563" y="204"/>
                  </a:lnTo>
                  <a:lnTo>
                    <a:pt x="563" y="204"/>
                  </a:lnTo>
                  <a:lnTo>
                    <a:pt x="563" y="204"/>
                  </a:lnTo>
                  <a:lnTo>
                    <a:pt x="561" y="204"/>
                  </a:lnTo>
                  <a:lnTo>
                    <a:pt x="561" y="204"/>
                  </a:lnTo>
                  <a:lnTo>
                    <a:pt x="561" y="206"/>
                  </a:lnTo>
                  <a:lnTo>
                    <a:pt x="561" y="206"/>
                  </a:lnTo>
                  <a:lnTo>
                    <a:pt x="561" y="209"/>
                  </a:lnTo>
                  <a:lnTo>
                    <a:pt x="561" y="211"/>
                  </a:lnTo>
                  <a:lnTo>
                    <a:pt x="558" y="211"/>
                  </a:lnTo>
                  <a:lnTo>
                    <a:pt x="558" y="211"/>
                  </a:lnTo>
                  <a:lnTo>
                    <a:pt x="558" y="211"/>
                  </a:lnTo>
                  <a:lnTo>
                    <a:pt x="556" y="211"/>
                  </a:lnTo>
                  <a:lnTo>
                    <a:pt x="553" y="209"/>
                  </a:lnTo>
                  <a:lnTo>
                    <a:pt x="551" y="211"/>
                  </a:lnTo>
                  <a:lnTo>
                    <a:pt x="551" y="211"/>
                  </a:lnTo>
                  <a:lnTo>
                    <a:pt x="551" y="211"/>
                  </a:lnTo>
                  <a:lnTo>
                    <a:pt x="549" y="209"/>
                  </a:lnTo>
                  <a:lnTo>
                    <a:pt x="546" y="209"/>
                  </a:lnTo>
                  <a:lnTo>
                    <a:pt x="546" y="209"/>
                  </a:lnTo>
                  <a:lnTo>
                    <a:pt x="544" y="209"/>
                  </a:lnTo>
                  <a:lnTo>
                    <a:pt x="544" y="211"/>
                  </a:lnTo>
                  <a:lnTo>
                    <a:pt x="544" y="211"/>
                  </a:lnTo>
                  <a:lnTo>
                    <a:pt x="544" y="211"/>
                  </a:lnTo>
                  <a:lnTo>
                    <a:pt x="544" y="211"/>
                  </a:lnTo>
                  <a:lnTo>
                    <a:pt x="542" y="211"/>
                  </a:lnTo>
                  <a:lnTo>
                    <a:pt x="542" y="211"/>
                  </a:lnTo>
                  <a:lnTo>
                    <a:pt x="542" y="213"/>
                  </a:lnTo>
                  <a:lnTo>
                    <a:pt x="542" y="213"/>
                  </a:lnTo>
                  <a:lnTo>
                    <a:pt x="539" y="213"/>
                  </a:lnTo>
                  <a:lnTo>
                    <a:pt x="539" y="213"/>
                  </a:lnTo>
                  <a:lnTo>
                    <a:pt x="539" y="213"/>
                  </a:lnTo>
                  <a:lnTo>
                    <a:pt x="539" y="213"/>
                  </a:lnTo>
                  <a:lnTo>
                    <a:pt x="539" y="213"/>
                  </a:lnTo>
                  <a:lnTo>
                    <a:pt x="539" y="213"/>
                  </a:lnTo>
                  <a:lnTo>
                    <a:pt x="539" y="213"/>
                  </a:lnTo>
                  <a:lnTo>
                    <a:pt x="539" y="213"/>
                  </a:lnTo>
                  <a:lnTo>
                    <a:pt x="537" y="216"/>
                  </a:lnTo>
                  <a:lnTo>
                    <a:pt x="537" y="218"/>
                  </a:lnTo>
                  <a:lnTo>
                    <a:pt x="535" y="218"/>
                  </a:lnTo>
                  <a:lnTo>
                    <a:pt x="535" y="220"/>
                  </a:lnTo>
                  <a:lnTo>
                    <a:pt x="535" y="220"/>
                  </a:lnTo>
                  <a:lnTo>
                    <a:pt x="532" y="220"/>
                  </a:lnTo>
                  <a:lnTo>
                    <a:pt x="532" y="220"/>
                  </a:lnTo>
                  <a:lnTo>
                    <a:pt x="532" y="220"/>
                  </a:lnTo>
                  <a:lnTo>
                    <a:pt x="530" y="223"/>
                  </a:lnTo>
                  <a:lnTo>
                    <a:pt x="527" y="225"/>
                  </a:lnTo>
                  <a:lnTo>
                    <a:pt x="527" y="230"/>
                  </a:lnTo>
                  <a:lnTo>
                    <a:pt x="527" y="232"/>
                  </a:lnTo>
                  <a:lnTo>
                    <a:pt x="527" y="232"/>
                  </a:lnTo>
                  <a:lnTo>
                    <a:pt x="527" y="235"/>
                  </a:lnTo>
                  <a:lnTo>
                    <a:pt x="527" y="237"/>
                  </a:lnTo>
                  <a:lnTo>
                    <a:pt x="525" y="237"/>
                  </a:lnTo>
                  <a:lnTo>
                    <a:pt x="525" y="239"/>
                  </a:lnTo>
                  <a:lnTo>
                    <a:pt x="525" y="239"/>
                  </a:lnTo>
                  <a:lnTo>
                    <a:pt x="523" y="239"/>
                  </a:lnTo>
                  <a:lnTo>
                    <a:pt x="523" y="242"/>
                  </a:lnTo>
                  <a:lnTo>
                    <a:pt x="520" y="242"/>
                  </a:lnTo>
                  <a:lnTo>
                    <a:pt x="520" y="242"/>
                  </a:lnTo>
                  <a:lnTo>
                    <a:pt x="520" y="242"/>
                  </a:lnTo>
                  <a:lnTo>
                    <a:pt x="518" y="242"/>
                  </a:lnTo>
                  <a:lnTo>
                    <a:pt x="518" y="242"/>
                  </a:lnTo>
                  <a:lnTo>
                    <a:pt x="518" y="239"/>
                  </a:lnTo>
                  <a:lnTo>
                    <a:pt x="516" y="239"/>
                  </a:lnTo>
                  <a:lnTo>
                    <a:pt x="513" y="242"/>
                  </a:lnTo>
                  <a:lnTo>
                    <a:pt x="513" y="239"/>
                  </a:lnTo>
                  <a:lnTo>
                    <a:pt x="513" y="239"/>
                  </a:lnTo>
                  <a:lnTo>
                    <a:pt x="513" y="242"/>
                  </a:lnTo>
                  <a:lnTo>
                    <a:pt x="513" y="242"/>
                  </a:lnTo>
                  <a:lnTo>
                    <a:pt x="513" y="244"/>
                  </a:lnTo>
                  <a:lnTo>
                    <a:pt x="513" y="244"/>
                  </a:lnTo>
                  <a:lnTo>
                    <a:pt x="511" y="244"/>
                  </a:lnTo>
                  <a:lnTo>
                    <a:pt x="511" y="246"/>
                  </a:lnTo>
                  <a:lnTo>
                    <a:pt x="509" y="246"/>
                  </a:lnTo>
                  <a:lnTo>
                    <a:pt x="506" y="246"/>
                  </a:lnTo>
                  <a:lnTo>
                    <a:pt x="506" y="246"/>
                  </a:lnTo>
                  <a:lnTo>
                    <a:pt x="506" y="246"/>
                  </a:lnTo>
                  <a:lnTo>
                    <a:pt x="504" y="244"/>
                  </a:lnTo>
                  <a:lnTo>
                    <a:pt x="504" y="244"/>
                  </a:lnTo>
                  <a:lnTo>
                    <a:pt x="504" y="242"/>
                  </a:lnTo>
                  <a:lnTo>
                    <a:pt x="504" y="242"/>
                  </a:lnTo>
                  <a:lnTo>
                    <a:pt x="499" y="239"/>
                  </a:lnTo>
                  <a:lnTo>
                    <a:pt x="499" y="239"/>
                  </a:lnTo>
                  <a:lnTo>
                    <a:pt x="499" y="239"/>
                  </a:lnTo>
                  <a:lnTo>
                    <a:pt x="494" y="239"/>
                  </a:lnTo>
                  <a:lnTo>
                    <a:pt x="494" y="242"/>
                  </a:lnTo>
                  <a:lnTo>
                    <a:pt x="494" y="242"/>
                  </a:lnTo>
                  <a:lnTo>
                    <a:pt x="494" y="242"/>
                  </a:lnTo>
                  <a:lnTo>
                    <a:pt x="494" y="242"/>
                  </a:lnTo>
                  <a:lnTo>
                    <a:pt x="492" y="244"/>
                  </a:lnTo>
                  <a:lnTo>
                    <a:pt x="492" y="244"/>
                  </a:lnTo>
                  <a:lnTo>
                    <a:pt x="490" y="244"/>
                  </a:lnTo>
                  <a:lnTo>
                    <a:pt x="490" y="244"/>
                  </a:lnTo>
                  <a:lnTo>
                    <a:pt x="490" y="246"/>
                  </a:lnTo>
                  <a:lnTo>
                    <a:pt x="490" y="246"/>
                  </a:lnTo>
                  <a:lnTo>
                    <a:pt x="490" y="246"/>
                  </a:lnTo>
                  <a:lnTo>
                    <a:pt x="487" y="246"/>
                  </a:lnTo>
                  <a:lnTo>
                    <a:pt x="487" y="246"/>
                  </a:lnTo>
                  <a:lnTo>
                    <a:pt x="482" y="246"/>
                  </a:lnTo>
                  <a:lnTo>
                    <a:pt x="482" y="246"/>
                  </a:lnTo>
                  <a:lnTo>
                    <a:pt x="480" y="244"/>
                  </a:lnTo>
                  <a:lnTo>
                    <a:pt x="480" y="244"/>
                  </a:lnTo>
                  <a:lnTo>
                    <a:pt x="480" y="242"/>
                  </a:lnTo>
                  <a:lnTo>
                    <a:pt x="480" y="242"/>
                  </a:lnTo>
                  <a:lnTo>
                    <a:pt x="480" y="239"/>
                  </a:lnTo>
                  <a:lnTo>
                    <a:pt x="480" y="239"/>
                  </a:lnTo>
                  <a:lnTo>
                    <a:pt x="478" y="237"/>
                  </a:lnTo>
                  <a:lnTo>
                    <a:pt x="478" y="235"/>
                  </a:lnTo>
                  <a:lnTo>
                    <a:pt x="475" y="232"/>
                  </a:lnTo>
                  <a:lnTo>
                    <a:pt x="475" y="232"/>
                  </a:lnTo>
                  <a:lnTo>
                    <a:pt x="475" y="230"/>
                  </a:lnTo>
                  <a:lnTo>
                    <a:pt x="475" y="230"/>
                  </a:lnTo>
                  <a:lnTo>
                    <a:pt x="475" y="230"/>
                  </a:lnTo>
                  <a:lnTo>
                    <a:pt x="478" y="230"/>
                  </a:lnTo>
                  <a:lnTo>
                    <a:pt x="478" y="230"/>
                  </a:lnTo>
                  <a:lnTo>
                    <a:pt x="478" y="230"/>
                  </a:lnTo>
                  <a:lnTo>
                    <a:pt x="478" y="227"/>
                  </a:lnTo>
                  <a:lnTo>
                    <a:pt x="478" y="227"/>
                  </a:lnTo>
                  <a:lnTo>
                    <a:pt x="478" y="225"/>
                  </a:lnTo>
                  <a:lnTo>
                    <a:pt x="478" y="225"/>
                  </a:lnTo>
                  <a:lnTo>
                    <a:pt x="478" y="223"/>
                  </a:lnTo>
                  <a:lnTo>
                    <a:pt x="480" y="223"/>
                  </a:lnTo>
                  <a:lnTo>
                    <a:pt x="480" y="220"/>
                  </a:lnTo>
                  <a:lnTo>
                    <a:pt x="482" y="220"/>
                  </a:lnTo>
                  <a:lnTo>
                    <a:pt x="482" y="220"/>
                  </a:lnTo>
                  <a:lnTo>
                    <a:pt x="485" y="218"/>
                  </a:lnTo>
                  <a:lnTo>
                    <a:pt x="485" y="218"/>
                  </a:lnTo>
                  <a:lnTo>
                    <a:pt x="485" y="218"/>
                  </a:lnTo>
                  <a:lnTo>
                    <a:pt x="485" y="218"/>
                  </a:lnTo>
                  <a:lnTo>
                    <a:pt x="485" y="216"/>
                  </a:lnTo>
                  <a:lnTo>
                    <a:pt x="485" y="216"/>
                  </a:lnTo>
                  <a:lnTo>
                    <a:pt x="482" y="216"/>
                  </a:lnTo>
                  <a:lnTo>
                    <a:pt x="482" y="216"/>
                  </a:lnTo>
                  <a:lnTo>
                    <a:pt x="480" y="213"/>
                  </a:lnTo>
                  <a:lnTo>
                    <a:pt x="478" y="213"/>
                  </a:lnTo>
                  <a:lnTo>
                    <a:pt x="475" y="216"/>
                  </a:lnTo>
                  <a:lnTo>
                    <a:pt x="475" y="218"/>
                  </a:lnTo>
                  <a:lnTo>
                    <a:pt x="475" y="218"/>
                  </a:lnTo>
                  <a:lnTo>
                    <a:pt x="475" y="218"/>
                  </a:lnTo>
                  <a:lnTo>
                    <a:pt x="475" y="218"/>
                  </a:lnTo>
                  <a:lnTo>
                    <a:pt x="475" y="220"/>
                  </a:lnTo>
                  <a:lnTo>
                    <a:pt x="475" y="220"/>
                  </a:lnTo>
                  <a:lnTo>
                    <a:pt x="475" y="220"/>
                  </a:lnTo>
                  <a:lnTo>
                    <a:pt x="475" y="220"/>
                  </a:lnTo>
                  <a:lnTo>
                    <a:pt x="475" y="223"/>
                  </a:lnTo>
                  <a:lnTo>
                    <a:pt x="475" y="223"/>
                  </a:lnTo>
                  <a:lnTo>
                    <a:pt x="473" y="223"/>
                  </a:lnTo>
                  <a:lnTo>
                    <a:pt x="473" y="225"/>
                  </a:lnTo>
                  <a:lnTo>
                    <a:pt x="475" y="225"/>
                  </a:lnTo>
                  <a:lnTo>
                    <a:pt x="475" y="225"/>
                  </a:lnTo>
                  <a:lnTo>
                    <a:pt x="475" y="225"/>
                  </a:lnTo>
                  <a:lnTo>
                    <a:pt x="475" y="225"/>
                  </a:lnTo>
                  <a:lnTo>
                    <a:pt x="475" y="227"/>
                  </a:lnTo>
                  <a:lnTo>
                    <a:pt x="475" y="227"/>
                  </a:lnTo>
                  <a:lnTo>
                    <a:pt x="473" y="230"/>
                  </a:lnTo>
                  <a:lnTo>
                    <a:pt x="473" y="230"/>
                  </a:lnTo>
                  <a:lnTo>
                    <a:pt x="471" y="230"/>
                  </a:lnTo>
                  <a:lnTo>
                    <a:pt x="471" y="230"/>
                  </a:lnTo>
                  <a:lnTo>
                    <a:pt x="471" y="232"/>
                  </a:lnTo>
                  <a:lnTo>
                    <a:pt x="471" y="232"/>
                  </a:lnTo>
                  <a:lnTo>
                    <a:pt x="471" y="232"/>
                  </a:lnTo>
                  <a:lnTo>
                    <a:pt x="471" y="235"/>
                  </a:lnTo>
                  <a:lnTo>
                    <a:pt x="468" y="235"/>
                  </a:lnTo>
                  <a:lnTo>
                    <a:pt x="471" y="235"/>
                  </a:lnTo>
                  <a:lnTo>
                    <a:pt x="471" y="237"/>
                  </a:lnTo>
                  <a:lnTo>
                    <a:pt x="471" y="237"/>
                  </a:lnTo>
                  <a:lnTo>
                    <a:pt x="471" y="237"/>
                  </a:lnTo>
                  <a:lnTo>
                    <a:pt x="473" y="237"/>
                  </a:lnTo>
                  <a:lnTo>
                    <a:pt x="473" y="237"/>
                  </a:lnTo>
                  <a:lnTo>
                    <a:pt x="473" y="239"/>
                  </a:lnTo>
                  <a:lnTo>
                    <a:pt x="473" y="239"/>
                  </a:lnTo>
                  <a:lnTo>
                    <a:pt x="471" y="242"/>
                  </a:lnTo>
                  <a:lnTo>
                    <a:pt x="471" y="242"/>
                  </a:lnTo>
                  <a:lnTo>
                    <a:pt x="468" y="244"/>
                  </a:lnTo>
                  <a:lnTo>
                    <a:pt x="466" y="244"/>
                  </a:lnTo>
                  <a:lnTo>
                    <a:pt x="466" y="244"/>
                  </a:lnTo>
                  <a:lnTo>
                    <a:pt x="464" y="244"/>
                  </a:lnTo>
                  <a:lnTo>
                    <a:pt x="464" y="244"/>
                  </a:lnTo>
                  <a:lnTo>
                    <a:pt x="464" y="244"/>
                  </a:lnTo>
                  <a:lnTo>
                    <a:pt x="464" y="244"/>
                  </a:lnTo>
                  <a:lnTo>
                    <a:pt x="461" y="246"/>
                  </a:lnTo>
                  <a:lnTo>
                    <a:pt x="461" y="246"/>
                  </a:lnTo>
                  <a:lnTo>
                    <a:pt x="461" y="246"/>
                  </a:lnTo>
                  <a:lnTo>
                    <a:pt x="461" y="246"/>
                  </a:lnTo>
                  <a:lnTo>
                    <a:pt x="459" y="246"/>
                  </a:lnTo>
                  <a:lnTo>
                    <a:pt x="459" y="246"/>
                  </a:lnTo>
                  <a:lnTo>
                    <a:pt x="459" y="246"/>
                  </a:lnTo>
                  <a:lnTo>
                    <a:pt x="456" y="246"/>
                  </a:lnTo>
                  <a:lnTo>
                    <a:pt x="456" y="246"/>
                  </a:lnTo>
                  <a:lnTo>
                    <a:pt x="456" y="244"/>
                  </a:lnTo>
                  <a:lnTo>
                    <a:pt x="456" y="244"/>
                  </a:lnTo>
                  <a:lnTo>
                    <a:pt x="456" y="242"/>
                  </a:lnTo>
                  <a:lnTo>
                    <a:pt x="456" y="242"/>
                  </a:lnTo>
                  <a:lnTo>
                    <a:pt x="456" y="242"/>
                  </a:lnTo>
                  <a:lnTo>
                    <a:pt x="456" y="242"/>
                  </a:lnTo>
                  <a:lnTo>
                    <a:pt x="456" y="242"/>
                  </a:lnTo>
                  <a:lnTo>
                    <a:pt x="456" y="242"/>
                  </a:lnTo>
                  <a:lnTo>
                    <a:pt x="456" y="242"/>
                  </a:lnTo>
                  <a:lnTo>
                    <a:pt x="456" y="244"/>
                  </a:lnTo>
                  <a:lnTo>
                    <a:pt x="456" y="244"/>
                  </a:lnTo>
                  <a:lnTo>
                    <a:pt x="456" y="244"/>
                  </a:lnTo>
                  <a:lnTo>
                    <a:pt x="456" y="244"/>
                  </a:lnTo>
                  <a:lnTo>
                    <a:pt x="454" y="244"/>
                  </a:lnTo>
                  <a:lnTo>
                    <a:pt x="454" y="244"/>
                  </a:lnTo>
                  <a:lnTo>
                    <a:pt x="454" y="244"/>
                  </a:lnTo>
                  <a:lnTo>
                    <a:pt x="454" y="244"/>
                  </a:lnTo>
                  <a:lnTo>
                    <a:pt x="454" y="244"/>
                  </a:lnTo>
                  <a:lnTo>
                    <a:pt x="454" y="244"/>
                  </a:lnTo>
                  <a:lnTo>
                    <a:pt x="454" y="244"/>
                  </a:lnTo>
                  <a:lnTo>
                    <a:pt x="449" y="246"/>
                  </a:lnTo>
                  <a:lnTo>
                    <a:pt x="449" y="246"/>
                  </a:lnTo>
                  <a:lnTo>
                    <a:pt x="449" y="246"/>
                  </a:lnTo>
                  <a:lnTo>
                    <a:pt x="447" y="249"/>
                  </a:lnTo>
                  <a:lnTo>
                    <a:pt x="447" y="249"/>
                  </a:lnTo>
                  <a:lnTo>
                    <a:pt x="447" y="249"/>
                  </a:lnTo>
                  <a:lnTo>
                    <a:pt x="445" y="246"/>
                  </a:lnTo>
                  <a:lnTo>
                    <a:pt x="445" y="249"/>
                  </a:lnTo>
                  <a:lnTo>
                    <a:pt x="445" y="249"/>
                  </a:lnTo>
                  <a:lnTo>
                    <a:pt x="445" y="246"/>
                  </a:lnTo>
                  <a:lnTo>
                    <a:pt x="445" y="246"/>
                  </a:lnTo>
                  <a:lnTo>
                    <a:pt x="442" y="246"/>
                  </a:lnTo>
                  <a:lnTo>
                    <a:pt x="442" y="249"/>
                  </a:lnTo>
                  <a:lnTo>
                    <a:pt x="442" y="249"/>
                  </a:lnTo>
                  <a:lnTo>
                    <a:pt x="442" y="246"/>
                  </a:lnTo>
                  <a:lnTo>
                    <a:pt x="440" y="249"/>
                  </a:lnTo>
                  <a:lnTo>
                    <a:pt x="433" y="249"/>
                  </a:lnTo>
                  <a:lnTo>
                    <a:pt x="433" y="249"/>
                  </a:lnTo>
                  <a:lnTo>
                    <a:pt x="433" y="249"/>
                  </a:lnTo>
                  <a:lnTo>
                    <a:pt x="433" y="249"/>
                  </a:lnTo>
                  <a:lnTo>
                    <a:pt x="433" y="246"/>
                  </a:lnTo>
                  <a:lnTo>
                    <a:pt x="433" y="246"/>
                  </a:lnTo>
                  <a:lnTo>
                    <a:pt x="430" y="246"/>
                  </a:lnTo>
                  <a:lnTo>
                    <a:pt x="430" y="246"/>
                  </a:lnTo>
                  <a:lnTo>
                    <a:pt x="430" y="246"/>
                  </a:lnTo>
                  <a:lnTo>
                    <a:pt x="430" y="246"/>
                  </a:lnTo>
                  <a:lnTo>
                    <a:pt x="426" y="244"/>
                  </a:lnTo>
                  <a:lnTo>
                    <a:pt x="426" y="244"/>
                  </a:lnTo>
                  <a:lnTo>
                    <a:pt x="426" y="244"/>
                  </a:lnTo>
                  <a:lnTo>
                    <a:pt x="421" y="242"/>
                  </a:lnTo>
                  <a:lnTo>
                    <a:pt x="419" y="242"/>
                  </a:lnTo>
                  <a:lnTo>
                    <a:pt x="416" y="244"/>
                  </a:lnTo>
                  <a:lnTo>
                    <a:pt x="416" y="244"/>
                  </a:lnTo>
                  <a:lnTo>
                    <a:pt x="416" y="244"/>
                  </a:lnTo>
                  <a:lnTo>
                    <a:pt x="416" y="244"/>
                  </a:lnTo>
                  <a:lnTo>
                    <a:pt x="414" y="244"/>
                  </a:lnTo>
                  <a:lnTo>
                    <a:pt x="414" y="244"/>
                  </a:lnTo>
                  <a:lnTo>
                    <a:pt x="414" y="246"/>
                  </a:lnTo>
                  <a:lnTo>
                    <a:pt x="414" y="244"/>
                  </a:lnTo>
                  <a:lnTo>
                    <a:pt x="411" y="244"/>
                  </a:lnTo>
                  <a:lnTo>
                    <a:pt x="409" y="244"/>
                  </a:lnTo>
                  <a:lnTo>
                    <a:pt x="409" y="244"/>
                  </a:lnTo>
                  <a:lnTo>
                    <a:pt x="409" y="244"/>
                  </a:lnTo>
                  <a:lnTo>
                    <a:pt x="409" y="242"/>
                  </a:lnTo>
                  <a:lnTo>
                    <a:pt x="407" y="242"/>
                  </a:lnTo>
                  <a:lnTo>
                    <a:pt x="407" y="242"/>
                  </a:lnTo>
                  <a:lnTo>
                    <a:pt x="404" y="242"/>
                  </a:lnTo>
                  <a:lnTo>
                    <a:pt x="404" y="242"/>
                  </a:lnTo>
                  <a:lnTo>
                    <a:pt x="402" y="242"/>
                  </a:lnTo>
                  <a:lnTo>
                    <a:pt x="402" y="244"/>
                  </a:lnTo>
                  <a:lnTo>
                    <a:pt x="400" y="244"/>
                  </a:lnTo>
                  <a:lnTo>
                    <a:pt x="400" y="246"/>
                  </a:lnTo>
                  <a:lnTo>
                    <a:pt x="397" y="244"/>
                  </a:lnTo>
                  <a:lnTo>
                    <a:pt x="397" y="244"/>
                  </a:lnTo>
                  <a:lnTo>
                    <a:pt x="397" y="244"/>
                  </a:lnTo>
                  <a:lnTo>
                    <a:pt x="397" y="242"/>
                  </a:lnTo>
                  <a:lnTo>
                    <a:pt x="397" y="242"/>
                  </a:lnTo>
                  <a:lnTo>
                    <a:pt x="395" y="242"/>
                  </a:lnTo>
                  <a:lnTo>
                    <a:pt x="395" y="242"/>
                  </a:lnTo>
                  <a:lnTo>
                    <a:pt x="395" y="242"/>
                  </a:lnTo>
                  <a:lnTo>
                    <a:pt x="393" y="239"/>
                  </a:lnTo>
                  <a:lnTo>
                    <a:pt x="393" y="239"/>
                  </a:lnTo>
                  <a:lnTo>
                    <a:pt x="393" y="239"/>
                  </a:lnTo>
                  <a:lnTo>
                    <a:pt x="393" y="239"/>
                  </a:lnTo>
                  <a:lnTo>
                    <a:pt x="393" y="239"/>
                  </a:lnTo>
                  <a:lnTo>
                    <a:pt x="393" y="239"/>
                  </a:lnTo>
                  <a:lnTo>
                    <a:pt x="390" y="242"/>
                  </a:lnTo>
                  <a:lnTo>
                    <a:pt x="388" y="244"/>
                  </a:lnTo>
                  <a:lnTo>
                    <a:pt x="388" y="244"/>
                  </a:lnTo>
                  <a:lnTo>
                    <a:pt x="388" y="251"/>
                  </a:lnTo>
                  <a:lnTo>
                    <a:pt x="388" y="253"/>
                  </a:lnTo>
                  <a:lnTo>
                    <a:pt x="388" y="256"/>
                  </a:lnTo>
                  <a:lnTo>
                    <a:pt x="390" y="258"/>
                  </a:lnTo>
                  <a:lnTo>
                    <a:pt x="390" y="258"/>
                  </a:lnTo>
                  <a:lnTo>
                    <a:pt x="390" y="258"/>
                  </a:lnTo>
                  <a:lnTo>
                    <a:pt x="390" y="261"/>
                  </a:lnTo>
                  <a:lnTo>
                    <a:pt x="393" y="261"/>
                  </a:lnTo>
                  <a:lnTo>
                    <a:pt x="393" y="261"/>
                  </a:lnTo>
                  <a:lnTo>
                    <a:pt x="395" y="261"/>
                  </a:lnTo>
                  <a:lnTo>
                    <a:pt x="395" y="261"/>
                  </a:lnTo>
                  <a:lnTo>
                    <a:pt x="397" y="261"/>
                  </a:lnTo>
                  <a:lnTo>
                    <a:pt x="397" y="263"/>
                  </a:lnTo>
                  <a:lnTo>
                    <a:pt x="400" y="263"/>
                  </a:lnTo>
                  <a:lnTo>
                    <a:pt x="400" y="263"/>
                  </a:lnTo>
                  <a:lnTo>
                    <a:pt x="400" y="263"/>
                  </a:lnTo>
                  <a:lnTo>
                    <a:pt x="402" y="261"/>
                  </a:lnTo>
                  <a:lnTo>
                    <a:pt x="402" y="261"/>
                  </a:lnTo>
                  <a:lnTo>
                    <a:pt x="404" y="263"/>
                  </a:lnTo>
                  <a:lnTo>
                    <a:pt x="404" y="263"/>
                  </a:lnTo>
                  <a:lnTo>
                    <a:pt x="407" y="263"/>
                  </a:lnTo>
                  <a:lnTo>
                    <a:pt x="407" y="263"/>
                  </a:lnTo>
                  <a:lnTo>
                    <a:pt x="407" y="263"/>
                  </a:lnTo>
                  <a:lnTo>
                    <a:pt x="407" y="265"/>
                  </a:lnTo>
                  <a:lnTo>
                    <a:pt x="409" y="265"/>
                  </a:lnTo>
                  <a:lnTo>
                    <a:pt x="409" y="265"/>
                  </a:lnTo>
                  <a:lnTo>
                    <a:pt x="409" y="265"/>
                  </a:lnTo>
                  <a:lnTo>
                    <a:pt x="409" y="265"/>
                  </a:lnTo>
                  <a:lnTo>
                    <a:pt x="409" y="265"/>
                  </a:lnTo>
                  <a:lnTo>
                    <a:pt x="409" y="268"/>
                  </a:lnTo>
                  <a:lnTo>
                    <a:pt x="409" y="268"/>
                  </a:lnTo>
                  <a:lnTo>
                    <a:pt x="409" y="268"/>
                  </a:lnTo>
                  <a:lnTo>
                    <a:pt x="411" y="268"/>
                  </a:lnTo>
                  <a:lnTo>
                    <a:pt x="411" y="268"/>
                  </a:lnTo>
                  <a:lnTo>
                    <a:pt x="414" y="268"/>
                  </a:lnTo>
                  <a:lnTo>
                    <a:pt x="414" y="268"/>
                  </a:lnTo>
                  <a:lnTo>
                    <a:pt x="414" y="268"/>
                  </a:lnTo>
                  <a:lnTo>
                    <a:pt x="414" y="268"/>
                  </a:lnTo>
                  <a:lnTo>
                    <a:pt x="414" y="268"/>
                  </a:lnTo>
                  <a:lnTo>
                    <a:pt x="414" y="270"/>
                  </a:lnTo>
                  <a:lnTo>
                    <a:pt x="414" y="270"/>
                  </a:lnTo>
                  <a:lnTo>
                    <a:pt x="414" y="270"/>
                  </a:lnTo>
                  <a:lnTo>
                    <a:pt x="416" y="270"/>
                  </a:lnTo>
                  <a:lnTo>
                    <a:pt x="414" y="270"/>
                  </a:lnTo>
                  <a:lnTo>
                    <a:pt x="414" y="270"/>
                  </a:lnTo>
                  <a:lnTo>
                    <a:pt x="414" y="270"/>
                  </a:lnTo>
                  <a:lnTo>
                    <a:pt x="414" y="270"/>
                  </a:lnTo>
                  <a:lnTo>
                    <a:pt x="414" y="272"/>
                  </a:lnTo>
                  <a:lnTo>
                    <a:pt x="414" y="272"/>
                  </a:lnTo>
                  <a:lnTo>
                    <a:pt x="416" y="272"/>
                  </a:lnTo>
                  <a:lnTo>
                    <a:pt x="419" y="272"/>
                  </a:lnTo>
                  <a:lnTo>
                    <a:pt x="421" y="275"/>
                  </a:lnTo>
                  <a:lnTo>
                    <a:pt x="423" y="275"/>
                  </a:lnTo>
                  <a:lnTo>
                    <a:pt x="423" y="275"/>
                  </a:lnTo>
                  <a:lnTo>
                    <a:pt x="423" y="275"/>
                  </a:lnTo>
                  <a:lnTo>
                    <a:pt x="423" y="272"/>
                  </a:lnTo>
                  <a:lnTo>
                    <a:pt x="423" y="275"/>
                  </a:lnTo>
                  <a:lnTo>
                    <a:pt x="423" y="275"/>
                  </a:lnTo>
                  <a:lnTo>
                    <a:pt x="423" y="275"/>
                  </a:lnTo>
                  <a:lnTo>
                    <a:pt x="423" y="277"/>
                  </a:lnTo>
                  <a:lnTo>
                    <a:pt x="423" y="277"/>
                  </a:lnTo>
                  <a:lnTo>
                    <a:pt x="426" y="277"/>
                  </a:lnTo>
                  <a:lnTo>
                    <a:pt x="426" y="280"/>
                  </a:lnTo>
                  <a:lnTo>
                    <a:pt x="426" y="280"/>
                  </a:lnTo>
                  <a:lnTo>
                    <a:pt x="426" y="280"/>
                  </a:lnTo>
                  <a:lnTo>
                    <a:pt x="426" y="280"/>
                  </a:lnTo>
                  <a:lnTo>
                    <a:pt x="423" y="280"/>
                  </a:lnTo>
                  <a:lnTo>
                    <a:pt x="423" y="282"/>
                  </a:lnTo>
                  <a:lnTo>
                    <a:pt x="423" y="282"/>
                  </a:lnTo>
                  <a:lnTo>
                    <a:pt x="423" y="282"/>
                  </a:lnTo>
                  <a:lnTo>
                    <a:pt x="426" y="282"/>
                  </a:lnTo>
                  <a:lnTo>
                    <a:pt x="426" y="282"/>
                  </a:lnTo>
                  <a:lnTo>
                    <a:pt x="428" y="282"/>
                  </a:lnTo>
                  <a:lnTo>
                    <a:pt x="428" y="282"/>
                  </a:lnTo>
                  <a:lnTo>
                    <a:pt x="428" y="280"/>
                  </a:lnTo>
                  <a:lnTo>
                    <a:pt x="430" y="280"/>
                  </a:lnTo>
                  <a:lnTo>
                    <a:pt x="430" y="277"/>
                  </a:lnTo>
                  <a:lnTo>
                    <a:pt x="430" y="277"/>
                  </a:lnTo>
                  <a:lnTo>
                    <a:pt x="430" y="277"/>
                  </a:lnTo>
                  <a:lnTo>
                    <a:pt x="430" y="277"/>
                  </a:lnTo>
                  <a:lnTo>
                    <a:pt x="430" y="277"/>
                  </a:lnTo>
                  <a:lnTo>
                    <a:pt x="433" y="277"/>
                  </a:lnTo>
                  <a:lnTo>
                    <a:pt x="433" y="277"/>
                  </a:lnTo>
                  <a:lnTo>
                    <a:pt x="435" y="277"/>
                  </a:lnTo>
                  <a:lnTo>
                    <a:pt x="435" y="277"/>
                  </a:lnTo>
                  <a:lnTo>
                    <a:pt x="435" y="277"/>
                  </a:lnTo>
                  <a:lnTo>
                    <a:pt x="437" y="275"/>
                  </a:lnTo>
                  <a:lnTo>
                    <a:pt x="437" y="275"/>
                  </a:lnTo>
                  <a:lnTo>
                    <a:pt x="437" y="275"/>
                  </a:lnTo>
                  <a:lnTo>
                    <a:pt x="440" y="277"/>
                  </a:lnTo>
                  <a:lnTo>
                    <a:pt x="440" y="277"/>
                  </a:lnTo>
                  <a:lnTo>
                    <a:pt x="445" y="280"/>
                  </a:lnTo>
                  <a:lnTo>
                    <a:pt x="447" y="280"/>
                  </a:lnTo>
                  <a:lnTo>
                    <a:pt x="449" y="284"/>
                  </a:lnTo>
                  <a:lnTo>
                    <a:pt x="449" y="287"/>
                  </a:lnTo>
                  <a:lnTo>
                    <a:pt x="452" y="287"/>
                  </a:lnTo>
                  <a:lnTo>
                    <a:pt x="452" y="287"/>
                  </a:lnTo>
                  <a:lnTo>
                    <a:pt x="452" y="289"/>
                  </a:lnTo>
                  <a:lnTo>
                    <a:pt x="454" y="289"/>
                  </a:lnTo>
                  <a:lnTo>
                    <a:pt x="454" y="291"/>
                  </a:lnTo>
                  <a:lnTo>
                    <a:pt x="454" y="289"/>
                  </a:lnTo>
                  <a:lnTo>
                    <a:pt x="456" y="289"/>
                  </a:lnTo>
                  <a:lnTo>
                    <a:pt x="456" y="291"/>
                  </a:lnTo>
                  <a:lnTo>
                    <a:pt x="456" y="291"/>
                  </a:lnTo>
                  <a:lnTo>
                    <a:pt x="459" y="289"/>
                  </a:lnTo>
                  <a:lnTo>
                    <a:pt x="459" y="289"/>
                  </a:lnTo>
                  <a:lnTo>
                    <a:pt x="464" y="289"/>
                  </a:lnTo>
                  <a:lnTo>
                    <a:pt x="466" y="289"/>
                  </a:lnTo>
                  <a:lnTo>
                    <a:pt x="466" y="289"/>
                  </a:lnTo>
                  <a:lnTo>
                    <a:pt x="466" y="289"/>
                  </a:lnTo>
                  <a:lnTo>
                    <a:pt x="466" y="289"/>
                  </a:lnTo>
                  <a:lnTo>
                    <a:pt x="468" y="289"/>
                  </a:lnTo>
                  <a:lnTo>
                    <a:pt x="468" y="289"/>
                  </a:lnTo>
                  <a:lnTo>
                    <a:pt x="468" y="291"/>
                  </a:lnTo>
                  <a:lnTo>
                    <a:pt x="471" y="289"/>
                  </a:lnTo>
                  <a:lnTo>
                    <a:pt x="471" y="289"/>
                  </a:lnTo>
                  <a:lnTo>
                    <a:pt x="471" y="289"/>
                  </a:lnTo>
                  <a:lnTo>
                    <a:pt x="473" y="289"/>
                  </a:lnTo>
                  <a:lnTo>
                    <a:pt x="473" y="289"/>
                  </a:lnTo>
                  <a:lnTo>
                    <a:pt x="473" y="289"/>
                  </a:lnTo>
                  <a:lnTo>
                    <a:pt x="473" y="291"/>
                  </a:lnTo>
                  <a:lnTo>
                    <a:pt x="473" y="291"/>
                  </a:lnTo>
                  <a:lnTo>
                    <a:pt x="473" y="291"/>
                  </a:lnTo>
                  <a:lnTo>
                    <a:pt x="475" y="291"/>
                  </a:lnTo>
                  <a:lnTo>
                    <a:pt x="475" y="289"/>
                  </a:lnTo>
                  <a:lnTo>
                    <a:pt x="473" y="289"/>
                  </a:lnTo>
                  <a:lnTo>
                    <a:pt x="475" y="289"/>
                  </a:lnTo>
                  <a:lnTo>
                    <a:pt x="475" y="289"/>
                  </a:lnTo>
                  <a:lnTo>
                    <a:pt x="475" y="287"/>
                  </a:lnTo>
                  <a:lnTo>
                    <a:pt x="475" y="287"/>
                  </a:lnTo>
                  <a:lnTo>
                    <a:pt x="475" y="289"/>
                  </a:lnTo>
                  <a:lnTo>
                    <a:pt x="475" y="289"/>
                  </a:lnTo>
                  <a:lnTo>
                    <a:pt x="478" y="289"/>
                  </a:lnTo>
                  <a:lnTo>
                    <a:pt x="478" y="289"/>
                  </a:lnTo>
                  <a:lnTo>
                    <a:pt x="478" y="289"/>
                  </a:lnTo>
                  <a:lnTo>
                    <a:pt x="478" y="289"/>
                  </a:lnTo>
                  <a:lnTo>
                    <a:pt x="478" y="289"/>
                  </a:lnTo>
                  <a:lnTo>
                    <a:pt x="478" y="289"/>
                  </a:lnTo>
                  <a:lnTo>
                    <a:pt x="480" y="289"/>
                  </a:lnTo>
                  <a:lnTo>
                    <a:pt x="480" y="289"/>
                  </a:lnTo>
                  <a:lnTo>
                    <a:pt x="480" y="287"/>
                  </a:lnTo>
                  <a:lnTo>
                    <a:pt x="482" y="287"/>
                  </a:lnTo>
                  <a:lnTo>
                    <a:pt x="482" y="287"/>
                  </a:lnTo>
                  <a:lnTo>
                    <a:pt x="482" y="289"/>
                  </a:lnTo>
                  <a:lnTo>
                    <a:pt x="485" y="289"/>
                  </a:lnTo>
                  <a:lnTo>
                    <a:pt x="485" y="289"/>
                  </a:lnTo>
                  <a:lnTo>
                    <a:pt x="485" y="289"/>
                  </a:lnTo>
                  <a:lnTo>
                    <a:pt x="485" y="289"/>
                  </a:lnTo>
                  <a:lnTo>
                    <a:pt x="487" y="289"/>
                  </a:lnTo>
                  <a:lnTo>
                    <a:pt x="490" y="289"/>
                  </a:lnTo>
                  <a:lnTo>
                    <a:pt x="490" y="289"/>
                  </a:lnTo>
                  <a:lnTo>
                    <a:pt x="490" y="289"/>
                  </a:lnTo>
                  <a:lnTo>
                    <a:pt x="490" y="289"/>
                  </a:lnTo>
                  <a:lnTo>
                    <a:pt x="490" y="289"/>
                  </a:lnTo>
                  <a:lnTo>
                    <a:pt x="490" y="289"/>
                  </a:lnTo>
                  <a:lnTo>
                    <a:pt x="490" y="289"/>
                  </a:lnTo>
                  <a:lnTo>
                    <a:pt x="490" y="289"/>
                  </a:lnTo>
                  <a:lnTo>
                    <a:pt x="492" y="289"/>
                  </a:lnTo>
                  <a:lnTo>
                    <a:pt x="492" y="289"/>
                  </a:lnTo>
                  <a:lnTo>
                    <a:pt x="492" y="289"/>
                  </a:lnTo>
                  <a:lnTo>
                    <a:pt x="492" y="289"/>
                  </a:lnTo>
                  <a:lnTo>
                    <a:pt x="494" y="289"/>
                  </a:lnTo>
                  <a:lnTo>
                    <a:pt x="497" y="289"/>
                  </a:lnTo>
                  <a:lnTo>
                    <a:pt x="497" y="289"/>
                  </a:lnTo>
                  <a:lnTo>
                    <a:pt x="499" y="287"/>
                  </a:lnTo>
                  <a:lnTo>
                    <a:pt x="499" y="287"/>
                  </a:lnTo>
                  <a:lnTo>
                    <a:pt x="499" y="287"/>
                  </a:lnTo>
                  <a:lnTo>
                    <a:pt x="501" y="284"/>
                  </a:lnTo>
                  <a:lnTo>
                    <a:pt x="504" y="282"/>
                  </a:lnTo>
                  <a:lnTo>
                    <a:pt x="504" y="284"/>
                  </a:lnTo>
                  <a:lnTo>
                    <a:pt x="504" y="284"/>
                  </a:lnTo>
                  <a:lnTo>
                    <a:pt x="504" y="284"/>
                  </a:lnTo>
                  <a:lnTo>
                    <a:pt x="504" y="284"/>
                  </a:lnTo>
                  <a:lnTo>
                    <a:pt x="504" y="282"/>
                  </a:lnTo>
                  <a:lnTo>
                    <a:pt x="506" y="282"/>
                  </a:lnTo>
                  <a:lnTo>
                    <a:pt x="506" y="282"/>
                  </a:lnTo>
                  <a:lnTo>
                    <a:pt x="506" y="282"/>
                  </a:lnTo>
                  <a:lnTo>
                    <a:pt x="506" y="282"/>
                  </a:lnTo>
                  <a:lnTo>
                    <a:pt x="509" y="282"/>
                  </a:lnTo>
                  <a:lnTo>
                    <a:pt x="509" y="282"/>
                  </a:lnTo>
                  <a:lnTo>
                    <a:pt x="509" y="282"/>
                  </a:lnTo>
                  <a:lnTo>
                    <a:pt x="509" y="282"/>
                  </a:lnTo>
                  <a:lnTo>
                    <a:pt x="511" y="282"/>
                  </a:lnTo>
                  <a:lnTo>
                    <a:pt x="513" y="280"/>
                  </a:lnTo>
                  <a:lnTo>
                    <a:pt x="513" y="280"/>
                  </a:lnTo>
                  <a:lnTo>
                    <a:pt x="513" y="280"/>
                  </a:lnTo>
                  <a:lnTo>
                    <a:pt x="516" y="277"/>
                  </a:lnTo>
                  <a:lnTo>
                    <a:pt x="516" y="277"/>
                  </a:lnTo>
                  <a:lnTo>
                    <a:pt x="516" y="277"/>
                  </a:lnTo>
                  <a:lnTo>
                    <a:pt x="516" y="275"/>
                  </a:lnTo>
                  <a:lnTo>
                    <a:pt x="516" y="275"/>
                  </a:lnTo>
                  <a:lnTo>
                    <a:pt x="516" y="275"/>
                  </a:lnTo>
                  <a:lnTo>
                    <a:pt x="516" y="272"/>
                  </a:lnTo>
                  <a:lnTo>
                    <a:pt x="516" y="272"/>
                  </a:lnTo>
                  <a:lnTo>
                    <a:pt x="518" y="275"/>
                  </a:lnTo>
                  <a:lnTo>
                    <a:pt x="518" y="275"/>
                  </a:lnTo>
                  <a:lnTo>
                    <a:pt x="518" y="275"/>
                  </a:lnTo>
                  <a:lnTo>
                    <a:pt x="520" y="275"/>
                  </a:lnTo>
                  <a:lnTo>
                    <a:pt x="523" y="272"/>
                  </a:lnTo>
                  <a:lnTo>
                    <a:pt x="525" y="275"/>
                  </a:lnTo>
                  <a:lnTo>
                    <a:pt x="527" y="275"/>
                  </a:lnTo>
                  <a:lnTo>
                    <a:pt x="527" y="272"/>
                  </a:lnTo>
                  <a:lnTo>
                    <a:pt x="530" y="272"/>
                  </a:lnTo>
                  <a:lnTo>
                    <a:pt x="530" y="270"/>
                  </a:lnTo>
                  <a:lnTo>
                    <a:pt x="535" y="270"/>
                  </a:lnTo>
                  <a:lnTo>
                    <a:pt x="535" y="270"/>
                  </a:lnTo>
                  <a:lnTo>
                    <a:pt x="535" y="270"/>
                  </a:lnTo>
                  <a:lnTo>
                    <a:pt x="535" y="270"/>
                  </a:lnTo>
                  <a:lnTo>
                    <a:pt x="535" y="268"/>
                  </a:lnTo>
                  <a:lnTo>
                    <a:pt x="537" y="268"/>
                  </a:lnTo>
                  <a:lnTo>
                    <a:pt x="537" y="268"/>
                  </a:lnTo>
                  <a:lnTo>
                    <a:pt x="537" y="268"/>
                  </a:lnTo>
                  <a:lnTo>
                    <a:pt x="539" y="265"/>
                  </a:lnTo>
                  <a:lnTo>
                    <a:pt x="539" y="263"/>
                  </a:lnTo>
                  <a:lnTo>
                    <a:pt x="539" y="263"/>
                  </a:lnTo>
                  <a:lnTo>
                    <a:pt x="542" y="263"/>
                  </a:lnTo>
                  <a:lnTo>
                    <a:pt x="542" y="263"/>
                  </a:lnTo>
                  <a:lnTo>
                    <a:pt x="544" y="263"/>
                  </a:lnTo>
                  <a:lnTo>
                    <a:pt x="544" y="261"/>
                  </a:lnTo>
                  <a:lnTo>
                    <a:pt x="546" y="261"/>
                  </a:lnTo>
                  <a:lnTo>
                    <a:pt x="546" y="258"/>
                  </a:lnTo>
                  <a:lnTo>
                    <a:pt x="546" y="258"/>
                  </a:lnTo>
                  <a:lnTo>
                    <a:pt x="546" y="256"/>
                  </a:lnTo>
                  <a:lnTo>
                    <a:pt x="546" y="256"/>
                  </a:lnTo>
                  <a:lnTo>
                    <a:pt x="546" y="256"/>
                  </a:lnTo>
                  <a:lnTo>
                    <a:pt x="549" y="253"/>
                  </a:lnTo>
                  <a:lnTo>
                    <a:pt x="549" y="253"/>
                  </a:lnTo>
                  <a:lnTo>
                    <a:pt x="551" y="253"/>
                  </a:lnTo>
                  <a:lnTo>
                    <a:pt x="551" y="253"/>
                  </a:lnTo>
                  <a:lnTo>
                    <a:pt x="553" y="253"/>
                  </a:lnTo>
                  <a:lnTo>
                    <a:pt x="553" y="251"/>
                  </a:lnTo>
                  <a:lnTo>
                    <a:pt x="551" y="251"/>
                  </a:lnTo>
                  <a:lnTo>
                    <a:pt x="551" y="249"/>
                  </a:lnTo>
                  <a:lnTo>
                    <a:pt x="549" y="249"/>
                  </a:lnTo>
                  <a:lnTo>
                    <a:pt x="549" y="249"/>
                  </a:lnTo>
                  <a:lnTo>
                    <a:pt x="549" y="249"/>
                  </a:lnTo>
                  <a:lnTo>
                    <a:pt x="549" y="249"/>
                  </a:lnTo>
                  <a:lnTo>
                    <a:pt x="549" y="246"/>
                  </a:lnTo>
                  <a:lnTo>
                    <a:pt x="549" y="246"/>
                  </a:lnTo>
                  <a:lnTo>
                    <a:pt x="549" y="244"/>
                  </a:lnTo>
                  <a:lnTo>
                    <a:pt x="551" y="244"/>
                  </a:lnTo>
                  <a:lnTo>
                    <a:pt x="551" y="244"/>
                  </a:lnTo>
                  <a:lnTo>
                    <a:pt x="556" y="244"/>
                  </a:lnTo>
                  <a:lnTo>
                    <a:pt x="556" y="246"/>
                  </a:lnTo>
                  <a:lnTo>
                    <a:pt x="556" y="246"/>
                  </a:lnTo>
                  <a:lnTo>
                    <a:pt x="556" y="246"/>
                  </a:lnTo>
                  <a:lnTo>
                    <a:pt x="556" y="246"/>
                  </a:lnTo>
                  <a:lnTo>
                    <a:pt x="558" y="246"/>
                  </a:lnTo>
                  <a:lnTo>
                    <a:pt x="558" y="246"/>
                  </a:lnTo>
                  <a:lnTo>
                    <a:pt x="558" y="246"/>
                  </a:lnTo>
                  <a:lnTo>
                    <a:pt x="561" y="244"/>
                  </a:lnTo>
                  <a:lnTo>
                    <a:pt x="561" y="244"/>
                  </a:lnTo>
                  <a:lnTo>
                    <a:pt x="563" y="244"/>
                  </a:lnTo>
                  <a:lnTo>
                    <a:pt x="563" y="244"/>
                  </a:lnTo>
                  <a:lnTo>
                    <a:pt x="565" y="246"/>
                  </a:lnTo>
                  <a:lnTo>
                    <a:pt x="565" y="249"/>
                  </a:lnTo>
                  <a:lnTo>
                    <a:pt x="568" y="249"/>
                  </a:lnTo>
                  <a:lnTo>
                    <a:pt x="568" y="249"/>
                  </a:lnTo>
                  <a:lnTo>
                    <a:pt x="570" y="249"/>
                  </a:lnTo>
                  <a:lnTo>
                    <a:pt x="570" y="246"/>
                  </a:lnTo>
                  <a:lnTo>
                    <a:pt x="570" y="246"/>
                  </a:lnTo>
                  <a:lnTo>
                    <a:pt x="572" y="246"/>
                  </a:lnTo>
                  <a:lnTo>
                    <a:pt x="572" y="246"/>
                  </a:lnTo>
                  <a:lnTo>
                    <a:pt x="575" y="244"/>
                  </a:lnTo>
                  <a:lnTo>
                    <a:pt x="575" y="244"/>
                  </a:lnTo>
                  <a:lnTo>
                    <a:pt x="577" y="242"/>
                  </a:lnTo>
                  <a:lnTo>
                    <a:pt x="577" y="242"/>
                  </a:lnTo>
                  <a:lnTo>
                    <a:pt x="580" y="242"/>
                  </a:lnTo>
                  <a:lnTo>
                    <a:pt x="582" y="242"/>
                  </a:lnTo>
                  <a:lnTo>
                    <a:pt x="582" y="242"/>
                  </a:lnTo>
                  <a:lnTo>
                    <a:pt x="582" y="239"/>
                  </a:lnTo>
                  <a:lnTo>
                    <a:pt x="582" y="239"/>
                  </a:lnTo>
                  <a:lnTo>
                    <a:pt x="582" y="239"/>
                  </a:lnTo>
                  <a:lnTo>
                    <a:pt x="582" y="239"/>
                  </a:lnTo>
                  <a:lnTo>
                    <a:pt x="582" y="239"/>
                  </a:lnTo>
                  <a:lnTo>
                    <a:pt x="584" y="239"/>
                  </a:lnTo>
                  <a:lnTo>
                    <a:pt x="584" y="235"/>
                  </a:lnTo>
                  <a:lnTo>
                    <a:pt x="584" y="235"/>
                  </a:lnTo>
                  <a:lnTo>
                    <a:pt x="584" y="232"/>
                  </a:lnTo>
                  <a:lnTo>
                    <a:pt x="584" y="230"/>
                  </a:lnTo>
                  <a:lnTo>
                    <a:pt x="582" y="227"/>
                  </a:lnTo>
                  <a:lnTo>
                    <a:pt x="580" y="227"/>
                  </a:lnTo>
                  <a:lnTo>
                    <a:pt x="580" y="227"/>
                  </a:lnTo>
                  <a:lnTo>
                    <a:pt x="580" y="227"/>
                  </a:lnTo>
                  <a:lnTo>
                    <a:pt x="580" y="225"/>
                  </a:lnTo>
                  <a:lnTo>
                    <a:pt x="580" y="225"/>
                  </a:lnTo>
                  <a:lnTo>
                    <a:pt x="577" y="223"/>
                  </a:lnTo>
                  <a:lnTo>
                    <a:pt x="577" y="223"/>
                  </a:lnTo>
                  <a:lnTo>
                    <a:pt x="575" y="220"/>
                  </a:lnTo>
                  <a:lnTo>
                    <a:pt x="575" y="213"/>
                  </a:lnTo>
                  <a:lnTo>
                    <a:pt x="577" y="213"/>
                  </a:lnTo>
                  <a:lnTo>
                    <a:pt x="577" y="211"/>
                  </a:lnTo>
                  <a:lnTo>
                    <a:pt x="577" y="213"/>
                  </a:lnTo>
                  <a:lnTo>
                    <a:pt x="580" y="213"/>
                  </a:lnTo>
                  <a:lnTo>
                    <a:pt x="580" y="213"/>
                  </a:lnTo>
                  <a:lnTo>
                    <a:pt x="580" y="213"/>
                  </a:lnTo>
                  <a:lnTo>
                    <a:pt x="582" y="213"/>
                  </a:lnTo>
                  <a:lnTo>
                    <a:pt x="582" y="213"/>
                  </a:lnTo>
                  <a:lnTo>
                    <a:pt x="584" y="213"/>
                  </a:lnTo>
                  <a:lnTo>
                    <a:pt x="587" y="213"/>
                  </a:lnTo>
                  <a:lnTo>
                    <a:pt x="587" y="213"/>
                  </a:lnTo>
                  <a:lnTo>
                    <a:pt x="589" y="213"/>
                  </a:lnTo>
                  <a:lnTo>
                    <a:pt x="591" y="213"/>
                  </a:lnTo>
                  <a:lnTo>
                    <a:pt x="591" y="211"/>
                  </a:lnTo>
                  <a:lnTo>
                    <a:pt x="591" y="211"/>
                  </a:lnTo>
                  <a:lnTo>
                    <a:pt x="594" y="211"/>
                  </a:lnTo>
                  <a:lnTo>
                    <a:pt x="594" y="209"/>
                  </a:lnTo>
                  <a:close/>
                  <a:moveTo>
                    <a:pt x="601" y="166"/>
                  </a:moveTo>
                  <a:lnTo>
                    <a:pt x="601" y="166"/>
                  </a:lnTo>
                  <a:lnTo>
                    <a:pt x="601" y="166"/>
                  </a:lnTo>
                  <a:lnTo>
                    <a:pt x="603" y="168"/>
                  </a:lnTo>
                  <a:lnTo>
                    <a:pt x="603" y="168"/>
                  </a:lnTo>
                  <a:lnTo>
                    <a:pt x="603" y="168"/>
                  </a:lnTo>
                  <a:lnTo>
                    <a:pt x="603" y="166"/>
                  </a:lnTo>
                  <a:lnTo>
                    <a:pt x="606" y="166"/>
                  </a:lnTo>
                  <a:lnTo>
                    <a:pt x="603" y="164"/>
                  </a:lnTo>
                  <a:lnTo>
                    <a:pt x="603" y="164"/>
                  </a:lnTo>
                  <a:lnTo>
                    <a:pt x="603" y="164"/>
                  </a:lnTo>
                  <a:lnTo>
                    <a:pt x="603" y="161"/>
                  </a:lnTo>
                  <a:lnTo>
                    <a:pt x="603" y="164"/>
                  </a:lnTo>
                  <a:lnTo>
                    <a:pt x="601" y="164"/>
                  </a:lnTo>
                  <a:lnTo>
                    <a:pt x="601" y="164"/>
                  </a:lnTo>
                  <a:lnTo>
                    <a:pt x="601" y="166"/>
                  </a:lnTo>
                  <a:lnTo>
                    <a:pt x="601" y="166"/>
                  </a:lnTo>
                  <a:lnTo>
                    <a:pt x="601" y="166"/>
                  </a:lnTo>
                  <a:close/>
                  <a:moveTo>
                    <a:pt x="217" y="161"/>
                  </a:moveTo>
                  <a:lnTo>
                    <a:pt x="217" y="161"/>
                  </a:lnTo>
                  <a:lnTo>
                    <a:pt x="220" y="164"/>
                  </a:lnTo>
                  <a:lnTo>
                    <a:pt x="220" y="164"/>
                  </a:lnTo>
                  <a:lnTo>
                    <a:pt x="220" y="161"/>
                  </a:lnTo>
                  <a:lnTo>
                    <a:pt x="222" y="161"/>
                  </a:lnTo>
                  <a:lnTo>
                    <a:pt x="222" y="161"/>
                  </a:lnTo>
                  <a:lnTo>
                    <a:pt x="222" y="159"/>
                  </a:lnTo>
                  <a:lnTo>
                    <a:pt x="222" y="159"/>
                  </a:lnTo>
                  <a:lnTo>
                    <a:pt x="222" y="159"/>
                  </a:lnTo>
                  <a:lnTo>
                    <a:pt x="220" y="159"/>
                  </a:lnTo>
                  <a:lnTo>
                    <a:pt x="220" y="156"/>
                  </a:lnTo>
                  <a:lnTo>
                    <a:pt x="220" y="159"/>
                  </a:lnTo>
                  <a:lnTo>
                    <a:pt x="217" y="159"/>
                  </a:lnTo>
                  <a:lnTo>
                    <a:pt x="217" y="159"/>
                  </a:lnTo>
                  <a:lnTo>
                    <a:pt x="217" y="159"/>
                  </a:lnTo>
                  <a:lnTo>
                    <a:pt x="217" y="159"/>
                  </a:lnTo>
                  <a:lnTo>
                    <a:pt x="217" y="159"/>
                  </a:lnTo>
                  <a:lnTo>
                    <a:pt x="217" y="161"/>
                  </a:lnTo>
                  <a:lnTo>
                    <a:pt x="217" y="161"/>
                  </a:lnTo>
                  <a:close/>
                  <a:moveTo>
                    <a:pt x="665" y="156"/>
                  </a:moveTo>
                  <a:lnTo>
                    <a:pt x="665" y="156"/>
                  </a:lnTo>
                  <a:lnTo>
                    <a:pt x="662" y="156"/>
                  </a:lnTo>
                  <a:lnTo>
                    <a:pt x="662" y="156"/>
                  </a:lnTo>
                  <a:lnTo>
                    <a:pt x="662" y="156"/>
                  </a:lnTo>
                  <a:lnTo>
                    <a:pt x="662" y="159"/>
                  </a:lnTo>
                  <a:lnTo>
                    <a:pt x="662" y="159"/>
                  </a:lnTo>
                  <a:lnTo>
                    <a:pt x="660" y="159"/>
                  </a:lnTo>
                  <a:lnTo>
                    <a:pt x="660" y="159"/>
                  </a:lnTo>
                  <a:lnTo>
                    <a:pt x="660" y="161"/>
                  </a:lnTo>
                  <a:lnTo>
                    <a:pt x="660" y="161"/>
                  </a:lnTo>
                  <a:lnTo>
                    <a:pt x="660" y="161"/>
                  </a:lnTo>
                  <a:lnTo>
                    <a:pt x="660" y="161"/>
                  </a:lnTo>
                  <a:lnTo>
                    <a:pt x="662" y="161"/>
                  </a:lnTo>
                  <a:lnTo>
                    <a:pt x="662" y="161"/>
                  </a:lnTo>
                  <a:lnTo>
                    <a:pt x="662" y="164"/>
                  </a:lnTo>
                  <a:lnTo>
                    <a:pt x="665" y="161"/>
                  </a:lnTo>
                  <a:lnTo>
                    <a:pt x="665" y="161"/>
                  </a:lnTo>
                  <a:lnTo>
                    <a:pt x="665" y="159"/>
                  </a:lnTo>
                  <a:lnTo>
                    <a:pt x="665" y="156"/>
                  </a:lnTo>
                  <a:close/>
                  <a:moveTo>
                    <a:pt x="667" y="154"/>
                  </a:moveTo>
                  <a:lnTo>
                    <a:pt x="667" y="156"/>
                  </a:lnTo>
                  <a:lnTo>
                    <a:pt x="665" y="156"/>
                  </a:lnTo>
                  <a:lnTo>
                    <a:pt x="665" y="156"/>
                  </a:lnTo>
                  <a:lnTo>
                    <a:pt x="667" y="156"/>
                  </a:lnTo>
                  <a:lnTo>
                    <a:pt x="667" y="156"/>
                  </a:lnTo>
                  <a:lnTo>
                    <a:pt x="667" y="156"/>
                  </a:lnTo>
                  <a:lnTo>
                    <a:pt x="667" y="156"/>
                  </a:lnTo>
                  <a:lnTo>
                    <a:pt x="669" y="156"/>
                  </a:lnTo>
                  <a:lnTo>
                    <a:pt x="669" y="156"/>
                  </a:lnTo>
                  <a:lnTo>
                    <a:pt x="669" y="154"/>
                  </a:lnTo>
                  <a:lnTo>
                    <a:pt x="667" y="154"/>
                  </a:lnTo>
                  <a:close/>
                  <a:moveTo>
                    <a:pt x="196" y="126"/>
                  </a:moveTo>
                  <a:lnTo>
                    <a:pt x="196" y="126"/>
                  </a:lnTo>
                  <a:lnTo>
                    <a:pt x="196" y="128"/>
                  </a:lnTo>
                  <a:lnTo>
                    <a:pt x="196" y="126"/>
                  </a:lnTo>
                  <a:lnTo>
                    <a:pt x="196" y="126"/>
                  </a:lnTo>
                  <a:lnTo>
                    <a:pt x="196" y="126"/>
                  </a:lnTo>
                  <a:lnTo>
                    <a:pt x="196" y="126"/>
                  </a:lnTo>
                  <a:lnTo>
                    <a:pt x="196" y="126"/>
                  </a:lnTo>
                  <a:lnTo>
                    <a:pt x="196" y="126"/>
                  </a:lnTo>
                  <a:lnTo>
                    <a:pt x="196" y="126"/>
                  </a:lnTo>
                  <a:lnTo>
                    <a:pt x="196" y="126"/>
                  </a:lnTo>
                  <a:close/>
                  <a:moveTo>
                    <a:pt x="643" y="126"/>
                  </a:moveTo>
                  <a:lnTo>
                    <a:pt x="643" y="126"/>
                  </a:lnTo>
                  <a:lnTo>
                    <a:pt x="643" y="126"/>
                  </a:lnTo>
                  <a:lnTo>
                    <a:pt x="643" y="126"/>
                  </a:lnTo>
                  <a:lnTo>
                    <a:pt x="643" y="126"/>
                  </a:lnTo>
                  <a:lnTo>
                    <a:pt x="643" y="126"/>
                  </a:lnTo>
                  <a:lnTo>
                    <a:pt x="643" y="126"/>
                  </a:lnTo>
                  <a:lnTo>
                    <a:pt x="643" y="123"/>
                  </a:lnTo>
                  <a:lnTo>
                    <a:pt x="643" y="123"/>
                  </a:lnTo>
                  <a:lnTo>
                    <a:pt x="641" y="123"/>
                  </a:lnTo>
                  <a:lnTo>
                    <a:pt x="641" y="123"/>
                  </a:lnTo>
                  <a:lnTo>
                    <a:pt x="641" y="123"/>
                  </a:lnTo>
                  <a:lnTo>
                    <a:pt x="643" y="126"/>
                  </a:lnTo>
                  <a:close/>
                  <a:moveTo>
                    <a:pt x="646" y="119"/>
                  </a:moveTo>
                  <a:lnTo>
                    <a:pt x="648" y="121"/>
                  </a:lnTo>
                  <a:lnTo>
                    <a:pt x="648" y="121"/>
                  </a:lnTo>
                  <a:lnTo>
                    <a:pt x="648" y="119"/>
                  </a:lnTo>
                  <a:lnTo>
                    <a:pt x="648" y="119"/>
                  </a:lnTo>
                  <a:lnTo>
                    <a:pt x="648" y="119"/>
                  </a:lnTo>
                  <a:lnTo>
                    <a:pt x="646" y="119"/>
                  </a:lnTo>
                  <a:lnTo>
                    <a:pt x="646" y="119"/>
                  </a:lnTo>
                  <a:lnTo>
                    <a:pt x="646" y="119"/>
                  </a:lnTo>
                  <a:lnTo>
                    <a:pt x="646" y="121"/>
                  </a:lnTo>
                  <a:lnTo>
                    <a:pt x="646" y="121"/>
                  </a:lnTo>
                  <a:lnTo>
                    <a:pt x="646" y="119"/>
                  </a:lnTo>
                  <a:close/>
                  <a:moveTo>
                    <a:pt x="142" y="119"/>
                  </a:moveTo>
                  <a:lnTo>
                    <a:pt x="142" y="119"/>
                  </a:lnTo>
                  <a:lnTo>
                    <a:pt x="142" y="119"/>
                  </a:lnTo>
                  <a:lnTo>
                    <a:pt x="144" y="119"/>
                  </a:lnTo>
                  <a:lnTo>
                    <a:pt x="144" y="119"/>
                  </a:lnTo>
                  <a:lnTo>
                    <a:pt x="144" y="116"/>
                  </a:lnTo>
                  <a:lnTo>
                    <a:pt x="142" y="116"/>
                  </a:lnTo>
                  <a:lnTo>
                    <a:pt x="142" y="114"/>
                  </a:lnTo>
                  <a:lnTo>
                    <a:pt x="139" y="114"/>
                  </a:lnTo>
                  <a:lnTo>
                    <a:pt x="139" y="116"/>
                  </a:lnTo>
                  <a:lnTo>
                    <a:pt x="139" y="116"/>
                  </a:lnTo>
                  <a:lnTo>
                    <a:pt x="139" y="116"/>
                  </a:lnTo>
                  <a:lnTo>
                    <a:pt x="139" y="116"/>
                  </a:lnTo>
                  <a:lnTo>
                    <a:pt x="139" y="119"/>
                  </a:lnTo>
                  <a:lnTo>
                    <a:pt x="142" y="119"/>
                  </a:lnTo>
                  <a:close/>
                  <a:moveTo>
                    <a:pt x="717" y="114"/>
                  </a:moveTo>
                  <a:lnTo>
                    <a:pt x="717" y="116"/>
                  </a:lnTo>
                  <a:lnTo>
                    <a:pt x="719" y="121"/>
                  </a:lnTo>
                  <a:lnTo>
                    <a:pt x="722" y="123"/>
                  </a:lnTo>
                  <a:lnTo>
                    <a:pt x="722" y="123"/>
                  </a:lnTo>
                  <a:lnTo>
                    <a:pt x="719" y="119"/>
                  </a:lnTo>
                  <a:lnTo>
                    <a:pt x="717" y="114"/>
                  </a:lnTo>
                  <a:lnTo>
                    <a:pt x="717" y="111"/>
                  </a:lnTo>
                  <a:lnTo>
                    <a:pt x="714" y="109"/>
                  </a:lnTo>
                  <a:lnTo>
                    <a:pt x="714" y="109"/>
                  </a:lnTo>
                  <a:lnTo>
                    <a:pt x="712" y="109"/>
                  </a:lnTo>
                  <a:lnTo>
                    <a:pt x="714" y="111"/>
                  </a:lnTo>
                  <a:lnTo>
                    <a:pt x="717" y="114"/>
                  </a:lnTo>
                  <a:close/>
                  <a:moveTo>
                    <a:pt x="170" y="111"/>
                  </a:moveTo>
                  <a:lnTo>
                    <a:pt x="172" y="109"/>
                  </a:lnTo>
                  <a:lnTo>
                    <a:pt x="170" y="109"/>
                  </a:lnTo>
                  <a:lnTo>
                    <a:pt x="170" y="107"/>
                  </a:lnTo>
                  <a:lnTo>
                    <a:pt x="168" y="109"/>
                  </a:lnTo>
                  <a:lnTo>
                    <a:pt x="168" y="109"/>
                  </a:lnTo>
                  <a:lnTo>
                    <a:pt x="170" y="111"/>
                  </a:lnTo>
                  <a:lnTo>
                    <a:pt x="170" y="111"/>
                  </a:lnTo>
                  <a:close/>
                  <a:moveTo>
                    <a:pt x="608" y="104"/>
                  </a:moveTo>
                  <a:lnTo>
                    <a:pt x="610" y="107"/>
                  </a:lnTo>
                  <a:lnTo>
                    <a:pt x="610" y="107"/>
                  </a:lnTo>
                  <a:lnTo>
                    <a:pt x="613" y="109"/>
                  </a:lnTo>
                  <a:lnTo>
                    <a:pt x="613" y="109"/>
                  </a:lnTo>
                  <a:lnTo>
                    <a:pt x="613" y="109"/>
                  </a:lnTo>
                  <a:lnTo>
                    <a:pt x="613" y="107"/>
                  </a:lnTo>
                  <a:lnTo>
                    <a:pt x="613" y="107"/>
                  </a:lnTo>
                  <a:lnTo>
                    <a:pt x="615" y="104"/>
                  </a:lnTo>
                  <a:lnTo>
                    <a:pt x="615" y="104"/>
                  </a:lnTo>
                  <a:lnTo>
                    <a:pt x="615" y="104"/>
                  </a:lnTo>
                  <a:lnTo>
                    <a:pt x="613" y="104"/>
                  </a:lnTo>
                  <a:lnTo>
                    <a:pt x="613" y="104"/>
                  </a:lnTo>
                  <a:lnTo>
                    <a:pt x="613" y="102"/>
                  </a:lnTo>
                  <a:lnTo>
                    <a:pt x="613" y="102"/>
                  </a:lnTo>
                  <a:lnTo>
                    <a:pt x="613" y="100"/>
                  </a:lnTo>
                  <a:lnTo>
                    <a:pt x="610" y="100"/>
                  </a:lnTo>
                  <a:lnTo>
                    <a:pt x="608" y="100"/>
                  </a:lnTo>
                  <a:lnTo>
                    <a:pt x="608" y="100"/>
                  </a:lnTo>
                  <a:lnTo>
                    <a:pt x="608" y="100"/>
                  </a:lnTo>
                  <a:lnTo>
                    <a:pt x="606" y="102"/>
                  </a:lnTo>
                  <a:lnTo>
                    <a:pt x="608" y="104"/>
                  </a:lnTo>
                  <a:lnTo>
                    <a:pt x="608" y="104"/>
                  </a:lnTo>
                  <a:close/>
                  <a:moveTo>
                    <a:pt x="518" y="95"/>
                  </a:moveTo>
                  <a:lnTo>
                    <a:pt x="518" y="95"/>
                  </a:lnTo>
                  <a:lnTo>
                    <a:pt x="518" y="95"/>
                  </a:lnTo>
                  <a:lnTo>
                    <a:pt x="518" y="95"/>
                  </a:lnTo>
                  <a:lnTo>
                    <a:pt x="520" y="95"/>
                  </a:lnTo>
                  <a:lnTo>
                    <a:pt x="523" y="95"/>
                  </a:lnTo>
                  <a:lnTo>
                    <a:pt x="525" y="95"/>
                  </a:lnTo>
                  <a:lnTo>
                    <a:pt x="527" y="95"/>
                  </a:lnTo>
                  <a:lnTo>
                    <a:pt x="527" y="95"/>
                  </a:lnTo>
                  <a:lnTo>
                    <a:pt x="527" y="95"/>
                  </a:lnTo>
                  <a:lnTo>
                    <a:pt x="527" y="95"/>
                  </a:lnTo>
                  <a:lnTo>
                    <a:pt x="530" y="95"/>
                  </a:lnTo>
                  <a:lnTo>
                    <a:pt x="527" y="95"/>
                  </a:lnTo>
                  <a:lnTo>
                    <a:pt x="527" y="95"/>
                  </a:lnTo>
                  <a:lnTo>
                    <a:pt x="527" y="95"/>
                  </a:lnTo>
                  <a:lnTo>
                    <a:pt x="527" y="95"/>
                  </a:lnTo>
                  <a:lnTo>
                    <a:pt x="527" y="92"/>
                  </a:lnTo>
                  <a:lnTo>
                    <a:pt x="525" y="92"/>
                  </a:lnTo>
                  <a:lnTo>
                    <a:pt x="525" y="92"/>
                  </a:lnTo>
                  <a:lnTo>
                    <a:pt x="520" y="90"/>
                  </a:lnTo>
                  <a:lnTo>
                    <a:pt x="520" y="92"/>
                  </a:lnTo>
                  <a:lnTo>
                    <a:pt x="518" y="92"/>
                  </a:lnTo>
                  <a:lnTo>
                    <a:pt x="518" y="92"/>
                  </a:lnTo>
                  <a:lnTo>
                    <a:pt x="516" y="95"/>
                  </a:lnTo>
                  <a:lnTo>
                    <a:pt x="516" y="95"/>
                  </a:lnTo>
                  <a:lnTo>
                    <a:pt x="516" y="95"/>
                  </a:lnTo>
                  <a:lnTo>
                    <a:pt x="516" y="95"/>
                  </a:lnTo>
                  <a:lnTo>
                    <a:pt x="518" y="95"/>
                  </a:lnTo>
                  <a:close/>
                  <a:moveTo>
                    <a:pt x="580" y="90"/>
                  </a:moveTo>
                  <a:lnTo>
                    <a:pt x="580" y="88"/>
                  </a:lnTo>
                  <a:lnTo>
                    <a:pt x="580" y="88"/>
                  </a:lnTo>
                  <a:lnTo>
                    <a:pt x="577" y="88"/>
                  </a:lnTo>
                  <a:lnTo>
                    <a:pt x="577" y="88"/>
                  </a:lnTo>
                  <a:lnTo>
                    <a:pt x="577" y="90"/>
                  </a:lnTo>
                  <a:lnTo>
                    <a:pt x="577" y="90"/>
                  </a:lnTo>
                  <a:lnTo>
                    <a:pt x="577" y="90"/>
                  </a:lnTo>
                  <a:lnTo>
                    <a:pt x="577" y="90"/>
                  </a:lnTo>
                  <a:lnTo>
                    <a:pt x="580" y="90"/>
                  </a:lnTo>
                  <a:lnTo>
                    <a:pt x="580" y="90"/>
                  </a:lnTo>
                  <a:lnTo>
                    <a:pt x="580" y="92"/>
                  </a:lnTo>
                  <a:lnTo>
                    <a:pt x="580" y="95"/>
                  </a:lnTo>
                  <a:lnTo>
                    <a:pt x="580" y="97"/>
                  </a:lnTo>
                  <a:lnTo>
                    <a:pt x="582" y="97"/>
                  </a:lnTo>
                  <a:lnTo>
                    <a:pt x="582" y="95"/>
                  </a:lnTo>
                  <a:lnTo>
                    <a:pt x="584" y="95"/>
                  </a:lnTo>
                  <a:lnTo>
                    <a:pt x="584" y="92"/>
                  </a:lnTo>
                  <a:lnTo>
                    <a:pt x="584" y="92"/>
                  </a:lnTo>
                  <a:lnTo>
                    <a:pt x="582" y="90"/>
                  </a:lnTo>
                  <a:lnTo>
                    <a:pt x="580" y="90"/>
                  </a:lnTo>
                  <a:lnTo>
                    <a:pt x="580" y="90"/>
                  </a:lnTo>
                  <a:close/>
                  <a:moveTo>
                    <a:pt x="575" y="85"/>
                  </a:moveTo>
                  <a:lnTo>
                    <a:pt x="575" y="88"/>
                  </a:lnTo>
                  <a:lnTo>
                    <a:pt x="575" y="88"/>
                  </a:lnTo>
                  <a:lnTo>
                    <a:pt x="577" y="88"/>
                  </a:lnTo>
                  <a:lnTo>
                    <a:pt x="580" y="85"/>
                  </a:lnTo>
                  <a:lnTo>
                    <a:pt x="580" y="85"/>
                  </a:lnTo>
                  <a:lnTo>
                    <a:pt x="580" y="85"/>
                  </a:lnTo>
                  <a:lnTo>
                    <a:pt x="580" y="85"/>
                  </a:lnTo>
                  <a:lnTo>
                    <a:pt x="580" y="85"/>
                  </a:lnTo>
                  <a:lnTo>
                    <a:pt x="580" y="85"/>
                  </a:lnTo>
                  <a:lnTo>
                    <a:pt x="580" y="85"/>
                  </a:lnTo>
                  <a:lnTo>
                    <a:pt x="580" y="83"/>
                  </a:lnTo>
                  <a:lnTo>
                    <a:pt x="580" y="83"/>
                  </a:lnTo>
                  <a:lnTo>
                    <a:pt x="580" y="83"/>
                  </a:lnTo>
                  <a:lnTo>
                    <a:pt x="580" y="81"/>
                  </a:lnTo>
                  <a:lnTo>
                    <a:pt x="580" y="81"/>
                  </a:lnTo>
                  <a:lnTo>
                    <a:pt x="580" y="81"/>
                  </a:lnTo>
                  <a:lnTo>
                    <a:pt x="580" y="81"/>
                  </a:lnTo>
                  <a:lnTo>
                    <a:pt x="577" y="78"/>
                  </a:lnTo>
                  <a:lnTo>
                    <a:pt x="575" y="78"/>
                  </a:lnTo>
                  <a:lnTo>
                    <a:pt x="575" y="83"/>
                  </a:lnTo>
                  <a:lnTo>
                    <a:pt x="575" y="83"/>
                  </a:lnTo>
                  <a:lnTo>
                    <a:pt x="575" y="85"/>
                  </a:lnTo>
                  <a:close/>
                  <a:moveTo>
                    <a:pt x="580" y="76"/>
                  </a:moveTo>
                  <a:lnTo>
                    <a:pt x="582" y="76"/>
                  </a:lnTo>
                  <a:lnTo>
                    <a:pt x="582" y="76"/>
                  </a:lnTo>
                  <a:lnTo>
                    <a:pt x="582" y="76"/>
                  </a:lnTo>
                  <a:lnTo>
                    <a:pt x="582" y="76"/>
                  </a:lnTo>
                  <a:lnTo>
                    <a:pt x="582" y="76"/>
                  </a:lnTo>
                  <a:lnTo>
                    <a:pt x="582" y="74"/>
                  </a:lnTo>
                  <a:lnTo>
                    <a:pt x="580" y="74"/>
                  </a:lnTo>
                  <a:lnTo>
                    <a:pt x="580" y="74"/>
                  </a:lnTo>
                  <a:lnTo>
                    <a:pt x="577" y="74"/>
                  </a:lnTo>
                  <a:lnTo>
                    <a:pt x="577" y="74"/>
                  </a:lnTo>
                  <a:lnTo>
                    <a:pt x="577" y="76"/>
                  </a:lnTo>
                  <a:lnTo>
                    <a:pt x="580" y="76"/>
                  </a:lnTo>
                  <a:lnTo>
                    <a:pt x="580" y="76"/>
                  </a:lnTo>
                  <a:close/>
                  <a:moveTo>
                    <a:pt x="487" y="526"/>
                  </a:moveTo>
                  <a:lnTo>
                    <a:pt x="490" y="526"/>
                  </a:lnTo>
                  <a:lnTo>
                    <a:pt x="490" y="526"/>
                  </a:lnTo>
                  <a:lnTo>
                    <a:pt x="490" y="526"/>
                  </a:lnTo>
                  <a:lnTo>
                    <a:pt x="492" y="526"/>
                  </a:lnTo>
                  <a:lnTo>
                    <a:pt x="494" y="526"/>
                  </a:lnTo>
                  <a:lnTo>
                    <a:pt x="497" y="526"/>
                  </a:lnTo>
                  <a:lnTo>
                    <a:pt x="497" y="526"/>
                  </a:lnTo>
                  <a:lnTo>
                    <a:pt x="497" y="528"/>
                  </a:lnTo>
                  <a:lnTo>
                    <a:pt x="497" y="528"/>
                  </a:lnTo>
                  <a:lnTo>
                    <a:pt x="499" y="528"/>
                  </a:lnTo>
                  <a:lnTo>
                    <a:pt x="501" y="526"/>
                  </a:lnTo>
                  <a:lnTo>
                    <a:pt x="501" y="526"/>
                  </a:lnTo>
                  <a:lnTo>
                    <a:pt x="509" y="523"/>
                  </a:lnTo>
                  <a:lnTo>
                    <a:pt x="511" y="521"/>
                  </a:lnTo>
                  <a:lnTo>
                    <a:pt x="511" y="521"/>
                  </a:lnTo>
                  <a:lnTo>
                    <a:pt x="511" y="521"/>
                  </a:lnTo>
                  <a:lnTo>
                    <a:pt x="511" y="521"/>
                  </a:lnTo>
                  <a:lnTo>
                    <a:pt x="511" y="521"/>
                  </a:lnTo>
                  <a:lnTo>
                    <a:pt x="509" y="521"/>
                  </a:lnTo>
                  <a:lnTo>
                    <a:pt x="509" y="521"/>
                  </a:lnTo>
                  <a:lnTo>
                    <a:pt x="504" y="521"/>
                  </a:lnTo>
                  <a:lnTo>
                    <a:pt x="501" y="523"/>
                  </a:lnTo>
                  <a:lnTo>
                    <a:pt x="499" y="523"/>
                  </a:lnTo>
                  <a:lnTo>
                    <a:pt x="499" y="523"/>
                  </a:lnTo>
                  <a:lnTo>
                    <a:pt x="499" y="523"/>
                  </a:lnTo>
                  <a:lnTo>
                    <a:pt x="497" y="521"/>
                  </a:lnTo>
                  <a:lnTo>
                    <a:pt x="497" y="521"/>
                  </a:lnTo>
                  <a:lnTo>
                    <a:pt x="497" y="521"/>
                  </a:lnTo>
                  <a:lnTo>
                    <a:pt x="497" y="519"/>
                  </a:lnTo>
                  <a:lnTo>
                    <a:pt x="499" y="519"/>
                  </a:lnTo>
                  <a:lnTo>
                    <a:pt x="497" y="519"/>
                  </a:lnTo>
                  <a:lnTo>
                    <a:pt x="494" y="519"/>
                  </a:lnTo>
                  <a:lnTo>
                    <a:pt x="494" y="519"/>
                  </a:lnTo>
                  <a:lnTo>
                    <a:pt x="494" y="519"/>
                  </a:lnTo>
                  <a:lnTo>
                    <a:pt x="492" y="519"/>
                  </a:lnTo>
                  <a:lnTo>
                    <a:pt x="490" y="519"/>
                  </a:lnTo>
                  <a:lnTo>
                    <a:pt x="490" y="519"/>
                  </a:lnTo>
                  <a:lnTo>
                    <a:pt x="490" y="519"/>
                  </a:lnTo>
                  <a:lnTo>
                    <a:pt x="490" y="519"/>
                  </a:lnTo>
                  <a:lnTo>
                    <a:pt x="490" y="519"/>
                  </a:lnTo>
                  <a:lnTo>
                    <a:pt x="487" y="519"/>
                  </a:lnTo>
                  <a:lnTo>
                    <a:pt x="487" y="519"/>
                  </a:lnTo>
                  <a:lnTo>
                    <a:pt x="485" y="519"/>
                  </a:lnTo>
                  <a:lnTo>
                    <a:pt x="482" y="519"/>
                  </a:lnTo>
                  <a:lnTo>
                    <a:pt x="482" y="516"/>
                  </a:lnTo>
                  <a:lnTo>
                    <a:pt x="480" y="516"/>
                  </a:lnTo>
                  <a:lnTo>
                    <a:pt x="480" y="514"/>
                  </a:lnTo>
                  <a:lnTo>
                    <a:pt x="480" y="514"/>
                  </a:lnTo>
                  <a:lnTo>
                    <a:pt x="478" y="514"/>
                  </a:lnTo>
                  <a:lnTo>
                    <a:pt x="478" y="514"/>
                  </a:lnTo>
                  <a:lnTo>
                    <a:pt x="478" y="512"/>
                  </a:lnTo>
                  <a:lnTo>
                    <a:pt x="478" y="512"/>
                  </a:lnTo>
                  <a:lnTo>
                    <a:pt x="475" y="512"/>
                  </a:lnTo>
                  <a:lnTo>
                    <a:pt x="475" y="514"/>
                  </a:lnTo>
                  <a:lnTo>
                    <a:pt x="475" y="514"/>
                  </a:lnTo>
                  <a:lnTo>
                    <a:pt x="475" y="514"/>
                  </a:lnTo>
                  <a:lnTo>
                    <a:pt x="473" y="514"/>
                  </a:lnTo>
                  <a:lnTo>
                    <a:pt x="473" y="512"/>
                  </a:lnTo>
                  <a:lnTo>
                    <a:pt x="471" y="512"/>
                  </a:lnTo>
                  <a:lnTo>
                    <a:pt x="471" y="512"/>
                  </a:lnTo>
                  <a:lnTo>
                    <a:pt x="466" y="512"/>
                  </a:lnTo>
                  <a:lnTo>
                    <a:pt x="466" y="512"/>
                  </a:lnTo>
                  <a:lnTo>
                    <a:pt x="466" y="512"/>
                  </a:lnTo>
                  <a:lnTo>
                    <a:pt x="464" y="512"/>
                  </a:lnTo>
                  <a:lnTo>
                    <a:pt x="464" y="509"/>
                  </a:lnTo>
                  <a:lnTo>
                    <a:pt x="461" y="509"/>
                  </a:lnTo>
                  <a:lnTo>
                    <a:pt x="461" y="507"/>
                  </a:lnTo>
                  <a:lnTo>
                    <a:pt x="459" y="507"/>
                  </a:lnTo>
                  <a:lnTo>
                    <a:pt x="461" y="504"/>
                  </a:lnTo>
                  <a:lnTo>
                    <a:pt x="459" y="504"/>
                  </a:lnTo>
                  <a:lnTo>
                    <a:pt x="454" y="500"/>
                  </a:lnTo>
                  <a:lnTo>
                    <a:pt x="454" y="497"/>
                  </a:lnTo>
                  <a:lnTo>
                    <a:pt x="454" y="497"/>
                  </a:lnTo>
                  <a:lnTo>
                    <a:pt x="454" y="495"/>
                  </a:lnTo>
                  <a:lnTo>
                    <a:pt x="454" y="495"/>
                  </a:lnTo>
                  <a:lnTo>
                    <a:pt x="456" y="495"/>
                  </a:lnTo>
                  <a:lnTo>
                    <a:pt x="459" y="495"/>
                  </a:lnTo>
                  <a:lnTo>
                    <a:pt x="459" y="495"/>
                  </a:lnTo>
                  <a:lnTo>
                    <a:pt x="461" y="495"/>
                  </a:lnTo>
                  <a:lnTo>
                    <a:pt x="461" y="493"/>
                  </a:lnTo>
                  <a:lnTo>
                    <a:pt x="466" y="493"/>
                  </a:lnTo>
                  <a:lnTo>
                    <a:pt x="466" y="493"/>
                  </a:lnTo>
                  <a:lnTo>
                    <a:pt x="471" y="490"/>
                  </a:lnTo>
                  <a:lnTo>
                    <a:pt x="471" y="490"/>
                  </a:lnTo>
                  <a:lnTo>
                    <a:pt x="471" y="490"/>
                  </a:lnTo>
                  <a:lnTo>
                    <a:pt x="471" y="490"/>
                  </a:lnTo>
                  <a:lnTo>
                    <a:pt x="471" y="490"/>
                  </a:lnTo>
                  <a:lnTo>
                    <a:pt x="471" y="488"/>
                  </a:lnTo>
                  <a:lnTo>
                    <a:pt x="471" y="488"/>
                  </a:lnTo>
                  <a:lnTo>
                    <a:pt x="471" y="488"/>
                  </a:lnTo>
                  <a:lnTo>
                    <a:pt x="468" y="488"/>
                  </a:lnTo>
                  <a:lnTo>
                    <a:pt x="468" y="486"/>
                  </a:lnTo>
                  <a:lnTo>
                    <a:pt x="468" y="486"/>
                  </a:lnTo>
                  <a:lnTo>
                    <a:pt x="466" y="486"/>
                  </a:lnTo>
                  <a:lnTo>
                    <a:pt x="464" y="486"/>
                  </a:lnTo>
                  <a:lnTo>
                    <a:pt x="461" y="486"/>
                  </a:lnTo>
                  <a:lnTo>
                    <a:pt x="459" y="486"/>
                  </a:lnTo>
                  <a:lnTo>
                    <a:pt x="456" y="486"/>
                  </a:lnTo>
                  <a:lnTo>
                    <a:pt x="456" y="483"/>
                  </a:lnTo>
                  <a:lnTo>
                    <a:pt x="454" y="483"/>
                  </a:lnTo>
                  <a:lnTo>
                    <a:pt x="454" y="483"/>
                  </a:lnTo>
                  <a:lnTo>
                    <a:pt x="452" y="483"/>
                  </a:lnTo>
                  <a:lnTo>
                    <a:pt x="452" y="483"/>
                  </a:lnTo>
                  <a:lnTo>
                    <a:pt x="452" y="483"/>
                  </a:lnTo>
                  <a:lnTo>
                    <a:pt x="452" y="483"/>
                  </a:lnTo>
                  <a:lnTo>
                    <a:pt x="449" y="483"/>
                  </a:lnTo>
                  <a:lnTo>
                    <a:pt x="449" y="486"/>
                  </a:lnTo>
                  <a:lnTo>
                    <a:pt x="449" y="486"/>
                  </a:lnTo>
                  <a:lnTo>
                    <a:pt x="445" y="483"/>
                  </a:lnTo>
                  <a:lnTo>
                    <a:pt x="445" y="483"/>
                  </a:lnTo>
                  <a:lnTo>
                    <a:pt x="440" y="483"/>
                  </a:lnTo>
                  <a:lnTo>
                    <a:pt x="440" y="483"/>
                  </a:lnTo>
                  <a:lnTo>
                    <a:pt x="440" y="483"/>
                  </a:lnTo>
                  <a:lnTo>
                    <a:pt x="440" y="483"/>
                  </a:lnTo>
                  <a:lnTo>
                    <a:pt x="437" y="481"/>
                  </a:lnTo>
                  <a:lnTo>
                    <a:pt x="437" y="481"/>
                  </a:lnTo>
                  <a:lnTo>
                    <a:pt x="437" y="481"/>
                  </a:lnTo>
                  <a:lnTo>
                    <a:pt x="437" y="481"/>
                  </a:lnTo>
                  <a:lnTo>
                    <a:pt x="437" y="481"/>
                  </a:lnTo>
                  <a:lnTo>
                    <a:pt x="435" y="481"/>
                  </a:lnTo>
                  <a:lnTo>
                    <a:pt x="435" y="481"/>
                  </a:lnTo>
                  <a:lnTo>
                    <a:pt x="435" y="481"/>
                  </a:lnTo>
                  <a:lnTo>
                    <a:pt x="435" y="478"/>
                  </a:lnTo>
                  <a:lnTo>
                    <a:pt x="433" y="478"/>
                  </a:lnTo>
                  <a:lnTo>
                    <a:pt x="430" y="478"/>
                  </a:lnTo>
                  <a:lnTo>
                    <a:pt x="428" y="476"/>
                  </a:lnTo>
                  <a:lnTo>
                    <a:pt x="428" y="474"/>
                  </a:lnTo>
                  <a:lnTo>
                    <a:pt x="428" y="474"/>
                  </a:lnTo>
                  <a:lnTo>
                    <a:pt x="426" y="471"/>
                  </a:lnTo>
                  <a:lnTo>
                    <a:pt x="426" y="469"/>
                  </a:lnTo>
                  <a:lnTo>
                    <a:pt x="426" y="469"/>
                  </a:lnTo>
                  <a:lnTo>
                    <a:pt x="428" y="467"/>
                  </a:lnTo>
                  <a:lnTo>
                    <a:pt x="428" y="467"/>
                  </a:lnTo>
                  <a:lnTo>
                    <a:pt x="428" y="464"/>
                  </a:lnTo>
                  <a:lnTo>
                    <a:pt x="430" y="462"/>
                  </a:lnTo>
                  <a:lnTo>
                    <a:pt x="430" y="462"/>
                  </a:lnTo>
                  <a:lnTo>
                    <a:pt x="430" y="462"/>
                  </a:lnTo>
                  <a:lnTo>
                    <a:pt x="430" y="459"/>
                  </a:lnTo>
                  <a:lnTo>
                    <a:pt x="430" y="459"/>
                  </a:lnTo>
                  <a:lnTo>
                    <a:pt x="433" y="459"/>
                  </a:lnTo>
                  <a:lnTo>
                    <a:pt x="433" y="459"/>
                  </a:lnTo>
                  <a:lnTo>
                    <a:pt x="433" y="457"/>
                  </a:lnTo>
                  <a:lnTo>
                    <a:pt x="435" y="457"/>
                  </a:lnTo>
                  <a:lnTo>
                    <a:pt x="435" y="455"/>
                  </a:lnTo>
                  <a:lnTo>
                    <a:pt x="435" y="455"/>
                  </a:lnTo>
                  <a:lnTo>
                    <a:pt x="433" y="455"/>
                  </a:lnTo>
                  <a:lnTo>
                    <a:pt x="433" y="455"/>
                  </a:lnTo>
                  <a:lnTo>
                    <a:pt x="433" y="455"/>
                  </a:lnTo>
                  <a:lnTo>
                    <a:pt x="433" y="455"/>
                  </a:lnTo>
                  <a:lnTo>
                    <a:pt x="435" y="455"/>
                  </a:lnTo>
                  <a:lnTo>
                    <a:pt x="433" y="455"/>
                  </a:lnTo>
                  <a:lnTo>
                    <a:pt x="433" y="455"/>
                  </a:lnTo>
                  <a:lnTo>
                    <a:pt x="433" y="455"/>
                  </a:lnTo>
                  <a:lnTo>
                    <a:pt x="433" y="455"/>
                  </a:lnTo>
                  <a:lnTo>
                    <a:pt x="433" y="452"/>
                  </a:lnTo>
                  <a:lnTo>
                    <a:pt x="435" y="452"/>
                  </a:lnTo>
                  <a:lnTo>
                    <a:pt x="435" y="450"/>
                  </a:lnTo>
                  <a:lnTo>
                    <a:pt x="435" y="450"/>
                  </a:lnTo>
                  <a:lnTo>
                    <a:pt x="433" y="450"/>
                  </a:lnTo>
                  <a:lnTo>
                    <a:pt x="433" y="450"/>
                  </a:lnTo>
                  <a:lnTo>
                    <a:pt x="433" y="450"/>
                  </a:lnTo>
                  <a:lnTo>
                    <a:pt x="433" y="450"/>
                  </a:lnTo>
                  <a:lnTo>
                    <a:pt x="433" y="450"/>
                  </a:lnTo>
                  <a:lnTo>
                    <a:pt x="433" y="450"/>
                  </a:lnTo>
                  <a:lnTo>
                    <a:pt x="433" y="450"/>
                  </a:lnTo>
                  <a:lnTo>
                    <a:pt x="430" y="450"/>
                  </a:lnTo>
                  <a:lnTo>
                    <a:pt x="430" y="448"/>
                  </a:lnTo>
                  <a:lnTo>
                    <a:pt x="426" y="448"/>
                  </a:lnTo>
                  <a:lnTo>
                    <a:pt x="426" y="448"/>
                  </a:lnTo>
                  <a:lnTo>
                    <a:pt x="423" y="448"/>
                  </a:lnTo>
                  <a:lnTo>
                    <a:pt x="423" y="448"/>
                  </a:lnTo>
                  <a:lnTo>
                    <a:pt x="423" y="450"/>
                  </a:lnTo>
                  <a:lnTo>
                    <a:pt x="423" y="450"/>
                  </a:lnTo>
                  <a:lnTo>
                    <a:pt x="421" y="450"/>
                  </a:lnTo>
                  <a:lnTo>
                    <a:pt x="421" y="450"/>
                  </a:lnTo>
                  <a:lnTo>
                    <a:pt x="421" y="450"/>
                  </a:lnTo>
                  <a:lnTo>
                    <a:pt x="421" y="450"/>
                  </a:lnTo>
                  <a:lnTo>
                    <a:pt x="421" y="450"/>
                  </a:lnTo>
                  <a:lnTo>
                    <a:pt x="421" y="450"/>
                  </a:lnTo>
                  <a:lnTo>
                    <a:pt x="419" y="452"/>
                  </a:lnTo>
                  <a:lnTo>
                    <a:pt x="416" y="452"/>
                  </a:lnTo>
                  <a:lnTo>
                    <a:pt x="416" y="450"/>
                  </a:lnTo>
                  <a:lnTo>
                    <a:pt x="414" y="450"/>
                  </a:lnTo>
                  <a:lnTo>
                    <a:pt x="414" y="450"/>
                  </a:lnTo>
                  <a:lnTo>
                    <a:pt x="411" y="450"/>
                  </a:lnTo>
                  <a:lnTo>
                    <a:pt x="411" y="450"/>
                  </a:lnTo>
                  <a:lnTo>
                    <a:pt x="411" y="452"/>
                  </a:lnTo>
                  <a:lnTo>
                    <a:pt x="411" y="452"/>
                  </a:lnTo>
                  <a:lnTo>
                    <a:pt x="411" y="452"/>
                  </a:lnTo>
                  <a:lnTo>
                    <a:pt x="409" y="452"/>
                  </a:lnTo>
                  <a:lnTo>
                    <a:pt x="409" y="452"/>
                  </a:lnTo>
                  <a:lnTo>
                    <a:pt x="409" y="455"/>
                  </a:lnTo>
                  <a:lnTo>
                    <a:pt x="407" y="455"/>
                  </a:lnTo>
                  <a:lnTo>
                    <a:pt x="404" y="455"/>
                  </a:lnTo>
                  <a:lnTo>
                    <a:pt x="404" y="455"/>
                  </a:lnTo>
                  <a:lnTo>
                    <a:pt x="404" y="455"/>
                  </a:lnTo>
                  <a:lnTo>
                    <a:pt x="402" y="455"/>
                  </a:lnTo>
                  <a:lnTo>
                    <a:pt x="397" y="452"/>
                  </a:lnTo>
                  <a:lnTo>
                    <a:pt x="395" y="452"/>
                  </a:lnTo>
                  <a:lnTo>
                    <a:pt x="395" y="450"/>
                  </a:lnTo>
                  <a:lnTo>
                    <a:pt x="395" y="448"/>
                  </a:lnTo>
                  <a:lnTo>
                    <a:pt x="393" y="445"/>
                  </a:lnTo>
                  <a:lnTo>
                    <a:pt x="393" y="445"/>
                  </a:lnTo>
                  <a:lnTo>
                    <a:pt x="393" y="445"/>
                  </a:lnTo>
                  <a:lnTo>
                    <a:pt x="393" y="445"/>
                  </a:lnTo>
                  <a:lnTo>
                    <a:pt x="393" y="443"/>
                  </a:lnTo>
                  <a:lnTo>
                    <a:pt x="393" y="443"/>
                  </a:lnTo>
                  <a:lnTo>
                    <a:pt x="393" y="443"/>
                  </a:lnTo>
                  <a:lnTo>
                    <a:pt x="393" y="443"/>
                  </a:lnTo>
                  <a:lnTo>
                    <a:pt x="393" y="443"/>
                  </a:lnTo>
                  <a:lnTo>
                    <a:pt x="393" y="443"/>
                  </a:lnTo>
                  <a:lnTo>
                    <a:pt x="393" y="443"/>
                  </a:lnTo>
                  <a:lnTo>
                    <a:pt x="393" y="441"/>
                  </a:lnTo>
                  <a:lnTo>
                    <a:pt x="390" y="438"/>
                  </a:lnTo>
                  <a:lnTo>
                    <a:pt x="390" y="433"/>
                  </a:lnTo>
                  <a:lnTo>
                    <a:pt x="390" y="433"/>
                  </a:lnTo>
                  <a:lnTo>
                    <a:pt x="390" y="431"/>
                  </a:lnTo>
                  <a:lnTo>
                    <a:pt x="390" y="431"/>
                  </a:lnTo>
                  <a:lnTo>
                    <a:pt x="390" y="429"/>
                  </a:lnTo>
                  <a:lnTo>
                    <a:pt x="388" y="429"/>
                  </a:lnTo>
                  <a:lnTo>
                    <a:pt x="388" y="429"/>
                  </a:lnTo>
                  <a:lnTo>
                    <a:pt x="388" y="429"/>
                  </a:lnTo>
                  <a:lnTo>
                    <a:pt x="385" y="426"/>
                  </a:lnTo>
                  <a:lnTo>
                    <a:pt x="385" y="426"/>
                  </a:lnTo>
                  <a:lnTo>
                    <a:pt x="385" y="426"/>
                  </a:lnTo>
                  <a:lnTo>
                    <a:pt x="385" y="426"/>
                  </a:lnTo>
                  <a:lnTo>
                    <a:pt x="385" y="426"/>
                  </a:lnTo>
                  <a:lnTo>
                    <a:pt x="383" y="426"/>
                  </a:lnTo>
                  <a:lnTo>
                    <a:pt x="383" y="424"/>
                  </a:lnTo>
                  <a:lnTo>
                    <a:pt x="381" y="426"/>
                  </a:lnTo>
                  <a:lnTo>
                    <a:pt x="381" y="424"/>
                  </a:lnTo>
                  <a:lnTo>
                    <a:pt x="378" y="424"/>
                  </a:lnTo>
                  <a:lnTo>
                    <a:pt x="378" y="424"/>
                  </a:lnTo>
                  <a:lnTo>
                    <a:pt x="378" y="422"/>
                  </a:lnTo>
                  <a:lnTo>
                    <a:pt x="378" y="422"/>
                  </a:lnTo>
                  <a:lnTo>
                    <a:pt x="378" y="419"/>
                  </a:lnTo>
                  <a:lnTo>
                    <a:pt x="378" y="419"/>
                  </a:lnTo>
                  <a:lnTo>
                    <a:pt x="378" y="417"/>
                  </a:lnTo>
                  <a:lnTo>
                    <a:pt x="378" y="414"/>
                  </a:lnTo>
                  <a:lnTo>
                    <a:pt x="378" y="414"/>
                  </a:lnTo>
                  <a:lnTo>
                    <a:pt x="378" y="410"/>
                  </a:lnTo>
                  <a:lnTo>
                    <a:pt x="378" y="410"/>
                  </a:lnTo>
                  <a:lnTo>
                    <a:pt x="378" y="407"/>
                  </a:lnTo>
                  <a:lnTo>
                    <a:pt x="378" y="405"/>
                  </a:lnTo>
                  <a:lnTo>
                    <a:pt x="376" y="405"/>
                  </a:lnTo>
                  <a:lnTo>
                    <a:pt x="376" y="403"/>
                  </a:lnTo>
                  <a:lnTo>
                    <a:pt x="376" y="400"/>
                  </a:lnTo>
                  <a:lnTo>
                    <a:pt x="376" y="400"/>
                  </a:lnTo>
                  <a:lnTo>
                    <a:pt x="374" y="393"/>
                  </a:lnTo>
                  <a:lnTo>
                    <a:pt x="374" y="393"/>
                  </a:lnTo>
                  <a:lnTo>
                    <a:pt x="374" y="393"/>
                  </a:lnTo>
                  <a:lnTo>
                    <a:pt x="374" y="393"/>
                  </a:lnTo>
                  <a:lnTo>
                    <a:pt x="374" y="393"/>
                  </a:lnTo>
                  <a:lnTo>
                    <a:pt x="374" y="393"/>
                  </a:lnTo>
                  <a:lnTo>
                    <a:pt x="371" y="393"/>
                  </a:lnTo>
                  <a:lnTo>
                    <a:pt x="371" y="393"/>
                  </a:lnTo>
                  <a:lnTo>
                    <a:pt x="371" y="393"/>
                  </a:lnTo>
                  <a:lnTo>
                    <a:pt x="369" y="393"/>
                  </a:lnTo>
                  <a:lnTo>
                    <a:pt x="369" y="393"/>
                  </a:lnTo>
                  <a:lnTo>
                    <a:pt x="369" y="393"/>
                  </a:lnTo>
                  <a:lnTo>
                    <a:pt x="366" y="393"/>
                  </a:lnTo>
                  <a:lnTo>
                    <a:pt x="366" y="393"/>
                  </a:lnTo>
                  <a:lnTo>
                    <a:pt x="366" y="391"/>
                  </a:lnTo>
                  <a:lnTo>
                    <a:pt x="366" y="388"/>
                  </a:lnTo>
                  <a:lnTo>
                    <a:pt x="366" y="388"/>
                  </a:lnTo>
                  <a:lnTo>
                    <a:pt x="364" y="388"/>
                  </a:lnTo>
                  <a:lnTo>
                    <a:pt x="364" y="388"/>
                  </a:lnTo>
                  <a:lnTo>
                    <a:pt x="362" y="386"/>
                  </a:lnTo>
                  <a:lnTo>
                    <a:pt x="359" y="386"/>
                  </a:lnTo>
                  <a:lnTo>
                    <a:pt x="359" y="386"/>
                  </a:lnTo>
                  <a:lnTo>
                    <a:pt x="359" y="386"/>
                  </a:lnTo>
                  <a:lnTo>
                    <a:pt x="359" y="386"/>
                  </a:lnTo>
                  <a:lnTo>
                    <a:pt x="357" y="386"/>
                  </a:lnTo>
                  <a:lnTo>
                    <a:pt x="357" y="386"/>
                  </a:lnTo>
                  <a:lnTo>
                    <a:pt x="357" y="386"/>
                  </a:lnTo>
                  <a:lnTo>
                    <a:pt x="357" y="386"/>
                  </a:lnTo>
                  <a:lnTo>
                    <a:pt x="355" y="386"/>
                  </a:lnTo>
                  <a:lnTo>
                    <a:pt x="355" y="386"/>
                  </a:lnTo>
                  <a:lnTo>
                    <a:pt x="352" y="386"/>
                  </a:lnTo>
                  <a:lnTo>
                    <a:pt x="352" y="386"/>
                  </a:lnTo>
                  <a:lnTo>
                    <a:pt x="352" y="384"/>
                  </a:lnTo>
                  <a:lnTo>
                    <a:pt x="352" y="381"/>
                  </a:lnTo>
                  <a:lnTo>
                    <a:pt x="350" y="379"/>
                  </a:lnTo>
                  <a:lnTo>
                    <a:pt x="350" y="377"/>
                  </a:lnTo>
                  <a:lnTo>
                    <a:pt x="348" y="377"/>
                  </a:lnTo>
                  <a:lnTo>
                    <a:pt x="348" y="377"/>
                  </a:lnTo>
                  <a:lnTo>
                    <a:pt x="350" y="377"/>
                  </a:lnTo>
                  <a:lnTo>
                    <a:pt x="350" y="379"/>
                  </a:lnTo>
                  <a:lnTo>
                    <a:pt x="350" y="379"/>
                  </a:lnTo>
                  <a:lnTo>
                    <a:pt x="350" y="379"/>
                  </a:lnTo>
                  <a:lnTo>
                    <a:pt x="348" y="379"/>
                  </a:lnTo>
                  <a:lnTo>
                    <a:pt x="348" y="377"/>
                  </a:lnTo>
                  <a:lnTo>
                    <a:pt x="348" y="377"/>
                  </a:lnTo>
                  <a:lnTo>
                    <a:pt x="348" y="377"/>
                  </a:lnTo>
                  <a:lnTo>
                    <a:pt x="345" y="374"/>
                  </a:lnTo>
                  <a:lnTo>
                    <a:pt x="345" y="374"/>
                  </a:lnTo>
                  <a:lnTo>
                    <a:pt x="345" y="372"/>
                  </a:lnTo>
                  <a:lnTo>
                    <a:pt x="345" y="372"/>
                  </a:lnTo>
                  <a:lnTo>
                    <a:pt x="343" y="372"/>
                  </a:lnTo>
                  <a:lnTo>
                    <a:pt x="343" y="372"/>
                  </a:lnTo>
                  <a:lnTo>
                    <a:pt x="343" y="370"/>
                  </a:lnTo>
                  <a:lnTo>
                    <a:pt x="343" y="367"/>
                  </a:lnTo>
                  <a:lnTo>
                    <a:pt x="340" y="367"/>
                  </a:lnTo>
                  <a:lnTo>
                    <a:pt x="340" y="367"/>
                  </a:lnTo>
                  <a:lnTo>
                    <a:pt x="340" y="365"/>
                  </a:lnTo>
                  <a:lnTo>
                    <a:pt x="338" y="365"/>
                  </a:lnTo>
                  <a:lnTo>
                    <a:pt x="338" y="365"/>
                  </a:lnTo>
                  <a:lnTo>
                    <a:pt x="338" y="365"/>
                  </a:lnTo>
                  <a:lnTo>
                    <a:pt x="338" y="365"/>
                  </a:lnTo>
                  <a:lnTo>
                    <a:pt x="338" y="365"/>
                  </a:lnTo>
                  <a:lnTo>
                    <a:pt x="338" y="365"/>
                  </a:lnTo>
                  <a:lnTo>
                    <a:pt x="336" y="365"/>
                  </a:lnTo>
                  <a:lnTo>
                    <a:pt x="336" y="365"/>
                  </a:lnTo>
                  <a:lnTo>
                    <a:pt x="336" y="362"/>
                  </a:lnTo>
                  <a:lnTo>
                    <a:pt x="336" y="362"/>
                  </a:lnTo>
                  <a:lnTo>
                    <a:pt x="336" y="362"/>
                  </a:lnTo>
                  <a:lnTo>
                    <a:pt x="333" y="362"/>
                  </a:lnTo>
                  <a:lnTo>
                    <a:pt x="333" y="360"/>
                  </a:lnTo>
                  <a:lnTo>
                    <a:pt x="331" y="360"/>
                  </a:lnTo>
                  <a:lnTo>
                    <a:pt x="331" y="360"/>
                  </a:lnTo>
                  <a:lnTo>
                    <a:pt x="331" y="360"/>
                  </a:lnTo>
                  <a:lnTo>
                    <a:pt x="329" y="358"/>
                  </a:lnTo>
                  <a:lnTo>
                    <a:pt x="329" y="358"/>
                  </a:lnTo>
                  <a:lnTo>
                    <a:pt x="329" y="358"/>
                  </a:lnTo>
                  <a:lnTo>
                    <a:pt x="329" y="360"/>
                  </a:lnTo>
                  <a:lnTo>
                    <a:pt x="329" y="360"/>
                  </a:lnTo>
                  <a:lnTo>
                    <a:pt x="326" y="360"/>
                  </a:lnTo>
                  <a:lnTo>
                    <a:pt x="326" y="360"/>
                  </a:lnTo>
                  <a:lnTo>
                    <a:pt x="326" y="358"/>
                  </a:lnTo>
                  <a:lnTo>
                    <a:pt x="326" y="358"/>
                  </a:lnTo>
                  <a:lnTo>
                    <a:pt x="326" y="358"/>
                  </a:lnTo>
                  <a:lnTo>
                    <a:pt x="326" y="358"/>
                  </a:lnTo>
                  <a:lnTo>
                    <a:pt x="326" y="358"/>
                  </a:lnTo>
                  <a:lnTo>
                    <a:pt x="326" y="358"/>
                  </a:lnTo>
                  <a:lnTo>
                    <a:pt x="326" y="358"/>
                  </a:lnTo>
                  <a:lnTo>
                    <a:pt x="326" y="358"/>
                  </a:lnTo>
                  <a:lnTo>
                    <a:pt x="326" y="358"/>
                  </a:lnTo>
                  <a:lnTo>
                    <a:pt x="326" y="358"/>
                  </a:lnTo>
                  <a:lnTo>
                    <a:pt x="326" y="355"/>
                  </a:lnTo>
                  <a:lnTo>
                    <a:pt x="326" y="355"/>
                  </a:lnTo>
                  <a:lnTo>
                    <a:pt x="326" y="355"/>
                  </a:lnTo>
                  <a:lnTo>
                    <a:pt x="326" y="355"/>
                  </a:lnTo>
                  <a:lnTo>
                    <a:pt x="324" y="353"/>
                  </a:lnTo>
                  <a:lnTo>
                    <a:pt x="324" y="353"/>
                  </a:lnTo>
                  <a:lnTo>
                    <a:pt x="324" y="351"/>
                  </a:lnTo>
                  <a:lnTo>
                    <a:pt x="324" y="351"/>
                  </a:lnTo>
                  <a:lnTo>
                    <a:pt x="324" y="351"/>
                  </a:lnTo>
                  <a:lnTo>
                    <a:pt x="324" y="351"/>
                  </a:lnTo>
                  <a:lnTo>
                    <a:pt x="324" y="348"/>
                  </a:lnTo>
                  <a:lnTo>
                    <a:pt x="324" y="348"/>
                  </a:lnTo>
                  <a:lnTo>
                    <a:pt x="324" y="348"/>
                  </a:lnTo>
                  <a:lnTo>
                    <a:pt x="324" y="348"/>
                  </a:lnTo>
                  <a:lnTo>
                    <a:pt x="324" y="346"/>
                  </a:lnTo>
                  <a:lnTo>
                    <a:pt x="324" y="343"/>
                  </a:lnTo>
                  <a:lnTo>
                    <a:pt x="324" y="343"/>
                  </a:lnTo>
                  <a:lnTo>
                    <a:pt x="324" y="341"/>
                  </a:lnTo>
                  <a:lnTo>
                    <a:pt x="319" y="339"/>
                  </a:lnTo>
                  <a:lnTo>
                    <a:pt x="319" y="339"/>
                  </a:lnTo>
                  <a:lnTo>
                    <a:pt x="319" y="339"/>
                  </a:lnTo>
                  <a:lnTo>
                    <a:pt x="319" y="336"/>
                  </a:lnTo>
                  <a:lnTo>
                    <a:pt x="322" y="336"/>
                  </a:lnTo>
                  <a:lnTo>
                    <a:pt x="319" y="336"/>
                  </a:lnTo>
                  <a:lnTo>
                    <a:pt x="319" y="334"/>
                  </a:lnTo>
                  <a:lnTo>
                    <a:pt x="319" y="334"/>
                  </a:lnTo>
                  <a:lnTo>
                    <a:pt x="319" y="334"/>
                  </a:lnTo>
                  <a:lnTo>
                    <a:pt x="319" y="334"/>
                  </a:lnTo>
                  <a:lnTo>
                    <a:pt x="322" y="332"/>
                  </a:lnTo>
                  <a:lnTo>
                    <a:pt x="322" y="332"/>
                  </a:lnTo>
                  <a:lnTo>
                    <a:pt x="319" y="332"/>
                  </a:lnTo>
                  <a:lnTo>
                    <a:pt x="319" y="334"/>
                  </a:lnTo>
                  <a:lnTo>
                    <a:pt x="319" y="334"/>
                  </a:lnTo>
                  <a:lnTo>
                    <a:pt x="319" y="334"/>
                  </a:lnTo>
                  <a:lnTo>
                    <a:pt x="317" y="332"/>
                  </a:lnTo>
                  <a:lnTo>
                    <a:pt x="317" y="332"/>
                  </a:lnTo>
                  <a:lnTo>
                    <a:pt x="317" y="332"/>
                  </a:lnTo>
                  <a:lnTo>
                    <a:pt x="314" y="329"/>
                  </a:lnTo>
                  <a:lnTo>
                    <a:pt x="314" y="327"/>
                  </a:lnTo>
                  <a:lnTo>
                    <a:pt x="314" y="325"/>
                  </a:lnTo>
                  <a:lnTo>
                    <a:pt x="314" y="322"/>
                  </a:lnTo>
                  <a:lnTo>
                    <a:pt x="314" y="320"/>
                  </a:lnTo>
                  <a:lnTo>
                    <a:pt x="314" y="317"/>
                  </a:lnTo>
                  <a:lnTo>
                    <a:pt x="314" y="315"/>
                  </a:lnTo>
                  <a:lnTo>
                    <a:pt x="317" y="315"/>
                  </a:lnTo>
                  <a:lnTo>
                    <a:pt x="317" y="315"/>
                  </a:lnTo>
                  <a:lnTo>
                    <a:pt x="319" y="315"/>
                  </a:lnTo>
                  <a:lnTo>
                    <a:pt x="319" y="315"/>
                  </a:lnTo>
                  <a:lnTo>
                    <a:pt x="322" y="315"/>
                  </a:lnTo>
                  <a:lnTo>
                    <a:pt x="322" y="315"/>
                  </a:lnTo>
                  <a:lnTo>
                    <a:pt x="324" y="315"/>
                  </a:lnTo>
                  <a:lnTo>
                    <a:pt x="324" y="315"/>
                  </a:lnTo>
                  <a:lnTo>
                    <a:pt x="326" y="315"/>
                  </a:lnTo>
                  <a:lnTo>
                    <a:pt x="326" y="315"/>
                  </a:lnTo>
                  <a:lnTo>
                    <a:pt x="326" y="315"/>
                  </a:lnTo>
                  <a:lnTo>
                    <a:pt x="326" y="315"/>
                  </a:lnTo>
                  <a:lnTo>
                    <a:pt x="326" y="315"/>
                  </a:lnTo>
                  <a:lnTo>
                    <a:pt x="336" y="315"/>
                  </a:lnTo>
                  <a:lnTo>
                    <a:pt x="336" y="315"/>
                  </a:lnTo>
                  <a:lnTo>
                    <a:pt x="338" y="315"/>
                  </a:lnTo>
                  <a:lnTo>
                    <a:pt x="340" y="315"/>
                  </a:lnTo>
                  <a:lnTo>
                    <a:pt x="343" y="317"/>
                  </a:lnTo>
                  <a:lnTo>
                    <a:pt x="343" y="317"/>
                  </a:lnTo>
                  <a:lnTo>
                    <a:pt x="345" y="315"/>
                  </a:lnTo>
                  <a:lnTo>
                    <a:pt x="345" y="317"/>
                  </a:lnTo>
                  <a:lnTo>
                    <a:pt x="345" y="317"/>
                  </a:lnTo>
                  <a:lnTo>
                    <a:pt x="345" y="317"/>
                  </a:lnTo>
                  <a:lnTo>
                    <a:pt x="348" y="317"/>
                  </a:lnTo>
                  <a:lnTo>
                    <a:pt x="348" y="315"/>
                  </a:lnTo>
                  <a:lnTo>
                    <a:pt x="348" y="315"/>
                  </a:lnTo>
                  <a:lnTo>
                    <a:pt x="357" y="315"/>
                  </a:lnTo>
                  <a:lnTo>
                    <a:pt x="362" y="313"/>
                  </a:lnTo>
                  <a:lnTo>
                    <a:pt x="362" y="308"/>
                  </a:lnTo>
                  <a:lnTo>
                    <a:pt x="362" y="308"/>
                  </a:lnTo>
                  <a:lnTo>
                    <a:pt x="362" y="308"/>
                  </a:lnTo>
                  <a:lnTo>
                    <a:pt x="362" y="308"/>
                  </a:lnTo>
                  <a:lnTo>
                    <a:pt x="362" y="308"/>
                  </a:lnTo>
                  <a:lnTo>
                    <a:pt x="362" y="308"/>
                  </a:lnTo>
                  <a:lnTo>
                    <a:pt x="362" y="306"/>
                  </a:lnTo>
                  <a:lnTo>
                    <a:pt x="362" y="306"/>
                  </a:lnTo>
                  <a:lnTo>
                    <a:pt x="362" y="306"/>
                  </a:lnTo>
                  <a:lnTo>
                    <a:pt x="362" y="303"/>
                  </a:lnTo>
                  <a:lnTo>
                    <a:pt x="362" y="303"/>
                  </a:lnTo>
                  <a:lnTo>
                    <a:pt x="362" y="303"/>
                  </a:lnTo>
                  <a:lnTo>
                    <a:pt x="362" y="301"/>
                  </a:lnTo>
                  <a:lnTo>
                    <a:pt x="362" y="301"/>
                  </a:lnTo>
                  <a:lnTo>
                    <a:pt x="362" y="301"/>
                  </a:lnTo>
                  <a:lnTo>
                    <a:pt x="362" y="301"/>
                  </a:lnTo>
                  <a:lnTo>
                    <a:pt x="362" y="298"/>
                  </a:lnTo>
                  <a:lnTo>
                    <a:pt x="362" y="298"/>
                  </a:lnTo>
                  <a:lnTo>
                    <a:pt x="362" y="296"/>
                  </a:lnTo>
                  <a:lnTo>
                    <a:pt x="362" y="296"/>
                  </a:lnTo>
                  <a:lnTo>
                    <a:pt x="359" y="296"/>
                  </a:lnTo>
                  <a:lnTo>
                    <a:pt x="359" y="294"/>
                  </a:lnTo>
                  <a:lnTo>
                    <a:pt x="359" y="294"/>
                  </a:lnTo>
                  <a:lnTo>
                    <a:pt x="359" y="294"/>
                  </a:lnTo>
                  <a:lnTo>
                    <a:pt x="359" y="294"/>
                  </a:lnTo>
                  <a:lnTo>
                    <a:pt x="359" y="291"/>
                  </a:lnTo>
                  <a:lnTo>
                    <a:pt x="359" y="291"/>
                  </a:lnTo>
                  <a:lnTo>
                    <a:pt x="355" y="289"/>
                  </a:lnTo>
                  <a:lnTo>
                    <a:pt x="355" y="287"/>
                  </a:lnTo>
                  <a:lnTo>
                    <a:pt x="352" y="287"/>
                  </a:lnTo>
                  <a:lnTo>
                    <a:pt x="352" y="284"/>
                  </a:lnTo>
                  <a:lnTo>
                    <a:pt x="352" y="282"/>
                  </a:lnTo>
                  <a:lnTo>
                    <a:pt x="352" y="282"/>
                  </a:lnTo>
                  <a:lnTo>
                    <a:pt x="352" y="282"/>
                  </a:lnTo>
                  <a:lnTo>
                    <a:pt x="350" y="280"/>
                  </a:lnTo>
                  <a:lnTo>
                    <a:pt x="345" y="275"/>
                  </a:lnTo>
                  <a:lnTo>
                    <a:pt x="345" y="275"/>
                  </a:lnTo>
                  <a:lnTo>
                    <a:pt x="345" y="272"/>
                  </a:lnTo>
                  <a:lnTo>
                    <a:pt x="345" y="272"/>
                  </a:lnTo>
                  <a:lnTo>
                    <a:pt x="345" y="272"/>
                  </a:lnTo>
                  <a:lnTo>
                    <a:pt x="345" y="272"/>
                  </a:lnTo>
                  <a:lnTo>
                    <a:pt x="345" y="272"/>
                  </a:lnTo>
                  <a:lnTo>
                    <a:pt x="343" y="272"/>
                  </a:lnTo>
                  <a:lnTo>
                    <a:pt x="343" y="272"/>
                  </a:lnTo>
                  <a:lnTo>
                    <a:pt x="343" y="270"/>
                  </a:lnTo>
                  <a:lnTo>
                    <a:pt x="343" y="270"/>
                  </a:lnTo>
                  <a:lnTo>
                    <a:pt x="340" y="270"/>
                  </a:lnTo>
                  <a:lnTo>
                    <a:pt x="338" y="270"/>
                  </a:lnTo>
                  <a:lnTo>
                    <a:pt x="336" y="268"/>
                  </a:lnTo>
                  <a:lnTo>
                    <a:pt x="336" y="268"/>
                  </a:lnTo>
                  <a:lnTo>
                    <a:pt x="336" y="268"/>
                  </a:lnTo>
                  <a:lnTo>
                    <a:pt x="336" y="268"/>
                  </a:lnTo>
                  <a:lnTo>
                    <a:pt x="336" y="268"/>
                  </a:lnTo>
                  <a:lnTo>
                    <a:pt x="336" y="270"/>
                  </a:lnTo>
                  <a:lnTo>
                    <a:pt x="336" y="270"/>
                  </a:lnTo>
                  <a:lnTo>
                    <a:pt x="336" y="270"/>
                  </a:lnTo>
                  <a:lnTo>
                    <a:pt x="333" y="268"/>
                  </a:lnTo>
                  <a:lnTo>
                    <a:pt x="333" y="268"/>
                  </a:lnTo>
                  <a:lnTo>
                    <a:pt x="331" y="268"/>
                  </a:lnTo>
                  <a:lnTo>
                    <a:pt x="331" y="270"/>
                  </a:lnTo>
                  <a:lnTo>
                    <a:pt x="331" y="270"/>
                  </a:lnTo>
                  <a:lnTo>
                    <a:pt x="331" y="270"/>
                  </a:lnTo>
                  <a:lnTo>
                    <a:pt x="331" y="270"/>
                  </a:lnTo>
                  <a:lnTo>
                    <a:pt x="329" y="270"/>
                  </a:lnTo>
                  <a:lnTo>
                    <a:pt x="324" y="270"/>
                  </a:lnTo>
                  <a:lnTo>
                    <a:pt x="324" y="270"/>
                  </a:lnTo>
                  <a:lnTo>
                    <a:pt x="324" y="270"/>
                  </a:lnTo>
                  <a:lnTo>
                    <a:pt x="324" y="270"/>
                  </a:lnTo>
                  <a:lnTo>
                    <a:pt x="324" y="268"/>
                  </a:lnTo>
                  <a:lnTo>
                    <a:pt x="322" y="268"/>
                  </a:lnTo>
                  <a:lnTo>
                    <a:pt x="322" y="268"/>
                  </a:lnTo>
                  <a:lnTo>
                    <a:pt x="322" y="268"/>
                  </a:lnTo>
                  <a:lnTo>
                    <a:pt x="322" y="268"/>
                  </a:lnTo>
                  <a:lnTo>
                    <a:pt x="319" y="268"/>
                  </a:lnTo>
                  <a:lnTo>
                    <a:pt x="319" y="268"/>
                  </a:lnTo>
                  <a:lnTo>
                    <a:pt x="319" y="268"/>
                  </a:lnTo>
                  <a:lnTo>
                    <a:pt x="319" y="268"/>
                  </a:lnTo>
                  <a:lnTo>
                    <a:pt x="319" y="268"/>
                  </a:lnTo>
                  <a:lnTo>
                    <a:pt x="317" y="265"/>
                  </a:lnTo>
                  <a:lnTo>
                    <a:pt x="314" y="265"/>
                  </a:lnTo>
                  <a:lnTo>
                    <a:pt x="314" y="263"/>
                  </a:lnTo>
                  <a:lnTo>
                    <a:pt x="314" y="263"/>
                  </a:lnTo>
                  <a:lnTo>
                    <a:pt x="314" y="263"/>
                  </a:lnTo>
                  <a:lnTo>
                    <a:pt x="312" y="263"/>
                  </a:lnTo>
                  <a:lnTo>
                    <a:pt x="312" y="263"/>
                  </a:lnTo>
                  <a:lnTo>
                    <a:pt x="312" y="263"/>
                  </a:lnTo>
                  <a:lnTo>
                    <a:pt x="310" y="263"/>
                  </a:lnTo>
                  <a:lnTo>
                    <a:pt x="310" y="263"/>
                  </a:lnTo>
                  <a:lnTo>
                    <a:pt x="307" y="263"/>
                  </a:lnTo>
                  <a:lnTo>
                    <a:pt x="307" y="263"/>
                  </a:lnTo>
                  <a:lnTo>
                    <a:pt x="307" y="261"/>
                  </a:lnTo>
                  <a:lnTo>
                    <a:pt x="307" y="261"/>
                  </a:lnTo>
                  <a:lnTo>
                    <a:pt x="307" y="261"/>
                  </a:lnTo>
                  <a:lnTo>
                    <a:pt x="305" y="261"/>
                  </a:lnTo>
                  <a:lnTo>
                    <a:pt x="303" y="258"/>
                  </a:lnTo>
                  <a:lnTo>
                    <a:pt x="300" y="258"/>
                  </a:lnTo>
                  <a:lnTo>
                    <a:pt x="293" y="251"/>
                  </a:lnTo>
                  <a:lnTo>
                    <a:pt x="293" y="251"/>
                  </a:lnTo>
                  <a:lnTo>
                    <a:pt x="293" y="251"/>
                  </a:lnTo>
                  <a:lnTo>
                    <a:pt x="291" y="251"/>
                  </a:lnTo>
                  <a:lnTo>
                    <a:pt x="291" y="251"/>
                  </a:lnTo>
                  <a:lnTo>
                    <a:pt x="291" y="249"/>
                  </a:lnTo>
                  <a:lnTo>
                    <a:pt x="291" y="249"/>
                  </a:lnTo>
                  <a:lnTo>
                    <a:pt x="288" y="249"/>
                  </a:lnTo>
                  <a:lnTo>
                    <a:pt x="288" y="249"/>
                  </a:lnTo>
                  <a:lnTo>
                    <a:pt x="288" y="249"/>
                  </a:lnTo>
                  <a:lnTo>
                    <a:pt x="288" y="249"/>
                  </a:lnTo>
                  <a:lnTo>
                    <a:pt x="286" y="249"/>
                  </a:lnTo>
                  <a:lnTo>
                    <a:pt x="286" y="249"/>
                  </a:lnTo>
                  <a:lnTo>
                    <a:pt x="286" y="249"/>
                  </a:lnTo>
                  <a:lnTo>
                    <a:pt x="286" y="249"/>
                  </a:lnTo>
                  <a:lnTo>
                    <a:pt x="284" y="246"/>
                  </a:lnTo>
                  <a:lnTo>
                    <a:pt x="284" y="246"/>
                  </a:lnTo>
                  <a:lnTo>
                    <a:pt x="284" y="246"/>
                  </a:lnTo>
                  <a:lnTo>
                    <a:pt x="284" y="246"/>
                  </a:lnTo>
                  <a:lnTo>
                    <a:pt x="281" y="249"/>
                  </a:lnTo>
                  <a:lnTo>
                    <a:pt x="281" y="249"/>
                  </a:lnTo>
                  <a:lnTo>
                    <a:pt x="281" y="246"/>
                  </a:lnTo>
                  <a:lnTo>
                    <a:pt x="281" y="246"/>
                  </a:lnTo>
                  <a:lnTo>
                    <a:pt x="279" y="246"/>
                  </a:lnTo>
                  <a:lnTo>
                    <a:pt x="279" y="246"/>
                  </a:lnTo>
                  <a:lnTo>
                    <a:pt x="279" y="246"/>
                  </a:lnTo>
                  <a:lnTo>
                    <a:pt x="277" y="246"/>
                  </a:lnTo>
                  <a:lnTo>
                    <a:pt x="277" y="246"/>
                  </a:lnTo>
                  <a:lnTo>
                    <a:pt x="277" y="246"/>
                  </a:lnTo>
                  <a:lnTo>
                    <a:pt x="274" y="246"/>
                  </a:lnTo>
                  <a:lnTo>
                    <a:pt x="274" y="244"/>
                  </a:lnTo>
                  <a:lnTo>
                    <a:pt x="274" y="244"/>
                  </a:lnTo>
                  <a:lnTo>
                    <a:pt x="274" y="244"/>
                  </a:lnTo>
                  <a:lnTo>
                    <a:pt x="272" y="244"/>
                  </a:lnTo>
                  <a:lnTo>
                    <a:pt x="269" y="244"/>
                  </a:lnTo>
                  <a:lnTo>
                    <a:pt x="269" y="244"/>
                  </a:lnTo>
                  <a:lnTo>
                    <a:pt x="269" y="244"/>
                  </a:lnTo>
                  <a:lnTo>
                    <a:pt x="269" y="244"/>
                  </a:lnTo>
                  <a:lnTo>
                    <a:pt x="269" y="244"/>
                  </a:lnTo>
                  <a:lnTo>
                    <a:pt x="269" y="244"/>
                  </a:lnTo>
                  <a:lnTo>
                    <a:pt x="267" y="242"/>
                  </a:lnTo>
                  <a:lnTo>
                    <a:pt x="267" y="242"/>
                  </a:lnTo>
                  <a:lnTo>
                    <a:pt x="267" y="242"/>
                  </a:lnTo>
                  <a:lnTo>
                    <a:pt x="265" y="242"/>
                  </a:lnTo>
                  <a:lnTo>
                    <a:pt x="265" y="242"/>
                  </a:lnTo>
                  <a:lnTo>
                    <a:pt x="265" y="242"/>
                  </a:lnTo>
                  <a:lnTo>
                    <a:pt x="262" y="242"/>
                  </a:lnTo>
                  <a:lnTo>
                    <a:pt x="262" y="242"/>
                  </a:lnTo>
                  <a:lnTo>
                    <a:pt x="262" y="242"/>
                  </a:lnTo>
                  <a:lnTo>
                    <a:pt x="262" y="242"/>
                  </a:lnTo>
                  <a:lnTo>
                    <a:pt x="262" y="242"/>
                  </a:lnTo>
                  <a:lnTo>
                    <a:pt x="262" y="242"/>
                  </a:lnTo>
                  <a:lnTo>
                    <a:pt x="262" y="244"/>
                  </a:lnTo>
                  <a:lnTo>
                    <a:pt x="260" y="244"/>
                  </a:lnTo>
                  <a:lnTo>
                    <a:pt x="260" y="244"/>
                  </a:lnTo>
                  <a:lnTo>
                    <a:pt x="260" y="242"/>
                  </a:lnTo>
                  <a:lnTo>
                    <a:pt x="258" y="242"/>
                  </a:lnTo>
                  <a:lnTo>
                    <a:pt x="255" y="242"/>
                  </a:lnTo>
                  <a:lnTo>
                    <a:pt x="255" y="242"/>
                  </a:lnTo>
                  <a:lnTo>
                    <a:pt x="253" y="239"/>
                  </a:lnTo>
                  <a:lnTo>
                    <a:pt x="253" y="239"/>
                  </a:lnTo>
                  <a:lnTo>
                    <a:pt x="253" y="237"/>
                  </a:lnTo>
                  <a:lnTo>
                    <a:pt x="253" y="235"/>
                  </a:lnTo>
                  <a:lnTo>
                    <a:pt x="253" y="235"/>
                  </a:lnTo>
                  <a:lnTo>
                    <a:pt x="253" y="232"/>
                  </a:lnTo>
                  <a:lnTo>
                    <a:pt x="253" y="232"/>
                  </a:lnTo>
                  <a:lnTo>
                    <a:pt x="253" y="232"/>
                  </a:lnTo>
                  <a:lnTo>
                    <a:pt x="253" y="230"/>
                  </a:lnTo>
                  <a:lnTo>
                    <a:pt x="255" y="227"/>
                  </a:lnTo>
                  <a:lnTo>
                    <a:pt x="255" y="227"/>
                  </a:lnTo>
                  <a:lnTo>
                    <a:pt x="255" y="225"/>
                  </a:lnTo>
                  <a:lnTo>
                    <a:pt x="255" y="223"/>
                  </a:lnTo>
                  <a:lnTo>
                    <a:pt x="255" y="223"/>
                  </a:lnTo>
                  <a:lnTo>
                    <a:pt x="255" y="220"/>
                  </a:lnTo>
                  <a:lnTo>
                    <a:pt x="258" y="218"/>
                  </a:lnTo>
                  <a:lnTo>
                    <a:pt x="258" y="218"/>
                  </a:lnTo>
                  <a:lnTo>
                    <a:pt x="258" y="218"/>
                  </a:lnTo>
                  <a:lnTo>
                    <a:pt x="258" y="218"/>
                  </a:lnTo>
                  <a:lnTo>
                    <a:pt x="258" y="218"/>
                  </a:lnTo>
                  <a:lnTo>
                    <a:pt x="258" y="216"/>
                  </a:lnTo>
                  <a:lnTo>
                    <a:pt x="258" y="216"/>
                  </a:lnTo>
                  <a:lnTo>
                    <a:pt x="258" y="216"/>
                  </a:lnTo>
                  <a:lnTo>
                    <a:pt x="258" y="213"/>
                  </a:lnTo>
                  <a:lnTo>
                    <a:pt x="255" y="211"/>
                  </a:lnTo>
                  <a:lnTo>
                    <a:pt x="255" y="211"/>
                  </a:lnTo>
                  <a:lnTo>
                    <a:pt x="255" y="209"/>
                  </a:lnTo>
                  <a:lnTo>
                    <a:pt x="258" y="206"/>
                  </a:lnTo>
                  <a:lnTo>
                    <a:pt x="258" y="206"/>
                  </a:lnTo>
                  <a:lnTo>
                    <a:pt x="258" y="206"/>
                  </a:lnTo>
                  <a:lnTo>
                    <a:pt x="258" y="204"/>
                  </a:lnTo>
                  <a:lnTo>
                    <a:pt x="255" y="204"/>
                  </a:lnTo>
                  <a:lnTo>
                    <a:pt x="255" y="204"/>
                  </a:lnTo>
                  <a:lnTo>
                    <a:pt x="253" y="201"/>
                  </a:lnTo>
                  <a:lnTo>
                    <a:pt x="253" y="201"/>
                  </a:lnTo>
                  <a:lnTo>
                    <a:pt x="253" y="201"/>
                  </a:lnTo>
                  <a:lnTo>
                    <a:pt x="253" y="201"/>
                  </a:lnTo>
                  <a:lnTo>
                    <a:pt x="251" y="199"/>
                  </a:lnTo>
                  <a:lnTo>
                    <a:pt x="246" y="192"/>
                  </a:lnTo>
                  <a:lnTo>
                    <a:pt x="246" y="190"/>
                  </a:lnTo>
                  <a:lnTo>
                    <a:pt x="243" y="190"/>
                  </a:lnTo>
                  <a:lnTo>
                    <a:pt x="243" y="190"/>
                  </a:lnTo>
                  <a:lnTo>
                    <a:pt x="243" y="190"/>
                  </a:lnTo>
                  <a:lnTo>
                    <a:pt x="243" y="190"/>
                  </a:lnTo>
                  <a:lnTo>
                    <a:pt x="243" y="190"/>
                  </a:lnTo>
                  <a:lnTo>
                    <a:pt x="241" y="187"/>
                  </a:lnTo>
                  <a:lnTo>
                    <a:pt x="241" y="187"/>
                  </a:lnTo>
                  <a:lnTo>
                    <a:pt x="239" y="185"/>
                  </a:lnTo>
                  <a:lnTo>
                    <a:pt x="236" y="180"/>
                  </a:lnTo>
                  <a:lnTo>
                    <a:pt x="234" y="178"/>
                  </a:lnTo>
                  <a:lnTo>
                    <a:pt x="232" y="178"/>
                  </a:lnTo>
                  <a:lnTo>
                    <a:pt x="229" y="178"/>
                  </a:lnTo>
                  <a:lnTo>
                    <a:pt x="227" y="178"/>
                  </a:lnTo>
                  <a:lnTo>
                    <a:pt x="224" y="178"/>
                  </a:lnTo>
                  <a:lnTo>
                    <a:pt x="220" y="175"/>
                  </a:lnTo>
                  <a:lnTo>
                    <a:pt x="217" y="175"/>
                  </a:lnTo>
                  <a:lnTo>
                    <a:pt x="217" y="173"/>
                  </a:lnTo>
                  <a:lnTo>
                    <a:pt x="215" y="171"/>
                  </a:lnTo>
                  <a:lnTo>
                    <a:pt x="215" y="171"/>
                  </a:lnTo>
                  <a:lnTo>
                    <a:pt x="215" y="168"/>
                  </a:lnTo>
                  <a:lnTo>
                    <a:pt x="215" y="168"/>
                  </a:lnTo>
                  <a:lnTo>
                    <a:pt x="215" y="168"/>
                  </a:lnTo>
                  <a:lnTo>
                    <a:pt x="213" y="166"/>
                  </a:lnTo>
                  <a:lnTo>
                    <a:pt x="213" y="166"/>
                  </a:lnTo>
                  <a:lnTo>
                    <a:pt x="210" y="166"/>
                  </a:lnTo>
                  <a:lnTo>
                    <a:pt x="208" y="164"/>
                  </a:lnTo>
                  <a:lnTo>
                    <a:pt x="208" y="164"/>
                  </a:lnTo>
                  <a:lnTo>
                    <a:pt x="208" y="164"/>
                  </a:lnTo>
                  <a:lnTo>
                    <a:pt x="208" y="164"/>
                  </a:lnTo>
                  <a:lnTo>
                    <a:pt x="210" y="164"/>
                  </a:lnTo>
                  <a:lnTo>
                    <a:pt x="210" y="161"/>
                  </a:lnTo>
                  <a:lnTo>
                    <a:pt x="210" y="161"/>
                  </a:lnTo>
                  <a:lnTo>
                    <a:pt x="210" y="161"/>
                  </a:lnTo>
                  <a:lnTo>
                    <a:pt x="210" y="161"/>
                  </a:lnTo>
                  <a:lnTo>
                    <a:pt x="210" y="161"/>
                  </a:lnTo>
                  <a:lnTo>
                    <a:pt x="210" y="161"/>
                  </a:lnTo>
                  <a:lnTo>
                    <a:pt x="208" y="159"/>
                  </a:lnTo>
                  <a:lnTo>
                    <a:pt x="206" y="159"/>
                  </a:lnTo>
                  <a:lnTo>
                    <a:pt x="206" y="159"/>
                  </a:lnTo>
                  <a:lnTo>
                    <a:pt x="203" y="156"/>
                  </a:lnTo>
                  <a:lnTo>
                    <a:pt x="203" y="156"/>
                  </a:lnTo>
                  <a:lnTo>
                    <a:pt x="196" y="156"/>
                  </a:lnTo>
                  <a:lnTo>
                    <a:pt x="196" y="154"/>
                  </a:lnTo>
                  <a:lnTo>
                    <a:pt x="194" y="154"/>
                  </a:lnTo>
                  <a:lnTo>
                    <a:pt x="194" y="154"/>
                  </a:lnTo>
                  <a:lnTo>
                    <a:pt x="194" y="154"/>
                  </a:lnTo>
                  <a:lnTo>
                    <a:pt x="194" y="154"/>
                  </a:lnTo>
                  <a:lnTo>
                    <a:pt x="194" y="149"/>
                  </a:lnTo>
                  <a:lnTo>
                    <a:pt x="194" y="147"/>
                  </a:lnTo>
                  <a:lnTo>
                    <a:pt x="191" y="147"/>
                  </a:lnTo>
                  <a:lnTo>
                    <a:pt x="191" y="145"/>
                  </a:lnTo>
                  <a:lnTo>
                    <a:pt x="191" y="145"/>
                  </a:lnTo>
                  <a:lnTo>
                    <a:pt x="191" y="145"/>
                  </a:lnTo>
                  <a:lnTo>
                    <a:pt x="187" y="145"/>
                  </a:lnTo>
                  <a:lnTo>
                    <a:pt x="187" y="145"/>
                  </a:lnTo>
                  <a:lnTo>
                    <a:pt x="184" y="145"/>
                  </a:lnTo>
                  <a:lnTo>
                    <a:pt x="182" y="142"/>
                  </a:lnTo>
                  <a:lnTo>
                    <a:pt x="179" y="142"/>
                  </a:lnTo>
                  <a:lnTo>
                    <a:pt x="179" y="145"/>
                  </a:lnTo>
                  <a:lnTo>
                    <a:pt x="179" y="145"/>
                  </a:lnTo>
                  <a:lnTo>
                    <a:pt x="179" y="145"/>
                  </a:lnTo>
                  <a:lnTo>
                    <a:pt x="177" y="147"/>
                  </a:lnTo>
                  <a:lnTo>
                    <a:pt x="177" y="147"/>
                  </a:lnTo>
                  <a:lnTo>
                    <a:pt x="177" y="147"/>
                  </a:lnTo>
                  <a:lnTo>
                    <a:pt x="177" y="147"/>
                  </a:lnTo>
                  <a:lnTo>
                    <a:pt x="177" y="147"/>
                  </a:lnTo>
                  <a:lnTo>
                    <a:pt x="177" y="147"/>
                  </a:lnTo>
                  <a:lnTo>
                    <a:pt x="177" y="147"/>
                  </a:lnTo>
                  <a:lnTo>
                    <a:pt x="177" y="147"/>
                  </a:lnTo>
                  <a:lnTo>
                    <a:pt x="175" y="147"/>
                  </a:lnTo>
                  <a:lnTo>
                    <a:pt x="175" y="145"/>
                  </a:lnTo>
                  <a:lnTo>
                    <a:pt x="175" y="147"/>
                  </a:lnTo>
                  <a:lnTo>
                    <a:pt x="172" y="147"/>
                  </a:lnTo>
                  <a:lnTo>
                    <a:pt x="172" y="145"/>
                  </a:lnTo>
                  <a:lnTo>
                    <a:pt x="172" y="145"/>
                  </a:lnTo>
                  <a:lnTo>
                    <a:pt x="172" y="145"/>
                  </a:lnTo>
                  <a:lnTo>
                    <a:pt x="170" y="145"/>
                  </a:lnTo>
                  <a:lnTo>
                    <a:pt x="172" y="145"/>
                  </a:lnTo>
                  <a:lnTo>
                    <a:pt x="172" y="145"/>
                  </a:lnTo>
                  <a:lnTo>
                    <a:pt x="172" y="145"/>
                  </a:lnTo>
                  <a:lnTo>
                    <a:pt x="172" y="142"/>
                  </a:lnTo>
                  <a:lnTo>
                    <a:pt x="172" y="142"/>
                  </a:lnTo>
                  <a:lnTo>
                    <a:pt x="172" y="142"/>
                  </a:lnTo>
                  <a:lnTo>
                    <a:pt x="170" y="142"/>
                  </a:lnTo>
                  <a:lnTo>
                    <a:pt x="168" y="145"/>
                  </a:lnTo>
                  <a:lnTo>
                    <a:pt x="165" y="145"/>
                  </a:lnTo>
                  <a:lnTo>
                    <a:pt x="165" y="142"/>
                  </a:lnTo>
                  <a:lnTo>
                    <a:pt x="163" y="140"/>
                  </a:lnTo>
                  <a:lnTo>
                    <a:pt x="161" y="137"/>
                  </a:lnTo>
                  <a:lnTo>
                    <a:pt x="161" y="137"/>
                  </a:lnTo>
                  <a:lnTo>
                    <a:pt x="158" y="137"/>
                  </a:lnTo>
                  <a:lnTo>
                    <a:pt x="158" y="135"/>
                  </a:lnTo>
                  <a:lnTo>
                    <a:pt x="156" y="133"/>
                  </a:lnTo>
                  <a:lnTo>
                    <a:pt x="153" y="133"/>
                  </a:lnTo>
                  <a:lnTo>
                    <a:pt x="153" y="133"/>
                  </a:lnTo>
                  <a:lnTo>
                    <a:pt x="151" y="133"/>
                  </a:lnTo>
                  <a:lnTo>
                    <a:pt x="151" y="133"/>
                  </a:lnTo>
                  <a:lnTo>
                    <a:pt x="151" y="130"/>
                  </a:lnTo>
                  <a:lnTo>
                    <a:pt x="149" y="130"/>
                  </a:lnTo>
                  <a:lnTo>
                    <a:pt x="151" y="130"/>
                  </a:lnTo>
                  <a:lnTo>
                    <a:pt x="151" y="130"/>
                  </a:lnTo>
                  <a:lnTo>
                    <a:pt x="149" y="130"/>
                  </a:lnTo>
                  <a:lnTo>
                    <a:pt x="149" y="128"/>
                  </a:lnTo>
                  <a:lnTo>
                    <a:pt x="149" y="130"/>
                  </a:lnTo>
                  <a:lnTo>
                    <a:pt x="149" y="130"/>
                  </a:lnTo>
                  <a:lnTo>
                    <a:pt x="149" y="130"/>
                  </a:lnTo>
                  <a:lnTo>
                    <a:pt x="146" y="130"/>
                  </a:lnTo>
                  <a:lnTo>
                    <a:pt x="146" y="128"/>
                  </a:lnTo>
                  <a:lnTo>
                    <a:pt x="146" y="128"/>
                  </a:lnTo>
                  <a:lnTo>
                    <a:pt x="144" y="128"/>
                  </a:lnTo>
                  <a:lnTo>
                    <a:pt x="144" y="128"/>
                  </a:lnTo>
                  <a:lnTo>
                    <a:pt x="144" y="128"/>
                  </a:lnTo>
                  <a:lnTo>
                    <a:pt x="144" y="126"/>
                  </a:lnTo>
                  <a:lnTo>
                    <a:pt x="142" y="123"/>
                  </a:lnTo>
                  <a:lnTo>
                    <a:pt x="139" y="121"/>
                  </a:lnTo>
                  <a:lnTo>
                    <a:pt x="137" y="121"/>
                  </a:lnTo>
                  <a:lnTo>
                    <a:pt x="127" y="119"/>
                  </a:lnTo>
                  <a:lnTo>
                    <a:pt x="125" y="119"/>
                  </a:lnTo>
                  <a:lnTo>
                    <a:pt x="125" y="119"/>
                  </a:lnTo>
                  <a:lnTo>
                    <a:pt x="125" y="119"/>
                  </a:lnTo>
                  <a:lnTo>
                    <a:pt x="125" y="119"/>
                  </a:lnTo>
                  <a:lnTo>
                    <a:pt x="120" y="116"/>
                  </a:lnTo>
                  <a:lnTo>
                    <a:pt x="120" y="116"/>
                  </a:lnTo>
                  <a:lnTo>
                    <a:pt x="120" y="116"/>
                  </a:lnTo>
                  <a:lnTo>
                    <a:pt x="118" y="116"/>
                  </a:lnTo>
                  <a:lnTo>
                    <a:pt x="118" y="116"/>
                  </a:lnTo>
                  <a:lnTo>
                    <a:pt x="116" y="116"/>
                  </a:lnTo>
                  <a:lnTo>
                    <a:pt x="116" y="116"/>
                  </a:lnTo>
                  <a:lnTo>
                    <a:pt x="111" y="116"/>
                  </a:lnTo>
                  <a:lnTo>
                    <a:pt x="108" y="116"/>
                  </a:lnTo>
                  <a:lnTo>
                    <a:pt x="108" y="114"/>
                  </a:lnTo>
                  <a:lnTo>
                    <a:pt x="108" y="114"/>
                  </a:lnTo>
                  <a:lnTo>
                    <a:pt x="106" y="114"/>
                  </a:lnTo>
                  <a:lnTo>
                    <a:pt x="106" y="114"/>
                  </a:lnTo>
                  <a:lnTo>
                    <a:pt x="104" y="114"/>
                  </a:lnTo>
                  <a:lnTo>
                    <a:pt x="104" y="114"/>
                  </a:lnTo>
                  <a:lnTo>
                    <a:pt x="94" y="109"/>
                  </a:lnTo>
                  <a:lnTo>
                    <a:pt x="87" y="107"/>
                  </a:lnTo>
                  <a:lnTo>
                    <a:pt x="82" y="104"/>
                  </a:lnTo>
                  <a:lnTo>
                    <a:pt x="75" y="102"/>
                  </a:lnTo>
                  <a:lnTo>
                    <a:pt x="73" y="102"/>
                  </a:lnTo>
                  <a:lnTo>
                    <a:pt x="73" y="102"/>
                  </a:lnTo>
                  <a:lnTo>
                    <a:pt x="73" y="102"/>
                  </a:lnTo>
                  <a:lnTo>
                    <a:pt x="71" y="102"/>
                  </a:lnTo>
                  <a:lnTo>
                    <a:pt x="71" y="100"/>
                  </a:lnTo>
                  <a:lnTo>
                    <a:pt x="68" y="100"/>
                  </a:lnTo>
                  <a:lnTo>
                    <a:pt x="66" y="100"/>
                  </a:lnTo>
                  <a:lnTo>
                    <a:pt x="66" y="100"/>
                  </a:lnTo>
                  <a:lnTo>
                    <a:pt x="66" y="100"/>
                  </a:lnTo>
                  <a:lnTo>
                    <a:pt x="66" y="100"/>
                  </a:lnTo>
                  <a:lnTo>
                    <a:pt x="64" y="100"/>
                  </a:lnTo>
                  <a:lnTo>
                    <a:pt x="66" y="100"/>
                  </a:lnTo>
                  <a:lnTo>
                    <a:pt x="66" y="97"/>
                  </a:lnTo>
                  <a:lnTo>
                    <a:pt x="66" y="97"/>
                  </a:lnTo>
                  <a:lnTo>
                    <a:pt x="66" y="97"/>
                  </a:lnTo>
                  <a:lnTo>
                    <a:pt x="61" y="95"/>
                  </a:lnTo>
                  <a:lnTo>
                    <a:pt x="61" y="95"/>
                  </a:lnTo>
                  <a:lnTo>
                    <a:pt x="59" y="95"/>
                  </a:lnTo>
                  <a:lnTo>
                    <a:pt x="56" y="95"/>
                  </a:lnTo>
                  <a:lnTo>
                    <a:pt x="56" y="95"/>
                  </a:lnTo>
                  <a:lnTo>
                    <a:pt x="54" y="92"/>
                  </a:lnTo>
                  <a:lnTo>
                    <a:pt x="54" y="92"/>
                  </a:lnTo>
                  <a:lnTo>
                    <a:pt x="54" y="90"/>
                  </a:lnTo>
                  <a:lnTo>
                    <a:pt x="54" y="90"/>
                  </a:lnTo>
                  <a:lnTo>
                    <a:pt x="52" y="90"/>
                  </a:lnTo>
                  <a:lnTo>
                    <a:pt x="40" y="85"/>
                  </a:lnTo>
                  <a:lnTo>
                    <a:pt x="30" y="81"/>
                  </a:lnTo>
                  <a:lnTo>
                    <a:pt x="28" y="78"/>
                  </a:lnTo>
                  <a:lnTo>
                    <a:pt x="28" y="78"/>
                  </a:lnTo>
                  <a:lnTo>
                    <a:pt x="26" y="76"/>
                  </a:lnTo>
                  <a:lnTo>
                    <a:pt x="26" y="78"/>
                  </a:lnTo>
                  <a:lnTo>
                    <a:pt x="26" y="76"/>
                  </a:lnTo>
                  <a:lnTo>
                    <a:pt x="23" y="76"/>
                  </a:lnTo>
                  <a:lnTo>
                    <a:pt x="23" y="76"/>
                  </a:lnTo>
                  <a:lnTo>
                    <a:pt x="23" y="76"/>
                  </a:lnTo>
                  <a:lnTo>
                    <a:pt x="23" y="76"/>
                  </a:lnTo>
                  <a:lnTo>
                    <a:pt x="21" y="76"/>
                  </a:lnTo>
                  <a:lnTo>
                    <a:pt x="21" y="74"/>
                  </a:lnTo>
                  <a:lnTo>
                    <a:pt x="21" y="74"/>
                  </a:lnTo>
                  <a:lnTo>
                    <a:pt x="21" y="74"/>
                  </a:lnTo>
                  <a:lnTo>
                    <a:pt x="21" y="74"/>
                  </a:lnTo>
                  <a:lnTo>
                    <a:pt x="19" y="74"/>
                  </a:lnTo>
                  <a:lnTo>
                    <a:pt x="16" y="74"/>
                  </a:lnTo>
                  <a:lnTo>
                    <a:pt x="14" y="74"/>
                  </a:lnTo>
                  <a:lnTo>
                    <a:pt x="11" y="71"/>
                  </a:lnTo>
                  <a:lnTo>
                    <a:pt x="11" y="74"/>
                  </a:lnTo>
                  <a:lnTo>
                    <a:pt x="9" y="74"/>
                  </a:lnTo>
                  <a:lnTo>
                    <a:pt x="9" y="74"/>
                  </a:lnTo>
                  <a:lnTo>
                    <a:pt x="9" y="74"/>
                  </a:lnTo>
                  <a:lnTo>
                    <a:pt x="9" y="85"/>
                  </a:lnTo>
                  <a:lnTo>
                    <a:pt x="9" y="97"/>
                  </a:lnTo>
                  <a:lnTo>
                    <a:pt x="9" y="111"/>
                  </a:lnTo>
                  <a:lnTo>
                    <a:pt x="9" y="130"/>
                  </a:lnTo>
                  <a:lnTo>
                    <a:pt x="7" y="142"/>
                  </a:lnTo>
                  <a:lnTo>
                    <a:pt x="7" y="154"/>
                  </a:lnTo>
                  <a:lnTo>
                    <a:pt x="7" y="166"/>
                  </a:lnTo>
                  <a:lnTo>
                    <a:pt x="7" y="190"/>
                  </a:lnTo>
                  <a:lnTo>
                    <a:pt x="7" y="201"/>
                  </a:lnTo>
                  <a:lnTo>
                    <a:pt x="7" y="213"/>
                  </a:lnTo>
                  <a:lnTo>
                    <a:pt x="7" y="213"/>
                  </a:lnTo>
                  <a:lnTo>
                    <a:pt x="7" y="213"/>
                  </a:lnTo>
                  <a:lnTo>
                    <a:pt x="7" y="225"/>
                  </a:lnTo>
                  <a:lnTo>
                    <a:pt x="7" y="232"/>
                  </a:lnTo>
                  <a:lnTo>
                    <a:pt x="7" y="235"/>
                  </a:lnTo>
                  <a:lnTo>
                    <a:pt x="7" y="251"/>
                  </a:lnTo>
                  <a:lnTo>
                    <a:pt x="7" y="261"/>
                  </a:lnTo>
                  <a:lnTo>
                    <a:pt x="7" y="272"/>
                  </a:lnTo>
                  <a:lnTo>
                    <a:pt x="7" y="287"/>
                  </a:lnTo>
                  <a:lnTo>
                    <a:pt x="7" y="291"/>
                  </a:lnTo>
                  <a:lnTo>
                    <a:pt x="7" y="291"/>
                  </a:lnTo>
                  <a:lnTo>
                    <a:pt x="4" y="294"/>
                  </a:lnTo>
                  <a:lnTo>
                    <a:pt x="4" y="294"/>
                  </a:lnTo>
                  <a:lnTo>
                    <a:pt x="4" y="294"/>
                  </a:lnTo>
                  <a:lnTo>
                    <a:pt x="4" y="294"/>
                  </a:lnTo>
                  <a:lnTo>
                    <a:pt x="4" y="294"/>
                  </a:lnTo>
                  <a:lnTo>
                    <a:pt x="4" y="296"/>
                  </a:lnTo>
                  <a:lnTo>
                    <a:pt x="4" y="296"/>
                  </a:lnTo>
                  <a:lnTo>
                    <a:pt x="4" y="296"/>
                  </a:lnTo>
                  <a:lnTo>
                    <a:pt x="4" y="296"/>
                  </a:lnTo>
                  <a:lnTo>
                    <a:pt x="4" y="296"/>
                  </a:lnTo>
                  <a:lnTo>
                    <a:pt x="4" y="298"/>
                  </a:lnTo>
                  <a:lnTo>
                    <a:pt x="4" y="298"/>
                  </a:lnTo>
                  <a:lnTo>
                    <a:pt x="4" y="298"/>
                  </a:lnTo>
                  <a:lnTo>
                    <a:pt x="2" y="298"/>
                  </a:lnTo>
                  <a:lnTo>
                    <a:pt x="2" y="298"/>
                  </a:lnTo>
                  <a:lnTo>
                    <a:pt x="4" y="298"/>
                  </a:lnTo>
                  <a:lnTo>
                    <a:pt x="4" y="298"/>
                  </a:lnTo>
                  <a:lnTo>
                    <a:pt x="4" y="298"/>
                  </a:lnTo>
                  <a:lnTo>
                    <a:pt x="4" y="301"/>
                  </a:lnTo>
                  <a:lnTo>
                    <a:pt x="4" y="301"/>
                  </a:lnTo>
                  <a:lnTo>
                    <a:pt x="4" y="301"/>
                  </a:lnTo>
                  <a:lnTo>
                    <a:pt x="4" y="301"/>
                  </a:lnTo>
                  <a:lnTo>
                    <a:pt x="4" y="303"/>
                  </a:lnTo>
                  <a:lnTo>
                    <a:pt x="4" y="303"/>
                  </a:lnTo>
                  <a:lnTo>
                    <a:pt x="2" y="303"/>
                  </a:lnTo>
                  <a:lnTo>
                    <a:pt x="2" y="303"/>
                  </a:lnTo>
                  <a:lnTo>
                    <a:pt x="2" y="306"/>
                  </a:lnTo>
                  <a:lnTo>
                    <a:pt x="2" y="306"/>
                  </a:lnTo>
                  <a:lnTo>
                    <a:pt x="2" y="306"/>
                  </a:lnTo>
                  <a:lnTo>
                    <a:pt x="2" y="306"/>
                  </a:lnTo>
                  <a:lnTo>
                    <a:pt x="2" y="306"/>
                  </a:lnTo>
                  <a:lnTo>
                    <a:pt x="2" y="306"/>
                  </a:lnTo>
                  <a:lnTo>
                    <a:pt x="2" y="306"/>
                  </a:lnTo>
                  <a:lnTo>
                    <a:pt x="2" y="308"/>
                  </a:lnTo>
                  <a:lnTo>
                    <a:pt x="2" y="308"/>
                  </a:lnTo>
                  <a:lnTo>
                    <a:pt x="0" y="308"/>
                  </a:lnTo>
                  <a:lnTo>
                    <a:pt x="0" y="308"/>
                  </a:lnTo>
                  <a:lnTo>
                    <a:pt x="0" y="308"/>
                  </a:lnTo>
                  <a:lnTo>
                    <a:pt x="0" y="310"/>
                  </a:lnTo>
                  <a:lnTo>
                    <a:pt x="0" y="310"/>
                  </a:lnTo>
                  <a:lnTo>
                    <a:pt x="0" y="313"/>
                  </a:lnTo>
                  <a:lnTo>
                    <a:pt x="0" y="313"/>
                  </a:lnTo>
                  <a:lnTo>
                    <a:pt x="0" y="313"/>
                  </a:lnTo>
                  <a:lnTo>
                    <a:pt x="0" y="315"/>
                  </a:lnTo>
                  <a:lnTo>
                    <a:pt x="0" y="315"/>
                  </a:lnTo>
                  <a:lnTo>
                    <a:pt x="0" y="315"/>
                  </a:lnTo>
                  <a:lnTo>
                    <a:pt x="2" y="317"/>
                  </a:lnTo>
                  <a:lnTo>
                    <a:pt x="0" y="317"/>
                  </a:lnTo>
                  <a:lnTo>
                    <a:pt x="0" y="317"/>
                  </a:lnTo>
                  <a:lnTo>
                    <a:pt x="0" y="317"/>
                  </a:lnTo>
                  <a:lnTo>
                    <a:pt x="0" y="320"/>
                  </a:lnTo>
                  <a:lnTo>
                    <a:pt x="0" y="320"/>
                  </a:lnTo>
                  <a:lnTo>
                    <a:pt x="2" y="320"/>
                  </a:lnTo>
                  <a:lnTo>
                    <a:pt x="2" y="320"/>
                  </a:lnTo>
                  <a:lnTo>
                    <a:pt x="2" y="322"/>
                  </a:lnTo>
                  <a:lnTo>
                    <a:pt x="2" y="322"/>
                  </a:lnTo>
                  <a:lnTo>
                    <a:pt x="4" y="322"/>
                  </a:lnTo>
                  <a:lnTo>
                    <a:pt x="4" y="325"/>
                  </a:lnTo>
                  <a:lnTo>
                    <a:pt x="4" y="325"/>
                  </a:lnTo>
                  <a:lnTo>
                    <a:pt x="7" y="325"/>
                  </a:lnTo>
                  <a:lnTo>
                    <a:pt x="4" y="332"/>
                  </a:lnTo>
                  <a:lnTo>
                    <a:pt x="4" y="341"/>
                  </a:lnTo>
                  <a:lnTo>
                    <a:pt x="4" y="348"/>
                  </a:lnTo>
                  <a:lnTo>
                    <a:pt x="4" y="351"/>
                  </a:lnTo>
                  <a:lnTo>
                    <a:pt x="4" y="365"/>
                  </a:lnTo>
                  <a:lnTo>
                    <a:pt x="4" y="377"/>
                  </a:lnTo>
                  <a:lnTo>
                    <a:pt x="4" y="388"/>
                  </a:lnTo>
                  <a:lnTo>
                    <a:pt x="4" y="391"/>
                  </a:lnTo>
                  <a:lnTo>
                    <a:pt x="4" y="400"/>
                  </a:lnTo>
                  <a:lnTo>
                    <a:pt x="4" y="414"/>
                  </a:lnTo>
                  <a:lnTo>
                    <a:pt x="4" y="426"/>
                  </a:lnTo>
                  <a:lnTo>
                    <a:pt x="4" y="436"/>
                  </a:lnTo>
                  <a:lnTo>
                    <a:pt x="4" y="448"/>
                  </a:lnTo>
                  <a:lnTo>
                    <a:pt x="4" y="455"/>
                  </a:lnTo>
                  <a:lnTo>
                    <a:pt x="4" y="455"/>
                  </a:lnTo>
                  <a:lnTo>
                    <a:pt x="9" y="462"/>
                  </a:lnTo>
                  <a:lnTo>
                    <a:pt x="11" y="462"/>
                  </a:lnTo>
                  <a:lnTo>
                    <a:pt x="14" y="462"/>
                  </a:lnTo>
                  <a:lnTo>
                    <a:pt x="16" y="462"/>
                  </a:lnTo>
                  <a:lnTo>
                    <a:pt x="21" y="457"/>
                  </a:lnTo>
                  <a:lnTo>
                    <a:pt x="23" y="457"/>
                  </a:lnTo>
                  <a:lnTo>
                    <a:pt x="23" y="457"/>
                  </a:lnTo>
                  <a:lnTo>
                    <a:pt x="26" y="457"/>
                  </a:lnTo>
                  <a:lnTo>
                    <a:pt x="28" y="457"/>
                  </a:lnTo>
                  <a:lnTo>
                    <a:pt x="30" y="459"/>
                  </a:lnTo>
                  <a:lnTo>
                    <a:pt x="30" y="462"/>
                  </a:lnTo>
                  <a:lnTo>
                    <a:pt x="33" y="462"/>
                  </a:lnTo>
                  <a:lnTo>
                    <a:pt x="33" y="462"/>
                  </a:lnTo>
                  <a:lnTo>
                    <a:pt x="33" y="462"/>
                  </a:lnTo>
                  <a:lnTo>
                    <a:pt x="35" y="462"/>
                  </a:lnTo>
                  <a:lnTo>
                    <a:pt x="35" y="462"/>
                  </a:lnTo>
                  <a:lnTo>
                    <a:pt x="35" y="462"/>
                  </a:lnTo>
                  <a:lnTo>
                    <a:pt x="35" y="462"/>
                  </a:lnTo>
                  <a:lnTo>
                    <a:pt x="37" y="462"/>
                  </a:lnTo>
                  <a:lnTo>
                    <a:pt x="37" y="462"/>
                  </a:lnTo>
                  <a:lnTo>
                    <a:pt x="37" y="462"/>
                  </a:lnTo>
                  <a:lnTo>
                    <a:pt x="40" y="462"/>
                  </a:lnTo>
                  <a:lnTo>
                    <a:pt x="40" y="462"/>
                  </a:lnTo>
                  <a:lnTo>
                    <a:pt x="45" y="459"/>
                  </a:lnTo>
                  <a:lnTo>
                    <a:pt x="47" y="459"/>
                  </a:lnTo>
                  <a:lnTo>
                    <a:pt x="47" y="462"/>
                  </a:lnTo>
                  <a:lnTo>
                    <a:pt x="49" y="462"/>
                  </a:lnTo>
                  <a:lnTo>
                    <a:pt x="49" y="462"/>
                  </a:lnTo>
                  <a:lnTo>
                    <a:pt x="52" y="462"/>
                  </a:lnTo>
                  <a:lnTo>
                    <a:pt x="54" y="459"/>
                  </a:lnTo>
                  <a:lnTo>
                    <a:pt x="56" y="459"/>
                  </a:lnTo>
                  <a:lnTo>
                    <a:pt x="64" y="459"/>
                  </a:lnTo>
                  <a:lnTo>
                    <a:pt x="64" y="459"/>
                  </a:lnTo>
                  <a:lnTo>
                    <a:pt x="66" y="459"/>
                  </a:lnTo>
                  <a:lnTo>
                    <a:pt x="66" y="457"/>
                  </a:lnTo>
                  <a:lnTo>
                    <a:pt x="66" y="457"/>
                  </a:lnTo>
                  <a:lnTo>
                    <a:pt x="68" y="457"/>
                  </a:lnTo>
                  <a:lnTo>
                    <a:pt x="71" y="459"/>
                  </a:lnTo>
                  <a:lnTo>
                    <a:pt x="73" y="459"/>
                  </a:lnTo>
                  <a:lnTo>
                    <a:pt x="73" y="459"/>
                  </a:lnTo>
                  <a:lnTo>
                    <a:pt x="75" y="459"/>
                  </a:lnTo>
                  <a:lnTo>
                    <a:pt x="75" y="462"/>
                  </a:lnTo>
                  <a:lnTo>
                    <a:pt x="75" y="462"/>
                  </a:lnTo>
                  <a:lnTo>
                    <a:pt x="78" y="462"/>
                  </a:lnTo>
                  <a:lnTo>
                    <a:pt x="80" y="462"/>
                  </a:lnTo>
                  <a:lnTo>
                    <a:pt x="82" y="464"/>
                  </a:lnTo>
                  <a:lnTo>
                    <a:pt x="85" y="467"/>
                  </a:lnTo>
                  <a:lnTo>
                    <a:pt x="85" y="467"/>
                  </a:lnTo>
                  <a:lnTo>
                    <a:pt x="87" y="469"/>
                  </a:lnTo>
                  <a:lnTo>
                    <a:pt x="90" y="467"/>
                  </a:lnTo>
                  <a:lnTo>
                    <a:pt x="92" y="467"/>
                  </a:lnTo>
                  <a:lnTo>
                    <a:pt x="92" y="464"/>
                  </a:lnTo>
                  <a:lnTo>
                    <a:pt x="94" y="464"/>
                  </a:lnTo>
                  <a:lnTo>
                    <a:pt x="99" y="462"/>
                  </a:lnTo>
                  <a:lnTo>
                    <a:pt x="101" y="459"/>
                  </a:lnTo>
                  <a:lnTo>
                    <a:pt x="104" y="459"/>
                  </a:lnTo>
                  <a:lnTo>
                    <a:pt x="104" y="459"/>
                  </a:lnTo>
                  <a:lnTo>
                    <a:pt x="104" y="457"/>
                  </a:lnTo>
                  <a:lnTo>
                    <a:pt x="106" y="457"/>
                  </a:lnTo>
                  <a:lnTo>
                    <a:pt x="106" y="457"/>
                  </a:lnTo>
                  <a:lnTo>
                    <a:pt x="106" y="457"/>
                  </a:lnTo>
                  <a:lnTo>
                    <a:pt x="106" y="457"/>
                  </a:lnTo>
                  <a:lnTo>
                    <a:pt x="108" y="455"/>
                  </a:lnTo>
                  <a:lnTo>
                    <a:pt x="108" y="455"/>
                  </a:lnTo>
                  <a:lnTo>
                    <a:pt x="111" y="455"/>
                  </a:lnTo>
                  <a:lnTo>
                    <a:pt x="116" y="452"/>
                  </a:lnTo>
                  <a:lnTo>
                    <a:pt x="116" y="452"/>
                  </a:lnTo>
                  <a:lnTo>
                    <a:pt x="116" y="452"/>
                  </a:lnTo>
                  <a:lnTo>
                    <a:pt x="116" y="452"/>
                  </a:lnTo>
                  <a:lnTo>
                    <a:pt x="116" y="450"/>
                  </a:lnTo>
                  <a:lnTo>
                    <a:pt x="116" y="450"/>
                  </a:lnTo>
                  <a:lnTo>
                    <a:pt x="118" y="450"/>
                  </a:lnTo>
                  <a:lnTo>
                    <a:pt x="118" y="450"/>
                  </a:lnTo>
                  <a:lnTo>
                    <a:pt x="118" y="450"/>
                  </a:lnTo>
                  <a:lnTo>
                    <a:pt x="120" y="450"/>
                  </a:lnTo>
                  <a:lnTo>
                    <a:pt x="120" y="450"/>
                  </a:lnTo>
                  <a:lnTo>
                    <a:pt x="120" y="450"/>
                  </a:lnTo>
                  <a:lnTo>
                    <a:pt x="120" y="450"/>
                  </a:lnTo>
                  <a:lnTo>
                    <a:pt x="125" y="450"/>
                  </a:lnTo>
                  <a:lnTo>
                    <a:pt x="125" y="450"/>
                  </a:lnTo>
                  <a:lnTo>
                    <a:pt x="127" y="448"/>
                  </a:lnTo>
                  <a:lnTo>
                    <a:pt x="127" y="448"/>
                  </a:lnTo>
                  <a:lnTo>
                    <a:pt x="127" y="448"/>
                  </a:lnTo>
                  <a:lnTo>
                    <a:pt x="130" y="445"/>
                  </a:lnTo>
                  <a:lnTo>
                    <a:pt x="130" y="445"/>
                  </a:lnTo>
                  <a:lnTo>
                    <a:pt x="127" y="443"/>
                  </a:lnTo>
                  <a:lnTo>
                    <a:pt x="130" y="436"/>
                  </a:lnTo>
                  <a:lnTo>
                    <a:pt x="127" y="436"/>
                  </a:lnTo>
                  <a:lnTo>
                    <a:pt x="127" y="433"/>
                  </a:lnTo>
                  <a:lnTo>
                    <a:pt x="125" y="431"/>
                  </a:lnTo>
                  <a:lnTo>
                    <a:pt x="125" y="429"/>
                  </a:lnTo>
                  <a:lnTo>
                    <a:pt x="123" y="424"/>
                  </a:lnTo>
                  <a:lnTo>
                    <a:pt x="116" y="419"/>
                  </a:lnTo>
                  <a:lnTo>
                    <a:pt x="113" y="417"/>
                  </a:lnTo>
                  <a:lnTo>
                    <a:pt x="111" y="417"/>
                  </a:lnTo>
                  <a:lnTo>
                    <a:pt x="106" y="414"/>
                  </a:lnTo>
                  <a:lnTo>
                    <a:pt x="104" y="414"/>
                  </a:lnTo>
                  <a:lnTo>
                    <a:pt x="99" y="412"/>
                  </a:lnTo>
                  <a:lnTo>
                    <a:pt x="99" y="412"/>
                  </a:lnTo>
                  <a:lnTo>
                    <a:pt x="99" y="410"/>
                  </a:lnTo>
                  <a:lnTo>
                    <a:pt x="97" y="410"/>
                  </a:lnTo>
                  <a:lnTo>
                    <a:pt x="94" y="407"/>
                  </a:lnTo>
                  <a:lnTo>
                    <a:pt x="94" y="410"/>
                  </a:lnTo>
                  <a:lnTo>
                    <a:pt x="90" y="407"/>
                  </a:lnTo>
                  <a:lnTo>
                    <a:pt x="87" y="407"/>
                  </a:lnTo>
                  <a:lnTo>
                    <a:pt x="85" y="412"/>
                  </a:lnTo>
                  <a:lnTo>
                    <a:pt x="82" y="412"/>
                  </a:lnTo>
                  <a:lnTo>
                    <a:pt x="80" y="412"/>
                  </a:lnTo>
                  <a:lnTo>
                    <a:pt x="78" y="410"/>
                  </a:lnTo>
                  <a:lnTo>
                    <a:pt x="78" y="410"/>
                  </a:lnTo>
                  <a:lnTo>
                    <a:pt x="75" y="403"/>
                  </a:lnTo>
                  <a:lnTo>
                    <a:pt x="75" y="403"/>
                  </a:lnTo>
                  <a:lnTo>
                    <a:pt x="75" y="400"/>
                  </a:lnTo>
                  <a:lnTo>
                    <a:pt x="73" y="400"/>
                  </a:lnTo>
                  <a:lnTo>
                    <a:pt x="73" y="400"/>
                  </a:lnTo>
                  <a:lnTo>
                    <a:pt x="71" y="400"/>
                  </a:lnTo>
                  <a:lnTo>
                    <a:pt x="71" y="400"/>
                  </a:lnTo>
                  <a:lnTo>
                    <a:pt x="68" y="400"/>
                  </a:lnTo>
                  <a:lnTo>
                    <a:pt x="68" y="400"/>
                  </a:lnTo>
                  <a:lnTo>
                    <a:pt x="68" y="403"/>
                  </a:lnTo>
                  <a:lnTo>
                    <a:pt x="68" y="403"/>
                  </a:lnTo>
                  <a:lnTo>
                    <a:pt x="68" y="403"/>
                  </a:lnTo>
                  <a:lnTo>
                    <a:pt x="66" y="403"/>
                  </a:lnTo>
                  <a:lnTo>
                    <a:pt x="66" y="403"/>
                  </a:lnTo>
                  <a:lnTo>
                    <a:pt x="64" y="403"/>
                  </a:lnTo>
                  <a:lnTo>
                    <a:pt x="64" y="403"/>
                  </a:lnTo>
                  <a:lnTo>
                    <a:pt x="64" y="403"/>
                  </a:lnTo>
                  <a:lnTo>
                    <a:pt x="66" y="403"/>
                  </a:lnTo>
                  <a:lnTo>
                    <a:pt x="66" y="403"/>
                  </a:lnTo>
                  <a:lnTo>
                    <a:pt x="66" y="403"/>
                  </a:lnTo>
                  <a:lnTo>
                    <a:pt x="66" y="400"/>
                  </a:lnTo>
                  <a:lnTo>
                    <a:pt x="68" y="400"/>
                  </a:lnTo>
                  <a:lnTo>
                    <a:pt x="68" y="400"/>
                  </a:lnTo>
                  <a:lnTo>
                    <a:pt x="68" y="400"/>
                  </a:lnTo>
                  <a:lnTo>
                    <a:pt x="68" y="400"/>
                  </a:lnTo>
                  <a:lnTo>
                    <a:pt x="71" y="400"/>
                  </a:lnTo>
                  <a:lnTo>
                    <a:pt x="73" y="398"/>
                  </a:lnTo>
                  <a:lnTo>
                    <a:pt x="75" y="400"/>
                  </a:lnTo>
                  <a:lnTo>
                    <a:pt x="78" y="400"/>
                  </a:lnTo>
                  <a:lnTo>
                    <a:pt x="78" y="407"/>
                  </a:lnTo>
                  <a:lnTo>
                    <a:pt x="78" y="407"/>
                  </a:lnTo>
                  <a:lnTo>
                    <a:pt x="80" y="410"/>
                  </a:lnTo>
                  <a:lnTo>
                    <a:pt x="80" y="410"/>
                  </a:lnTo>
                  <a:lnTo>
                    <a:pt x="82" y="410"/>
                  </a:lnTo>
                  <a:lnTo>
                    <a:pt x="82" y="410"/>
                  </a:lnTo>
                  <a:lnTo>
                    <a:pt x="85" y="410"/>
                  </a:lnTo>
                  <a:lnTo>
                    <a:pt x="87" y="407"/>
                  </a:lnTo>
                  <a:lnTo>
                    <a:pt x="90" y="407"/>
                  </a:lnTo>
                  <a:lnTo>
                    <a:pt x="90" y="405"/>
                  </a:lnTo>
                  <a:lnTo>
                    <a:pt x="92" y="405"/>
                  </a:lnTo>
                  <a:lnTo>
                    <a:pt x="94" y="405"/>
                  </a:lnTo>
                  <a:lnTo>
                    <a:pt x="94" y="405"/>
                  </a:lnTo>
                  <a:lnTo>
                    <a:pt x="94" y="405"/>
                  </a:lnTo>
                  <a:lnTo>
                    <a:pt x="101" y="407"/>
                  </a:lnTo>
                  <a:lnTo>
                    <a:pt x="106" y="410"/>
                  </a:lnTo>
                  <a:lnTo>
                    <a:pt x="106" y="410"/>
                  </a:lnTo>
                  <a:lnTo>
                    <a:pt x="108" y="410"/>
                  </a:lnTo>
                  <a:lnTo>
                    <a:pt x="120" y="405"/>
                  </a:lnTo>
                  <a:lnTo>
                    <a:pt x="125" y="405"/>
                  </a:lnTo>
                  <a:lnTo>
                    <a:pt x="125" y="405"/>
                  </a:lnTo>
                  <a:lnTo>
                    <a:pt x="125" y="405"/>
                  </a:lnTo>
                  <a:lnTo>
                    <a:pt x="139" y="405"/>
                  </a:lnTo>
                  <a:lnTo>
                    <a:pt x="139" y="403"/>
                  </a:lnTo>
                  <a:lnTo>
                    <a:pt x="142" y="403"/>
                  </a:lnTo>
                  <a:lnTo>
                    <a:pt x="142" y="403"/>
                  </a:lnTo>
                  <a:lnTo>
                    <a:pt x="142" y="400"/>
                  </a:lnTo>
                  <a:lnTo>
                    <a:pt x="139" y="396"/>
                  </a:lnTo>
                  <a:lnTo>
                    <a:pt x="137" y="393"/>
                  </a:lnTo>
                  <a:lnTo>
                    <a:pt x="137" y="391"/>
                  </a:lnTo>
                  <a:lnTo>
                    <a:pt x="132" y="388"/>
                  </a:lnTo>
                  <a:lnTo>
                    <a:pt x="132" y="388"/>
                  </a:lnTo>
                  <a:lnTo>
                    <a:pt x="132" y="388"/>
                  </a:lnTo>
                  <a:lnTo>
                    <a:pt x="132" y="386"/>
                  </a:lnTo>
                  <a:lnTo>
                    <a:pt x="132" y="386"/>
                  </a:lnTo>
                  <a:lnTo>
                    <a:pt x="130" y="386"/>
                  </a:lnTo>
                  <a:lnTo>
                    <a:pt x="127" y="386"/>
                  </a:lnTo>
                  <a:lnTo>
                    <a:pt x="127" y="384"/>
                  </a:lnTo>
                  <a:lnTo>
                    <a:pt x="127" y="384"/>
                  </a:lnTo>
                  <a:lnTo>
                    <a:pt x="127" y="384"/>
                  </a:lnTo>
                  <a:lnTo>
                    <a:pt x="127" y="384"/>
                  </a:lnTo>
                  <a:lnTo>
                    <a:pt x="127" y="384"/>
                  </a:lnTo>
                  <a:lnTo>
                    <a:pt x="130" y="384"/>
                  </a:lnTo>
                  <a:lnTo>
                    <a:pt x="130" y="384"/>
                  </a:lnTo>
                  <a:lnTo>
                    <a:pt x="130" y="384"/>
                  </a:lnTo>
                  <a:lnTo>
                    <a:pt x="132" y="384"/>
                  </a:lnTo>
                  <a:lnTo>
                    <a:pt x="132" y="386"/>
                  </a:lnTo>
                  <a:lnTo>
                    <a:pt x="132" y="386"/>
                  </a:lnTo>
                  <a:lnTo>
                    <a:pt x="135" y="388"/>
                  </a:lnTo>
                  <a:lnTo>
                    <a:pt x="135" y="388"/>
                  </a:lnTo>
                  <a:lnTo>
                    <a:pt x="135" y="388"/>
                  </a:lnTo>
                  <a:lnTo>
                    <a:pt x="137" y="388"/>
                  </a:lnTo>
                  <a:lnTo>
                    <a:pt x="142" y="388"/>
                  </a:lnTo>
                  <a:lnTo>
                    <a:pt x="142" y="388"/>
                  </a:lnTo>
                  <a:lnTo>
                    <a:pt x="144" y="388"/>
                  </a:lnTo>
                  <a:lnTo>
                    <a:pt x="144" y="388"/>
                  </a:lnTo>
                  <a:lnTo>
                    <a:pt x="146" y="391"/>
                  </a:lnTo>
                  <a:lnTo>
                    <a:pt x="146" y="391"/>
                  </a:lnTo>
                  <a:lnTo>
                    <a:pt x="146" y="391"/>
                  </a:lnTo>
                  <a:lnTo>
                    <a:pt x="146" y="391"/>
                  </a:lnTo>
                  <a:lnTo>
                    <a:pt x="149" y="393"/>
                  </a:lnTo>
                  <a:lnTo>
                    <a:pt x="153" y="393"/>
                  </a:lnTo>
                  <a:lnTo>
                    <a:pt x="153" y="391"/>
                  </a:lnTo>
                  <a:lnTo>
                    <a:pt x="156" y="391"/>
                  </a:lnTo>
                  <a:lnTo>
                    <a:pt x="156" y="391"/>
                  </a:lnTo>
                  <a:lnTo>
                    <a:pt x="153" y="388"/>
                  </a:lnTo>
                  <a:lnTo>
                    <a:pt x="153" y="388"/>
                  </a:lnTo>
                  <a:lnTo>
                    <a:pt x="153" y="386"/>
                  </a:lnTo>
                  <a:lnTo>
                    <a:pt x="151" y="386"/>
                  </a:lnTo>
                  <a:lnTo>
                    <a:pt x="151" y="386"/>
                  </a:lnTo>
                  <a:lnTo>
                    <a:pt x="151" y="386"/>
                  </a:lnTo>
                  <a:lnTo>
                    <a:pt x="151" y="386"/>
                  </a:lnTo>
                  <a:lnTo>
                    <a:pt x="151" y="386"/>
                  </a:lnTo>
                  <a:lnTo>
                    <a:pt x="153" y="386"/>
                  </a:lnTo>
                  <a:lnTo>
                    <a:pt x="153" y="386"/>
                  </a:lnTo>
                  <a:lnTo>
                    <a:pt x="156" y="386"/>
                  </a:lnTo>
                  <a:lnTo>
                    <a:pt x="156" y="388"/>
                  </a:lnTo>
                  <a:lnTo>
                    <a:pt x="156" y="388"/>
                  </a:lnTo>
                  <a:lnTo>
                    <a:pt x="158" y="388"/>
                  </a:lnTo>
                  <a:lnTo>
                    <a:pt x="158" y="388"/>
                  </a:lnTo>
                  <a:lnTo>
                    <a:pt x="158" y="388"/>
                  </a:lnTo>
                  <a:lnTo>
                    <a:pt x="158" y="386"/>
                  </a:lnTo>
                  <a:lnTo>
                    <a:pt x="156" y="381"/>
                  </a:lnTo>
                  <a:lnTo>
                    <a:pt x="153" y="379"/>
                  </a:lnTo>
                  <a:lnTo>
                    <a:pt x="153" y="379"/>
                  </a:lnTo>
                  <a:lnTo>
                    <a:pt x="153" y="377"/>
                  </a:lnTo>
                  <a:lnTo>
                    <a:pt x="153" y="377"/>
                  </a:lnTo>
                  <a:lnTo>
                    <a:pt x="153" y="374"/>
                  </a:lnTo>
                  <a:lnTo>
                    <a:pt x="153" y="374"/>
                  </a:lnTo>
                  <a:lnTo>
                    <a:pt x="149" y="365"/>
                  </a:lnTo>
                  <a:lnTo>
                    <a:pt x="149" y="362"/>
                  </a:lnTo>
                  <a:lnTo>
                    <a:pt x="149" y="362"/>
                  </a:lnTo>
                  <a:lnTo>
                    <a:pt x="149" y="362"/>
                  </a:lnTo>
                  <a:lnTo>
                    <a:pt x="149" y="362"/>
                  </a:lnTo>
                  <a:lnTo>
                    <a:pt x="146" y="362"/>
                  </a:lnTo>
                  <a:lnTo>
                    <a:pt x="146" y="360"/>
                  </a:lnTo>
                  <a:lnTo>
                    <a:pt x="144" y="360"/>
                  </a:lnTo>
                  <a:lnTo>
                    <a:pt x="144" y="360"/>
                  </a:lnTo>
                  <a:lnTo>
                    <a:pt x="144" y="358"/>
                  </a:lnTo>
                  <a:lnTo>
                    <a:pt x="142" y="358"/>
                  </a:lnTo>
                  <a:lnTo>
                    <a:pt x="144" y="358"/>
                  </a:lnTo>
                  <a:lnTo>
                    <a:pt x="144" y="358"/>
                  </a:lnTo>
                  <a:lnTo>
                    <a:pt x="144" y="358"/>
                  </a:lnTo>
                  <a:lnTo>
                    <a:pt x="144" y="358"/>
                  </a:lnTo>
                  <a:lnTo>
                    <a:pt x="146" y="360"/>
                  </a:lnTo>
                  <a:lnTo>
                    <a:pt x="146" y="360"/>
                  </a:lnTo>
                  <a:lnTo>
                    <a:pt x="146" y="360"/>
                  </a:lnTo>
                  <a:lnTo>
                    <a:pt x="149" y="360"/>
                  </a:lnTo>
                  <a:lnTo>
                    <a:pt x="149" y="360"/>
                  </a:lnTo>
                  <a:lnTo>
                    <a:pt x="149" y="360"/>
                  </a:lnTo>
                  <a:lnTo>
                    <a:pt x="149" y="360"/>
                  </a:lnTo>
                  <a:lnTo>
                    <a:pt x="149" y="362"/>
                  </a:lnTo>
                  <a:lnTo>
                    <a:pt x="151" y="365"/>
                  </a:lnTo>
                  <a:lnTo>
                    <a:pt x="151" y="367"/>
                  </a:lnTo>
                  <a:lnTo>
                    <a:pt x="151" y="367"/>
                  </a:lnTo>
                  <a:lnTo>
                    <a:pt x="153" y="370"/>
                  </a:lnTo>
                  <a:lnTo>
                    <a:pt x="156" y="372"/>
                  </a:lnTo>
                  <a:lnTo>
                    <a:pt x="168" y="377"/>
                  </a:lnTo>
                  <a:lnTo>
                    <a:pt x="168" y="377"/>
                  </a:lnTo>
                  <a:lnTo>
                    <a:pt x="168" y="377"/>
                  </a:lnTo>
                  <a:lnTo>
                    <a:pt x="168" y="377"/>
                  </a:lnTo>
                  <a:lnTo>
                    <a:pt x="170" y="377"/>
                  </a:lnTo>
                  <a:lnTo>
                    <a:pt x="170" y="377"/>
                  </a:lnTo>
                  <a:lnTo>
                    <a:pt x="170" y="377"/>
                  </a:lnTo>
                  <a:lnTo>
                    <a:pt x="170" y="377"/>
                  </a:lnTo>
                  <a:lnTo>
                    <a:pt x="172" y="377"/>
                  </a:lnTo>
                  <a:lnTo>
                    <a:pt x="172" y="377"/>
                  </a:lnTo>
                  <a:lnTo>
                    <a:pt x="175" y="377"/>
                  </a:lnTo>
                  <a:lnTo>
                    <a:pt x="175" y="377"/>
                  </a:lnTo>
                  <a:lnTo>
                    <a:pt x="175" y="374"/>
                  </a:lnTo>
                  <a:lnTo>
                    <a:pt x="175" y="374"/>
                  </a:lnTo>
                  <a:lnTo>
                    <a:pt x="175" y="374"/>
                  </a:lnTo>
                  <a:lnTo>
                    <a:pt x="172" y="374"/>
                  </a:lnTo>
                  <a:lnTo>
                    <a:pt x="175" y="372"/>
                  </a:lnTo>
                  <a:lnTo>
                    <a:pt x="175" y="372"/>
                  </a:lnTo>
                  <a:lnTo>
                    <a:pt x="175" y="370"/>
                  </a:lnTo>
                  <a:lnTo>
                    <a:pt x="172" y="370"/>
                  </a:lnTo>
                  <a:lnTo>
                    <a:pt x="172" y="370"/>
                  </a:lnTo>
                  <a:lnTo>
                    <a:pt x="172" y="370"/>
                  </a:lnTo>
                  <a:lnTo>
                    <a:pt x="175" y="370"/>
                  </a:lnTo>
                  <a:lnTo>
                    <a:pt x="175" y="370"/>
                  </a:lnTo>
                  <a:lnTo>
                    <a:pt x="175" y="367"/>
                  </a:lnTo>
                  <a:lnTo>
                    <a:pt x="175" y="370"/>
                  </a:lnTo>
                  <a:lnTo>
                    <a:pt x="177" y="372"/>
                  </a:lnTo>
                  <a:lnTo>
                    <a:pt x="177" y="372"/>
                  </a:lnTo>
                  <a:lnTo>
                    <a:pt x="177" y="372"/>
                  </a:lnTo>
                  <a:lnTo>
                    <a:pt x="177" y="370"/>
                  </a:lnTo>
                  <a:lnTo>
                    <a:pt x="177" y="370"/>
                  </a:lnTo>
                  <a:lnTo>
                    <a:pt x="177" y="367"/>
                  </a:lnTo>
                  <a:lnTo>
                    <a:pt x="179" y="370"/>
                  </a:lnTo>
                  <a:lnTo>
                    <a:pt x="179" y="372"/>
                  </a:lnTo>
                  <a:lnTo>
                    <a:pt x="179" y="374"/>
                  </a:lnTo>
                  <a:lnTo>
                    <a:pt x="179" y="374"/>
                  </a:lnTo>
                  <a:lnTo>
                    <a:pt x="182" y="374"/>
                  </a:lnTo>
                  <a:lnTo>
                    <a:pt x="182" y="374"/>
                  </a:lnTo>
                  <a:lnTo>
                    <a:pt x="182" y="374"/>
                  </a:lnTo>
                  <a:lnTo>
                    <a:pt x="182" y="374"/>
                  </a:lnTo>
                  <a:lnTo>
                    <a:pt x="184" y="374"/>
                  </a:lnTo>
                  <a:lnTo>
                    <a:pt x="184" y="374"/>
                  </a:lnTo>
                  <a:lnTo>
                    <a:pt x="184" y="377"/>
                  </a:lnTo>
                  <a:lnTo>
                    <a:pt x="184" y="377"/>
                  </a:lnTo>
                  <a:lnTo>
                    <a:pt x="187" y="377"/>
                  </a:lnTo>
                  <a:lnTo>
                    <a:pt x="187" y="379"/>
                  </a:lnTo>
                  <a:lnTo>
                    <a:pt x="187" y="379"/>
                  </a:lnTo>
                  <a:lnTo>
                    <a:pt x="187" y="377"/>
                  </a:lnTo>
                  <a:lnTo>
                    <a:pt x="187" y="374"/>
                  </a:lnTo>
                  <a:lnTo>
                    <a:pt x="184" y="374"/>
                  </a:lnTo>
                  <a:lnTo>
                    <a:pt x="184" y="374"/>
                  </a:lnTo>
                  <a:lnTo>
                    <a:pt x="184" y="372"/>
                  </a:lnTo>
                  <a:lnTo>
                    <a:pt x="184" y="372"/>
                  </a:lnTo>
                  <a:lnTo>
                    <a:pt x="184" y="372"/>
                  </a:lnTo>
                  <a:lnTo>
                    <a:pt x="184" y="370"/>
                  </a:lnTo>
                  <a:lnTo>
                    <a:pt x="184" y="367"/>
                  </a:lnTo>
                  <a:lnTo>
                    <a:pt x="184" y="367"/>
                  </a:lnTo>
                  <a:lnTo>
                    <a:pt x="182" y="365"/>
                  </a:lnTo>
                  <a:lnTo>
                    <a:pt x="182" y="365"/>
                  </a:lnTo>
                  <a:lnTo>
                    <a:pt x="182" y="362"/>
                  </a:lnTo>
                  <a:lnTo>
                    <a:pt x="182" y="360"/>
                  </a:lnTo>
                  <a:lnTo>
                    <a:pt x="182" y="360"/>
                  </a:lnTo>
                  <a:lnTo>
                    <a:pt x="182" y="362"/>
                  </a:lnTo>
                  <a:lnTo>
                    <a:pt x="184" y="365"/>
                  </a:lnTo>
                  <a:lnTo>
                    <a:pt x="184" y="365"/>
                  </a:lnTo>
                  <a:lnTo>
                    <a:pt x="184" y="365"/>
                  </a:lnTo>
                  <a:lnTo>
                    <a:pt x="184" y="365"/>
                  </a:lnTo>
                  <a:lnTo>
                    <a:pt x="184" y="365"/>
                  </a:lnTo>
                  <a:lnTo>
                    <a:pt x="184" y="365"/>
                  </a:lnTo>
                  <a:lnTo>
                    <a:pt x="184" y="367"/>
                  </a:lnTo>
                  <a:lnTo>
                    <a:pt x="184" y="367"/>
                  </a:lnTo>
                  <a:lnTo>
                    <a:pt x="184" y="367"/>
                  </a:lnTo>
                  <a:lnTo>
                    <a:pt x="187" y="367"/>
                  </a:lnTo>
                  <a:lnTo>
                    <a:pt x="187" y="370"/>
                  </a:lnTo>
                  <a:lnTo>
                    <a:pt x="187" y="370"/>
                  </a:lnTo>
                  <a:lnTo>
                    <a:pt x="187" y="370"/>
                  </a:lnTo>
                  <a:lnTo>
                    <a:pt x="189" y="370"/>
                  </a:lnTo>
                  <a:lnTo>
                    <a:pt x="189" y="370"/>
                  </a:lnTo>
                  <a:lnTo>
                    <a:pt x="189" y="370"/>
                  </a:lnTo>
                  <a:lnTo>
                    <a:pt x="187" y="367"/>
                  </a:lnTo>
                  <a:lnTo>
                    <a:pt x="187" y="367"/>
                  </a:lnTo>
                  <a:lnTo>
                    <a:pt x="187" y="367"/>
                  </a:lnTo>
                  <a:lnTo>
                    <a:pt x="187" y="365"/>
                  </a:lnTo>
                  <a:lnTo>
                    <a:pt x="189" y="360"/>
                  </a:lnTo>
                  <a:lnTo>
                    <a:pt x="189" y="360"/>
                  </a:lnTo>
                  <a:lnTo>
                    <a:pt x="189" y="360"/>
                  </a:lnTo>
                  <a:lnTo>
                    <a:pt x="189" y="362"/>
                  </a:lnTo>
                  <a:lnTo>
                    <a:pt x="189" y="362"/>
                  </a:lnTo>
                  <a:lnTo>
                    <a:pt x="189" y="365"/>
                  </a:lnTo>
                  <a:lnTo>
                    <a:pt x="189" y="365"/>
                  </a:lnTo>
                  <a:lnTo>
                    <a:pt x="189" y="365"/>
                  </a:lnTo>
                  <a:lnTo>
                    <a:pt x="189" y="365"/>
                  </a:lnTo>
                  <a:lnTo>
                    <a:pt x="189" y="365"/>
                  </a:lnTo>
                  <a:lnTo>
                    <a:pt x="189" y="367"/>
                  </a:lnTo>
                  <a:lnTo>
                    <a:pt x="191" y="367"/>
                  </a:lnTo>
                  <a:lnTo>
                    <a:pt x="191" y="370"/>
                  </a:lnTo>
                  <a:lnTo>
                    <a:pt x="191" y="370"/>
                  </a:lnTo>
                  <a:lnTo>
                    <a:pt x="191" y="370"/>
                  </a:lnTo>
                  <a:lnTo>
                    <a:pt x="194" y="370"/>
                  </a:lnTo>
                  <a:lnTo>
                    <a:pt x="194" y="370"/>
                  </a:lnTo>
                  <a:lnTo>
                    <a:pt x="196" y="367"/>
                  </a:lnTo>
                  <a:lnTo>
                    <a:pt x="196" y="367"/>
                  </a:lnTo>
                  <a:lnTo>
                    <a:pt x="194" y="367"/>
                  </a:lnTo>
                  <a:lnTo>
                    <a:pt x="194" y="365"/>
                  </a:lnTo>
                  <a:lnTo>
                    <a:pt x="194" y="365"/>
                  </a:lnTo>
                  <a:lnTo>
                    <a:pt x="196" y="365"/>
                  </a:lnTo>
                  <a:lnTo>
                    <a:pt x="196" y="365"/>
                  </a:lnTo>
                  <a:lnTo>
                    <a:pt x="196" y="367"/>
                  </a:lnTo>
                  <a:lnTo>
                    <a:pt x="198" y="370"/>
                  </a:lnTo>
                  <a:lnTo>
                    <a:pt x="201" y="370"/>
                  </a:lnTo>
                  <a:lnTo>
                    <a:pt x="201" y="372"/>
                  </a:lnTo>
                  <a:lnTo>
                    <a:pt x="201" y="372"/>
                  </a:lnTo>
                  <a:lnTo>
                    <a:pt x="203" y="372"/>
                  </a:lnTo>
                  <a:lnTo>
                    <a:pt x="203" y="372"/>
                  </a:lnTo>
                  <a:lnTo>
                    <a:pt x="203" y="370"/>
                  </a:lnTo>
                  <a:lnTo>
                    <a:pt x="203" y="370"/>
                  </a:lnTo>
                  <a:lnTo>
                    <a:pt x="206" y="370"/>
                  </a:lnTo>
                  <a:lnTo>
                    <a:pt x="206" y="365"/>
                  </a:lnTo>
                  <a:lnTo>
                    <a:pt x="206" y="365"/>
                  </a:lnTo>
                  <a:lnTo>
                    <a:pt x="206" y="365"/>
                  </a:lnTo>
                  <a:lnTo>
                    <a:pt x="206" y="367"/>
                  </a:lnTo>
                  <a:lnTo>
                    <a:pt x="206" y="372"/>
                  </a:lnTo>
                  <a:lnTo>
                    <a:pt x="206" y="374"/>
                  </a:lnTo>
                  <a:lnTo>
                    <a:pt x="206" y="374"/>
                  </a:lnTo>
                  <a:lnTo>
                    <a:pt x="206" y="374"/>
                  </a:lnTo>
                  <a:lnTo>
                    <a:pt x="206" y="377"/>
                  </a:lnTo>
                  <a:lnTo>
                    <a:pt x="206" y="377"/>
                  </a:lnTo>
                  <a:lnTo>
                    <a:pt x="206" y="377"/>
                  </a:lnTo>
                  <a:lnTo>
                    <a:pt x="206" y="377"/>
                  </a:lnTo>
                  <a:lnTo>
                    <a:pt x="206" y="377"/>
                  </a:lnTo>
                  <a:lnTo>
                    <a:pt x="206" y="377"/>
                  </a:lnTo>
                  <a:lnTo>
                    <a:pt x="206" y="377"/>
                  </a:lnTo>
                  <a:lnTo>
                    <a:pt x="208" y="377"/>
                  </a:lnTo>
                  <a:lnTo>
                    <a:pt x="208" y="377"/>
                  </a:lnTo>
                  <a:lnTo>
                    <a:pt x="208" y="377"/>
                  </a:lnTo>
                  <a:lnTo>
                    <a:pt x="208" y="377"/>
                  </a:lnTo>
                  <a:lnTo>
                    <a:pt x="210" y="377"/>
                  </a:lnTo>
                  <a:lnTo>
                    <a:pt x="210" y="377"/>
                  </a:lnTo>
                  <a:lnTo>
                    <a:pt x="213" y="379"/>
                  </a:lnTo>
                  <a:lnTo>
                    <a:pt x="213" y="379"/>
                  </a:lnTo>
                  <a:lnTo>
                    <a:pt x="215" y="379"/>
                  </a:lnTo>
                  <a:lnTo>
                    <a:pt x="215" y="379"/>
                  </a:lnTo>
                  <a:lnTo>
                    <a:pt x="215" y="379"/>
                  </a:lnTo>
                  <a:lnTo>
                    <a:pt x="215" y="377"/>
                  </a:lnTo>
                  <a:lnTo>
                    <a:pt x="217" y="377"/>
                  </a:lnTo>
                  <a:lnTo>
                    <a:pt x="217" y="377"/>
                  </a:lnTo>
                  <a:lnTo>
                    <a:pt x="217" y="377"/>
                  </a:lnTo>
                  <a:lnTo>
                    <a:pt x="217" y="379"/>
                  </a:lnTo>
                  <a:lnTo>
                    <a:pt x="217" y="379"/>
                  </a:lnTo>
                  <a:lnTo>
                    <a:pt x="220" y="379"/>
                  </a:lnTo>
                  <a:lnTo>
                    <a:pt x="220" y="379"/>
                  </a:lnTo>
                  <a:lnTo>
                    <a:pt x="222" y="379"/>
                  </a:lnTo>
                  <a:lnTo>
                    <a:pt x="222" y="379"/>
                  </a:lnTo>
                  <a:lnTo>
                    <a:pt x="222" y="379"/>
                  </a:lnTo>
                  <a:lnTo>
                    <a:pt x="222" y="379"/>
                  </a:lnTo>
                  <a:lnTo>
                    <a:pt x="222" y="379"/>
                  </a:lnTo>
                  <a:lnTo>
                    <a:pt x="222" y="379"/>
                  </a:lnTo>
                  <a:lnTo>
                    <a:pt x="224" y="381"/>
                  </a:lnTo>
                  <a:lnTo>
                    <a:pt x="224" y="381"/>
                  </a:lnTo>
                  <a:lnTo>
                    <a:pt x="224" y="381"/>
                  </a:lnTo>
                  <a:lnTo>
                    <a:pt x="224" y="381"/>
                  </a:lnTo>
                  <a:lnTo>
                    <a:pt x="227" y="381"/>
                  </a:lnTo>
                  <a:lnTo>
                    <a:pt x="227" y="381"/>
                  </a:lnTo>
                  <a:lnTo>
                    <a:pt x="227" y="381"/>
                  </a:lnTo>
                  <a:lnTo>
                    <a:pt x="229" y="381"/>
                  </a:lnTo>
                  <a:lnTo>
                    <a:pt x="232" y="381"/>
                  </a:lnTo>
                  <a:lnTo>
                    <a:pt x="234" y="386"/>
                  </a:lnTo>
                  <a:lnTo>
                    <a:pt x="234" y="386"/>
                  </a:lnTo>
                  <a:lnTo>
                    <a:pt x="234" y="386"/>
                  </a:lnTo>
                  <a:lnTo>
                    <a:pt x="236" y="386"/>
                  </a:lnTo>
                  <a:lnTo>
                    <a:pt x="239" y="386"/>
                  </a:lnTo>
                  <a:lnTo>
                    <a:pt x="241" y="386"/>
                  </a:lnTo>
                  <a:lnTo>
                    <a:pt x="241" y="386"/>
                  </a:lnTo>
                  <a:lnTo>
                    <a:pt x="241" y="386"/>
                  </a:lnTo>
                  <a:lnTo>
                    <a:pt x="243" y="386"/>
                  </a:lnTo>
                  <a:lnTo>
                    <a:pt x="243" y="386"/>
                  </a:lnTo>
                  <a:lnTo>
                    <a:pt x="243" y="386"/>
                  </a:lnTo>
                  <a:lnTo>
                    <a:pt x="246" y="386"/>
                  </a:lnTo>
                  <a:lnTo>
                    <a:pt x="246" y="386"/>
                  </a:lnTo>
                  <a:lnTo>
                    <a:pt x="246" y="388"/>
                  </a:lnTo>
                  <a:lnTo>
                    <a:pt x="251" y="388"/>
                  </a:lnTo>
                  <a:lnTo>
                    <a:pt x="251" y="386"/>
                  </a:lnTo>
                  <a:lnTo>
                    <a:pt x="251" y="386"/>
                  </a:lnTo>
                  <a:lnTo>
                    <a:pt x="251" y="386"/>
                  </a:lnTo>
                  <a:lnTo>
                    <a:pt x="251" y="386"/>
                  </a:lnTo>
                  <a:lnTo>
                    <a:pt x="253" y="386"/>
                  </a:lnTo>
                  <a:lnTo>
                    <a:pt x="253" y="384"/>
                  </a:lnTo>
                  <a:lnTo>
                    <a:pt x="253" y="384"/>
                  </a:lnTo>
                  <a:lnTo>
                    <a:pt x="253" y="386"/>
                  </a:lnTo>
                  <a:lnTo>
                    <a:pt x="253" y="386"/>
                  </a:lnTo>
                  <a:lnTo>
                    <a:pt x="253" y="386"/>
                  </a:lnTo>
                  <a:lnTo>
                    <a:pt x="253" y="386"/>
                  </a:lnTo>
                  <a:lnTo>
                    <a:pt x="253" y="386"/>
                  </a:lnTo>
                  <a:lnTo>
                    <a:pt x="253" y="388"/>
                  </a:lnTo>
                  <a:lnTo>
                    <a:pt x="253" y="388"/>
                  </a:lnTo>
                  <a:lnTo>
                    <a:pt x="253" y="388"/>
                  </a:lnTo>
                  <a:lnTo>
                    <a:pt x="253" y="388"/>
                  </a:lnTo>
                  <a:lnTo>
                    <a:pt x="253" y="388"/>
                  </a:lnTo>
                  <a:lnTo>
                    <a:pt x="253" y="388"/>
                  </a:lnTo>
                  <a:lnTo>
                    <a:pt x="253" y="388"/>
                  </a:lnTo>
                  <a:lnTo>
                    <a:pt x="253" y="388"/>
                  </a:lnTo>
                  <a:lnTo>
                    <a:pt x="253" y="391"/>
                  </a:lnTo>
                  <a:lnTo>
                    <a:pt x="258" y="391"/>
                  </a:lnTo>
                  <a:lnTo>
                    <a:pt x="258" y="393"/>
                  </a:lnTo>
                  <a:lnTo>
                    <a:pt x="260" y="391"/>
                  </a:lnTo>
                  <a:lnTo>
                    <a:pt x="260" y="391"/>
                  </a:lnTo>
                  <a:lnTo>
                    <a:pt x="265" y="393"/>
                  </a:lnTo>
                  <a:lnTo>
                    <a:pt x="267" y="393"/>
                  </a:lnTo>
                  <a:lnTo>
                    <a:pt x="267" y="396"/>
                  </a:lnTo>
                  <a:lnTo>
                    <a:pt x="269" y="396"/>
                  </a:lnTo>
                  <a:lnTo>
                    <a:pt x="269" y="396"/>
                  </a:lnTo>
                  <a:lnTo>
                    <a:pt x="269" y="396"/>
                  </a:lnTo>
                  <a:lnTo>
                    <a:pt x="269" y="396"/>
                  </a:lnTo>
                  <a:lnTo>
                    <a:pt x="267" y="396"/>
                  </a:lnTo>
                  <a:lnTo>
                    <a:pt x="269" y="398"/>
                  </a:lnTo>
                  <a:lnTo>
                    <a:pt x="269" y="398"/>
                  </a:lnTo>
                  <a:lnTo>
                    <a:pt x="269" y="398"/>
                  </a:lnTo>
                  <a:lnTo>
                    <a:pt x="269" y="400"/>
                  </a:lnTo>
                  <a:lnTo>
                    <a:pt x="269" y="400"/>
                  </a:lnTo>
                  <a:lnTo>
                    <a:pt x="269" y="403"/>
                  </a:lnTo>
                  <a:lnTo>
                    <a:pt x="272" y="403"/>
                  </a:lnTo>
                  <a:lnTo>
                    <a:pt x="272" y="403"/>
                  </a:lnTo>
                  <a:lnTo>
                    <a:pt x="274" y="405"/>
                  </a:lnTo>
                  <a:lnTo>
                    <a:pt x="274" y="405"/>
                  </a:lnTo>
                  <a:lnTo>
                    <a:pt x="277" y="405"/>
                  </a:lnTo>
                  <a:lnTo>
                    <a:pt x="277" y="407"/>
                  </a:lnTo>
                  <a:lnTo>
                    <a:pt x="277" y="407"/>
                  </a:lnTo>
                  <a:lnTo>
                    <a:pt x="277" y="410"/>
                  </a:lnTo>
                  <a:lnTo>
                    <a:pt x="277" y="410"/>
                  </a:lnTo>
                  <a:lnTo>
                    <a:pt x="277" y="410"/>
                  </a:lnTo>
                  <a:lnTo>
                    <a:pt x="277" y="412"/>
                  </a:lnTo>
                  <a:lnTo>
                    <a:pt x="277" y="414"/>
                  </a:lnTo>
                  <a:lnTo>
                    <a:pt x="277" y="414"/>
                  </a:lnTo>
                  <a:lnTo>
                    <a:pt x="281" y="422"/>
                  </a:lnTo>
                  <a:lnTo>
                    <a:pt x="284" y="424"/>
                  </a:lnTo>
                  <a:lnTo>
                    <a:pt x="286" y="426"/>
                  </a:lnTo>
                  <a:lnTo>
                    <a:pt x="286" y="426"/>
                  </a:lnTo>
                  <a:lnTo>
                    <a:pt x="286" y="426"/>
                  </a:lnTo>
                  <a:lnTo>
                    <a:pt x="286" y="429"/>
                  </a:lnTo>
                  <a:lnTo>
                    <a:pt x="288" y="431"/>
                  </a:lnTo>
                  <a:lnTo>
                    <a:pt x="288" y="431"/>
                  </a:lnTo>
                  <a:lnTo>
                    <a:pt x="291" y="433"/>
                  </a:lnTo>
                  <a:lnTo>
                    <a:pt x="291" y="433"/>
                  </a:lnTo>
                  <a:lnTo>
                    <a:pt x="291" y="433"/>
                  </a:lnTo>
                  <a:lnTo>
                    <a:pt x="288" y="433"/>
                  </a:lnTo>
                  <a:lnTo>
                    <a:pt x="291" y="433"/>
                  </a:lnTo>
                  <a:lnTo>
                    <a:pt x="291" y="433"/>
                  </a:lnTo>
                  <a:lnTo>
                    <a:pt x="291" y="433"/>
                  </a:lnTo>
                  <a:lnTo>
                    <a:pt x="291" y="436"/>
                  </a:lnTo>
                  <a:lnTo>
                    <a:pt x="291" y="436"/>
                  </a:lnTo>
                  <a:lnTo>
                    <a:pt x="291" y="436"/>
                  </a:lnTo>
                  <a:lnTo>
                    <a:pt x="291" y="436"/>
                  </a:lnTo>
                  <a:lnTo>
                    <a:pt x="293" y="436"/>
                  </a:lnTo>
                  <a:lnTo>
                    <a:pt x="293" y="436"/>
                  </a:lnTo>
                  <a:lnTo>
                    <a:pt x="293" y="438"/>
                  </a:lnTo>
                  <a:lnTo>
                    <a:pt x="293" y="438"/>
                  </a:lnTo>
                  <a:lnTo>
                    <a:pt x="293" y="438"/>
                  </a:lnTo>
                  <a:lnTo>
                    <a:pt x="293" y="436"/>
                  </a:lnTo>
                  <a:lnTo>
                    <a:pt x="293" y="438"/>
                  </a:lnTo>
                  <a:lnTo>
                    <a:pt x="293" y="438"/>
                  </a:lnTo>
                  <a:lnTo>
                    <a:pt x="293" y="438"/>
                  </a:lnTo>
                  <a:lnTo>
                    <a:pt x="293" y="441"/>
                  </a:lnTo>
                  <a:lnTo>
                    <a:pt x="291" y="441"/>
                  </a:lnTo>
                  <a:lnTo>
                    <a:pt x="291" y="441"/>
                  </a:lnTo>
                  <a:lnTo>
                    <a:pt x="291" y="441"/>
                  </a:lnTo>
                  <a:lnTo>
                    <a:pt x="291" y="443"/>
                  </a:lnTo>
                  <a:lnTo>
                    <a:pt x="291" y="443"/>
                  </a:lnTo>
                  <a:lnTo>
                    <a:pt x="291" y="443"/>
                  </a:lnTo>
                  <a:lnTo>
                    <a:pt x="291" y="443"/>
                  </a:lnTo>
                  <a:lnTo>
                    <a:pt x="291" y="445"/>
                  </a:lnTo>
                  <a:lnTo>
                    <a:pt x="293" y="445"/>
                  </a:lnTo>
                  <a:lnTo>
                    <a:pt x="293" y="448"/>
                  </a:lnTo>
                  <a:lnTo>
                    <a:pt x="293" y="448"/>
                  </a:lnTo>
                  <a:lnTo>
                    <a:pt x="295" y="450"/>
                  </a:lnTo>
                  <a:lnTo>
                    <a:pt x="295" y="450"/>
                  </a:lnTo>
                  <a:lnTo>
                    <a:pt x="300" y="450"/>
                  </a:lnTo>
                  <a:lnTo>
                    <a:pt x="300" y="452"/>
                  </a:lnTo>
                  <a:lnTo>
                    <a:pt x="300" y="452"/>
                  </a:lnTo>
                  <a:lnTo>
                    <a:pt x="300" y="452"/>
                  </a:lnTo>
                  <a:lnTo>
                    <a:pt x="303" y="452"/>
                  </a:lnTo>
                  <a:lnTo>
                    <a:pt x="303" y="452"/>
                  </a:lnTo>
                  <a:lnTo>
                    <a:pt x="305" y="452"/>
                  </a:lnTo>
                  <a:lnTo>
                    <a:pt x="305" y="455"/>
                  </a:lnTo>
                  <a:lnTo>
                    <a:pt x="307" y="455"/>
                  </a:lnTo>
                  <a:lnTo>
                    <a:pt x="310" y="455"/>
                  </a:lnTo>
                  <a:lnTo>
                    <a:pt x="310" y="455"/>
                  </a:lnTo>
                  <a:lnTo>
                    <a:pt x="312" y="452"/>
                  </a:lnTo>
                  <a:lnTo>
                    <a:pt x="312" y="452"/>
                  </a:lnTo>
                  <a:lnTo>
                    <a:pt x="312" y="452"/>
                  </a:lnTo>
                  <a:lnTo>
                    <a:pt x="312" y="450"/>
                  </a:lnTo>
                  <a:lnTo>
                    <a:pt x="312" y="450"/>
                  </a:lnTo>
                  <a:lnTo>
                    <a:pt x="312" y="450"/>
                  </a:lnTo>
                  <a:lnTo>
                    <a:pt x="312" y="450"/>
                  </a:lnTo>
                  <a:lnTo>
                    <a:pt x="312" y="450"/>
                  </a:lnTo>
                  <a:lnTo>
                    <a:pt x="312" y="452"/>
                  </a:lnTo>
                  <a:lnTo>
                    <a:pt x="312" y="452"/>
                  </a:lnTo>
                  <a:lnTo>
                    <a:pt x="312" y="452"/>
                  </a:lnTo>
                  <a:lnTo>
                    <a:pt x="312" y="455"/>
                  </a:lnTo>
                  <a:lnTo>
                    <a:pt x="312" y="455"/>
                  </a:lnTo>
                  <a:lnTo>
                    <a:pt x="310" y="455"/>
                  </a:lnTo>
                  <a:lnTo>
                    <a:pt x="310" y="455"/>
                  </a:lnTo>
                  <a:lnTo>
                    <a:pt x="310" y="455"/>
                  </a:lnTo>
                  <a:lnTo>
                    <a:pt x="307" y="457"/>
                  </a:lnTo>
                  <a:lnTo>
                    <a:pt x="307" y="457"/>
                  </a:lnTo>
                  <a:lnTo>
                    <a:pt x="310" y="457"/>
                  </a:lnTo>
                  <a:lnTo>
                    <a:pt x="310" y="457"/>
                  </a:lnTo>
                  <a:lnTo>
                    <a:pt x="310" y="457"/>
                  </a:lnTo>
                  <a:lnTo>
                    <a:pt x="307" y="459"/>
                  </a:lnTo>
                  <a:lnTo>
                    <a:pt x="310" y="462"/>
                  </a:lnTo>
                  <a:lnTo>
                    <a:pt x="310" y="462"/>
                  </a:lnTo>
                  <a:lnTo>
                    <a:pt x="310" y="462"/>
                  </a:lnTo>
                  <a:lnTo>
                    <a:pt x="310" y="464"/>
                  </a:lnTo>
                  <a:lnTo>
                    <a:pt x="310" y="464"/>
                  </a:lnTo>
                  <a:lnTo>
                    <a:pt x="310" y="464"/>
                  </a:lnTo>
                  <a:lnTo>
                    <a:pt x="307" y="464"/>
                  </a:lnTo>
                  <a:lnTo>
                    <a:pt x="310" y="464"/>
                  </a:lnTo>
                  <a:lnTo>
                    <a:pt x="312" y="464"/>
                  </a:lnTo>
                  <a:lnTo>
                    <a:pt x="312" y="464"/>
                  </a:lnTo>
                  <a:lnTo>
                    <a:pt x="312" y="467"/>
                  </a:lnTo>
                  <a:lnTo>
                    <a:pt x="314" y="467"/>
                  </a:lnTo>
                  <a:lnTo>
                    <a:pt x="314" y="471"/>
                  </a:lnTo>
                  <a:lnTo>
                    <a:pt x="314" y="471"/>
                  </a:lnTo>
                  <a:lnTo>
                    <a:pt x="314" y="474"/>
                  </a:lnTo>
                  <a:lnTo>
                    <a:pt x="317" y="476"/>
                  </a:lnTo>
                  <a:lnTo>
                    <a:pt x="317" y="476"/>
                  </a:lnTo>
                  <a:lnTo>
                    <a:pt x="319" y="476"/>
                  </a:lnTo>
                  <a:lnTo>
                    <a:pt x="319" y="476"/>
                  </a:lnTo>
                  <a:lnTo>
                    <a:pt x="319" y="476"/>
                  </a:lnTo>
                  <a:lnTo>
                    <a:pt x="319" y="476"/>
                  </a:lnTo>
                  <a:lnTo>
                    <a:pt x="319" y="476"/>
                  </a:lnTo>
                  <a:lnTo>
                    <a:pt x="319" y="476"/>
                  </a:lnTo>
                  <a:lnTo>
                    <a:pt x="319" y="476"/>
                  </a:lnTo>
                  <a:lnTo>
                    <a:pt x="319" y="474"/>
                  </a:lnTo>
                  <a:lnTo>
                    <a:pt x="317" y="474"/>
                  </a:lnTo>
                  <a:lnTo>
                    <a:pt x="317" y="474"/>
                  </a:lnTo>
                  <a:lnTo>
                    <a:pt x="319" y="474"/>
                  </a:lnTo>
                  <a:lnTo>
                    <a:pt x="319" y="474"/>
                  </a:lnTo>
                  <a:lnTo>
                    <a:pt x="319" y="474"/>
                  </a:lnTo>
                  <a:lnTo>
                    <a:pt x="322" y="474"/>
                  </a:lnTo>
                  <a:lnTo>
                    <a:pt x="322" y="476"/>
                  </a:lnTo>
                  <a:lnTo>
                    <a:pt x="322" y="476"/>
                  </a:lnTo>
                  <a:lnTo>
                    <a:pt x="322" y="478"/>
                  </a:lnTo>
                  <a:lnTo>
                    <a:pt x="322" y="478"/>
                  </a:lnTo>
                  <a:lnTo>
                    <a:pt x="324" y="478"/>
                  </a:lnTo>
                  <a:lnTo>
                    <a:pt x="326" y="481"/>
                  </a:lnTo>
                  <a:lnTo>
                    <a:pt x="326" y="481"/>
                  </a:lnTo>
                  <a:lnTo>
                    <a:pt x="326" y="478"/>
                  </a:lnTo>
                  <a:lnTo>
                    <a:pt x="326" y="478"/>
                  </a:lnTo>
                  <a:lnTo>
                    <a:pt x="326" y="478"/>
                  </a:lnTo>
                  <a:lnTo>
                    <a:pt x="329" y="478"/>
                  </a:lnTo>
                  <a:lnTo>
                    <a:pt x="329" y="478"/>
                  </a:lnTo>
                  <a:lnTo>
                    <a:pt x="329" y="481"/>
                  </a:lnTo>
                  <a:lnTo>
                    <a:pt x="329" y="481"/>
                  </a:lnTo>
                  <a:lnTo>
                    <a:pt x="329" y="483"/>
                  </a:lnTo>
                  <a:lnTo>
                    <a:pt x="331" y="481"/>
                  </a:lnTo>
                  <a:lnTo>
                    <a:pt x="331" y="483"/>
                  </a:lnTo>
                  <a:lnTo>
                    <a:pt x="331" y="483"/>
                  </a:lnTo>
                  <a:lnTo>
                    <a:pt x="331" y="483"/>
                  </a:lnTo>
                  <a:lnTo>
                    <a:pt x="333" y="486"/>
                  </a:lnTo>
                  <a:lnTo>
                    <a:pt x="333" y="486"/>
                  </a:lnTo>
                  <a:lnTo>
                    <a:pt x="338" y="493"/>
                  </a:lnTo>
                  <a:lnTo>
                    <a:pt x="338" y="495"/>
                  </a:lnTo>
                  <a:lnTo>
                    <a:pt x="338" y="495"/>
                  </a:lnTo>
                  <a:lnTo>
                    <a:pt x="338" y="497"/>
                  </a:lnTo>
                  <a:lnTo>
                    <a:pt x="338" y="500"/>
                  </a:lnTo>
                  <a:lnTo>
                    <a:pt x="340" y="500"/>
                  </a:lnTo>
                  <a:lnTo>
                    <a:pt x="340" y="500"/>
                  </a:lnTo>
                  <a:lnTo>
                    <a:pt x="340" y="502"/>
                  </a:lnTo>
                  <a:lnTo>
                    <a:pt x="343" y="502"/>
                  </a:lnTo>
                  <a:lnTo>
                    <a:pt x="343" y="502"/>
                  </a:lnTo>
                  <a:lnTo>
                    <a:pt x="343" y="504"/>
                  </a:lnTo>
                  <a:lnTo>
                    <a:pt x="345" y="507"/>
                  </a:lnTo>
                  <a:lnTo>
                    <a:pt x="345" y="507"/>
                  </a:lnTo>
                  <a:lnTo>
                    <a:pt x="345" y="507"/>
                  </a:lnTo>
                  <a:lnTo>
                    <a:pt x="345" y="507"/>
                  </a:lnTo>
                  <a:lnTo>
                    <a:pt x="348" y="507"/>
                  </a:lnTo>
                  <a:lnTo>
                    <a:pt x="348" y="507"/>
                  </a:lnTo>
                  <a:lnTo>
                    <a:pt x="348" y="507"/>
                  </a:lnTo>
                  <a:lnTo>
                    <a:pt x="348" y="507"/>
                  </a:lnTo>
                  <a:lnTo>
                    <a:pt x="348" y="507"/>
                  </a:lnTo>
                  <a:lnTo>
                    <a:pt x="348" y="507"/>
                  </a:lnTo>
                  <a:lnTo>
                    <a:pt x="350" y="514"/>
                  </a:lnTo>
                  <a:lnTo>
                    <a:pt x="350" y="514"/>
                  </a:lnTo>
                  <a:lnTo>
                    <a:pt x="352" y="512"/>
                  </a:lnTo>
                  <a:lnTo>
                    <a:pt x="352" y="509"/>
                  </a:lnTo>
                  <a:lnTo>
                    <a:pt x="355" y="512"/>
                  </a:lnTo>
                  <a:lnTo>
                    <a:pt x="355" y="512"/>
                  </a:lnTo>
                  <a:lnTo>
                    <a:pt x="357" y="512"/>
                  </a:lnTo>
                  <a:lnTo>
                    <a:pt x="357" y="512"/>
                  </a:lnTo>
                  <a:lnTo>
                    <a:pt x="357" y="509"/>
                  </a:lnTo>
                  <a:lnTo>
                    <a:pt x="357" y="509"/>
                  </a:lnTo>
                  <a:lnTo>
                    <a:pt x="357" y="509"/>
                  </a:lnTo>
                  <a:lnTo>
                    <a:pt x="357" y="509"/>
                  </a:lnTo>
                  <a:lnTo>
                    <a:pt x="357" y="512"/>
                  </a:lnTo>
                  <a:lnTo>
                    <a:pt x="357" y="512"/>
                  </a:lnTo>
                  <a:lnTo>
                    <a:pt x="357" y="512"/>
                  </a:lnTo>
                  <a:lnTo>
                    <a:pt x="357" y="514"/>
                  </a:lnTo>
                  <a:lnTo>
                    <a:pt x="357" y="512"/>
                  </a:lnTo>
                  <a:lnTo>
                    <a:pt x="359" y="512"/>
                  </a:lnTo>
                  <a:lnTo>
                    <a:pt x="359" y="512"/>
                  </a:lnTo>
                  <a:lnTo>
                    <a:pt x="359" y="514"/>
                  </a:lnTo>
                  <a:lnTo>
                    <a:pt x="362" y="514"/>
                  </a:lnTo>
                  <a:lnTo>
                    <a:pt x="362" y="514"/>
                  </a:lnTo>
                  <a:lnTo>
                    <a:pt x="362" y="516"/>
                  </a:lnTo>
                  <a:lnTo>
                    <a:pt x="362" y="516"/>
                  </a:lnTo>
                  <a:lnTo>
                    <a:pt x="364" y="516"/>
                  </a:lnTo>
                  <a:lnTo>
                    <a:pt x="364" y="516"/>
                  </a:lnTo>
                  <a:lnTo>
                    <a:pt x="364" y="514"/>
                  </a:lnTo>
                  <a:lnTo>
                    <a:pt x="366" y="514"/>
                  </a:lnTo>
                  <a:lnTo>
                    <a:pt x="369" y="514"/>
                  </a:lnTo>
                  <a:lnTo>
                    <a:pt x="371" y="514"/>
                  </a:lnTo>
                  <a:lnTo>
                    <a:pt x="371" y="512"/>
                  </a:lnTo>
                  <a:lnTo>
                    <a:pt x="374" y="512"/>
                  </a:lnTo>
                  <a:lnTo>
                    <a:pt x="374" y="512"/>
                  </a:lnTo>
                  <a:lnTo>
                    <a:pt x="374" y="514"/>
                  </a:lnTo>
                  <a:lnTo>
                    <a:pt x="374" y="514"/>
                  </a:lnTo>
                  <a:lnTo>
                    <a:pt x="374" y="514"/>
                  </a:lnTo>
                  <a:lnTo>
                    <a:pt x="376" y="514"/>
                  </a:lnTo>
                  <a:lnTo>
                    <a:pt x="376" y="514"/>
                  </a:lnTo>
                  <a:lnTo>
                    <a:pt x="376" y="514"/>
                  </a:lnTo>
                  <a:lnTo>
                    <a:pt x="378" y="514"/>
                  </a:lnTo>
                  <a:lnTo>
                    <a:pt x="378" y="516"/>
                  </a:lnTo>
                  <a:lnTo>
                    <a:pt x="378" y="514"/>
                  </a:lnTo>
                  <a:lnTo>
                    <a:pt x="378" y="514"/>
                  </a:lnTo>
                  <a:lnTo>
                    <a:pt x="381" y="516"/>
                  </a:lnTo>
                  <a:lnTo>
                    <a:pt x="381" y="516"/>
                  </a:lnTo>
                  <a:lnTo>
                    <a:pt x="381" y="516"/>
                  </a:lnTo>
                  <a:lnTo>
                    <a:pt x="385" y="519"/>
                  </a:lnTo>
                  <a:lnTo>
                    <a:pt x="385" y="519"/>
                  </a:lnTo>
                  <a:lnTo>
                    <a:pt x="390" y="519"/>
                  </a:lnTo>
                  <a:lnTo>
                    <a:pt x="390" y="519"/>
                  </a:lnTo>
                  <a:lnTo>
                    <a:pt x="390" y="519"/>
                  </a:lnTo>
                  <a:lnTo>
                    <a:pt x="393" y="516"/>
                  </a:lnTo>
                  <a:lnTo>
                    <a:pt x="393" y="516"/>
                  </a:lnTo>
                  <a:lnTo>
                    <a:pt x="393" y="516"/>
                  </a:lnTo>
                  <a:lnTo>
                    <a:pt x="393" y="519"/>
                  </a:lnTo>
                  <a:lnTo>
                    <a:pt x="395" y="519"/>
                  </a:lnTo>
                  <a:lnTo>
                    <a:pt x="397" y="519"/>
                  </a:lnTo>
                  <a:lnTo>
                    <a:pt x="397" y="519"/>
                  </a:lnTo>
                  <a:lnTo>
                    <a:pt x="397" y="519"/>
                  </a:lnTo>
                  <a:lnTo>
                    <a:pt x="397" y="516"/>
                  </a:lnTo>
                  <a:lnTo>
                    <a:pt x="400" y="516"/>
                  </a:lnTo>
                  <a:lnTo>
                    <a:pt x="400" y="516"/>
                  </a:lnTo>
                  <a:lnTo>
                    <a:pt x="400" y="514"/>
                  </a:lnTo>
                  <a:lnTo>
                    <a:pt x="400" y="514"/>
                  </a:lnTo>
                  <a:lnTo>
                    <a:pt x="400" y="514"/>
                  </a:lnTo>
                  <a:lnTo>
                    <a:pt x="400" y="516"/>
                  </a:lnTo>
                  <a:lnTo>
                    <a:pt x="400" y="516"/>
                  </a:lnTo>
                  <a:lnTo>
                    <a:pt x="402" y="516"/>
                  </a:lnTo>
                  <a:lnTo>
                    <a:pt x="402" y="516"/>
                  </a:lnTo>
                  <a:lnTo>
                    <a:pt x="402" y="516"/>
                  </a:lnTo>
                  <a:lnTo>
                    <a:pt x="402" y="514"/>
                  </a:lnTo>
                  <a:lnTo>
                    <a:pt x="402" y="516"/>
                  </a:lnTo>
                  <a:lnTo>
                    <a:pt x="404" y="516"/>
                  </a:lnTo>
                  <a:lnTo>
                    <a:pt x="404" y="516"/>
                  </a:lnTo>
                  <a:lnTo>
                    <a:pt x="402" y="516"/>
                  </a:lnTo>
                  <a:lnTo>
                    <a:pt x="402" y="516"/>
                  </a:lnTo>
                  <a:lnTo>
                    <a:pt x="402" y="516"/>
                  </a:lnTo>
                  <a:lnTo>
                    <a:pt x="402" y="519"/>
                  </a:lnTo>
                  <a:lnTo>
                    <a:pt x="402" y="519"/>
                  </a:lnTo>
                  <a:lnTo>
                    <a:pt x="402" y="519"/>
                  </a:lnTo>
                  <a:lnTo>
                    <a:pt x="402" y="519"/>
                  </a:lnTo>
                  <a:lnTo>
                    <a:pt x="402" y="519"/>
                  </a:lnTo>
                  <a:lnTo>
                    <a:pt x="402" y="519"/>
                  </a:lnTo>
                  <a:lnTo>
                    <a:pt x="402" y="519"/>
                  </a:lnTo>
                  <a:lnTo>
                    <a:pt x="402" y="521"/>
                  </a:lnTo>
                  <a:lnTo>
                    <a:pt x="402" y="521"/>
                  </a:lnTo>
                  <a:lnTo>
                    <a:pt x="402" y="521"/>
                  </a:lnTo>
                  <a:lnTo>
                    <a:pt x="404" y="521"/>
                  </a:lnTo>
                  <a:lnTo>
                    <a:pt x="404" y="521"/>
                  </a:lnTo>
                  <a:lnTo>
                    <a:pt x="407" y="521"/>
                  </a:lnTo>
                  <a:lnTo>
                    <a:pt x="409" y="521"/>
                  </a:lnTo>
                  <a:lnTo>
                    <a:pt x="409" y="521"/>
                  </a:lnTo>
                  <a:lnTo>
                    <a:pt x="411" y="523"/>
                  </a:lnTo>
                  <a:lnTo>
                    <a:pt x="414" y="523"/>
                  </a:lnTo>
                  <a:lnTo>
                    <a:pt x="414" y="523"/>
                  </a:lnTo>
                  <a:lnTo>
                    <a:pt x="414" y="523"/>
                  </a:lnTo>
                  <a:lnTo>
                    <a:pt x="416" y="523"/>
                  </a:lnTo>
                  <a:lnTo>
                    <a:pt x="416" y="521"/>
                  </a:lnTo>
                  <a:lnTo>
                    <a:pt x="416" y="521"/>
                  </a:lnTo>
                  <a:lnTo>
                    <a:pt x="416" y="521"/>
                  </a:lnTo>
                  <a:lnTo>
                    <a:pt x="419" y="521"/>
                  </a:lnTo>
                  <a:lnTo>
                    <a:pt x="419" y="521"/>
                  </a:lnTo>
                  <a:lnTo>
                    <a:pt x="419" y="521"/>
                  </a:lnTo>
                  <a:lnTo>
                    <a:pt x="419" y="521"/>
                  </a:lnTo>
                  <a:lnTo>
                    <a:pt x="421" y="521"/>
                  </a:lnTo>
                  <a:lnTo>
                    <a:pt x="421" y="521"/>
                  </a:lnTo>
                  <a:lnTo>
                    <a:pt x="421" y="521"/>
                  </a:lnTo>
                  <a:lnTo>
                    <a:pt x="423" y="521"/>
                  </a:lnTo>
                  <a:lnTo>
                    <a:pt x="423" y="521"/>
                  </a:lnTo>
                  <a:lnTo>
                    <a:pt x="428" y="523"/>
                  </a:lnTo>
                  <a:lnTo>
                    <a:pt x="428" y="523"/>
                  </a:lnTo>
                  <a:lnTo>
                    <a:pt x="430" y="523"/>
                  </a:lnTo>
                  <a:lnTo>
                    <a:pt x="430" y="523"/>
                  </a:lnTo>
                  <a:lnTo>
                    <a:pt x="430" y="526"/>
                  </a:lnTo>
                  <a:lnTo>
                    <a:pt x="433" y="526"/>
                  </a:lnTo>
                  <a:lnTo>
                    <a:pt x="433" y="526"/>
                  </a:lnTo>
                  <a:lnTo>
                    <a:pt x="433" y="523"/>
                  </a:lnTo>
                  <a:lnTo>
                    <a:pt x="435" y="523"/>
                  </a:lnTo>
                  <a:lnTo>
                    <a:pt x="437" y="523"/>
                  </a:lnTo>
                  <a:lnTo>
                    <a:pt x="437" y="526"/>
                  </a:lnTo>
                  <a:lnTo>
                    <a:pt x="437" y="526"/>
                  </a:lnTo>
                  <a:lnTo>
                    <a:pt x="437" y="526"/>
                  </a:lnTo>
                  <a:lnTo>
                    <a:pt x="437" y="526"/>
                  </a:lnTo>
                  <a:lnTo>
                    <a:pt x="440" y="526"/>
                  </a:lnTo>
                  <a:lnTo>
                    <a:pt x="437" y="526"/>
                  </a:lnTo>
                  <a:lnTo>
                    <a:pt x="437" y="528"/>
                  </a:lnTo>
                  <a:lnTo>
                    <a:pt x="440" y="528"/>
                  </a:lnTo>
                  <a:lnTo>
                    <a:pt x="440" y="528"/>
                  </a:lnTo>
                  <a:lnTo>
                    <a:pt x="440" y="528"/>
                  </a:lnTo>
                  <a:lnTo>
                    <a:pt x="440" y="526"/>
                  </a:lnTo>
                  <a:lnTo>
                    <a:pt x="440" y="528"/>
                  </a:lnTo>
                  <a:lnTo>
                    <a:pt x="440" y="528"/>
                  </a:lnTo>
                  <a:lnTo>
                    <a:pt x="442" y="528"/>
                  </a:lnTo>
                  <a:lnTo>
                    <a:pt x="442" y="528"/>
                  </a:lnTo>
                  <a:lnTo>
                    <a:pt x="442" y="528"/>
                  </a:lnTo>
                  <a:lnTo>
                    <a:pt x="442" y="528"/>
                  </a:lnTo>
                  <a:lnTo>
                    <a:pt x="442" y="528"/>
                  </a:lnTo>
                  <a:lnTo>
                    <a:pt x="445" y="528"/>
                  </a:lnTo>
                  <a:lnTo>
                    <a:pt x="445" y="528"/>
                  </a:lnTo>
                  <a:lnTo>
                    <a:pt x="445" y="526"/>
                  </a:lnTo>
                  <a:lnTo>
                    <a:pt x="447" y="528"/>
                  </a:lnTo>
                  <a:lnTo>
                    <a:pt x="447" y="528"/>
                  </a:lnTo>
                  <a:lnTo>
                    <a:pt x="449" y="526"/>
                  </a:lnTo>
                  <a:lnTo>
                    <a:pt x="452" y="526"/>
                  </a:lnTo>
                  <a:lnTo>
                    <a:pt x="454" y="526"/>
                  </a:lnTo>
                  <a:lnTo>
                    <a:pt x="454" y="528"/>
                  </a:lnTo>
                  <a:lnTo>
                    <a:pt x="456" y="528"/>
                  </a:lnTo>
                  <a:lnTo>
                    <a:pt x="459" y="528"/>
                  </a:lnTo>
                  <a:lnTo>
                    <a:pt x="461" y="531"/>
                  </a:lnTo>
                  <a:lnTo>
                    <a:pt x="461" y="531"/>
                  </a:lnTo>
                  <a:lnTo>
                    <a:pt x="461" y="531"/>
                  </a:lnTo>
                  <a:lnTo>
                    <a:pt x="461" y="533"/>
                  </a:lnTo>
                  <a:lnTo>
                    <a:pt x="461" y="533"/>
                  </a:lnTo>
                  <a:lnTo>
                    <a:pt x="461" y="533"/>
                  </a:lnTo>
                  <a:lnTo>
                    <a:pt x="461" y="533"/>
                  </a:lnTo>
                  <a:lnTo>
                    <a:pt x="461" y="533"/>
                  </a:lnTo>
                  <a:lnTo>
                    <a:pt x="461" y="535"/>
                  </a:lnTo>
                  <a:lnTo>
                    <a:pt x="461" y="535"/>
                  </a:lnTo>
                  <a:lnTo>
                    <a:pt x="461" y="535"/>
                  </a:lnTo>
                  <a:lnTo>
                    <a:pt x="464" y="535"/>
                  </a:lnTo>
                  <a:lnTo>
                    <a:pt x="464" y="535"/>
                  </a:lnTo>
                  <a:lnTo>
                    <a:pt x="464" y="535"/>
                  </a:lnTo>
                  <a:lnTo>
                    <a:pt x="464" y="533"/>
                  </a:lnTo>
                  <a:lnTo>
                    <a:pt x="464" y="533"/>
                  </a:lnTo>
                  <a:lnTo>
                    <a:pt x="464" y="533"/>
                  </a:lnTo>
                  <a:lnTo>
                    <a:pt x="464" y="533"/>
                  </a:lnTo>
                  <a:lnTo>
                    <a:pt x="464" y="533"/>
                  </a:lnTo>
                  <a:lnTo>
                    <a:pt x="464" y="533"/>
                  </a:lnTo>
                  <a:lnTo>
                    <a:pt x="466" y="533"/>
                  </a:lnTo>
                  <a:lnTo>
                    <a:pt x="466" y="533"/>
                  </a:lnTo>
                  <a:lnTo>
                    <a:pt x="468" y="533"/>
                  </a:lnTo>
                  <a:lnTo>
                    <a:pt x="468" y="533"/>
                  </a:lnTo>
                  <a:lnTo>
                    <a:pt x="468" y="533"/>
                  </a:lnTo>
                  <a:lnTo>
                    <a:pt x="468" y="533"/>
                  </a:lnTo>
                  <a:lnTo>
                    <a:pt x="471" y="533"/>
                  </a:lnTo>
                  <a:lnTo>
                    <a:pt x="471" y="535"/>
                  </a:lnTo>
                  <a:lnTo>
                    <a:pt x="471" y="535"/>
                  </a:lnTo>
                  <a:lnTo>
                    <a:pt x="468" y="535"/>
                  </a:lnTo>
                  <a:lnTo>
                    <a:pt x="468" y="535"/>
                  </a:lnTo>
                  <a:lnTo>
                    <a:pt x="468" y="535"/>
                  </a:lnTo>
                  <a:lnTo>
                    <a:pt x="468" y="535"/>
                  </a:lnTo>
                  <a:lnTo>
                    <a:pt x="468" y="535"/>
                  </a:lnTo>
                  <a:lnTo>
                    <a:pt x="466" y="538"/>
                  </a:lnTo>
                  <a:lnTo>
                    <a:pt x="464" y="538"/>
                  </a:lnTo>
                  <a:lnTo>
                    <a:pt x="464" y="538"/>
                  </a:lnTo>
                  <a:lnTo>
                    <a:pt x="461" y="538"/>
                  </a:lnTo>
                  <a:lnTo>
                    <a:pt x="461" y="535"/>
                  </a:lnTo>
                  <a:lnTo>
                    <a:pt x="461" y="535"/>
                  </a:lnTo>
                  <a:lnTo>
                    <a:pt x="461" y="538"/>
                  </a:lnTo>
                  <a:lnTo>
                    <a:pt x="461" y="538"/>
                  </a:lnTo>
                  <a:lnTo>
                    <a:pt x="461" y="538"/>
                  </a:lnTo>
                  <a:lnTo>
                    <a:pt x="461" y="538"/>
                  </a:lnTo>
                  <a:lnTo>
                    <a:pt x="461" y="538"/>
                  </a:lnTo>
                  <a:lnTo>
                    <a:pt x="461" y="538"/>
                  </a:lnTo>
                  <a:lnTo>
                    <a:pt x="461" y="538"/>
                  </a:lnTo>
                  <a:lnTo>
                    <a:pt x="459" y="538"/>
                  </a:lnTo>
                  <a:lnTo>
                    <a:pt x="459" y="540"/>
                  </a:lnTo>
                  <a:lnTo>
                    <a:pt x="459" y="540"/>
                  </a:lnTo>
                  <a:lnTo>
                    <a:pt x="461" y="540"/>
                  </a:lnTo>
                  <a:lnTo>
                    <a:pt x="461" y="540"/>
                  </a:lnTo>
                  <a:lnTo>
                    <a:pt x="461" y="540"/>
                  </a:lnTo>
                  <a:lnTo>
                    <a:pt x="461" y="540"/>
                  </a:lnTo>
                  <a:lnTo>
                    <a:pt x="461" y="540"/>
                  </a:lnTo>
                  <a:lnTo>
                    <a:pt x="461" y="540"/>
                  </a:lnTo>
                  <a:lnTo>
                    <a:pt x="461" y="540"/>
                  </a:lnTo>
                  <a:lnTo>
                    <a:pt x="461" y="540"/>
                  </a:lnTo>
                  <a:lnTo>
                    <a:pt x="464" y="540"/>
                  </a:lnTo>
                  <a:lnTo>
                    <a:pt x="464" y="540"/>
                  </a:lnTo>
                  <a:lnTo>
                    <a:pt x="464" y="540"/>
                  </a:lnTo>
                  <a:lnTo>
                    <a:pt x="464" y="540"/>
                  </a:lnTo>
                  <a:lnTo>
                    <a:pt x="464" y="540"/>
                  </a:lnTo>
                  <a:lnTo>
                    <a:pt x="464" y="540"/>
                  </a:lnTo>
                  <a:lnTo>
                    <a:pt x="464" y="540"/>
                  </a:lnTo>
                  <a:lnTo>
                    <a:pt x="464" y="540"/>
                  </a:lnTo>
                  <a:lnTo>
                    <a:pt x="466" y="542"/>
                  </a:lnTo>
                  <a:lnTo>
                    <a:pt x="466" y="542"/>
                  </a:lnTo>
                  <a:lnTo>
                    <a:pt x="466" y="542"/>
                  </a:lnTo>
                  <a:lnTo>
                    <a:pt x="466" y="540"/>
                  </a:lnTo>
                  <a:lnTo>
                    <a:pt x="466" y="540"/>
                  </a:lnTo>
                  <a:lnTo>
                    <a:pt x="466" y="540"/>
                  </a:lnTo>
                  <a:lnTo>
                    <a:pt x="468" y="540"/>
                  </a:lnTo>
                  <a:lnTo>
                    <a:pt x="468" y="542"/>
                  </a:lnTo>
                  <a:lnTo>
                    <a:pt x="468" y="542"/>
                  </a:lnTo>
                  <a:lnTo>
                    <a:pt x="466" y="542"/>
                  </a:lnTo>
                  <a:lnTo>
                    <a:pt x="468" y="542"/>
                  </a:lnTo>
                  <a:lnTo>
                    <a:pt x="468" y="542"/>
                  </a:lnTo>
                  <a:lnTo>
                    <a:pt x="468" y="542"/>
                  </a:lnTo>
                  <a:lnTo>
                    <a:pt x="468" y="542"/>
                  </a:lnTo>
                  <a:lnTo>
                    <a:pt x="468" y="545"/>
                  </a:lnTo>
                  <a:lnTo>
                    <a:pt x="471" y="545"/>
                  </a:lnTo>
                  <a:lnTo>
                    <a:pt x="471" y="545"/>
                  </a:lnTo>
                  <a:lnTo>
                    <a:pt x="471" y="545"/>
                  </a:lnTo>
                  <a:lnTo>
                    <a:pt x="471" y="545"/>
                  </a:lnTo>
                  <a:lnTo>
                    <a:pt x="471" y="545"/>
                  </a:lnTo>
                  <a:lnTo>
                    <a:pt x="471" y="545"/>
                  </a:lnTo>
                  <a:lnTo>
                    <a:pt x="473" y="547"/>
                  </a:lnTo>
                  <a:lnTo>
                    <a:pt x="473" y="545"/>
                  </a:lnTo>
                  <a:lnTo>
                    <a:pt x="475" y="545"/>
                  </a:lnTo>
                  <a:lnTo>
                    <a:pt x="475" y="545"/>
                  </a:lnTo>
                  <a:lnTo>
                    <a:pt x="475" y="545"/>
                  </a:lnTo>
                  <a:lnTo>
                    <a:pt x="475" y="545"/>
                  </a:lnTo>
                  <a:lnTo>
                    <a:pt x="475" y="547"/>
                  </a:lnTo>
                  <a:lnTo>
                    <a:pt x="475" y="547"/>
                  </a:lnTo>
                  <a:lnTo>
                    <a:pt x="475" y="547"/>
                  </a:lnTo>
                  <a:lnTo>
                    <a:pt x="478" y="547"/>
                  </a:lnTo>
                  <a:lnTo>
                    <a:pt x="478" y="547"/>
                  </a:lnTo>
                  <a:lnTo>
                    <a:pt x="478" y="547"/>
                  </a:lnTo>
                  <a:lnTo>
                    <a:pt x="478" y="547"/>
                  </a:lnTo>
                  <a:lnTo>
                    <a:pt x="480" y="547"/>
                  </a:lnTo>
                  <a:lnTo>
                    <a:pt x="480" y="547"/>
                  </a:lnTo>
                  <a:lnTo>
                    <a:pt x="480" y="547"/>
                  </a:lnTo>
                  <a:lnTo>
                    <a:pt x="480" y="547"/>
                  </a:lnTo>
                  <a:lnTo>
                    <a:pt x="480" y="547"/>
                  </a:lnTo>
                  <a:lnTo>
                    <a:pt x="480" y="547"/>
                  </a:lnTo>
                  <a:lnTo>
                    <a:pt x="482" y="545"/>
                  </a:lnTo>
                  <a:lnTo>
                    <a:pt x="485" y="545"/>
                  </a:lnTo>
                  <a:lnTo>
                    <a:pt x="485" y="547"/>
                  </a:lnTo>
                  <a:lnTo>
                    <a:pt x="485" y="547"/>
                  </a:lnTo>
                  <a:lnTo>
                    <a:pt x="485" y="547"/>
                  </a:lnTo>
                  <a:lnTo>
                    <a:pt x="487" y="547"/>
                  </a:lnTo>
                  <a:lnTo>
                    <a:pt x="487" y="547"/>
                  </a:lnTo>
                  <a:lnTo>
                    <a:pt x="487" y="547"/>
                  </a:lnTo>
                  <a:lnTo>
                    <a:pt x="487" y="547"/>
                  </a:lnTo>
                  <a:lnTo>
                    <a:pt x="490" y="547"/>
                  </a:lnTo>
                  <a:lnTo>
                    <a:pt x="490" y="545"/>
                  </a:lnTo>
                  <a:lnTo>
                    <a:pt x="490" y="545"/>
                  </a:lnTo>
                  <a:lnTo>
                    <a:pt x="490" y="545"/>
                  </a:lnTo>
                  <a:lnTo>
                    <a:pt x="490" y="545"/>
                  </a:lnTo>
                  <a:lnTo>
                    <a:pt x="490" y="545"/>
                  </a:lnTo>
                  <a:lnTo>
                    <a:pt x="490" y="545"/>
                  </a:lnTo>
                  <a:lnTo>
                    <a:pt x="492" y="542"/>
                  </a:lnTo>
                  <a:lnTo>
                    <a:pt x="492" y="542"/>
                  </a:lnTo>
                  <a:lnTo>
                    <a:pt x="492" y="542"/>
                  </a:lnTo>
                  <a:lnTo>
                    <a:pt x="494" y="542"/>
                  </a:lnTo>
                  <a:lnTo>
                    <a:pt x="494" y="542"/>
                  </a:lnTo>
                  <a:lnTo>
                    <a:pt x="494" y="542"/>
                  </a:lnTo>
                  <a:lnTo>
                    <a:pt x="501" y="540"/>
                  </a:lnTo>
                  <a:lnTo>
                    <a:pt x="501" y="540"/>
                  </a:lnTo>
                  <a:lnTo>
                    <a:pt x="501" y="540"/>
                  </a:lnTo>
                  <a:lnTo>
                    <a:pt x="501" y="540"/>
                  </a:lnTo>
                  <a:lnTo>
                    <a:pt x="501" y="538"/>
                  </a:lnTo>
                  <a:lnTo>
                    <a:pt x="501" y="535"/>
                  </a:lnTo>
                  <a:lnTo>
                    <a:pt x="499" y="535"/>
                  </a:lnTo>
                  <a:lnTo>
                    <a:pt x="494" y="533"/>
                  </a:lnTo>
                  <a:lnTo>
                    <a:pt x="492" y="533"/>
                  </a:lnTo>
                  <a:lnTo>
                    <a:pt x="492" y="533"/>
                  </a:lnTo>
                  <a:lnTo>
                    <a:pt x="490" y="531"/>
                  </a:lnTo>
                  <a:lnTo>
                    <a:pt x="490" y="531"/>
                  </a:lnTo>
                  <a:lnTo>
                    <a:pt x="490" y="531"/>
                  </a:lnTo>
                  <a:lnTo>
                    <a:pt x="490" y="531"/>
                  </a:lnTo>
                  <a:lnTo>
                    <a:pt x="487" y="531"/>
                  </a:lnTo>
                  <a:lnTo>
                    <a:pt x="485" y="531"/>
                  </a:lnTo>
                  <a:lnTo>
                    <a:pt x="485" y="531"/>
                  </a:lnTo>
                  <a:lnTo>
                    <a:pt x="485" y="531"/>
                  </a:lnTo>
                  <a:lnTo>
                    <a:pt x="485" y="531"/>
                  </a:lnTo>
                  <a:lnTo>
                    <a:pt x="485" y="528"/>
                  </a:lnTo>
                  <a:lnTo>
                    <a:pt x="485" y="526"/>
                  </a:lnTo>
                  <a:lnTo>
                    <a:pt x="487" y="526"/>
                  </a:lnTo>
                  <a:close/>
                  <a:moveTo>
                    <a:pt x="624" y="201"/>
                  </a:moveTo>
                  <a:lnTo>
                    <a:pt x="627" y="201"/>
                  </a:lnTo>
                  <a:lnTo>
                    <a:pt x="627" y="201"/>
                  </a:lnTo>
                  <a:lnTo>
                    <a:pt x="627" y="201"/>
                  </a:lnTo>
                  <a:lnTo>
                    <a:pt x="627" y="199"/>
                  </a:lnTo>
                  <a:lnTo>
                    <a:pt x="629" y="199"/>
                  </a:lnTo>
                  <a:lnTo>
                    <a:pt x="629" y="199"/>
                  </a:lnTo>
                  <a:lnTo>
                    <a:pt x="629" y="197"/>
                  </a:lnTo>
                  <a:lnTo>
                    <a:pt x="629" y="197"/>
                  </a:lnTo>
                  <a:lnTo>
                    <a:pt x="629" y="197"/>
                  </a:lnTo>
                  <a:lnTo>
                    <a:pt x="632" y="194"/>
                  </a:lnTo>
                  <a:lnTo>
                    <a:pt x="632" y="194"/>
                  </a:lnTo>
                  <a:lnTo>
                    <a:pt x="632" y="194"/>
                  </a:lnTo>
                  <a:lnTo>
                    <a:pt x="632" y="192"/>
                  </a:lnTo>
                  <a:lnTo>
                    <a:pt x="632" y="192"/>
                  </a:lnTo>
                  <a:lnTo>
                    <a:pt x="634" y="192"/>
                  </a:lnTo>
                  <a:lnTo>
                    <a:pt x="634" y="190"/>
                  </a:lnTo>
                  <a:lnTo>
                    <a:pt x="634" y="190"/>
                  </a:lnTo>
                  <a:lnTo>
                    <a:pt x="634" y="190"/>
                  </a:lnTo>
                  <a:lnTo>
                    <a:pt x="634" y="187"/>
                  </a:lnTo>
                  <a:lnTo>
                    <a:pt x="634" y="187"/>
                  </a:lnTo>
                  <a:lnTo>
                    <a:pt x="634" y="185"/>
                  </a:lnTo>
                  <a:lnTo>
                    <a:pt x="632" y="185"/>
                  </a:lnTo>
                  <a:lnTo>
                    <a:pt x="632" y="185"/>
                  </a:lnTo>
                  <a:lnTo>
                    <a:pt x="632" y="182"/>
                  </a:lnTo>
                  <a:lnTo>
                    <a:pt x="632" y="182"/>
                  </a:lnTo>
                  <a:lnTo>
                    <a:pt x="636" y="178"/>
                  </a:lnTo>
                  <a:lnTo>
                    <a:pt x="636" y="178"/>
                  </a:lnTo>
                  <a:lnTo>
                    <a:pt x="636" y="175"/>
                  </a:lnTo>
                  <a:lnTo>
                    <a:pt x="636" y="173"/>
                  </a:lnTo>
                  <a:lnTo>
                    <a:pt x="636" y="171"/>
                  </a:lnTo>
                  <a:lnTo>
                    <a:pt x="636" y="171"/>
                  </a:lnTo>
                  <a:lnTo>
                    <a:pt x="636" y="168"/>
                  </a:lnTo>
                  <a:lnTo>
                    <a:pt x="634" y="166"/>
                  </a:lnTo>
                  <a:lnTo>
                    <a:pt x="634" y="166"/>
                  </a:lnTo>
                  <a:lnTo>
                    <a:pt x="634" y="166"/>
                  </a:lnTo>
                  <a:lnTo>
                    <a:pt x="634" y="166"/>
                  </a:lnTo>
                  <a:lnTo>
                    <a:pt x="632" y="164"/>
                  </a:lnTo>
                  <a:lnTo>
                    <a:pt x="632" y="161"/>
                  </a:lnTo>
                  <a:lnTo>
                    <a:pt x="629" y="159"/>
                  </a:lnTo>
                  <a:lnTo>
                    <a:pt x="629" y="159"/>
                  </a:lnTo>
                  <a:lnTo>
                    <a:pt x="629" y="156"/>
                  </a:lnTo>
                  <a:lnTo>
                    <a:pt x="627" y="156"/>
                  </a:lnTo>
                  <a:lnTo>
                    <a:pt x="627" y="156"/>
                  </a:lnTo>
                  <a:lnTo>
                    <a:pt x="627" y="154"/>
                  </a:lnTo>
                  <a:lnTo>
                    <a:pt x="627" y="154"/>
                  </a:lnTo>
                  <a:lnTo>
                    <a:pt x="627" y="154"/>
                  </a:lnTo>
                  <a:lnTo>
                    <a:pt x="627" y="154"/>
                  </a:lnTo>
                  <a:lnTo>
                    <a:pt x="627" y="154"/>
                  </a:lnTo>
                  <a:lnTo>
                    <a:pt x="624" y="154"/>
                  </a:lnTo>
                  <a:lnTo>
                    <a:pt x="624" y="154"/>
                  </a:lnTo>
                  <a:lnTo>
                    <a:pt x="622" y="154"/>
                  </a:lnTo>
                  <a:lnTo>
                    <a:pt x="622" y="154"/>
                  </a:lnTo>
                  <a:lnTo>
                    <a:pt x="622" y="152"/>
                  </a:lnTo>
                  <a:lnTo>
                    <a:pt x="622" y="152"/>
                  </a:lnTo>
                  <a:lnTo>
                    <a:pt x="622" y="152"/>
                  </a:lnTo>
                  <a:lnTo>
                    <a:pt x="622" y="149"/>
                  </a:lnTo>
                  <a:lnTo>
                    <a:pt x="622" y="149"/>
                  </a:lnTo>
                  <a:lnTo>
                    <a:pt x="622" y="147"/>
                  </a:lnTo>
                  <a:lnTo>
                    <a:pt x="620" y="147"/>
                  </a:lnTo>
                  <a:lnTo>
                    <a:pt x="620" y="149"/>
                  </a:lnTo>
                  <a:lnTo>
                    <a:pt x="620" y="149"/>
                  </a:lnTo>
                  <a:lnTo>
                    <a:pt x="617" y="149"/>
                  </a:lnTo>
                  <a:lnTo>
                    <a:pt x="617" y="149"/>
                  </a:lnTo>
                  <a:lnTo>
                    <a:pt x="615" y="149"/>
                  </a:lnTo>
                  <a:lnTo>
                    <a:pt x="615" y="147"/>
                  </a:lnTo>
                  <a:lnTo>
                    <a:pt x="613" y="147"/>
                  </a:lnTo>
                  <a:lnTo>
                    <a:pt x="613" y="147"/>
                  </a:lnTo>
                  <a:lnTo>
                    <a:pt x="613" y="145"/>
                  </a:lnTo>
                  <a:lnTo>
                    <a:pt x="610" y="145"/>
                  </a:lnTo>
                  <a:lnTo>
                    <a:pt x="610" y="145"/>
                  </a:lnTo>
                  <a:lnTo>
                    <a:pt x="608" y="145"/>
                  </a:lnTo>
                  <a:lnTo>
                    <a:pt x="608" y="145"/>
                  </a:lnTo>
                  <a:lnTo>
                    <a:pt x="608" y="145"/>
                  </a:lnTo>
                  <a:lnTo>
                    <a:pt x="608" y="145"/>
                  </a:lnTo>
                  <a:lnTo>
                    <a:pt x="608" y="142"/>
                  </a:lnTo>
                  <a:lnTo>
                    <a:pt x="608" y="142"/>
                  </a:lnTo>
                  <a:lnTo>
                    <a:pt x="608" y="142"/>
                  </a:lnTo>
                  <a:lnTo>
                    <a:pt x="608" y="142"/>
                  </a:lnTo>
                  <a:lnTo>
                    <a:pt x="608" y="140"/>
                  </a:lnTo>
                  <a:lnTo>
                    <a:pt x="608" y="140"/>
                  </a:lnTo>
                  <a:lnTo>
                    <a:pt x="606" y="140"/>
                  </a:lnTo>
                  <a:lnTo>
                    <a:pt x="606" y="137"/>
                  </a:lnTo>
                  <a:lnTo>
                    <a:pt x="606" y="137"/>
                  </a:lnTo>
                  <a:lnTo>
                    <a:pt x="606" y="135"/>
                  </a:lnTo>
                  <a:lnTo>
                    <a:pt x="606" y="135"/>
                  </a:lnTo>
                  <a:lnTo>
                    <a:pt x="603" y="135"/>
                  </a:lnTo>
                  <a:lnTo>
                    <a:pt x="603" y="135"/>
                  </a:lnTo>
                  <a:lnTo>
                    <a:pt x="603" y="135"/>
                  </a:lnTo>
                  <a:lnTo>
                    <a:pt x="601" y="135"/>
                  </a:lnTo>
                  <a:lnTo>
                    <a:pt x="601" y="135"/>
                  </a:lnTo>
                  <a:lnTo>
                    <a:pt x="601" y="135"/>
                  </a:lnTo>
                  <a:lnTo>
                    <a:pt x="601" y="133"/>
                  </a:lnTo>
                  <a:lnTo>
                    <a:pt x="598" y="133"/>
                  </a:lnTo>
                  <a:lnTo>
                    <a:pt x="598" y="130"/>
                  </a:lnTo>
                  <a:lnTo>
                    <a:pt x="598" y="130"/>
                  </a:lnTo>
                  <a:lnTo>
                    <a:pt x="598" y="130"/>
                  </a:lnTo>
                  <a:lnTo>
                    <a:pt x="598" y="130"/>
                  </a:lnTo>
                  <a:lnTo>
                    <a:pt x="598" y="130"/>
                  </a:lnTo>
                  <a:lnTo>
                    <a:pt x="598" y="128"/>
                  </a:lnTo>
                  <a:lnTo>
                    <a:pt x="598" y="128"/>
                  </a:lnTo>
                  <a:lnTo>
                    <a:pt x="596" y="128"/>
                  </a:lnTo>
                  <a:lnTo>
                    <a:pt x="596" y="126"/>
                  </a:lnTo>
                  <a:lnTo>
                    <a:pt x="591" y="123"/>
                  </a:lnTo>
                  <a:lnTo>
                    <a:pt x="591" y="123"/>
                  </a:lnTo>
                  <a:lnTo>
                    <a:pt x="589" y="121"/>
                  </a:lnTo>
                  <a:lnTo>
                    <a:pt x="587" y="121"/>
                  </a:lnTo>
                  <a:lnTo>
                    <a:pt x="584" y="116"/>
                  </a:lnTo>
                  <a:lnTo>
                    <a:pt x="582" y="114"/>
                  </a:lnTo>
                  <a:lnTo>
                    <a:pt x="582" y="114"/>
                  </a:lnTo>
                  <a:lnTo>
                    <a:pt x="582" y="114"/>
                  </a:lnTo>
                  <a:lnTo>
                    <a:pt x="582" y="114"/>
                  </a:lnTo>
                  <a:lnTo>
                    <a:pt x="582" y="114"/>
                  </a:lnTo>
                  <a:lnTo>
                    <a:pt x="582" y="111"/>
                  </a:lnTo>
                  <a:lnTo>
                    <a:pt x="582" y="111"/>
                  </a:lnTo>
                  <a:lnTo>
                    <a:pt x="582" y="111"/>
                  </a:lnTo>
                  <a:lnTo>
                    <a:pt x="582" y="111"/>
                  </a:lnTo>
                  <a:lnTo>
                    <a:pt x="582" y="111"/>
                  </a:lnTo>
                  <a:lnTo>
                    <a:pt x="582" y="111"/>
                  </a:lnTo>
                  <a:lnTo>
                    <a:pt x="582" y="111"/>
                  </a:lnTo>
                  <a:lnTo>
                    <a:pt x="582" y="111"/>
                  </a:lnTo>
                  <a:lnTo>
                    <a:pt x="580" y="111"/>
                  </a:lnTo>
                  <a:lnTo>
                    <a:pt x="580" y="109"/>
                  </a:lnTo>
                  <a:lnTo>
                    <a:pt x="580" y="109"/>
                  </a:lnTo>
                  <a:lnTo>
                    <a:pt x="577" y="109"/>
                  </a:lnTo>
                  <a:lnTo>
                    <a:pt x="577" y="109"/>
                  </a:lnTo>
                  <a:lnTo>
                    <a:pt x="577" y="109"/>
                  </a:lnTo>
                  <a:lnTo>
                    <a:pt x="575" y="109"/>
                  </a:lnTo>
                  <a:lnTo>
                    <a:pt x="575" y="109"/>
                  </a:lnTo>
                  <a:lnTo>
                    <a:pt x="575" y="109"/>
                  </a:lnTo>
                  <a:lnTo>
                    <a:pt x="575" y="109"/>
                  </a:lnTo>
                  <a:lnTo>
                    <a:pt x="572" y="107"/>
                  </a:lnTo>
                  <a:lnTo>
                    <a:pt x="572" y="107"/>
                  </a:lnTo>
                  <a:lnTo>
                    <a:pt x="570" y="107"/>
                  </a:lnTo>
                  <a:lnTo>
                    <a:pt x="570" y="107"/>
                  </a:lnTo>
                  <a:lnTo>
                    <a:pt x="568" y="107"/>
                  </a:lnTo>
                  <a:lnTo>
                    <a:pt x="568" y="107"/>
                  </a:lnTo>
                  <a:lnTo>
                    <a:pt x="568" y="104"/>
                  </a:lnTo>
                  <a:lnTo>
                    <a:pt x="565" y="104"/>
                  </a:lnTo>
                  <a:lnTo>
                    <a:pt x="565" y="104"/>
                  </a:lnTo>
                  <a:lnTo>
                    <a:pt x="565" y="102"/>
                  </a:lnTo>
                  <a:lnTo>
                    <a:pt x="563" y="102"/>
                  </a:lnTo>
                  <a:lnTo>
                    <a:pt x="563" y="100"/>
                  </a:lnTo>
                  <a:lnTo>
                    <a:pt x="558" y="97"/>
                  </a:lnTo>
                  <a:lnTo>
                    <a:pt x="558" y="97"/>
                  </a:lnTo>
                  <a:lnTo>
                    <a:pt x="556" y="95"/>
                  </a:lnTo>
                  <a:lnTo>
                    <a:pt x="556" y="95"/>
                  </a:lnTo>
                  <a:lnTo>
                    <a:pt x="553" y="95"/>
                  </a:lnTo>
                  <a:lnTo>
                    <a:pt x="553" y="95"/>
                  </a:lnTo>
                  <a:lnTo>
                    <a:pt x="551" y="92"/>
                  </a:lnTo>
                  <a:lnTo>
                    <a:pt x="551" y="92"/>
                  </a:lnTo>
                  <a:lnTo>
                    <a:pt x="551" y="90"/>
                  </a:lnTo>
                  <a:lnTo>
                    <a:pt x="549" y="90"/>
                  </a:lnTo>
                  <a:lnTo>
                    <a:pt x="549" y="90"/>
                  </a:lnTo>
                  <a:lnTo>
                    <a:pt x="549" y="90"/>
                  </a:lnTo>
                  <a:lnTo>
                    <a:pt x="546" y="90"/>
                  </a:lnTo>
                  <a:lnTo>
                    <a:pt x="546" y="90"/>
                  </a:lnTo>
                  <a:lnTo>
                    <a:pt x="546" y="90"/>
                  </a:lnTo>
                  <a:lnTo>
                    <a:pt x="546" y="90"/>
                  </a:lnTo>
                  <a:lnTo>
                    <a:pt x="546" y="90"/>
                  </a:lnTo>
                  <a:lnTo>
                    <a:pt x="546" y="90"/>
                  </a:lnTo>
                  <a:lnTo>
                    <a:pt x="544" y="90"/>
                  </a:lnTo>
                  <a:lnTo>
                    <a:pt x="542" y="90"/>
                  </a:lnTo>
                  <a:lnTo>
                    <a:pt x="539" y="88"/>
                  </a:lnTo>
                  <a:lnTo>
                    <a:pt x="537" y="88"/>
                  </a:lnTo>
                  <a:lnTo>
                    <a:pt x="537" y="85"/>
                  </a:lnTo>
                  <a:lnTo>
                    <a:pt x="537" y="83"/>
                  </a:lnTo>
                  <a:lnTo>
                    <a:pt x="532" y="83"/>
                  </a:lnTo>
                  <a:lnTo>
                    <a:pt x="532" y="83"/>
                  </a:lnTo>
                  <a:lnTo>
                    <a:pt x="532" y="81"/>
                  </a:lnTo>
                  <a:lnTo>
                    <a:pt x="532" y="81"/>
                  </a:lnTo>
                  <a:lnTo>
                    <a:pt x="530" y="81"/>
                  </a:lnTo>
                  <a:lnTo>
                    <a:pt x="530" y="81"/>
                  </a:lnTo>
                  <a:lnTo>
                    <a:pt x="530" y="81"/>
                  </a:lnTo>
                  <a:lnTo>
                    <a:pt x="530" y="78"/>
                  </a:lnTo>
                  <a:lnTo>
                    <a:pt x="530" y="78"/>
                  </a:lnTo>
                  <a:lnTo>
                    <a:pt x="530" y="78"/>
                  </a:lnTo>
                  <a:lnTo>
                    <a:pt x="530" y="78"/>
                  </a:lnTo>
                  <a:lnTo>
                    <a:pt x="527" y="78"/>
                  </a:lnTo>
                  <a:lnTo>
                    <a:pt x="527" y="78"/>
                  </a:lnTo>
                  <a:lnTo>
                    <a:pt x="525" y="78"/>
                  </a:lnTo>
                  <a:lnTo>
                    <a:pt x="525" y="76"/>
                  </a:lnTo>
                  <a:lnTo>
                    <a:pt x="523" y="76"/>
                  </a:lnTo>
                  <a:lnTo>
                    <a:pt x="523" y="74"/>
                  </a:lnTo>
                  <a:lnTo>
                    <a:pt x="523" y="74"/>
                  </a:lnTo>
                  <a:lnTo>
                    <a:pt x="523" y="74"/>
                  </a:lnTo>
                  <a:lnTo>
                    <a:pt x="520" y="74"/>
                  </a:lnTo>
                  <a:lnTo>
                    <a:pt x="520" y="71"/>
                  </a:lnTo>
                  <a:lnTo>
                    <a:pt x="520" y="71"/>
                  </a:lnTo>
                  <a:lnTo>
                    <a:pt x="520" y="71"/>
                  </a:lnTo>
                  <a:lnTo>
                    <a:pt x="518" y="71"/>
                  </a:lnTo>
                  <a:lnTo>
                    <a:pt x="518" y="71"/>
                  </a:lnTo>
                  <a:lnTo>
                    <a:pt x="518" y="71"/>
                  </a:lnTo>
                  <a:lnTo>
                    <a:pt x="518" y="71"/>
                  </a:lnTo>
                  <a:lnTo>
                    <a:pt x="518" y="74"/>
                  </a:lnTo>
                  <a:lnTo>
                    <a:pt x="518" y="74"/>
                  </a:lnTo>
                  <a:lnTo>
                    <a:pt x="520" y="76"/>
                  </a:lnTo>
                  <a:lnTo>
                    <a:pt x="520" y="76"/>
                  </a:lnTo>
                  <a:lnTo>
                    <a:pt x="520" y="76"/>
                  </a:lnTo>
                  <a:lnTo>
                    <a:pt x="523" y="76"/>
                  </a:lnTo>
                  <a:lnTo>
                    <a:pt x="523" y="76"/>
                  </a:lnTo>
                  <a:lnTo>
                    <a:pt x="520" y="76"/>
                  </a:lnTo>
                  <a:lnTo>
                    <a:pt x="523" y="78"/>
                  </a:lnTo>
                  <a:lnTo>
                    <a:pt x="523" y="78"/>
                  </a:lnTo>
                  <a:lnTo>
                    <a:pt x="520" y="81"/>
                  </a:lnTo>
                  <a:lnTo>
                    <a:pt x="520" y="78"/>
                  </a:lnTo>
                  <a:lnTo>
                    <a:pt x="518" y="81"/>
                  </a:lnTo>
                  <a:lnTo>
                    <a:pt x="518" y="81"/>
                  </a:lnTo>
                  <a:lnTo>
                    <a:pt x="516" y="81"/>
                  </a:lnTo>
                  <a:lnTo>
                    <a:pt x="516" y="78"/>
                  </a:lnTo>
                  <a:lnTo>
                    <a:pt x="516" y="81"/>
                  </a:lnTo>
                  <a:lnTo>
                    <a:pt x="513" y="81"/>
                  </a:lnTo>
                  <a:lnTo>
                    <a:pt x="513" y="81"/>
                  </a:lnTo>
                  <a:lnTo>
                    <a:pt x="516" y="83"/>
                  </a:lnTo>
                  <a:lnTo>
                    <a:pt x="518" y="83"/>
                  </a:lnTo>
                  <a:lnTo>
                    <a:pt x="520" y="83"/>
                  </a:lnTo>
                  <a:lnTo>
                    <a:pt x="523" y="83"/>
                  </a:lnTo>
                  <a:lnTo>
                    <a:pt x="525" y="83"/>
                  </a:lnTo>
                  <a:lnTo>
                    <a:pt x="525" y="83"/>
                  </a:lnTo>
                  <a:lnTo>
                    <a:pt x="527" y="83"/>
                  </a:lnTo>
                  <a:lnTo>
                    <a:pt x="527" y="83"/>
                  </a:lnTo>
                  <a:lnTo>
                    <a:pt x="527" y="83"/>
                  </a:lnTo>
                  <a:lnTo>
                    <a:pt x="527" y="85"/>
                  </a:lnTo>
                  <a:lnTo>
                    <a:pt x="530" y="85"/>
                  </a:lnTo>
                  <a:lnTo>
                    <a:pt x="530" y="85"/>
                  </a:lnTo>
                  <a:lnTo>
                    <a:pt x="530" y="85"/>
                  </a:lnTo>
                  <a:lnTo>
                    <a:pt x="532" y="85"/>
                  </a:lnTo>
                  <a:lnTo>
                    <a:pt x="532" y="85"/>
                  </a:lnTo>
                  <a:lnTo>
                    <a:pt x="532" y="88"/>
                  </a:lnTo>
                  <a:lnTo>
                    <a:pt x="532" y="88"/>
                  </a:lnTo>
                  <a:lnTo>
                    <a:pt x="535" y="88"/>
                  </a:lnTo>
                  <a:lnTo>
                    <a:pt x="535" y="88"/>
                  </a:lnTo>
                  <a:lnTo>
                    <a:pt x="535" y="88"/>
                  </a:lnTo>
                  <a:lnTo>
                    <a:pt x="535" y="88"/>
                  </a:lnTo>
                  <a:lnTo>
                    <a:pt x="535" y="88"/>
                  </a:lnTo>
                  <a:lnTo>
                    <a:pt x="535" y="90"/>
                  </a:lnTo>
                  <a:lnTo>
                    <a:pt x="535" y="90"/>
                  </a:lnTo>
                  <a:lnTo>
                    <a:pt x="535" y="90"/>
                  </a:lnTo>
                  <a:lnTo>
                    <a:pt x="535" y="90"/>
                  </a:lnTo>
                  <a:lnTo>
                    <a:pt x="537" y="90"/>
                  </a:lnTo>
                  <a:lnTo>
                    <a:pt x="537" y="90"/>
                  </a:lnTo>
                  <a:lnTo>
                    <a:pt x="539" y="92"/>
                  </a:lnTo>
                  <a:lnTo>
                    <a:pt x="539" y="92"/>
                  </a:lnTo>
                  <a:lnTo>
                    <a:pt x="539" y="92"/>
                  </a:lnTo>
                  <a:lnTo>
                    <a:pt x="539" y="92"/>
                  </a:lnTo>
                  <a:lnTo>
                    <a:pt x="542" y="92"/>
                  </a:lnTo>
                  <a:lnTo>
                    <a:pt x="542" y="95"/>
                  </a:lnTo>
                  <a:lnTo>
                    <a:pt x="542" y="95"/>
                  </a:lnTo>
                  <a:lnTo>
                    <a:pt x="544" y="97"/>
                  </a:lnTo>
                  <a:lnTo>
                    <a:pt x="546" y="97"/>
                  </a:lnTo>
                  <a:lnTo>
                    <a:pt x="546" y="97"/>
                  </a:lnTo>
                  <a:lnTo>
                    <a:pt x="549" y="100"/>
                  </a:lnTo>
                  <a:lnTo>
                    <a:pt x="551" y="100"/>
                  </a:lnTo>
                  <a:lnTo>
                    <a:pt x="551" y="100"/>
                  </a:lnTo>
                  <a:lnTo>
                    <a:pt x="551" y="102"/>
                  </a:lnTo>
                  <a:lnTo>
                    <a:pt x="551" y="102"/>
                  </a:lnTo>
                  <a:lnTo>
                    <a:pt x="551" y="102"/>
                  </a:lnTo>
                  <a:lnTo>
                    <a:pt x="551" y="102"/>
                  </a:lnTo>
                  <a:lnTo>
                    <a:pt x="551" y="104"/>
                  </a:lnTo>
                  <a:lnTo>
                    <a:pt x="556" y="104"/>
                  </a:lnTo>
                  <a:lnTo>
                    <a:pt x="558" y="104"/>
                  </a:lnTo>
                  <a:lnTo>
                    <a:pt x="558" y="107"/>
                  </a:lnTo>
                  <a:lnTo>
                    <a:pt x="570" y="119"/>
                  </a:lnTo>
                  <a:lnTo>
                    <a:pt x="577" y="123"/>
                  </a:lnTo>
                  <a:lnTo>
                    <a:pt x="577" y="123"/>
                  </a:lnTo>
                  <a:lnTo>
                    <a:pt x="587" y="126"/>
                  </a:lnTo>
                  <a:lnTo>
                    <a:pt x="587" y="126"/>
                  </a:lnTo>
                  <a:lnTo>
                    <a:pt x="587" y="126"/>
                  </a:lnTo>
                  <a:lnTo>
                    <a:pt x="589" y="126"/>
                  </a:lnTo>
                  <a:lnTo>
                    <a:pt x="589" y="126"/>
                  </a:lnTo>
                  <a:lnTo>
                    <a:pt x="591" y="128"/>
                  </a:lnTo>
                  <a:lnTo>
                    <a:pt x="591" y="128"/>
                  </a:lnTo>
                  <a:lnTo>
                    <a:pt x="591" y="128"/>
                  </a:lnTo>
                  <a:lnTo>
                    <a:pt x="591" y="128"/>
                  </a:lnTo>
                  <a:lnTo>
                    <a:pt x="591" y="128"/>
                  </a:lnTo>
                  <a:lnTo>
                    <a:pt x="594" y="130"/>
                  </a:lnTo>
                  <a:lnTo>
                    <a:pt x="594" y="130"/>
                  </a:lnTo>
                  <a:lnTo>
                    <a:pt x="594" y="130"/>
                  </a:lnTo>
                  <a:lnTo>
                    <a:pt x="594" y="133"/>
                  </a:lnTo>
                  <a:lnTo>
                    <a:pt x="596" y="133"/>
                  </a:lnTo>
                  <a:lnTo>
                    <a:pt x="596" y="135"/>
                  </a:lnTo>
                  <a:lnTo>
                    <a:pt x="598" y="135"/>
                  </a:lnTo>
                  <a:lnTo>
                    <a:pt x="598" y="135"/>
                  </a:lnTo>
                  <a:lnTo>
                    <a:pt x="596" y="137"/>
                  </a:lnTo>
                  <a:lnTo>
                    <a:pt x="598" y="137"/>
                  </a:lnTo>
                  <a:lnTo>
                    <a:pt x="601" y="142"/>
                  </a:lnTo>
                  <a:lnTo>
                    <a:pt x="603" y="145"/>
                  </a:lnTo>
                  <a:lnTo>
                    <a:pt x="603" y="145"/>
                  </a:lnTo>
                  <a:lnTo>
                    <a:pt x="603" y="145"/>
                  </a:lnTo>
                  <a:lnTo>
                    <a:pt x="603" y="147"/>
                  </a:lnTo>
                  <a:lnTo>
                    <a:pt x="606" y="147"/>
                  </a:lnTo>
                  <a:lnTo>
                    <a:pt x="606" y="147"/>
                  </a:lnTo>
                  <a:lnTo>
                    <a:pt x="606" y="147"/>
                  </a:lnTo>
                  <a:lnTo>
                    <a:pt x="606" y="147"/>
                  </a:lnTo>
                  <a:lnTo>
                    <a:pt x="606" y="147"/>
                  </a:lnTo>
                  <a:lnTo>
                    <a:pt x="606" y="149"/>
                  </a:lnTo>
                  <a:lnTo>
                    <a:pt x="606" y="149"/>
                  </a:lnTo>
                  <a:lnTo>
                    <a:pt x="608" y="149"/>
                  </a:lnTo>
                  <a:lnTo>
                    <a:pt x="608" y="149"/>
                  </a:lnTo>
                  <a:lnTo>
                    <a:pt x="608" y="152"/>
                  </a:lnTo>
                  <a:lnTo>
                    <a:pt x="608" y="152"/>
                  </a:lnTo>
                  <a:lnTo>
                    <a:pt x="608" y="152"/>
                  </a:lnTo>
                  <a:lnTo>
                    <a:pt x="610" y="154"/>
                  </a:lnTo>
                  <a:lnTo>
                    <a:pt x="610" y="154"/>
                  </a:lnTo>
                  <a:lnTo>
                    <a:pt x="610" y="156"/>
                  </a:lnTo>
                  <a:lnTo>
                    <a:pt x="613" y="164"/>
                  </a:lnTo>
                  <a:lnTo>
                    <a:pt x="615" y="164"/>
                  </a:lnTo>
                  <a:lnTo>
                    <a:pt x="615" y="166"/>
                  </a:lnTo>
                  <a:lnTo>
                    <a:pt x="615" y="166"/>
                  </a:lnTo>
                  <a:lnTo>
                    <a:pt x="613" y="168"/>
                  </a:lnTo>
                  <a:lnTo>
                    <a:pt x="615" y="168"/>
                  </a:lnTo>
                  <a:lnTo>
                    <a:pt x="615" y="168"/>
                  </a:lnTo>
                  <a:lnTo>
                    <a:pt x="615" y="171"/>
                  </a:lnTo>
                  <a:lnTo>
                    <a:pt x="615" y="171"/>
                  </a:lnTo>
                  <a:lnTo>
                    <a:pt x="615" y="173"/>
                  </a:lnTo>
                  <a:lnTo>
                    <a:pt x="615" y="178"/>
                  </a:lnTo>
                  <a:lnTo>
                    <a:pt x="613" y="178"/>
                  </a:lnTo>
                  <a:lnTo>
                    <a:pt x="613" y="182"/>
                  </a:lnTo>
                  <a:lnTo>
                    <a:pt x="613" y="182"/>
                  </a:lnTo>
                  <a:lnTo>
                    <a:pt x="613" y="185"/>
                  </a:lnTo>
                  <a:lnTo>
                    <a:pt x="613" y="187"/>
                  </a:lnTo>
                  <a:lnTo>
                    <a:pt x="613" y="187"/>
                  </a:lnTo>
                  <a:lnTo>
                    <a:pt x="615" y="187"/>
                  </a:lnTo>
                  <a:lnTo>
                    <a:pt x="615" y="190"/>
                  </a:lnTo>
                  <a:lnTo>
                    <a:pt x="615" y="190"/>
                  </a:lnTo>
                  <a:lnTo>
                    <a:pt x="615" y="192"/>
                  </a:lnTo>
                  <a:lnTo>
                    <a:pt x="615" y="194"/>
                  </a:lnTo>
                  <a:lnTo>
                    <a:pt x="617" y="194"/>
                  </a:lnTo>
                  <a:lnTo>
                    <a:pt x="620" y="197"/>
                  </a:lnTo>
                  <a:lnTo>
                    <a:pt x="620" y="197"/>
                  </a:lnTo>
                  <a:lnTo>
                    <a:pt x="620" y="199"/>
                  </a:lnTo>
                  <a:lnTo>
                    <a:pt x="622" y="199"/>
                  </a:lnTo>
                  <a:lnTo>
                    <a:pt x="622" y="201"/>
                  </a:lnTo>
                  <a:lnTo>
                    <a:pt x="624" y="204"/>
                  </a:lnTo>
                  <a:lnTo>
                    <a:pt x="624" y="204"/>
                  </a:lnTo>
                  <a:lnTo>
                    <a:pt x="624" y="204"/>
                  </a:lnTo>
                  <a:lnTo>
                    <a:pt x="624" y="201"/>
                  </a:lnTo>
                  <a:lnTo>
                    <a:pt x="624" y="201"/>
                  </a:lnTo>
                  <a:close/>
                  <a:moveTo>
                    <a:pt x="475" y="66"/>
                  </a:moveTo>
                  <a:lnTo>
                    <a:pt x="475" y="64"/>
                  </a:lnTo>
                  <a:lnTo>
                    <a:pt x="475" y="64"/>
                  </a:lnTo>
                  <a:lnTo>
                    <a:pt x="475" y="64"/>
                  </a:lnTo>
                  <a:lnTo>
                    <a:pt x="473" y="64"/>
                  </a:lnTo>
                  <a:lnTo>
                    <a:pt x="473" y="66"/>
                  </a:lnTo>
                  <a:lnTo>
                    <a:pt x="475" y="66"/>
                  </a:lnTo>
                  <a:lnTo>
                    <a:pt x="478" y="69"/>
                  </a:lnTo>
                  <a:lnTo>
                    <a:pt x="478" y="66"/>
                  </a:lnTo>
                  <a:lnTo>
                    <a:pt x="478" y="69"/>
                  </a:lnTo>
                  <a:lnTo>
                    <a:pt x="480" y="71"/>
                  </a:lnTo>
                  <a:lnTo>
                    <a:pt x="482" y="74"/>
                  </a:lnTo>
                  <a:lnTo>
                    <a:pt x="482" y="74"/>
                  </a:lnTo>
                  <a:lnTo>
                    <a:pt x="482" y="76"/>
                  </a:lnTo>
                  <a:lnTo>
                    <a:pt x="485" y="76"/>
                  </a:lnTo>
                  <a:lnTo>
                    <a:pt x="485" y="78"/>
                  </a:lnTo>
                  <a:lnTo>
                    <a:pt x="485" y="78"/>
                  </a:lnTo>
                  <a:lnTo>
                    <a:pt x="485" y="78"/>
                  </a:lnTo>
                  <a:lnTo>
                    <a:pt x="487" y="78"/>
                  </a:lnTo>
                  <a:lnTo>
                    <a:pt x="490" y="78"/>
                  </a:lnTo>
                  <a:lnTo>
                    <a:pt x="492" y="76"/>
                  </a:lnTo>
                  <a:lnTo>
                    <a:pt x="492" y="78"/>
                  </a:lnTo>
                  <a:lnTo>
                    <a:pt x="492" y="78"/>
                  </a:lnTo>
                  <a:lnTo>
                    <a:pt x="492" y="78"/>
                  </a:lnTo>
                  <a:lnTo>
                    <a:pt x="492" y="78"/>
                  </a:lnTo>
                  <a:lnTo>
                    <a:pt x="494" y="76"/>
                  </a:lnTo>
                  <a:lnTo>
                    <a:pt x="494" y="76"/>
                  </a:lnTo>
                  <a:lnTo>
                    <a:pt x="494" y="78"/>
                  </a:lnTo>
                  <a:lnTo>
                    <a:pt x="494" y="78"/>
                  </a:lnTo>
                  <a:lnTo>
                    <a:pt x="494" y="78"/>
                  </a:lnTo>
                  <a:lnTo>
                    <a:pt x="497" y="78"/>
                  </a:lnTo>
                  <a:lnTo>
                    <a:pt x="497" y="78"/>
                  </a:lnTo>
                  <a:lnTo>
                    <a:pt x="499" y="76"/>
                  </a:lnTo>
                  <a:lnTo>
                    <a:pt x="499" y="76"/>
                  </a:lnTo>
                  <a:lnTo>
                    <a:pt x="499" y="76"/>
                  </a:lnTo>
                  <a:lnTo>
                    <a:pt x="499" y="76"/>
                  </a:lnTo>
                  <a:lnTo>
                    <a:pt x="499" y="76"/>
                  </a:lnTo>
                  <a:lnTo>
                    <a:pt x="499" y="74"/>
                  </a:lnTo>
                  <a:lnTo>
                    <a:pt x="499" y="74"/>
                  </a:lnTo>
                  <a:lnTo>
                    <a:pt x="499" y="71"/>
                  </a:lnTo>
                  <a:lnTo>
                    <a:pt x="499" y="71"/>
                  </a:lnTo>
                  <a:lnTo>
                    <a:pt x="499" y="71"/>
                  </a:lnTo>
                  <a:lnTo>
                    <a:pt x="501" y="69"/>
                  </a:lnTo>
                  <a:lnTo>
                    <a:pt x="499" y="69"/>
                  </a:lnTo>
                  <a:lnTo>
                    <a:pt x="499" y="69"/>
                  </a:lnTo>
                  <a:lnTo>
                    <a:pt x="499" y="69"/>
                  </a:lnTo>
                  <a:lnTo>
                    <a:pt x="499" y="66"/>
                  </a:lnTo>
                  <a:lnTo>
                    <a:pt x="499" y="66"/>
                  </a:lnTo>
                  <a:lnTo>
                    <a:pt x="499" y="64"/>
                  </a:lnTo>
                  <a:lnTo>
                    <a:pt x="497" y="64"/>
                  </a:lnTo>
                  <a:lnTo>
                    <a:pt x="494" y="64"/>
                  </a:lnTo>
                  <a:lnTo>
                    <a:pt x="494" y="64"/>
                  </a:lnTo>
                  <a:lnTo>
                    <a:pt x="494" y="64"/>
                  </a:lnTo>
                  <a:lnTo>
                    <a:pt x="494" y="64"/>
                  </a:lnTo>
                  <a:lnTo>
                    <a:pt x="494" y="64"/>
                  </a:lnTo>
                  <a:lnTo>
                    <a:pt x="492" y="62"/>
                  </a:lnTo>
                  <a:lnTo>
                    <a:pt x="492" y="62"/>
                  </a:lnTo>
                  <a:lnTo>
                    <a:pt x="492" y="62"/>
                  </a:lnTo>
                  <a:lnTo>
                    <a:pt x="487" y="59"/>
                  </a:lnTo>
                  <a:lnTo>
                    <a:pt x="487" y="59"/>
                  </a:lnTo>
                  <a:lnTo>
                    <a:pt x="487" y="59"/>
                  </a:lnTo>
                  <a:lnTo>
                    <a:pt x="485" y="59"/>
                  </a:lnTo>
                  <a:lnTo>
                    <a:pt x="485" y="59"/>
                  </a:lnTo>
                  <a:lnTo>
                    <a:pt x="485" y="62"/>
                  </a:lnTo>
                  <a:lnTo>
                    <a:pt x="482" y="62"/>
                  </a:lnTo>
                  <a:lnTo>
                    <a:pt x="482" y="62"/>
                  </a:lnTo>
                  <a:lnTo>
                    <a:pt x="480" y="62"/>
                  </a:lnTo>
                  <a:lnTo>
                    <a:pt x="480" y="62"/>
                  </a:lnTo>
                  <a:lnTo>
                    <a:pt x="480" y="62"/>
                  </a:lnTo>
                  <a:lnTo>
                    <a:pt x="475" y="64"/>
                  </a:lnTo>
                  <a:lnTo>
                    <a:pt x="475" y="66"/>
                  </a:lnTo>
                  <a:close/>
                  <a:moveTo>
                    <a:pt x="359" y="57"/>
                  </a:moveTo>
                  <a:lnTo>
                    <a:pt x="362" y="57"/>
                  </a:lnTo>
                  <a:lnTo>
                    <a:pt x="364" y="57"/>
                  </a:lnTo>
                  <a:lnTo>
                    <a:pt x="364" y="57"/>
                  </a:lnTo>
                  <a:lnTo>
                    <a:pt x="364" y="57"/>
                  </a:lnTo>
                  <a:lnTo>
                    <a:pt x="366" y="55"/>
                  </a:lnTo>
                  <a:lnTo>
                    <a:pt x="366" y="55"/>
                  </a:lnTo>
                  <a:lnTo>
                    <a:pt x="364" y="52"/>
                  </a:lnTo>
                  <a:lnTo>
                    <a:pt x="364" y="52"/>
                  </a:lnTo>
                  <a:lnTo>
                    <a:pt x="364" y="52"/>
                  </a:lnTo>
                  <a:lnTo>
                    <a:pt x="364" y="52"/>
                  </a:lnTo>
                  <a:lnTo>
                    <a:pt x="362" y="52"/>
                  </a:lnTo>
                  <a:lnTo>
                    <a:pt x="362" y="52"/>
                  </a:lnTo>
                  <a:lnTo>
                    <a:pt x="362" y="52"/>
                  </a:lnTo>
                  <a:lnTo>
                    <a:pt x="362" y="55"/>
                  </a:lnTo>
                  <a:lnTo>
                    <a:pt x="362" y="57"/>
                  </a:lnTo>
                  <a:lnTo>
                    <a:pt x="359" y="57"/>
                  </a:lnTo>
                  <a:lnTo>
                    <a:pt x="359" y="57"/>
                  </a:lnTo>
                  <a:lnTo>
                    <a:pt x="359" y="57"/>
                  </a:lnTo>
                  <a:lnTo>
                    <a:pt x="359" y="57"/>
                  </a:lnTo>
                  <a:lnTo>
                    <a:pt x="359" y="57"/>
                  </a:lnTo>
                  <a:lnTo>
                    <a:pt x="359" y="57"/>
                  </a:lnTo>
                  <a:lnTo>
                    <a:pt x="359" y="57"/>
                  </a:lnTo>
                  <a:close/>
                  <a:moveTo>
                    <a:pt x="298" y="50"/>
                  </a:moveTo>
                  <a:lnTo>
                    <a:pt x="298" y="50"/>
                  </a:lnTo>
                  <a:lnTo>
                    <a:pt x="298" y="50"/>
                  </a:lnTo>
                  <a:lnTo>
                    <a:pt x="300" y="50"/>
                  </a:lnTo>
                  <a:lnTo>
                    <a:pt x="300" y="50"/>
                  </a:lnTo>
                  <a:lnTo>
                    <a:pt x="300" y="48"/>
                  </a:lnTo>
                  <a:lnTo>
                    <a:pt x="303" y="48"/>
                  </a:lnTo>
                  <a:lnTo>
                    <a:pt x="303" y="48"/>
                  </a:lnTo>
                  <a:lnTo>
                    <a:pt x="303" y="48"/>
                  </a:lnTo>
                  <a:lnTo>
                    <a:pt x="305" y="50"/>
                  </a:lnTo>
                  <a:lnTo>
                    <a:pt x="305" y="48"/>
                  </a:lnTo>
                  <a:lnTo>
                    <a:pt x="307" y="48"/>
                  </a:lnTo>
                  <a:lnTo>
                    <a:pt x="307" y="48"/>
                  </a:lnTo>
                  <a:lnTo>
                    <a:pt x="307" y="48"/>
                  </a:lnTo>
                  <a:lnTo>
                    <a:pt x="305" y="45"/>
                  </a:lnTo>
                  <a:lnTo>
                    <a:pt x="305" y="45"/>
                  </a:lnTo>
                  <a:lnTo>
                    <a:pt x="305" y="45"/>
                  </a:lnTo>
                  <a:lnTo>
                    <a:pt x="305" y="45"/>
                  </a:lnTo>
                  <a:lnTo>
                    <a:pt x="305" y="45"/>
                  </a:lnTo>
                  <a:lnTo>
                    <a:pt x="305" y="45"/>
                  </a:lnTo>
                  <a:lnTo>
                    <a:pt x="307" y="45"/>
                  </a:lnTo>
                  <a:lnTo>
                    <a:pt x="307" y="45"/>
                  </a:lnTo>
                  <a:lnTo>
                    <a:pt x="307" y="45"/>
                  </a:lnTo>
                  <a:lnTo>
                    <a:pt x="307" y="45"/>
                  </a:lnTo>
                  <a:lnTo>
                    <a:pt x="310" y="45"/>
                  </a:lnTo>
                  <a:lnTo>
                    <a:pt x="310" y="45"/>
                  </a:lnTo>
                  <a:lnTo>
                    <a:pt x="310" y="48"/>
                  </a:lnTo>
                  <a:lnTo>
                    <a:pt x="310" y="48"/>
                  </a:lnTo>
                  <a:lnTo>
                    <a:pt x="310" y="48"/>
                  </a:lnTo>
                  <a:lnTo>
                    <a:pt x="310" y="48"/>
                  </a:lnTo>
                  <a:lnTo>
                    <a:pt x="310" y="48"/>
                  </a:lnTo>
                  <a:lnTo>
                    <a:pt x="312" y="48"/>
                  </a:lnTo>
                  <a:lnTo>
                    <a:pt x="312" y="48"/>
                  </a:lnTo>
                  <a:lnTo>
                    <a:pt x="312" y="48"/>
                  </a:lnTo>
                  <a:lnTo>
                    <a:pt x="312" y="48"/>
                  </a:lnTo>
                  <a:lnTo>
                    <a:pt x="312" y="48"/>
                  </a:lnTo>
                  <a:lnTo>
                    <a:pt x="312" y="48"/>
                  </a:lnTo>
                  <a:lnTo>
                    <a:pt x="319" y="50"/>
                  </a:lnTo>
                  <a:lnTo>
                    <a:pt x="319" y="50"/>
                  </a:lnTo>
                  <a:lnTo>
                    <a:pt x="322" y="48"/>
                  </a:lnTo>
                  <a:lnTo>
                    <a:pt x="324" y="48"/>
                  </a:lnTo>
                  <a:lnTo>
                    <a:pt x="324" y="48"/>
                  </a:lnTo>
                  <a:lnTo>
                    <a:pt x="324" y="48"/>
                  </a:lnTo>
                  <a:lnTo>
                    <a:pt x="324" y="50"/>
                  </a:lnTo>
                  <a:lnTo>
                    <a:pt x="324" y="48"/>
                  </a:lnTo>
                  <a:lnTo>
                    <a:pt x="326" y="48"/>
                  </a:lnTo>
                  <a:lnTo>
                    <a:pt x="329" y="48"/>
                  </a:lnTo>
                  <a:lnTo>
                    <a:pt x="329" y="48"/>
                  </a:lnTo>
                  <a:lnTo>
                    <a:pt x="331" y="48"/>
                  </a:lnTo>
                  <a:lnTo>
                    <a:pt x="331" y="48"/>
                  </a:lnTo>
                  <a:lnTo>
                    <a:pt x="331" y="48"/>
                  </a:lnTo>
                  <a:lnTo>
                    <a:pt x="331" y="48"/>
                  </a:lnTo>
                  <a:lnTo>
                    <a:pt x="331" y="48"/>
                  </a:lnTo>
                  <a:lnTo>
                    <a:pt x="333" y="48"/>
                  </a:lnTo>
                  <a:lnTo>
                    <a:pt x="336" y="45"/>
                  </a:lnTo>
                  <a:lnTo>
                    <a:pt x="336" y="45"/>
                  </a:lnTo>
                  <a:lnTo>
                    <a:pt x="336" y="45"/>
                  </a:lnTo>
                  <a:lnTo>
                    <a:pt x="336" y="43"/>
                  </a:lnTo>
                  <a:lnTo>
                    <a:pt x="336" y="40"/>
                  </a:lnTo>
                  <a:lnTo>
                    <a:pt x="336" y="43"/>
                  </a:lnTo>
                  <a:lnTo>
                    <a:pt x="336" y="43"/>
                  </a:lnTo>
                  <a:lnTo>
                    <a:pt x="338" y="40"/>
                  </a:lnTo>
                  <a:lnTo>
                    <a:pt x="338" y="40"/>
                  </a:lnTo>
                  <a:lnTo>
                    <a:pt x="338" y="40"/>
                  </a:lnTo>
                  <a:lnTo>
                    <a:pt x="338" y="40"/>
                  </a:lnTo>
                  <a:lnTo>
                    <a:pt x="338" y="40"/>
                  </a:lnTo>
                  <a:lnTo>
                    <a:pt x="338" y="43"/>
                  </a:lnTo>
                  <a:lnTo>
                    <a:pt x="340" y="40"/>
                  </a:lnTo>
                  <a:lnTo>
                    <a:pt x="343" y="43"/>
                  </a:lnTo>
                  <a:lnTo>
                    <a:pt x="343" y="40"/>
                  </a:lnTo>
                  <a:lnTo>
                    <a:pt x="343" y="40"/>
                  </a:lnTo>
                  <a:lnTo>
                    <a:pt x="343" y="38"/>
                  </a:lnTo>
                  <a:lnTo>
                    <a:pt x="343" y="38"/>
                  </a:lnTo>
                  <a:lnTo>
                    <a:pt x="343" y="36"/>
                  </a:lnTo>
                  <a:lnTo>
                    <a:pt x="343" y="36"/>
                  </a:lnTo>
                  <a:lnTo>
                    <a:pt x="343" y="36"/>
                  </a:lnTo>
                  <a:lnTo>
                    <a:pt x="340" y="36"/>
                  </a:lnTo>
                  <a:lnTo>
                    <a:pt x="340" y="36"/>
                  </a:lnTo>
                  <a:lnTo>
                    <a:pt x="340" y="36"/>
                  </a:lnTo>
                  <a:lnTo>
                    <a:pt x="343" y="36"/>
                  </a:lnTo>
                  <a:lnTo>
                    <a:pt x="343" y="38"/>
                  </a:lnTo>
                  <a:lnTo>
                    <a:pt x="343" y="38"/>
                  </a:lnTo>
                  <a:lnTo>
                    <a:pt x="343" y="38"/>
                  </a:lnTo>
                  <a:lnTo>
                    <a:pt x="343" y="38"/>
                  </a:lnTo>
                  <a:lnTo>
                    <a:pt x="343" y="40"/>
                  </a:lnTo>
                  <a:lnTo>
                    <a:pt x="343" y="40"/>
                  </a:lnTo>
                  <a:lnTo>
                    <a:pt x="343" y="40"/>
                  </a:lnTo>
                  <a:lnTo>
                    <a:pt x="340" y="40"/>
                  </a:lnTo>
                  <a:lnTo>
                    <a:pt x="338" y="40"/>
                  </a:lnTo>
                  <a:lnTo>
                    <a:pt x="338" y="40"/>
                  </a:lnTo>
                  <a:lnTo>
                    <a:pt x="336" y="38"/>
                  </a:lnTo>
                  <a:lnTo>
                    <a:pt x="336" y="38"/>
                  </a:lnTo>
                  <a:lnTo>
                    <a:pt x="336" y="38"/>
                  </a:lnTo>
                  <a:lnTo>
                    <a:pt x="333" y="38"/>
                  </a:lnTo>
                  <a:lnTo>
                    <a:pt x="331" y="38"/>
                  </a:lnTo>
                  <a:lnTo>
                    <a:pt x="331" y="38"/>
                  </a:lnTo>
                  <a:lnTo>
                    <a:pt x="331" y="38"/>
                  </a:lnTo>
                  <a:lnTo>
                    <a:pt x="331" y="36"/>
                  </a:lnTo>
                  <a:lnTo>
                    <a:pt x="331" y="36"/>
                  </a:lnTo>
                  <a:lnTo>
                    <a:pt x="329" y="38"/>
                  </a:lnTo>
                  <a:lnTo>
                    <a:pt x="329" y="38"/>
                  </a:lnTo>
                  <a:lnTo>
                    <a:pt x="329" y="38"/>
                  </a:lnTo>
                  <a:lnTo>
                    <a:pt x="329" y="38"/>
                  </a:lnTo>
                  <a:lnTo>
                    <a:pt x="329" y="36"/>
                  </a:lnTo>
                  <a:lnTo>
                    <a:pt x="326" y="36"/>
                  </a:lnTo>
                  <a:lnTo>
                    <a:pt x="326" y="36"/>
                  </a:lnTo>
                  <a:lnTo>
                    <a:pt x="317" y="36"/>
                  </a:lnTo>
                  <a:lnTo>
                    <a:pt x="317" y="36"/>
                  </a:lnTo>
                  <a:lnTo>
                    <a:pt x="314" y="36"/>
                  </a:lnTo>
                  <a:lnTo>
                    <a:pt x="314" y="36"/>
                  </a:lnTo>
                  <a:lnTo>
                    <a:pt x="312" y="36"/>
                  </a:lnTo>
                  <a:lnTo>
                    <a:pt x="312" y="36"/>
                  </a:lnTo>
                  <a:lnTo>
                    <a:pt x="310" y="36"/>
                  </a:lnTo>
                  <a:lnTo>
                    <a:pt x="310" y="36"/>
                  </a:lnTo>
                  <a:lnTo>
                    <a:pt x="307" y="36"/>
                  </a:lnTo>
                  <a:lnTo>
                    <a:pt x="307" y="36"/>
                  </a:lnTo>
                  <a:lnTo>
                    <a:pt x="307" y="36"/>
                  </a:lnTo>
                  <a:lnTo>
                    <a:pt x="305" y="36"/>
                  </a:lnTo>
                  <a:lnTo>
                    <a:pt x="305" y="36"/>
                  </a:lnTo>
                  <a:lnTo>
                    <a:pt x="305" y="36"/>
                  </a:lnTo>
                  <a:lnTo>
                    <a:pt x="305" y="36"/>
                  </a:lnTo>
                  <a:lnTo>
                    <a:pt x="303" y="36"/>
                  </a:lnTo>
                  <a:lnTo>
                    <a:pt x="303" y="36"/>
                  </a:lnTo>
                  <a:lnTo>
                    <a:pt x="303" y="36"/>
                  </a:lnTo>
                  <a:lnTo>
                    <a:pt x="303" y="36"/>
                  </a:lnTo>
                  <a:lnTo>
                    <a:pt x="303" y="36"/>
                  </a:lnTo>
                  <a:lnTo>
                    <a:pt x="303" y="36"/>
                  </a:lnTo>
                  <a:lnTo>
                    <a:pt x="303" y="36"/>
                  </a:lnTo>
                  <a:lnTo>
                    <a:pt x="303" y="38"/>
                  </a:lnTo>
                  <a:lnTo>
                    <a:pt x="303" y="38"/>
                  </a:lnTo>
                  <a:lnTo>
                    <a:pt x="300" y="38"/>
                  </a:lnTo>
                  <a:lnTo>
                    <a:pt x="300" y="38"/>
                  </a:lnTo>
                  <a:lnTo>
                    <a:pt x="300" y="38"/>
                  </a:lnTo>
                  <a:lnTo>
                    <a:pt x="300" y="38"/>
                  </a:lnTo>
                  <a:lnTo>
                    <a:pt x="300" y="38"/>
                  </a:lnTo>
                  <a:lnTo>
                    <a:pt x="300" y="38"/>
                  </a:lnTo>
                  <a:lnTo>
                    <a:pt x="300" y="38"/>
                  </a:lnTo>
                  <a:lnTo>
                    <a:pt x="300" y="38"/>
                  </a:lnTo>
                  <a:lnTo>
                    <a:pt x="300" y="40"/>
                  </a:lnTo>
                  <a:lnTo>
                    <a:pt x="300" y="40"/>
                  </a:lnTo>
                  <a:lnTo>
                    <a:pt x="300" y="43"/>
                  </a:lnTo>
                  <a:lnTo>
                    <a:pt x="300" y="43"/>
                  </a:lnTo>
                  <a:lnTo>
                    <a:pt x="300" y="43"/>
                  </a:lnTo>
                  <a:lnTo>
                    <a:pt x="300" y="43"/>
                  </a:lnTo>
                  <a:lnTo>
                    <a:pt x="300" y="45"/>
                  </a:lnTo>
                  <a:lnTo>
                    <a:pt x="300" y="45"/>
                  </a:lnTo>
                  <a:lnTo>
                    <a:pt x="298" y="45"/>
                  </a:lnTo>
                  <a:lnTo>
                    <a:pt x="298" y="45"/>
                  </a:lnTo>
                  <a:lnTo>
                    <a:pt x="298" y="45"/>
                  </a:lnTo>
                  <a:lnTo>
                    <a:pt x="298" y="45"/>
                  </a:lnTo>
                  <a:lnTo>
                    <a:pt x="295" y="45"/>
                  </a:lnTo>
                  <a:lnTo>
                    <a:pt x="295" y="48"/>
                  </a:lnTo>
                  <a:lnTo>
                    <a:pt x="295" y="50"/>
                  </a:lnTo>
                  <a:lnTo>
                    <a:pt x="298" y="50"/>
                  </a:lnTo>
                  <a:close/>
                  <a:moveTo>
                    <a:pt x="106" y="21"/>
                  </a:moveTo>
                  <a:lnTo>
                    <a:pt x="106" y="21"/>
                  </a:lnTo>
                  <a:lnTo>
                    <a:pt x="106" y="19"/>
                  </a:lnTo>
                  <a:lnTo>
                    <a:pt x="106" y="19"/>
                  </a:lnTo>
                  <a:lnTo>
                    <a:pt x="106" y="19"/>
                  </a:lnTo>
                  <a:lnTo>
                    <a:pt x="104" y="21"/>
                  </a:lnTo>
                  <a:lnTo>
                    <a:pt x="104" y="21"/>
                  </a:lnTo>
                  <a:lnTo>
                    <a:pt x="106" y="21"/>
                  </a:lnTo>
                  <a:lnTo>
                    <a:pt x="106" y="21"/>
                  </a:lnTo>
                  <a:close/>
                  <a:moveTo>
                    <a:pt x="473" y="19"/>
                  </a:moveTo>
                  <a:lnTo>
                    <a:pt x="473" y="19"/>
                  </a:lnTo>
                  <a:lnTo>
                    <a:pt x="473" y="19"/>
                  </a:lnTo>
                  <a:lnTo>
                    <a:pt x="473" y="19"/>
                  </a:lnTo>
                  <a:lnTo>
                    <a:pt x="473" y="19"/>
                  </a:lnTo>
                  <a:lnTo>
                    <a:pt x="475" y="19"/>
                  </a:lnTo>
                  <a:lnTo>
                    <a:pt x="475" y="19"/>
                  </a:lnTo>
                  <a:lnTo>
                    <a:pt x="475" y="19"/>
                  </a:lnTo>
                  <a:lnTo>
                    <a:pt x="475" y="19"/>
                  </a:lnTo>
                  <a:lnTo>
                    <a:pt x="478" y="19"/>
                  </a:lnTo>
                  <a:lnTo>
                    <a:pt x="478" y="19"/>
                  </a:lnTo>
                  <a:lnTo>
                    <a:pt x="478" y="19"/>
                  </a:lnTo>
                  <a:lnTo>
                    <a:pt x="478" y="19"/>
                  </a:lnTo>
                  <a:lnTo>
                    <a:pt x="475" y="19"/>
                  </a:lnTo>
                  <a:lnTo>
                    <a:pt x="475" y="17"/>
                  </a:lnTo>
                  <a:lnTo>
                    <a:pt x="475" y="17"/>
                  </a:lnTo>
                  <a:lnTo>
                    <a:pt x="475" y="17"/>
                  </a:lnTo>
                  <a:lnTo>
                    <a:pt x="475" y="17"/>
                  </a:lnTo>
                  <a:lnTo>
                    <a:pt x="473" y="17"/>
                  </a:lnTo>
                  <a:lnTo>
                    <a:pt x="473" y="17"/>
                  </a:lnTo>
                  <a:lnTo>
                    <a:pt x="473" y="17"/>
                  </a:lnTo>
                  <a:lnTo>
                    <a:pt x="473" y="17"/>
                  </a:lnTo>
                  <a:lnTo>
                    <a:pt x="473" y="19"/>
                  </a:lnTo>
                  <a:lnTo>
                    <a:pt x="473" y="19"/>
                  </a:lnTo>
                  <a:lnTo>
                    <a:pt x="473" y="19"/>
                  </a:lnTo>
                  <a:close/>
                  <a:moveTo>
                    <a:pt x="454" y="7"/>
                  </a:moveTo>
                  <a:lnTo>
                    <a:pt x="454" y="7"/>
                  </a:lnTo>
                  <a:lnTo>
                    <a:pt x="454" y="7"/>
                  </a:lnTo>
                  <a:lnTo>
                    <a:pt x="454" y="7"/>
                  </a:lnTo>
                  <a:lnTo>
                    <a:pt x="454" y="7"/>
                  </a:lnTo>
                  <a:lnTo>
                    <a:pt x="454" y="10"/>
                  </a:lnTo>
                  <a:lnTo>
                    <a:pt x="456" y="10"/>
                  </a:lnTo>
                  <a:lnTo>
                    <a:pt x="456" y="10"/>
                  </a:lnTo>
                  <a:lnTo>
                    <a:pt x="456" y="12"/>
                  </a:lnTo>
                  <a:lnTo>
                    <a:pt x="456" y="12"/>
                  </a:lnTo>
                  <a:lnTo>
                    <a:pt x="459" y="12"/>
                  </a:lnTo>
                  <a:lnTo>
                    <a:pt x="461" y="12"/>
                  </a:lnTo>
                  <a:lnTo>
                    <a:pt x="461" y="12"/>
                  </a:lnTo>
                  <a:lnTo>
                    <a:pt x="461" y="12"/>
                  </a:lnTo>
                  <a:lnTo>
                    <a:pt x="461" y="12"/>
                  </a:lnTo>
                  <a:lnTo>
                    <a:pt x="461" y="12"/>
                  </a:lnTo>
                  <a:lnTo>
                    <a:pt x="461" y="12"/>
                  </a:lnTo>
                  <a:lnTo>
                    <a:pt x="464" y="14"/>
                  </a:lnTo>
                  <a:lnTo>
                    <a:pt x="464" y="14"/>
                  </a:lnTo>
                  <a:lnTo>
                    <a:pt x="464" y="14"/>
                  </a:lnTo>
                  <a:lnTo>
                    <a:pt x="464" y="14"/>
                  </a:lnTo>
                  <a:lnTo>
                    <a:pt x="466" y="12"/>
                  </a:lnTo>
                  <a:lnTo>
                    <a:pt x="466" y="12"/>
                  </a:lnTo>
                  <a:lnTo>
                    <a:pt x="466" y="12"/>
                  </a:lnTo>
                  <a:lnTo>
                    <a:pt x="464" y="10"/>
                  </a:lnTo>
                  <a:lnTo>
                    <a:pt x="464" y="10"/>
                  </a:lnTo>
                  <a:lnTo>
                    <a:pt x="464" y="7"/>
                  </a:lnTo>
                  <a:lnTo>
                    <a:pt x="464" y="7"/>
                  </a:lnTo>
                  <a:lnTo>
                    <a:pt x="464" y="7"/>
                  </a:lnTo>
                  <a:lnTo>
                    <a:pt x="464" y="5"/>
                  </a:lnTo>
                  <a:lnTo>
                    <a:pt x="464" y="5"/>
                  </a:lnTo>
                  <a:lnTo>
                    <a:pt x="464" y="5"/>
                  </a:lnTo>
                  <a:lnTo>
                    <a:pt x="461" y="3"/>
                  </a:lnTo>
                  <a:lnTo>
                    <a:pt x="459" y="3"/>
                  </a:lnTo>
                  <a:lnTo>
                    <a:pt x="456" y="0"/>
                  </a:lnTo>
                  <a:lnTo>
                    <a:pt x="456" y="0"/>
                  </a:lnTo>
                  <a:lnTo>
                    <a:pt x="456" y="0"/>
                  </a:lnTo>
                  <a:lnTo>
                    <a:pt x="456" y="0"/>
                  </a:lnTo>
                  <a:lnTo>
                    <a:pt x="454" y="0"/>
                  </a:lnTo>
                  <a:lnTo>
                    <a:pt x="454" y="0"/>
                  </a:lnTo>
                  <a:lnTo>
                    <a:pt x="452" y="5"/>
                  </a:lnTo>
                  <a:lnTo>
                    <a:pt x="452" y="7"/>
                  </a:lnTo>
                  <a:lnTo>
                    <a:pt x="45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DD61F3F-005F-499B-984E-8029892CF93D}"/>
                </a:ext>
              </a:extLst>
            </p:cNvPr>
            <p:cNvSpPr>
              <a:spLocks noEditPoints="1"/>
            </p:cNvSpPr>
            <p:nvPr/>
          </p:nvSpPr>
          <p:spPr bwMode="auto">
            <a:xfrm>
              <a:off x="11075356" y="3583385"/>
              <a:ext cx="579615" cy="815977"/>
            </a:xfrm>
            <a:custGeom>
              <a:avLst/>
              <a:gdLst>
                <a:gd name="T0" fmla="*/ 376 w 385"/>
                <a:gd name="T1" fmla="*/ 434 h 542"/>
                <a:gd name="T2" fmla="*/ 276 w 385"/>
                <a:gd name="T3" fmla="*/ 393 h 542"/>
                <a:gd name="T4" fmla="*/ 359 w 385"/>
                <a:gd name="T5" fmla="*/ 393 h 542"/>
                <a:gd name="T6" fmla="*/ 208 w 385"/>
                <a:gd name="T7" fmla="*/ 379 h 542"/>
                <a:gd name="T8" fmla="*/ 191 w 385"/>
                <a:gd name="T9" fmla="*/ 389 h 542"/>
                <a:gd name="T10" fmla="*/ 194 w 385"/>
                <a:gd name="T11" fmla="*/ 391 h 542"/>
                <a:gd name="T12" fmla="*/ 203 w 385"/>
                <a:gd name="T13" fmla="*/ 384 h 542"/>
                <a:gd name="T14" fmla="*/ 213 w 385"/>
                <a:gd name="T15" fmla="*/ 384 h 542"/>
                <a:gd name="T16" fmla="*/ 213 w 385"/>
                <a:gd name="T17" fmla="*/ 379 h 542"/>
                <a:gd name="T18" fmla="*/ 369 w 385"/>
                <a:gd name="T19" fmla="*/ 362 h 542"/>
                <a:gd name="T20" fmla="*/ 288 w 385"/>
                <a:gd name="T21" fmla="*/ 360 h 542"/>
                <a:gd name="T22" fmla="*/ 172 w 385"/>
                <a:gd name="T23" fmla="*/ 355 h 542"/>
                <a:gd name="T24" fmla="*/ 355 w 385"/>
                <a:gd name="T25" fmla="*/ 339 h 542"/>
                <a:gd name="T26" fmla="*/ 260 w 385"/>
                <a:gd name="T27" fmla="*/ 322 h 542"/>
                <a:gd name="T28" fmla="*/ 262 w 385"/>
                <a:gd name="T29" fmla="*/ 325 h 542"/>
                <a:gd name="T30" fmla="*/ 267 w 385"/>
                <a:gd name="T31" fmla="*/ 315 h 542"/>
                <a:gd name="T32" fmla="*/ 234 w 385"/>
                <a:gd name="T33" fmla="*/ 313 h 542"/>
                <a:gd name="T34" fmla="*/ 239 w 385"/>
                <a:gd name="T35" fmla="*/ 308 h 542"/>
                <a:gd name="T36" fmla="*/ 343 w 385"/>
                <a:gd name="T37" fmla="*/ 294 h 542"/>
                <a:gd name="T38" fmla="*/ 227 w 385"/>
                <a:gd name="T39" fmla="*/ 315 h 542"/>
                <a:gd name="T40" fmla="*/ 222 w 385"/>
                <a:gd name="T41" fmla="*/ 301 h 542"/>
                <a:gd name="T42" fmla="*/ 210 w 385"/>
                <a:gd name="T43" fmla="*/ 294 h 542"/>
                <a:gd name="T44" fmla="*/ 191 w 385"/>
                <a:gd name="T45" fmla="*/ 289 h 542"/>
                <a:gd name="T46" fmla="*/ 182 w 385"/>
                <a:gd name="T47" fmla="*/ 291 h 542"/>
                <a:gd name="T48" fmla="*/ 172 w 385"/>
                <a:gd name="T49" fmla="*/ 296 h 542"/>
                <a:gd name="T50" fmla="*/ 165 w 385"/>
                <a:gd name="T51" fmla="*/ 308 h 542"/>
                <a:gd name="T52" fmla="*/ 156 w 385"/>
                <a:gd name="T53" fmla="*/ 320 h 542"/>
                <a:gd name="T54" fmla="*/ 165 w 385"/>
                <a:gd name="T55" fmla="*/ 334 h 542"/>
                <a:gd name="T56" fmla="*/ 189 w 385"/>
                <a:gd name="T57" fmla="*/ 341 h 542"/>
                <a:gd name="T58" fmla="*/ 208 w 385"/>
                <a:gd name="T59" fmla="*/ 334 h 542"/>
                <a:gd name="T60" fmla="*/ 215 w 385"/>
                <a:gd name="T61" fmla="*/ 332 h 542"/>
                <a:gd name="T62" fmla="*/ 229 w 385"/>
                <a:gd name="T63" fmla="*/ 327 h 542"/>
                <a:gd name="T64" fmla="*/ 151 w 385"/>
                <a:gd name="T65" fmla="*/ 284 h 542"/>
                <a:gd name="T66" fmla="*/ 272 w 385"/>
                <a:gd name="T67" fmla="*/ 284 h 542"/>
                <a:gd name="T68" fmla="*/ 352 w 385"/>
                <a:gd name="T69" fmla="*/ 280 h 542"/>
                <a:gd name="T70" fmla="*/ 163 w 385"/>
                <a:gd name="T71" fmla="*/ 273 h 542"/>
                <a:gd name="T72" fmla="*/ 158 w 385"/>
                <a:gd name="T73" fmla="*/ 277 h 542"/>
                <a:gd name="T74" fmla="*/ 215 w 385"/>
                <a:gd name="T75" fmla="*/ 254 h 542"/>
                <a:gd name="T76" fmla="*/ 300 w 385"/>
                <a:gd name="T77" fmla="*/ 265 h 542"/>
                <a:gd name="T78" fmla="*/ 310 w 385"/>
                <a:gd name="T79" fmla="*/ 258 h 542"/>
                <a:gd name="T80" fmla="*/ 179 w 385"/>
                <a:gd name="T81" fmla="*/ 251 h 542"/>
                <a:gd name="T82" fmla="*/ 300 w 385"/>
                <a:gd name="T83" fmla="*/ 244 h 542"/>
                <a:gd name="T84" fmla="*/ 305 w 385"/>
                <a:gd name="T85" fmla="*/ 237 h 542"/>
                <a:gd name="T86" fmla="*/ 310 w 385"/>
                <a:gd name="T87" fmla="*/ 235 h 542"/>
                <a:gd name="T88" fmla="*/ 300 w 385"/>
                <a:gd name="T89" fmla="*/ 251 h 542"/>
                <a:gd name="T90" fmla="*/ 300 w 385"/>
                <a:gd name="T91" fmla="*/ 235 h 542"/>
                <a:gd name="T92" fmla="*/ 286 w 385"/>
                <a:gd name="T93" fmla="*/ 246 h 542"/>
                <a:gd name="T94" fmla="*/ 279 w 385"/>
                <a:gd name="T95" fmla="*/ 249 h 542"/>
                <a:gd name="T96" fmla="*/ 298 w 385"/>
                <a:gd name="T97" fmla="*/ 225 h 542"/>
                <a:gd name="T98" fmla="*/ 295 w 385"/>
                <a:gd name="T99" fmla="*/ 220 h 542"/>
                <a:gd name="T100" fmla="*/ 286 w 385"/>
                <a:gd name="T101" fmla="*/ 223 h 542"/>
                <a:gd name="T102" fmla="*/ 274 w 385"/>
                <a:gd name="T103" fmla="*/ 230 h 542"/>
                <a:gd name="T104" fmla="*/ 265 w 385"/>
                <a:gd name="T105" fmla="*/ 232 h 542"/>
                <a:gd name="T106" fmla="*/ 248 w 385"/>
                <a:gd name="T107" fmla="*/ 239 h 542"/>
                <a:gd name="T108" fmla="*/ 236 w 385"/>
                <a:gd name="T109" fmla="*/ 246 h 542"/>
                <a:gd name="T110" fmla="*/ 227 w 385"/>
                <a:gd name="T111" fmla="*/ 254 h 542"/>
                <a:gd name="T112" fmla="*/ 236 w 385"/>
                <a:gd name="T113" fmla="*/ 268 h 542"/>
                <a:gd name="T114" fmla="*/ 248 w 385"/>
                <a:gd name="T115" fmla="*/ 261 h 542"/>
                <a:gd name="T116" fmla="*/ 269 w 385"/>
                <a:gd name="T117" fmla="*/ 251 h 542"/>
                <a:gd name="T118" fmla="*/ 286 w 385"/>
                <a:gd name="T119" fmla="*/ 254 h 542"/>
                <a:gd name="T120" fmla="*/ 307 w 385"/>
                <a:gd name="T121" fmla="*/ 216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542">
                  <a:moveTo>
                    <a:pt x="0" y="540"/>
                  </a:moveTo>
                  <a:lnTo>
                    <a:pt x="0" y="540"/>
                  </a:lnTo>
                  <a:lnTo>
                    <a:pt x="0" y="542"/>
                  </a:lnTo>
                  <a:lnTo>
                    <a:pt x="0" y="542"/>
                  </a:lnTo>
                  <a:lnTo>
                    <a:pt x="0" y="542"/>
                  </a:lnTo>
                  <a:lnTo>
                    <a:pt x="0" y="542"/>
                  </a:lnTo>
                  <a:lnTo>
                    <a:pt x="2" y="542"/>
                  </a:lnTo>
                  <a:lnTo>
                    <a:pt x="2" y="540"/>
                  </a:lnTo>
                  <a:lnTo>
                    <a:pt x="0" y="540"/>
                  </a:lnTo>
                  <a:close/>
                  <a:moveTo>
                    <a:pt x="345" y="481"/>
                  </a:moveTo>
                  <a:lnTo>
                    <a:pt x="345" y="481"/>
                  </a:lnTo>
                  <a:lnTo>
                    <a:pt x="345" y="481"/>
                  </a:lnTo>
                  <a:lnTo>
                    <a:pt x="345" y="481"/>
                  </a:lnTo>
                  <a:lnTo>
                    <a:pt x="345" y="481"/>
                  </a:lnTo>
                  <a:lnTo>
                    <a:pt x="345" y="481"/>
                  </a:lnTo>
                  <a:lnTo>
                    <a:pt x="345" y="483"/>
                  </a:lnTo>
                  <a:lnTo>
                    <a:pt x="345" y="483"/>
                  </a:lnTo>
                  <a:lnTo>
                    <a:pt x="345" y="483"/>
                  </a:lnTo>
                  <a:lnTo>
                    <a:pt x="345" y="483"/>
                  </a:lnTo>
                  <a:lnTo>
                    <a:pt x="345" y="481"/>
                  </a:lnTo>
                  <a:lnTo>
                    <a:pt x="345" y="481"/>
                  </a:lnTo>
                  <a:close/>
                  <a:moveTo>
                    <a:pt x="376" y="434"/>
                  </a:moveTo>
                  <a:lnTo>
                    <a:pt x="376" y="434"/>
                  </a:lnTo>
                  <a:lnTo>
                    <a:pt x="376" y="434"/>
                  </a:lnTo>
                  <a:lnTo>
                    <a:pt x="376" y="434"/>
                  </a:lnTo>
                  <a:lnTo>
                    <a:pt x="376" y="431"/>
                  </a:lnTo>
                  <a:lnTo>
                    <a:pt x="376" y="431"/>
                  </a:lnTo>
                  <a:lnTo>
                    <a:pt x="376" y="431"/>
                  </a:lnTo>
                  <a:lnTo>
                    <a:pt x="376" y="434"/>
                  </a:lnTo>
                  <a:close/>
                  <a:moveTo>
                    <a:pt x="371" y="391"/>
                  </a:moveTo>
                  <a:lnTo>
                    <a:pt x="369" y="393"/>
                  </a:lnTo>
                  <a:lnTo>
                    <a:pt x="369" y="393"/>
                  </a:lnTo>
                  <a:lnTo>
                    <a:pt x="369" y="393"/>
                  </a:lnTo>
                  <a:lnTo>
                    <a:pt x="369" y="396"/>
                  </a:lnTo>
                  <a:lnTo>
                    <a:pt x="369" y="393"/>
                  </a:lnTo>
                  <a:lnTo>
                    <a:pt x="371" y="393"/>
                  </a:lnTo>
                  <a:lnTo>
                    <a:pt x="371" y="393"/>
                  </a:lnTo>
                  <a:lnTo>
                    <a:pt x="371" y="393"/>
                  </a:lnTo>
                  <a:lnTo>
                    <a:pt x="371" y="391"/>
                  </a:lnTo>
                  <a:lnTo>
                    <a:pt x="371" y="391"/>
                  </a:lnTo>
                  <a:close/>
                  <a:moveTo>
                    <a:pt x="279" y="393"/>
                  </a:moveTo>
                  <a:lnTo>
                    <a:pt x="279" y="391"/>
                  </a:lnTo>
                  <a:lnTo>
                    <a:pt x="279" y="391"/>
                  </a:lnTo>
                  <a:lnTo>
                    <a:pt x="276" y="391"/>
                  </a:lnTo>
                  <a:lnTo>
                    <a:pt x="276" y="393"/>
                  </a:lnTo>
                  <a:lnTo>
                    <a:pt x="276" y="393"/>
                  </a:lnTo>
                  <a:lnTo>
                    <a:pt x="276" y="393"/>
                  </a:lnTo>
                  <a:lnTo>
                    <a:pt x="276" y="393"/>
                  </a:lnTo>
                  <a:lnTo>
                    <a:pt x="276" y="393"/>
                  </a:lnTo>
                  <a:lnTo>
                    <a:pt x="276" y="393"/>
                  </a:lnTo>
                  <a:lnTo>
                    <a:pt x="276" y="393"/>
                  </a:lnTo>
                  <a:lnTo>
                    <a:pt x="276" y="393"/>
                  </a:lnTo>
                  <a:lnTo>
                    <a:pt x="276" y="393"/>
                  </a:lnTo>
                  <a:lnTo>
                    <a:pt x="276" y="396"/>
                  </a:lnTo>
                  <a:lnTo>
                    <a:pt x="276" y="396"/>
                  </a:lnTo>
                  <a:lnTo>
                    <a:pt x="276" y="396"/>
                  </a:lnTo>
                  <a:lnTo>
                    <a:pt x="276" y="396"/>
                  </a:lnTo>
                  <a:lnTo>
                    <a:pt x="276" y="396"/>
                  </a:lnTo>
                  <a:lnTo>
                    <a:pt x="279" y="396"/>
                  </a:lnTo>
                  <a:lnTo>
                    <a:pt x="279" y="393"/>
                  </a:lnTo>
                  <a:lnTo>
                    <a:pt x="279" y="393"/>
                  </a:lnTo>
                  <a:close/>
                  <a:moveTo>
                    <a:pt x="362" y="393"/>
                  </a:moveTo>
                  <a:lnTo>
                    <a:pt x="362" y="393"/>
                  </a:lnTo>
                  <a:lnTo>
                    <a:pt x="362" y="391"/>
                  </a:lnTo>
                  <a:lnTo>
                    <a:pt x="362" y="391"/>
                  </a:lnTo>
                  <a:lnTo>
                    <a:pt x="362" y="391"/>
                  </a:lnTo>
                  <a:lnTo>
                    <a:pt x="362" y="391"/>
                  </a:lnTo>
                  <a:lnTo>
                    <a:pt x="362" y="391"/>
                  </a:lnTo>
                  <a:lnTo>
                    <a:pt x="362" y="391"/>
                  </a:lnTo>
                  <a:lnTo>
                    <a:pt x="362" y="391"/>
                  </a:lnTo>
                  <a:lnTo>
                    <a:pt x="359" y="391"/>
                  </a:lnTo>
                  <a:lnTo>
                    <a:pt x="359" y="393"/>
                  </a:lnTo>
                  <a:lnTo>
                    <a:pt x="362" y="393"/>
                  </a:lnTo>
                  <a:lnTo>
                    <a:pt x="362" y="393"/>
                  </a:lnTo>
                  <a:lnTo>
                    <a:pt x="364" y="393"/>
                  </a:lnTo>
                  <a:lnTo>
                    <a:pt x="364" y="393"/>
                  </a:lnTo>
                  <a:lnTo>
                    <a:pt x="362" y="393"/>
                  </a:lnTo>
                  <a:lnTo>
                    <a:pt x="362" y="393"/>
                  </a:lnTo>
                  <a:close/>
                  <a:moveTo>
                    <a:pt x="345" y="381"/>
                  </a:moveTo>
                  <a:lnTo>
                    <a:pt x="345" y="379"/>
                  </a:lnTo>
                  <a:lnTo>
                    <a:pt x="343" y="379"/>
                  </a:lnTo>
                  <a:lnTo>
                    <a:pt x="343" y="381"/>
                  </a:lnTo>
                  <a:lnTo>
                    <a:pt x="343" y="381"/>
                  </a:lnTo>
                  <a:lnTo>
                    <a:pt x="343" y="384"/>
                  </a:lnTo>
                  <a:lnTo>
                    <a:pt x="343" y="384"/>
                  </a:lnTo>
                  <a:lnTo>
                    <a:pt x="345" y="381"/>
                  </a:lnTo>
                  <a:lnTo>
                    <a:pt x="345" y="381"/>
                  </a:lnTo>
                  <a:close/>
                  <a:moveTo>
                    <a:pt x="213" y="381"/>
                  </a:moveTo>
                  <a:lnTo>
                    <a:pt x="213" y="381"/>
                  </a:lnTo>
                  <a:lnTo>
                    <a:pt x="210" y="381"/>
                  </a:lnTo>
                  <a:lnTo>
                    <a:pt x="210" y="381"/>
                  </a:lnTo>
                  <a:lnTo>
                    <a:pt x="210" y="381"/>
                  </a:lnTo>
                  <a:lnTo>
                    <a:pt x="208" y="381"/>
                  </a:lnTo>
                  <a:lnTo>
                    <a:pt x="208" y="379"/>
                  </a:lnTo>
                  <a:lnTo>
                    <a:pt x="208" y="379"/>
                  </a:lnTo>
                  <a:lnTo>
                    <a:pt x="208" y="379"/>
                  </a:lnTo>
                  <a:lnTo>
                    <a:pt x="205" y="379"/>
                  </a:lnTo>
                  <a:lnTo>
                    <a:pt x="205" y="379"/>
                  </a:lnTo>
                  <a:lnTo>
                    <a:pt x="205" y="379"/>
                  </a:lnTo>
                  <a:lnTo>
                    <a:pt x="205" y="379"/>
                  </a:lnTo>
                  <a:lnTo>
                    <a:pt x="205" y="381"/>
                  </a:lnTo>
                  <a:lnTo>
                    <a:pt x="205" y="381"/>
                  </a:lnTo>
                  <a:lnTo>
                    <a:pt x="203" y="381"/>
                  </a:lnTo>
                  <a:lnTo>
                    <a:pt x="203" y="381"/>
                  </a:lnTo>
                  <a:lnTo>
                    <a:pt x="203" y="381"/>
                  </a:lnTo>
                  <a:lnTo>
                    <a:pt x="201" y="381"/>
                  </a:lnTo>
                  <a:lnTo>
                    <a:pt x="198" y="381"/>
                  </a:lnTo>
                  <a:lnTo>
                    <a:pt x="198" y="384"/>
                  </a:lnTo>
                  <a:lnTo>
                    <a:pt x="196" y="384"/>
                  </a:lnTo>
                  <a:lnTo>
                    <a:pt x="196" y="386"/>
                  </a:lnTo>
                  <a:lnTo>
                    <a:pt x="196" y="386"/>
                  </a:lnTo>
                  <a:lnTo>
                    <a:pt x="196" y="386"/>
                  </a:lnTo>
                  <a:lnTo>
                    <a:pt x="196" y="386"/>
                  </a:lnTo>
                  <a:lnTo>
                    <a:pt x="194" y="386"/>
                  </a:lnTo>
                  <a:lnTo>
                    <a:pt x="194" y="386"/>
                  </a:lnTo>
                  <a:lnTo>
                    <a:pt x="194" y="389"/>
                  </a:lnTo>
                  <a:lnTo>
                    <a:pt x="194" y="389"/>
                  </a:lnTo>
                  <a:lnTo>
                    <a:pt x="194" y="389"/>
                  </a:lnTo>
                  <a:lnTo>
                    <a:pt x="191" y="389"/>
                  </a:lnTo>
                  <a:lnTo>
                    <a:pt x="191" y="389"/>
                  </a:lnTo>
                  <a:lnTo>
                    <a:pt x="189" y="389"/>
                  </a:lnTo>
                  <a:lnTo>
                    <a:pt x="189" y="389"/>
                  </a:lnTo>
                  <a:lnTo>
                    <a:pt x="189" y="389"/>
                  </a:lnTo>
                  <a:lnTo>
                    <a:pt x="189" y="391"/>
                  </a:lnTo>
                  <a:lnTo>
                    <a:pt x="186" y="389"/>
                  </a:lnTo>
                  <a:lnTo>
                    <a:pt x="186" y="391"/>
                  </a:lnTo>
                  <a:lnTo>
                    <a:pt x="184" y="391"/>
                  </a:lnTo>
                  <a:lnTo>
                    <a:pt x="184" y="393"/>
                  </a:lnTo>
                  <a:lnTo>
                    <a:pt x="186" y="393"/>
                  </a:lnTo>
                  <a:lnTo>
                    <a:pt x="186" y="393"/>
                  </a:lnTo>
                  <a:lnTo>
                    <a:pt x="186" y="393"/>
                  </a:lnTo>
                  <a:lnTo>
                    <a:pt x="186" y="393"/>
                  </a:lnTo>
                  <a:lnTo>
                    <a:pt x="186" y="393"/>
                  </a:lnTo>
                  <a:lnTo>
                    <a:pt x="186" y="393"/>
                  </a:lnTo>
                  <a:lnTo>
                    <a:pt x="189" y="393"/>
                  </a:lnTo>
                  <a:lnTo>
                    <a:pt x="189" y="393"/>
                  </a:lnTo>
                  <a:lnTo>
                    <a:pt x="191" y="393"/>
                  </a:lnTo>
                  <a:lnTo>
                    <a:pt x="191" y="393"/>
                  </a:lnTo>
                  <a:lnTo>
                    <a:pt x="191" y="393"/>
                  </a:lnTo>
                  <a:lnTo>
                    <a:pt x="194" y="393"/>
                  </a:lnTo>
                  <a:lnTo>
                    <a:pt x="194" y="393"/>
                  </a:lnTo>
                  <a:lnTo>
                    <a:pt x="194" y="391"/>
                  </a:lnTo>
                  <a:lnTo>
                    <a:pt x="194" y="391"/>
                  </a:lnTo>
                  <a:lnTo>
                    <a:pt x="194" y="391"/>
                  </a:lnTo>
                  <a:lnTo>
                    <a:pt x="196" y="391"/>
                  </a:lnTo>
                  <a:lnTo>
                    <a:pt x="196" y="393"/>
                  </a:lnTo>
                  <a:lnTo>
                    <a:pt x="196" y="393"/>
                  </a:lnTo>
                  <a:lnTo>
                    <a:pt x="196" y="393"/>
                  </a:lnTo>
                  <a:lnTo>
                    <a:pt x="196" y="393"/>
                  </a:lnTo>
                  <a:lnTo>
                    <a:pt x="196" y="393"/>
                  </a:lnTo>
                  <a:lnTo>
                    <a:pt x="196" y="393"/>
                  </a:lnTo>
                  <a:lnTo>
                    <a:pt x="196" y="393"/>
                  </a:lnTo>
                  <a:lnTo>
                    <a:pt x="198" y="391"/>
                  </a:lnTo>
                  <a:lnTo>
                    <a:pt x="196" y="391"/>
                  </a:lnTo>
                  <a:lnTo>
                    <a:pt x="196" y="391"/>
                  </a:lnTo>
                  <a:lnTo>
                    <a:pt x="196" y="391"/>
                  </a:lnTo>
                  <a:lnTo>
                    <a:pt x="196" y="389"/>
                  </a:lnTo>
                  <a:lnTo>
                    <a:pt x="196" y="389"/>
                  </a:lnTo>
                  <a:lnTo>
                    <a:pt x="196" y="389"/>
                  </a:lnTo>
                  <a:lnTo>
                    <a:pt x="196" y="389"/>
                  </a:lnTo>
                  <a:lnTo>
                    <a:pt x="196" y="389"/>
                  </a:lnTo>
                  <a:lnTo>
                    <a:pt x="196" y="389"/>
                  </a:lnTo>
                  <a:lnTo>
                    <a:pt x="198" y="386"/>
                  </a:lnTo>
                  <a:lnTo>
                    <a:pt x="198" y="386"/>
                  </a:lnTo>
                  <a:lnTo>
                    <a:pt x="198" y="386"/>
                  </a:lnTo>
                  <a:lnTo>
                    <a:pt x="201" y="386"/>
                  </a:lnTo>
                  <a:lnTo>
                    <a:pt x="203" y="384"/>
                  </a:lnTo>
                  <a:lnTo>
                    <a:pt x="203" y="384"/>
                  </a:lnTo>
                  <a:lnTo>
                    <a:pt x="205" y="384"/>
                  </a:lnTo>
                  <a:lnTo>
                    <a:pt x="205" y="384"/>
                  </a:lnTo>
                  <a:lnTo>
                    <a:pt x="205" y="384"/>
                  </a:lnTo>
                  <a:lnTo>
                    <a:pt x="203" y="386"/>
                  </a:lnTo>
                  <a:lnTo>
                    <a:pt x="205" y="386"/>
                  </a:lnTo>
                  <a:lnTo>
                    <a:pt x="205" y="386"/>
                  </a:lnTo>
                  <a:lnTo>
                    <a:pt x="205" y="386"/>
                  </a:lnTo>
                  <a:lnTo>
                    <a:pt x="205" y="386"/>
                  </a:lnTo>
                  <a:lnTo>
                    <a:pt x="205" y="386"/>
                  </a:lnTo>
                  <a:lnTo>
                    <a:pt x="205" y="386"/>
                  </a:lnTo>
                  <a:lnTo>
                    <a:pt x="205" y="386"/>
                  </a:lnTo>
                  <a:lnTo>
                    <a:pt x="205" y="386"/>
                  </a:lnTo>
                  <a:lnTo>
                    <a:pt x="208" y="386"/>
                  </a:lnTo>
                  <a:lnTo>
                    <a:pt x="208" y="386"/>
                  </a:lnTo>
                  <a:lnTo>
                    <a:pt x="208" y="386"/>
                  </a:lnTo>
                  <a:lnTo>
                    <a:pt x="210" y="386"/>
                  </a:lnTo>
                  <a:lnTo>
                    <a:pt x="210" y="386"/>
                  </a:lnTo>
                  <a:lnTo>
                    <a:pt x="210" y="386"/>
                  </a:lnTo>
                  <a:lnTo>
                    <a:pt x="210" y="386"/>
                  </a:lnTo>
                  <a:lnTo>
                    <a:pt x="210" y="386"/>
                  </a:lnTo>
                  <a:lnTo>
                    <a:pt x="210" y="386"/>
                  </a:lnTo>
                  <a:lnTo>
                    <a:pt x="210" y="386"/>
                  </a:lnTo>
                  <a:lnTo>
                    <a:pt x="213" y="386"/>
                  </a:lnTo>
                  <a:lnTo>
                    <a:pt x="213" y="384"/>
                  </a:lnTo>
                  <a:lnTo>
                    <a:pt x="213" y="384"/>
                  </a:lnTo>
                  <a:lnTo>
                    <a:pt x="213" y="384"/>
                  </a:lnTo>
                  <a:lnTo>
                    <a:pt x="213" y="381"/>
                  </a:lnTo>
                  <a:close/>
                  <a:moveTo>
                    <a:pt x="298" y="379"/>
                  </a:moveTo>
                  <a:lnTo>
                    <a:pt x="298" y="381"/>
                  </a:lnTo>
                  <a:lnTo>
                    <a:pt x="298" y="381"/>
                  </a:lnTo>
                  <a:lnTo>
                    <a:pt x="295" y="384"/>
                  </a:lnTo>
                  <a:lnTo>
                    <a:pt x="298" y="384"/>
                  </a:lnTo>
                  <a:lnTo>
                    <a:pt x="298" y="384"/>
                  </a:lnTo>
                  <a:lnTo>
                    <a:pt x="298" y="384"/>
                  </a:lnTo>
                  <a:lnTo>
                    <a:pt x="298" y="381"/>
                  </a:lnTo>
                  <a:lnTo>
                    <a:pt x="298" y="381"/>
                  </a:lnTo>
                  <a:lnTo>
                    <a:pt x="300" y="381"/>
                  </a:lnTo>
                  <a:lnTo>
                    <a:pt x="300" y="384"/>
                  </a:lnTo>
                  <a:lnTo>
                    <a:pt x="300" y="381"/>
                  </a:lnTo>
                  <a:lnTo>
                    <a:pt x="300" y="379"/>
                  </a:lnTo>
                  <a:lnTo>
                    <a:pt x="298" y="379"/>
                  </a:lnTo>
                  <a:close/>
                  <a:moveTo>
                    <a:pt x="215" y="377"/>
                  </a:moveTo>
                  <a:lnTo>
                    <a:pt x="215" y="377"/>
                  </a:lnTo>
                  <a:lnTo>
                    <a:pt x="215" y="377"/>
                  </a:lnTo>
                  <a:lnTo>
                    <a:pt x="215" y="377"/>
                  </a:lnTo>
                  <a:lnTo>
                    <a:pt x="213" y="377"/>
                  </a:lnTo>
                  <a:lnTo>
                    <a:pt x="213" y="377"/>
                  </a:lnTo>
                  <a:lnTo>
                    <a:pt x="213" y="379"/>
                  </a:lnTo>
                  <a:lnTo>
                    <a:pt x="213" y="379"/>
                  </a:lnTo>
                  <a:lnTo>
                    <a:pt x="213" y="379"/>
                  </a:lnTo>
                  <a:lnTo>
                    <a:pt x="215" y="379"/>
                  </a:lnTo>
                  <a:lnTo>
                    <a:pt x="215" y="379"/>
                  </a:lnTo>
                  <a:lnTo>
                    <a:pt x="215" y="379"/>
                  </a:lnTo>
                  <a:lnTo>
                    <a:pt x="215" y="379"/>
                  </a:lnTo>
                  <a:lnTo>
                    <a:pt x="215" y="379"/>
                  </a:lnTo>
                  <a:lnTo>
                    <a:pt x="215" y="377"/>
                  </a:lnTo>
                  <a:lnTo>
                    <a:pt x="215" y="377"/>
                  </a:lnTo>
                  <a:lnTo>
                    <a:pt x="215" y="377"/>
                  </a:lnTo>
                  <a:close/>
                  <a:moveTo>
                    <a:pt x="345" y="377"/>
                  </a:moveTo>
                  <a:lnTo>
                    <a:pt x="345" y="377"/>
                  </a:lnTo>
                  <a:lnTo>
                    <a:pt x="345" y="377"/>
                  </a:lnTo>
                  <a:lnTo>
                    <a:pt x="345" y="377"/>
                  </a:lnTo>
                  <a:lnTo>
                    <a:pt x="345" y="377"/>
                  </a:lnTo>
                  <a:lnTo>
                    <a:pt x="345" y="377"/>
                  </a:lnTo>
                  <a:lnTo>
                    <a:pt x="347" y="377"/>
                  </a:lnTo>
                  <a:lnTo>
                    <a:pt x="347" y="377"/>
                  </a:lnTo>
                  <a:lnTo>
                    <a:pt x="347" y="377"/>
                  </a:lnTo>
                  <a:lnTo>
                    <a:pt x="347" y="377"/>
                  </a:lnTo>
                  <a:lnTo>
                    <a:pt x="347" y="374"/>
                  </a:lnTo>
                  <a:lnTo>
                    <a:pt x="347" y="377"/>
                  </a:lnTo>
                  <a:lnTo>
                    <a:pt x="345" y="377"/>
                  </a:lnTo>
                  <a:close/>
                  <a:moveTo>
                    <a:pt x="369" y="362"/>
                  </a:moveTo>
                  <a:lnTo>
                    <a:pt x="369" y="362"/>
                  </a:lnTo>
                  <a:lnTo>
                    <a:pt x="366" y="362"/>
                  </a:lnTo>
                  <a:lnTo>
                    <a:pt x="369" y="365"/>
                  </a:lnTo>
                  <a:lnTo>
                    <a:pt x="369" y="365"/>
                  </a:lnTo>
                  <a:lnTo>
                    <a:pt x="369" y="365"/>
                  </a:lnTo>
                  <a:lnTo>
                    <a:pt x="369" y="365"/>
                  </a:lnTo>
                  <a:lnTo>
                    <a:pt x="369" y="362"/>
                  </a:lnTo>
                  <a:lnTo>
                    <a:pt x="369" y="362"/>
                  </a:lnTo>
                  <a:lnTo>
                    <a:pt x="369" y="362"/>
                  </a:lnTo>
                  <a:close/>
                  <a:moveTo>
                    <a:pt x="291" y="358"/>
                  </a:moveTo>
                  <a:lnTo>
                    <a:pt x="288" y="358"/>
                  </a:lnTo>
                  <a:lnTo>
                    <a:pt x="286" y="358"/>
                  </a:lnTo>
                  <a:lnTo>
                    <a:pt x="284" y="360"/>
                  </a:lnTo>
                  <a:lnTo>
                    <a:pt x="284" y="360"/>
                  </a:lnTo>
                  <a:lnTo>
                    <a:pt x="284" y="360"/>
                  </a:lnTo>
                  <a:lnTo>
                    <a:pt x="284" y="360"/>
                  </a:lnTo>
                  <a:lnTo>
                    <a:pt x="286" y="362"/>
                  </a:lnTo>
                  <a:lnTo>
                    <a:pt x="286" y="362"/>
                  </a:lnTo>
                  <a:lnTo>
                    <a:pt x="286" y="362"/>
                  </a:lnTo>
                  <a:lnTo>
                    <a:pt x="286" y="365"/>
                  </a:lnTo>
                  <a:lnTo>
                    <a:pt x="286" y="365"/>
                  </a:lnTo>
                  <a:lnTo>
                    <a:pt x="286" y="362"/>
                  </a:lnTo>
                  <a:lnTo>
                    <a:pt x="288" y="362"/>
                  </a:lnTo>
                  <a:lnTo>
                    <a:pt x="288" y="360"/>
                  </a:lnTo>
                  <a:lnTo>
                    <a:pt x="288" y="360"/>
                  </a:lnTo>
                  <a:lnTo>
                    <a:pt x="286" y="362"/>
                  </a:lnTo>
                  <a:lnTo>
                    <a:pt x="286" y="360"/>
                  </a:lnTo>
                  <a:lnTo>
                    <a:pt x="288" y="360"/>
                  </a:lnTo>
                  <a:lnTo>
                    <a:pt x="288" y="360"/>
                  </a:lnTo>
                  <a:lnTo>
                    <a:pt x="288" y="360"/>
                  </a:lnTo>
                  <a:lnTo>
                    <a:pt x="291" y="358"/>
                  </a:lnTo>
                  <a:lnTo>
                    <a:pt x="291" y="358"/>
                  </a:lnTo>
                  <a:lnTo>
                    <a:pt x="291" y="358"/>
                  </a:lnTo>
                  <a:close/>
                  <a:moveTo>
                    <a:pt x="172" y="355"/>
                  </a:moveTo>
                  <a:lnTo>
                    <a:pt x="172" y="355"/>
                  </a:lnTo>
                  <a:lnTo>
                    <a:pt x="172" y="355"/>
                  </a:lnTo>
                  <a:lnTo>
                    <a:pt x="172" y="353"/>
                  </a:lnTo>
                  <a:lnTo>
                    <a:pt x="172" y="353"/>
                  </a:lnTo>
                  <a:lnTo>
                    <a:pt x="172" y="353"/>
                  </a:lnTo>
                  <a:lnTo>
                    <a:pt x="172" y="355"/>
                  </a:lnTo>
                  <a:lnTo>
                    <a:pt x="172" y="355"/>
                  </a:lnTo>
                  <a:lnTo>
                    <a:pt x="172" y="355"/>
                  </a:lnTo>
                  <a:lnTo>
                    <a:pt x="172" y="358"/>
                  </a:lnTo>
                  <a:lnTo>
                    <a:pt x="172" y="358"/>
                  </a:lnTo>
                  <a:lnTo>
                    <a:pt x="172" y="360"/>
                  </a:lnTo>
                  <a:lnTo>
                    <a:pt x="172" y="360"/>
                  </a:lnTo>
                  <a:lnTo>
                    <a:pt x="172" y="358"/>
                  </a:lnTo>
                  <a:lnTo>
                    <a:pt x="172" y="355"/>
                  </a:lnTo>
                  <a:lnTo>
                    <a:pt x="172" y="355"/>
                  </a:lnTo>
                  <a:close/>
                  <a:moveTo>
                    <a:pt x="196" y="348"/>
                  </a:moveTo>
                  <a:lnTo>
                    <a:pt x="198" y="351"/>
                  </a:lnTo>
                  <a:lnTo>
                    <a:pt x="198" y="351"/>
                  </a:lnTo>
                  <a:lnTo>
                    <a:pt x="198" y="348"/>
                  </a:lnTo>
                  <a:lnTo>
                    <a:pt x="198" y="348"/>
                  </a:lnTo>
                  <a:lnTo>
                    <a:pt x="198" y="346"/>
                  </a:lnTo>
                  <a:lnTo>
                    <a:pt x="198" y="346"/>
                  </a:lnTo>
                  <a:lnTo>
                    <a:pt x="198" y="346"/>
                  </a:lnTo>
                  <a:lnTo>
                    <a:pt x="198" y="346"/>
                  </a:lnTo>
                  <a:lnTo>
                    <a:pt x="198" y="348"/>
                  </a:lnTo>
                  <a:lnTo>
                    <a:pt x="198" y="348"/>
                  </a:lnTo>
                  <a:lnTo>
                    <a:pt x="198" y="348"/>
                  </a:lnTo>
                  <a:lnTo>
                    <a:pt x="198" y="348"/>
                  </a:lnTo>
                  <a:lnTo>
                    <a:pt x="198" y="348"/>
                  </a:lnTo>
                  <a:lnTo>
                    <a:pt x="198" y="348"/>
                  </a:lnTo>
                  <a:lnTo>
                    <a:pt x="198" y="348"/>
                  </a:lnTo>
                  <a:lnTo>
                    <a:pt x="196" y="348"/>
                  </a:lnTo>
                  <a:close/>
                  <a:moveTo>
                    <a:pt x="357" y="336"/>
                  </a:moveTo>
                  <a:lnTo>
                    <a:pt x="357" y="336"/>
                  </a:lnTo>
                  <a:lnTo>
                    <a:pt x="357" y="336"/>
                  </a:lnTo>
                  <a:lnTo>
                    <a:pt x="355" y="336"/>
                  </a:lnTo>
                  <a:lnTo>
                    <a:pt x="352" y="339"/>
                  </a:lnTo>
                  <a:lnTo>
                    <a:pt x="355" y="339"/>
                  </a:lnTo>
                  <a:lnTo>
                    <a:pt x="355" y="339"/>
                  </a:lnTo>
                  <a:lnTo>
                    <a:pt x="355" y="339"/>
                  </a:lnTo>
                  <a:lnTo>
                    <a:pt x="355" y="339"/>
                  </a:lnTo>
                  <a:lnTo>
                    <a:pt x="355" y="339"/>
                  </a:lnTo>
                  <a:lnTo>
                    <a:pt x="357" y="339"/>
                  </a:lnTo>
                  <a:lnTo>
                    <a:pt x="357" y="339"/>
                  </a:lnTo>
                  <a:lnTo>
                    <a:pt x="359" y="339"/>
                  </a:lnTo>
                  <a:lnTo>
                    <a:pt x="359" y="336"/>
                  </a:lnTo>
                  <a:lnTo>
                    <a:pt x="357" y="336"/>
                  </a:lnTo>
                  <a:close/>
                  <a:moveTo>
                    <a:pt x="345" y="322"/>
                  </a:moveTo>
                  <a:lnTo>
                    <a:pt x="343" y="322"/>
                  </a:lnTo>
                  <a:lnTo>
                    <a:pt x="343" y="325"/>
                  </a:lnTo>
                  <a:lnTo>
                    <a:pt x="343" y="325"/>
                  </a:lnTo>
                  <a:lnTo>
                    <a:pt x="345" y="327"/>
                  </a:lnTo>
                  <a:lnTo>
                    <a:pt x="345" y="325"/>
                  </a:lnTo>
                  <a:lnTo>
                    <a:pt x="345" y="325"/>
                  </a:lnTo>
                  <a:lnTo>
                    <a:pt x="345" y="322"/>
                  </a:lnTo>
                  <a:lnTo>
                    <a:pt x="345" y="322"/>
                  </a:lnTo>
                  <a:lnTo>
                    <a:pt x="345" y="322"/>
                  </a:lnTo>
                  <a:close/>
                  <a:moveTo>
                    <a:pt x="262" y="325"/>
                  </a:moveTo>
                  <a:lnTo>
                    <a:pt x="260" y="322"/>
                  </a:lnTo>
                  <a:lnTo>
                    <a:pt x="260" y="322"/>
                  </a:lnTo>
                  <a:lnTo>
                    <a:pt x="260" y="322"/>
                  </a:lnTo>
                  <a:lnTo>
                    <a:pt x="260" y="322"/>
                  </a:lnTo>
                  <a:lnTo>
                    <a:pt x="260" y="322"/>
                  </a:lnTo>
                  <a:lnTo>
                    <a:pt x="257" y="322"/>
                  </a:lnTo>
                  <a:lnTo>
                    <a:pt x="257" y="322"/>
                  </a:lnTo>
                  <a:lnTo>
                    <a:pt x="257" y="322"/>
                  </a:lnTo>
                  <a:lnTo>
                    <a:pt x="257" y="322"/>
                  </a:lnTo>
                  <a:lnTo>
                    <a:pt x="257" y="325"/>
                  </a:lnTo>
                  <a:lnTo>
                    <a:pt x="257" y="325"/>
                  </a:lnTo>
                  <a:lnTo>
                    <a:pt x="257" y="325"/>
                  </a:lnTo>
                  <a:lnTo>
                    <a:pt x="257" y="327"/>
                  </a:lnTo>
                  <a:lnTo>
                    <a:pt x="257" y="327"/>
                  </a:lnTo>
                  <a:lnTo>
                    <a:pt x="257" y="327"/>
                  </a:lnTo>
                  <a:lnTo>
                    <a:pt x="257" y="327"/>
                  </a:lnTo>
                  <a:lnTo>
                    <a:pt x="257" y="327"/>
                  </a:lnTo>
                  <a:lnTo>
                    <a:pt x="257" y="325"/>
                  </a:lnTo>
                  <a:lnTo>
                    <a:pt x="257" y="327"/>
                  </a:lnTo>
                  <a:lnTo>
                    <a:pt x="257" y="327"/>
                  </a:lnTo>
                  <a:lnTo>
                    <a:pt x="260" y="329"/>
                  </a:lnTo>
                  <a:lnTo>
                    <a:pt x="260" y="329"/>
                  </a:lnTo>
                  <a:lnTo>
                    <a:pt x="260" y="332"/>
                  </a:lnTo>
                  <a:lnTo>
                    <a:pt x="260" y="332"/>
                  </a:lnTo>
                  <a:lnTo>
                    <a:pt x="262" y="332"/>
                  </a:lnTo>
                  <a:lnTo>
                    <a:pt x="262" y="329"/>
                  </a:lnTo>
                  <a:lnTo>
                    <a:pt x="262" y="327"/>
                  </a:lnTo>
                  <a:lnTo>
                    <a:pt x="262" y="325"/>
                  </a:lnTo>
                  <a:lnTo>
                    <a:pt x="262" y="325"/>
                  </a:lnTo>
                  <a:close/>
                  <a:moveTo>
                    <a:pt x="385" y="320"/>
                  </a:moveTo>
                  <a:lnTo>
                    <a:pt x="385" y="320"/>
                  </a:lnTo>
                  <a:lnTo>
                    <a:pt x="383" y="320"/>
                  </a:lnTo>
                  <a:lnTo>
                    <a:pt x="383" y="318"/>
                  </a:lnTo>
                  <a:lnTo>
                    <a:pt x="381" y="320"/>
                  </a:lnTo>
                  <a:lnTo>
                    <a:pt x="381" y="320"/>
                  </a:lnTo>
                  <a:lnTo>
                    <a:pt x="381" y="322"/>
                  </a:lnTo>
                  <a:lnTo>
                    <a:pt x="381" y="322"/>
                  </a:lnTo>
                  <a:lnTo>
                    <a:pt x="383" y="322"/>
                  </a:lnTo>
                  <a:lnTo>
                    <a:pt x="385" y="322"/>
                  </a:lnTo>
                  <a:lnTo>
                    <a:pt x="385" y="322"/>
                  </a:lnTo>
                  <a:lnTo>
                    <a:pt x="385" y="322"/>
                  </a:lnTo>
                  <a:lnTo>
                    <a:pt x="385" y="320"/>
                  </a:lnTo>
                  <a:close/>
                  <a:moveTo>
                    <a:pt x="267" y="313"/>
                  </a:moveTo>
                  <a:lnTo>
                    <a:pt x="265" y="313"/>
                  </a:lnTo>
                  <a:lnTo>
                    <a:pt x="267" y="315"/>
                  </a:lnTo>
                  <a:lnTo>
                    <a:pt x="267" y="315"/>
                  </a:lnTo>
                  <a:lnTo>
                    <a:pt x="267" y="315"/>
                  </a:lnTo>
                  <a:lnTo>
                    <a:pt x="267" y="315"/>
                  </a:lnTo>
                  <a:lnTo>
                    <a:pt x="267" y="318"/>
                  </a:lnTo>
                  <a:lnTo>
                    <a:pt x="267" y="315"/>
                  </a:lnTo>
                  <a:lnTo>
                    <a:pt x="267" y="315"/>
                  </a:lnTo>
                  <a:lnTo>
                    <a:pt x="267" y="315"/>
                  </a:lnTo>
                  <a:lnTo>
                    <a:pt x="267" y="315"/>
                  </a:lnTo>
                  <a:lnTo>
                    <a:pt x="267" y="315"/>
                  </a:lnTo>
                  <a:lnTo>
                    <a:pt x="267" y="313"/>
                  </a:lnTo>
                  <a:lnTo>
                    <a:pt x="267" y="313"/>
                  </a:lnTo>
                  <a:lnTo>
                    <a:pt x="267" y="313"/>
                  </a:lnTo>
                  <a:lnTo>
                    <a:pt x="267" y="313"/>
                  </a:lnTo>
                  <a:lnTo>
                    <a:pt x="267" y="313"/>
                  </a:lnTo>
                  <a:close/>
                  <a:moveTo>
                    <a:pt x="331" y="310"/>
                  </a:moveTo>
                  <a:lnTo>
                    <a:pt x="331" y="310"/>
                  </a:lnTo>
                  <a:lnTo>
                    <a:pt x="331" y="310"/>
                  </a:lnTo>
                  <a:lnTo>
                    <a:pt x="331" y="313"/>
                  </a:lnTo>
                  <a:lnTo>
                    <a:pt x="333" y="313"/>
                  </a:lnTo>
                  <a:lnTo>
                    <a:pt x="333" y="310"/>
                  </a:lnTo>
                  <a:lnTo>
                    <a:pt x="333" y="310"/>
                  </a:lnTo>
                  <a:lnTo>
                    <a:pt x="333" y="308"/>
                  </a:lnTo>
                  <a:lnTo>
                    <a:pt x="331" y="310"/>
                  </a:lnTo>
                  <a:close/>
                  <a:moveTo>
                    <a:pt x="234" y="310"/>
                  </a:moveTo>
                  <a:lnTo>
                    <a:pt x="231" y="310"/>
                  </a:lnTo>
                  <a:lnTo>
                    <a:pt x="231" y="308"/>
                  </a:lnTo>
                  <a:lnTo>
                    <a:pt x="231" y="310"/>
                  </a:lnTo>
                  <a:lnTo>
                    <a:pt x="231" y="313"/>
                  </a:lnTo>
                  <a:lnTo>
                    <a:pt x="234" y="313"/>
                  </a:lnTo>
                  <a:lnTo>
                    <a:pt x="234" y="313"/>
                  </a:lnTo>
                  <a:lnTo>
                    <a:pt x="234" y="313"/>
                  </a:lnTo>
                  <a:lnTo>
                    <a:pt x="234" y="313"/>
                  </a:lnTo>
                  <a:lnTo>
                    <a:pt x="234" y="313"/>
                  </a:lnTo>
                  <a:lnTo>
                    <a:pt x="234" y="313"/>
                  </a:lnTo>
                  <a:lnTo>
                    <a:pt x="234" y="313"/>
                  </a:lnTo>
                  <a:lnTo>
                    <a:pt x="234" y="313"/>
                  </a:lnTo>
                  <a:lnTo>
                    <a:pt x="234" y="310"/>
                  </a:lnTo>
                  <a:lnTo>
                    <a:pt x="234" y="310"/>
                  </a:lnTo>
                  <a:close/>
                  <a:moveTo>
                    <a:pt x="239" y="306"/>
                  </a:moveTo>
                  <a:lnTo>
                    <a:pt x="239" y="306"/>
                  </a:lnTo>
                  <a:lnTo>
                    <a:pt x="236" y="303"/>
                  </a:lnTo>
                  <a:lnTo>
                    <a:pt x="236" y="303"/>
                  </a:lnTo>
                  <a:lnTo>
                    <a:pt x="236" y="303"/>
                  </a:lnTo>
                  <a:lnTo>
                    <a:pt x="236" y="303"/>
                  </a:lnTo>
                  <a:lnTo>
                    <a:pt x="234" y="303"/>
                  </a:lnTo>
                  <a:lnTo>
                    <a:pt x="234" y="306"/>
                  </a:lnTo>
                  <a:lnTo>
                    <a:pt x="234" y="308"/>
                  </a:lnTo>
                  <a:lnTo>
                    <a:pt x="234" y="310"/>
                  </a:lnTo>
                  <a:lnTo>
                    <a:pt x="234" y="310"/>
                  </a:lnTo>
                  <a:lnTo>
                    <a:pt x="236" y="310"/>
                  </a:lnTo>
                  <a:lnTo>
                    <a:pt x="236" y="310"/>
                  </a:lnTo>
                  <a:lnTo>
                    <a:pt x="236" y="310"/>
                  </a:lnTo>
                  <a:lnTo>
                    <a:pt x="239" y="308"/>
                  </a:lnTo>
                  <a:lnTo>
                    <a:pt x="239" y="308"/>
                  </a:lnTo>
                  <a:lnTo>
                    <a:pt x="239" y="308"/>
                  </a:lnTo>
                  <a:lnTo>
                    <a:pt x="239" y="306"/>
                  </a:lnTo>
                  <a:lnTo>
                    <a:pt x="239" y="306"/>
                  </a:lnTo>
                  <a:close/>
                  <a:moveTo>
                    <a:pt x="248" y="303"/>
                  </a:moveTo>
                  <a:lnTo>
                    <a:pt x="248" y="301"/>
                  </a:lnTo>
                  <a:lnTo>
                    <a:pt x="248" y="301"/>
                  </a:lnTo>
                  <a:lnTo>
                    <a:pt x="246" y="301"/>
                  </a:lnTo>
                  <a:lnTo>
                    <a:pt x="246" y="303"/>
                  </a:lnTo>
                  <a:lnTo>
                    <a:pt x="248" y="303"/>
                  </a:lnTo>
                  <a:lnTo>
                    <a:pt x="248" y="303"/>
                  </a:lnTo>
                  <a:lnTo>
                    <a:pt x="248" y="303"/>
                  </a:lnTo>
                  <a:lnTo>
                    <a:pt x="248" y="306"/>
                  </a:lnTo>
                  <a:lnTo>
                    <a:pt x="248" y="306"/>
                  </a:lnTo>
                  <a:lnTo>
                    <a:pt x="248" y="306"/>
                  </a:lnTo>
                  <a:lnTo>
                    <a:pt x="248" y="303"/>
                  </a:lnTo>
                  <a:lnTo>
                    <a:pt x="248" y="303"/>
                  </a:lnTo>
                  <a:close/>
                  <a:moveTo>
                    <a:pt x="343" y="294"/>
                  </a:moveTo>
                  <a:lnTo>
                    <a:pt x="343" y="291"/>
                  </a:lnTo>
                  <a:lnTo>
                    <a:pt x="343" y="291"/>
                  </a:lnTo>
                  <a:lnTo>
                    <a:pt x="343" y="291"/>
                  </a:lnTo>
                  <a:lnTo>
                    <a:pt x="340" y="291"/>
                  </a:lnTo>
                  <a:lnTo>
                    <a:pt x="340" y="294"/>
                  </a:lnTo>
                  <a:lnTo>
                    <a:pt x="343" y="294"/>
                  </a:lnTo>
                  <a:lnTo>
                    <a:pt x="343" y="294"/>
                  </a:lnTo>
                  <a:lnTo>
                    <a:pt x="343" y="294"/>
                  </a:lnTo>
                  <a:close/>
                  <a:moveTo>
                    <a:pt x="229" y="325"/>
                  </a:moveTo>
                  <a:lnTo>
                    <a:pt x="229" y="325"/>
                  </a:lnTo>
                  <a:lnTo>
                    <a:pt x="229" y="327"/>
                  </a:lnTo>
                  <a:lnTo>
                    <a:pt x="229" y="327"/>
                  </a:lnTo>
                  <a:lnTo>
                    <a:pt x="229" y="327"/>
                  </a:lnTo>
                  <a:lnTo>
                    <a:pt x="229" y="327"/>
                  </a:lnTo>
                  <a:lnTo>
                    <a:pt x="229" y="325"/>
                  </a:lnTo>
                  <a:lnTo>
                    <a:pt x="227" y="325"/>
                  </a:lnTo>
                  <a:lnTo>
                    <a:pt x="227" y="325"/>
                  </a:lnTo>
                  <a:lnTo>
                    <a:pt x="227" y="325"/>
                  </a:lnTo>
                  <a:lnTo>
                    <a:pt x="227" y="325"/>
                  </a:lnTo>
                  <a:lnTo>
                    <a:pt x="227" y="325"/>
                  </a:lnTo>
                  <a:lnTo>
                    <a:pt x="224" y="322"/>
                  </a:lnTo>
                  <a:lnTo>
                    <a:pt x="224" y="320"/>
                  </a:lnTo>
                  <a:lnTo>
                    <a:pt x="224" y="320"/>
                  </a:lnTo>
                  <a:lnTo>
                    <a:pt x="227" y="320"/>
                  </a:lnTo>
                  <a:lnTo>
                    <a:pt x="227" y="318"/>
                  </a:lnTo>
                  <a:lnTo>
                    <a:pt x="227" y="318"/>
                  </a:lnTo>
                  <a:lnTo>
                    <a:pt x="227" y="318"/>
                  </a:lnTo>
                  <a:lnTo>
                    <a:pt x="227" y="318"/>
                  </a:lnTo>
                  <a:lnTo>
                    <a:pt x="227" y="318"/>
                  </a:lnTo>
                  <a:lnTo>
                    <a:pt x="227" y="318"/>
                  </a:lnTo>
                  <a:lnTo>
                    <a:pt x="227" y="318"/>
                  </a:lnTo>
                  <a:lnTo>
                    <a:pt x="227" y="315"/>
                  </a:lnTo>
                  <a:lnTo>
                    <a:pt x="227" y="315"/>
                  </a:lnTo>
                  <a:lnTo>
                    <a:pt x="227" y="315"/>
                  </a:lnTo>
                  <a:lnTo>
                    <a:pt x="227" y="315"/>
                  </a:lnTo>
                  <a:lnTo>
                    <a:pt x="227" y="315"/>
                  </a:lnTo>
                  <a:lnTo>
                    <a:pt x="224" y="315"/>
                  </a:lnTo>
                  <a:lnTo>
                    <a:pt x="224" y="315"/>
                  </a:lnTo>
                  <a:lnTo>
                    <a:pt x="224" y="313"/>
                  </a:lnTo>
                  <a:lnTo>
                    <a:pt x="224" y="313"/>
                  </a:lnTo>
                  <a:lnTo>
                    <a:pt x="224" y="313"/>
                  </a:lnTo>
                  <a:lnTo>
                    <a:pt x="224" y="313"/>
                  </a:lnTo>
                  <a:lnTo>
                    <a:pt x="224" y="310"/>
                  </a:lnTo>
                  <a:lnTo>
                    <a:pt x="224" y="310"/>
                  </a:lnTo>
                  <a:lnTo>
                    <a:pt x="224" y="310"/>
                  </a:lnTo>
                  <a:lnTo>
                    <a:pt x="224" y="310"/>
                  </a:lnTo>
                  <a:lnTo>
                    <a:pt x="224" y="310"/>
                  </a:lnTo>
                  <a:lnTo>
                    <a:pt x="224" y="308"/>
                  </a:lnTo>
                  <a:lnTo>
                    <a:pt x="227" y="308"/>
                  </a:lnTo>
                  <a:lnTo>
                    <a:pt x="227" y="306"/>
                  </a:lnTo>
                  <a:lnTo>
                    <a:pt x="227" y="306"/>
                  </a:lnTo>
                  <a:lnTo>
                    <a:pt x="227" y="303"/>
                  </a:lnTo>
                  <a:lnTo>
                    <a:pt x="224" y="303"/>
                  </a:lnTo>
                  <a:lnTo>
                    <a:pt x="224" y="303"/>
                  </a:lnTo>
                  <a:lnTo>
                    <a:pt x="222" y="303"/>
                  </a:lnTo>
                  <a:lnTo>
                    <a:pt x="222" y="301"/>
                  </a:lnTo>
                  <a:lnTo>
                    <a:pt x="222" y="301"/>
                  </a:lnTo>
                  <a:lnTo>
                    <a:pt x="220" y="299"/>
                  </a:lnTo>
                  <a:lnTo>
                    <a:pt x="220" y="299"/>
                  </a:lnTo>
                  <a:lnTo>
                    <a:pt x="220" y="299"/>
                  </a:lnTo>
                  <a:lnTo>
                    <a:pt x="220" y="299"/>
                  </a:lnTo>
                  <a:lnTo>
                    <a:pt x="217" y="296"/>
                  </a:lnTo>
                  <a:lnTo>
                    <a:pt x="217" y="296"/>
                  </a:lnTo>
                  <a:lnTo>
                    <a:pt x="217" y="296"/>
                  </a:lnTo>
                  <a:lnTo>
                    <a:pt x="215" y="296"/>
                  </a:lnTo>
                  <a:lnTo>
                    <a:pt x="215" y="296"/>
                  </a:lnTo>
                  <a:lnTo>
                    <a:pt x="215" y="296"/>
                  </a:lnTo>
                  <a:lnTo>
                    <a:pt x="215" y="294"/>
                  </a:lnTo>
                  <a:lnTo>
                    <a:pt x="215" y="294"/>
                  </a:lnTo>
                  <a:lnTo>
                    <a:pt x="215" y="294"/>
                  </a:lnTo>
                  <a:lnTo>
                    <a:pt x="215" y="291"/>
                  </a:lnTo>
                  <a:lnTo>
                    <a:pt x="213" y="291"/>
                  </a:lnTo>
                  <a:lnTo>
                    <a:pt x="213" y="291"/>
                  </a:lnTo>
                  <a:lnTo>
                    <a:pt x="210" y="291"/>
                  </a:lnTo>
                  <a:lnTo>
                    <a:pt x="210" y="294"/>
                  </a:lnTo>
                  <a:lnTo>
                    <a:pt x="210" y="294"/>
                  </a:lnTo>
                  <a:lnTo>
                    <a:pt x="210" y="294"/>
                  </a:lnTo>
                  <a:lnTo>
                    <a:pt x="210" y="294"/>
                  </a:lnTo>
                  <a:lnTo>
                    <a:pt x="210" y="294"/>
                  </a:lnTo>
                  <a:lnTo>
                    <a:pt x="210" y="294"/>
                  </a:lnTo>
                  <a:lnTo>
                    <a:pt x="210" y="291"/>
                  </a:lnTo>
                  <a:lnTo>
                    <a:pt x="210" y="291"/>
                  </a:lnTo>
                  <a:lnTo>
                    <a:pt x="213" y="289"/>
                  </a:lnTo>
                  <a:lnTo>
                    <a:pt x="213" y="289"/>
                  </a:lnTo>
                  <a:lnTo>
                    <a:pt x="210" y="289"/>
                  </a:lnTo>
                  <a:lnTo>
                    <a:pt x="210" y="287"/>
                  </a:lnTo>
                  <a:lnTo>
                    <a:pt x="210" y="287"/>
                  </a:lnTo>
                  <a:lnTo>
                    <a:pt x="210" y="284"/>
                  </a:lnTo>
                  <a:lnTo>
                    <a:pt x="208" y="284"/>
                  </a:lnTo>
                  <a:lnTo>
                    <a:pt x="208" y="284"/>
                  </a:lnTo>
                  <a:lnTo>
                    <a:pt x="205" y="287"/>
                  </a:lnTo>
                  <a:lnTo>
                    <a:pt x="205" y="287"/>
                  </a:lnTo>
                  <a:lnTo>
                    <a:pt x="203" y="287"/>
                  </a:lnTo>
                  <a:lnTo>
                    <a:pt x="201" y="287"/>
                  </a:lnTo>
                  <a:lnTo>
                    <a:pt x="201" y="287"/>
                  </a:lnTo>
                  <a:lnTo>
                    <a:pt x="198" y="287"/>
                  </a:lnTo>
                  <a:lnTo>
                    <a:pt x="198" y="289"/>
                  </a:lnTo>
                  <a:lnTo>
                    <a:pt x="198" y="289"/>
                  </a:lnTo>
                  <a:lnTo>
                    <a:pt x="198" y="289"/>
                  </a:lnTo>
                  <a:lnTo>
                    <a:pt x="196" y="289"/>
                  </a:lnTo>
                  <a:lnTo>
                    <a:pt x="194" y="291"/>
                  </a:lnTo>
                  <a:lnTo>
                    <a:pt x="194" y="291"/>
                  </a:lnTo>
                  <a:lnTo>
                    <a:pt x="191" y="291"/>
                  </a:lnTo>
                  <a:lnTo>
                    <a:pt x="191" y="289"/>
                  </a:lnTo>
                  <a:lnTo>
                    <a:pt x="189" y="289"/>
                  </a:lnTo>
                  <a:lnTo>
                    <a:pt x="189" y="291"/>
                  </a:lnTo>
                  <a:lnTo>
                    <a:pt x="189" y="291"/>
                  </a:lnTo>
                  <a:lnTo>
                    <a:pt x="186" y="291"/>
                  </a:lnTo>
                  <a:lnTo>
                    <a:pt x="189" y="291"/>
                  </a:lnTo>
                  <a:lnTo>
                    <a:pt x="189" y="289"/>
                  </a:lnTo>
                  <a:lnTo>
                    <a:pt x="189" y="289"/>
                  </a:lnTo>
                  <a:lnTo>
                    <a:pt x="189" y="289"/>
                  </a:lnTo>
                  <a:lnTo>
                    <a:pt x="189" y="289"/>
                  </a:lnTo>
                  <a:lnTo>
                    <a:pt x="189" y="289"/>
                  </a:lnTo>
                  <a:lnTo>
                    <a:pt x="189" y="289"/>
                  </a:lnTo>
                  <a:lnTo>
                    <a:pt x="186" y="289"/>
                  </a:lnTo>
                  <a:lnTo>
                    <a:pt x="186" y="289"/>
                  </a:lnTo>
                  <a:lnTo>
                    <a:pt x="186" y="289"/>
                  </a:lnTo>
                  <a:lnTo>
                    <a:pt x="186" y="289"/>
                  </a:lnTo>
                  <a:lnTo>
                    <a:pt x="186" y="289"/>
                  </a:lnTo>
                  <a:lnTo>
                    <a:pt x="186" y="289"/>
                  </a:lnTo>
                  <a:lnTo>
                    <a:pt x="184" y="289"/>
                  </a:lnTo>
                  <a:lnTo>
                    <a:pt x="184" y="289"/>
                  </a:lnTo>
                  <a:lnTo>
                    <a:pt x="184" y="291"/>
                  </a:lnTo>
                  <a:lnTo>
                    <a:pt x="184" y="291"/>
                  </a:lnTo>
                  <a:lnTo>
                    <a:pt x="184" y="291"/>
                  </a:lnTo>
                  <a:lnTo>
                    <a:pt x="182" y="291"/>
                  </a:lnTo>
                  <a:lnTo>
                    <a:pt x="182" y="291"/>
                  </a:lnTo>
                  <a:lnTo>
                    <a:pt x="179" y="291"/>
                  </a:lnTo>
                  <a:lnTo>
                    <a:pt x="179" y="294"/>
                  </a:lnTo>
                  <a:lnTo>
                    <a:pt x="179" y="294"/>
                  </a:lnTo>
                  <a:lnTo>
                    <a:pt x="179" y="294"/>
                  </a:lnTo>
                  <a:lnTo>
                    <a:pt x="179" y="294"/>
                  </a:lnTo>
                  <a:lnTo>
                    <a:pt x="179" y="296"/>
                  </a:lnTo>
                  <a:lnTo>
                    <a:pt x="179" y="296"/>
                  </a:lnTo>
                  <a:lnTo>
                    <a:pt x="179" y="296"/>
                  </a:lnTo>
                  <a:lnTo>
                    <a:pt x="179" y="294"/>
                  </a:lnTo>
                  <a:lnTo>
                    <a:pt x="179" y="294"/>
                  </a:lnTo>
                  <a:lnTo>
                    <a:pt x="179" y="294"/>
                  </a:lnTo>
                  <a:lnTo>
                    <a:pt x="179" y="294"/>
                  </a:lnTo>
                  <a:lnTo>
                    <a:pt x="179" y="291"/>
                  </a:lnTo>
                  <a:lnTo>
                    <a:pt x="179" y="291"/>
                  </a:lnTo>
                  <a:lnTo>
                    <a:pt x="179" y="291"/>
                  </a:lnTo>
                  <a:lnTo>
                    <a:pt x="177" y="291"/>
                  </a:lnTo>
                  <a:lnTo>
                    <a:pt x="177" y="294"/>
                  </a:lnTo>
                  <a:lnTo>
                    <a:pt x="177" y="294"/>
                  </a:lnTo>
                  <a:lnTo>
                    <a:pt x="177" y="294"/>
                  </a:lnTo>
                  <a:lnTo>
                    <a:pt x="177" y="294"/>
                  </a:lnTo>
                  <a:lnTo>
                    <a:pt x="175" y="294"/>
                  </a:lnTo>
                  <a:lnTo>
                    <a:pt x="172" y="296"/>
                  </a:lnTo>
                  <a:lnTo>
                    <a:pt x="172" y="296"/>
                  </a:lnTo>
                  <a:lnTo>
                    <a:pt x="172" y="296"/>
                  </a:lnTo>
                  <a:lnTo>
                    <a:pt x="172" y="296"/>
                  </a:lnTo>
                  <a:lnTo>
                    <a:pt x="170" y="296"/>
                  </a:lnTo>
                  <a:lnTo>
                    <a:pt x="170" y="299"/>
                  </a:lnTo>
                  <a:lnTo>
                    <a:pt x="170" y="299"/>
                  </a:lnTo>
                  <a:lnTo>
                    <a:pt x="170" y="299"/>
                  </a:lnTo>
                  <a:lnTo>
                    <a:pt x="170" y="299"/>
                  </a:lnTo>
                  <a:lnTo>
                    <a:pt x="170" y="299"/>
                  </a:lnTo>
                  <a:lnTo>
                    <a:pt x="170" y="299"/>
                  </a:lnTo>
                  <a:lnTo>
                    <a:pt x="170" y="301"/>
                  </a:lnTo>
                  <a:lnTo>
                    <a:pt x="170" y="301"/>
                  </a:lnTo>
                  <a:lnTo>
                    <a:pt x="168" y="301"/>
                  </a:lnTo>
                  <a:lnTo>
                    <a:pt x="168" y="301"/>
                  </a:lnTo>
                  <a:lnTo>
                    <a:pt x="168" y="301"/>
                  </a:lnTo>
                  <a:lnTo>
                    <a:pt x="168" y="303"/>
                  </a:lnTo>
                  <a:lnTo>
                    <a:pt x="165" y="303"/>
                  </a:lnTo>
                  <a:lnTo>
                    <a:pt x="165" y="303"/>
                  </a:lnTo>
                  <a:lnTo>
                    <a:pt x="165" y="303"/>
                  </a:lnTo>
                  <a:lnTo>
                    <a:pt x="165" y="306"/>
                  </a:lnTo>
                  <a:lnTo>
                    <a:pt x="165" y="306"/>
                  </a:lnTo>
                  <a:lnTo>
                    <a:pt x="165" y="306"/>
                  </a:lnTo>
                  <a:lnTo>
                    <a:pt x="165" y="306"/>
                  </a:lnTo>
                  <a:lnTo>
                    <a:pt x="165" y="308"/>
                  </a:lnTo>
                  <a:lnTo>
                    <a:pt x="165" y="308"/>
                  </a:lnTo>
                  <a:lnTo>
                    <a:pt x="165" y="308"/>
                  </a:lnTo>
                  <a:lnTo>
                    <a:pt x="165" y="310"/>
                  </a:lnTo>
                  <a:lnTo>
                    <a:pt x="165" y="310"/>
                  </a:lnTo>
                  <a:lnTo>
                    <a:pt x="165" y="310"/>
                  </a:lnTo>
                  <a:lnTo>
                    <a:pt x="165" y="310"/>
                  </a:lnTo>
                  <a:lnTo>
                    <a:pt x="165" y="310"/>
                  </a:lnTo>
                  <a:lnTo>
                    <a:pt x="165" y="310"/>
                  </a:lnTo>
                  <a:lnTo>
                    <a:pt x="163" y="310"/>
                  </a:lnTo>
                  <a:lnTo>
                    <a:pt x="163" y="310"/>
                  </a:lnTo>
                  <a:lnTo>
                    <a:pt x="163" y="310"/>
                  </a:lnTo>
                  <a:lnTo>
                    <a:pt x="163" y="310"/>
                  </a:lnTo>
                  <a:lnTo>
                    <a:pt x="163" y="313"/>
                  </a:lnTo>
                  <a:lnTo>
                    <a:pt x="163" y="315"/>
                  </a:lnTo>
                  <a:lnTo>
                    <a:pt x="163" y="315"/>
                  </a:lnTo>
                  <a:lnTo>
                    <a:pt x="163" y="315"/>
                  </a:lnTo>
                  <a:lnTo>
                    <a:pt x="163" y="315"/>
                  </a:lnTo>
                  <a:lnTo>
                    <a:pt x="160" y="315"/>
                  </a:lnTo>
                  <a:lnTo>
                    <a:pt x="160" y="318"/>
                  </a:lnTo>
                  <a:lnTo>
                    <a:pt x="158" y="318"/>
                  </a:lnTo>
                  <a:lnTo>
                    <a:pt x="156" y="318"/>
                  </a:lnTo>
                  <a:lnTo>
                    <a:pt x="156" y="318"/>
                  </a:lnTo>
                  <a:lnTo>
                    <a:pt x="156" y="320"/>
                  </a:lnTo>
                  <a:lnTo>
                    <a:pt x="156" y="320"/>
                  </a:lnTo>
                  <a:lnTo>
                    <a:pt x="156" y="320"/>
                  </a:lnTo>
                  <a:lnTo>
                    <a:pt x="156" y="320"/>
                  </a:lnTo>
                  <a:lnTo>
                    <a:pt x="156" y="322"/>
                  </a:lnTo>
                  <a:lnTo>
                    <a:pt x="156" y="322"/>
                  </a:lnTo>
                  <a:lnTo>
                    <a:pt x="156" y="322"/>
                  </a:lnTo>
                  <a:lnTo>
                    <a:pt x="156" y="322"/>
                  </a:lnTo>
                  <a:lnTo>
                    <a:pt x="156" y="325"/>
                  </a:lnTo>
                  <a:lnTo>
                    <a:pt x="156" y="325"/>
                  </a:lnTo>
                  <a:lnTo>
                    <a:pt x="156" y="325"/>
                  </a:lnTo>
                  <a:lnTo>
                    <a:pt x="156" y="325"/>
                  </a:lnTo>
                  <a:lnTo>
                    <a:pt x="156" y="325"/>
                  </a:lnTo>
                  <a:lnTo>
                    <a:pt x="158" y="327"/>
                  </a:lnTo>
                  <a:lnTo>
                    <a:pt x="158" y="327"/>
                  </a:lnTo>
                  <a:lnTo>
                    <a:pt x="158" y="327"/>
                  </a:lnTo>
                  <a:lnTo>
                    <a:pt x="158" y="327"/>
                  </a:lnTo>
                  <a:lnTo>
                    <a:pt x="158" y="327"/>
                  </a:lnTo>
                  <a:lnTo>
                    <a:pt x="158" y="329"/>
                  </a:lnTo>
                  <a:lnTo>
                    <a:pt x="158" y="329"/>
                  </a:lnTo>
                  <a:lnTo>
                    <a:pt x="158" y="329"/>
                  </a:lnTo>
                  <a:lnTo>
                    <a:pt x="158" y="329"/>
                  </a:lnTo>
                  <a:lnTo>
                    <a:pt x="158" y="332"/>
                  </a:lnTo>
                  <a:lnTo>
                    <a:pt x="160" y="332"/>
                  </a:lnTo>
                  <a:lnTo>
                    <a:pt x="165" y="334"/>
                  </a:lnTo>
                  <a:lnTo>
                    <a:pt x="165" y="334"/>
                  </a:lnTo>
                  <a:lnTo>
                    <a:pt x="165" y="334"/>
                  </a:lnTo>
                  <a:lnTo>
                    <a:pt x="165" y="334"/>
                  </a:lnTo>
                  <a:lnTo>
                    <a:pt x="165" y="334"/>
                  </a:lnTo>
                  <a:lnTo>
                    <a:pt x="165" y="334"/>
                  </a:lnTo>
                  <a:lnTo>
                    <a:pt x="168" y="334"/>
                  </a:lnTo>
                  <a:lnTo>
                    <a:pt x="170" y="334"/>
                  </a:lnTo>
                  <a:lnTo>
                    <a:pt x="170" y="336"/>
                  </a:lnTo>
                  <a:lnTo>
                    <a:pt x="172" y="334"/>
                  </a:lnTo>
                  <a:lnTo>
                    <a:pt x="175" y="336"/>
                  </a:lnTo>
                  <a:lnTo>
                    <a:pt x="175" y="336"/>
                  </a:lnTo>
                  <a:lnTo>
                    <a:pt x="177" y="336"/>
                  </a:lnTo>
                  <a:lnTo>
                    <a:pt x="182" y="339"/>
                  </a:lnTo>
                  <a:lnTo>
                    <a:pt x="184" y="339"/>
                  </a:lnTo>
                  <a:lnTo>
                    <a:pt x="184" y="339"/>
                  </a:lnTo>
                  <a:lnTo>
                    <a:pt x="184" y="339"/>
                  </a:lnTo>
                  <a:lnTo>
                    <a:pt x="184" y="341"/>
                  </a:lnTo>
                  <a:lnTo>
                    <a:pt x="184" y="341"/>
                  </a:lnTo>
                  <a:lnTo>
                    <a:pt x="184" y="341"/>
                  </a:lnTo>
                  <a:lnTo>
                    <a:pt x="186" y="341"/>
                  </a:lnTo>
                  <a:lnTo>
                    <a:pt x="186" y="341"/>
                  </a:lnTo>
                  <a:lnTo>
                    <a:pt x="186" y="341"/>
                  </a:lnTo>
                  <a:lnTo>
                    <a:pt x="186" y="341"/>
                  </a:lnTo>
                  <a:lnTo>
                    <a:pt x="186" y="341"/>
                  </a:lnTo>
                  <a:lnTo>
                    <a:pt x="186" y="341"/>
                  </a:lnTo>
                  <a:lnTo>
                    <a:pt x="189" y="341"/>
                  </a:lnTo>
                  <a:lnTo>
                    <a:pt x="189" y="341"/>
                  </a:lnTo>
                  <a:lnTo>
                    <a:pt x="189" y="341"/>
                  </a:lnTo>
                  <a:lnTo>
                    <a:pt x="189" y="341"/>
                  </a:lnTo>
                  <a:lnTo>
                    <a:pt x="191" y="341"/>
                  </a:lnTo>
                  <a:lnTo>
                    <a:pt x="191" y="341"/>
                  </a:lnTo>
                  <a:lnTo>
                    <a:pt x="191" y="341"/>
                  </a:lnTo>
                  <a:lnTo>
                    <a:pt x="191" y="341"/>
                  </a:lnTo>
                  <a:lnTo>
                    <a:pt x="191" y="341"/>
                  </a:lnTo>
                  <a:lnTo>
                    <a:pt x="194" y="341"/>
                  </a:lnTo>
                  <a:lnTo>
                    <a:pt x="198" y="339"/>
                  </a:lnTo>
                  <a:lnTo>
                    <a:pt x="198" y="341"/>
                  </a:lnTo>
                  <a:lnTo>
                    <a:pt x="198" y="341"/>
                  </a:lnTo>
                  <a:lnTo>
                    <a:pt x="201" y="341"/>
                  </a:lnTo>
                  <a:lnTo>
                    <a:pt x="201" y="339"/>
                  </a:lnTo>
                  <a:lnTo>
                    <a:pt x="201" y="339"/>
                  </a:lnTo>
                  <a:lnTo>
                    <a:pt x="203" y="336"/>
                  </a:lnTo>
                  <a:lnTo>
                    <a:pt x="203" y="336"/>
                  </a:lnTo>
                  <a:lnTo>
                    <a:pt x="205" y="336"/>
                  </a:lnTo>
                  <a:lnTo>
                    <a:pt x="205" y="336"/>
                  </a:lnTo>
                  <a:lnTo>
                    <a:pt x="205" y="336"/>
                  </a:lnTo>
                  <a:lnTo>
                    <a:pt x="205" y="334"/>
                  </a:lnTo>
                  <a:lnTo>
                    <a:pt x="205" y="334"/>
                  </a:lnTo>
                  <a:lnTo>
                    <a:pt x="205" y="334"/>
                  </a:lnTo>
                  <a:lnTo>
                    <a:pt x="208" y="334"/>
                  </a:lnTo>
                  <a:lnTo>
                    <a:pt x="208" y="334"/>
                  </a:lnTo>
                  <a:lnTo>
                    <a:pt x="208" y="334"/>
                  </a:lnTo>
                  <a:lnTo>
                    <a:pt x="208" y="334"/>
                  </a:lnTo>
                  <a:lnTo>
                    <a:pt x="208" y="334"/>
                  </a:lnTo>
                  <a:lnTo>
                    <a:pt x="210" y="332"/>
                  </a:lnTo>
                  <a:lnTo>
                    <a:pt x="210" y="332"/>
                  </a:lnTo>
                  <a:lnTo>
                    <a:pt x="210" y="332"/>
                  </a:lnTo>
                  <a:lnTo>
                    <a:pt x="210" y="332"/>
                  </a:lnTo>
                  <a:lnTo>
                    <a:pt x="210" y="332"/>
                  </a:lnTo>
                  <a:lnTo>
                    <a:pt x="210" y="332"/>
                  </a:lnTo>
                  <a:lnTo>
                    <a:pt x="213" y="332"/>
                  </a:lnTo>
                  <a:lnTo>
                    <a:pt x="213" y="332"/>
                  </a:lnTo>
                  <a:lnTo>
                    <a:pt x="213" y="334"/>
                  </a:lnTo>
                  <a:lnTo>
                    <a:pt x="213" y="332"/>
                  </a:lnTo>
                  <a:lnTo>
                    <a:pt x="213" y="332"/>
                  </a:lnTo>
                  <a:lnTo>
                    <a:pt x="213" y="332"/>
                  </a:lnTo>
                  <a:lnTo>
                    <a:pt x="213" y="332"/>
                  </a:lnTo>
                  <a:lnTo>
                    <a:pt x="213" y="332"/>
                  </a:lnTo>
                  <a:lnTo>
                    <a:pt x="213" y="332"/>
                  </a:lnTo>
                  <a:lnTo>
                    <a:pt x="213" y="332"/>
                  </a:lnTo>
                  <a:lnTo>
                    <a:pt x="213" y="332"/>
                  </a:lnTo>
                  <a:lnTo>
                    <a:pt x="215" y="332"/>
                  </a:lnTo>
                  <a:lnTo>
                    <a:pt x="215" y="332"/>
                  </a:lnTo>
                  <a:lnTo>
                    <a:pt x="215" y="332"/>
                  </a:lnTo>
                  <a:lnTo>
                    <a:pt x="215" y="332"/>
                  </a:lnTo>
                  <a:lnTo>
                    <a:pt x="215" y="334"/>
                  </a:lnTo>
                  <a:lnTo>
                    <a:pt x="215" y="334"/>
                  </a:lnTo>
                  <a:lnTo>
                    <a:pt x="215" y="334"/>
                  </a:lnTo>
                  <a:lnTo>
                    <a:pt x="217" y="334"/>
                  </a:lnTo>
                  <a:lnTo>
                    <a:pt x="217" y="334"/>
                  </a:lnTo>
                  <a:lnTo>
                    <a:pt x="217" y="332"/>
                  </a:lnTo>
                  <a:lnTo>
                    <a:pt x="217" y="332"/>
                  </a:lnTo>
                  <a:lnTo>
                    <a:pt x="220" y="332"/>
                  </a:lnTo>
                  <a:lnTo>
                    <a:pt x="220" y="332"/>
                  </a:lnTo>
                  <a:lnTo>
                    <a:pt x="222" y="332"/>
                  </a:lnTo>
                  <a:lnTo>
                    <a:pt x="222" y="332"/>
                  </a:lnTo>
                  <a:lnTo>
                    <a:pt x="222" y="332"/>
                  </a:lnTo>
                  <a:lnTo>
                    <a:pt x="222" y="332"/>
                  </a:lnTo>
                  <a:lnTo>
                    <a:pt x="222" y="332"/>
                  </a:lnTo>
                  <a:lnTo>
                    <a:pt x="220" y="334"/>
                  </a:lnTo>
                  <a:lnTo>
                    <a:pt x="222" y="332"/>
                  </a:lnTo>
                  <a:lnTo>
                    <a:pt x="222" y="332"/>
                  </a:lnTo>
                  <a:lnTo>
                    <a:pt x="222" y="334"/>
                  </a:lnTo>
                  <a:lnTo>
                    <a:pt x="224" y="332"/>
                  </a:lnTo>
                  <a:lnTo>
                    <a:pt x="227" y="332"/>
                  </a:lnTo>
                  <a:lnTo>
                    <a:pt x="227" y="329"/>
                  </a:lnTo>
                  <a:lnTo>
                    <a:pt x="229" y="329"/>
                  </a:lnTo>
                  <a:lnTo>
                    <a:pt x="229" y="329"/>
                  </a:lnTo>
                  <a:lnTo>
                    <a:pt x="229" y="327"/>
                  </a:lnTo>
                  <a:lnTo>
                    <a:pt x="229" y="327"/>
                  </a:lnTo>
                  <a:lnTo>
                    <a:pt x="229" y="327"/>
                  </a:lnTo>
                  <a:lnTo>
                    <a:pt x="229" y="327"/>
                  </a:lnTo>
                  <a:lnTo>
                    <a:pt x="229" y="325"/>
                  </a:lnTo>
                  <a:lnTo>
                    <a:pt x="229" y="325"/>
                  </a:lnTo>
                  <a:lnTo>
                    <a:pt x="229" y="325"/>
                  </a:lnTo>
                  <a:lnTo>
                    <a:pt x="229" y="325"/>
                  </a:lnTo>
                  <a:close/>
                  <a:moveTo>
                    <a:pt x="343" y="284"/>
                  </a:moveTo>
                  <a:lnTo>
                    <a:pt x="345" y="282"/>
                  </a:lnTo>
                  <a:lnTo>
                    <a:pt x="345" y="282"/>
                  </a:lnTo>
                  <a:lnTo>
                    <a:pt x="345" y="282"/>
                  </a:lnTo>
                  <a:lnTo>
                    <a:pt x="343" y="282"/>
                  </a:lnTo>
                  <a:lnTo>
                    <a:pt x="343" y="282"/>
                  </a:lnTo>
                  <a:lnTo>
                    <a:pt x="343" y="282"/>
                  </a:lnTo>
                  <a:lnTo>
                    <a:pt x="343" y="284"/>
                  </a:lnTo>
                  <a:lnTo>
                    <a:pt x="343" y="284"/>
                  </a:lnTo>
                  <a:close/>
                  <a:moveTo>
                    <a:pt x="153" y="282"/>
                  </a:moveTo>
                  <a:lnTo>
                    <a:pt x="153" y="282"/>
                  </a:lnTo>
                  <a:lnTo>
                    <a:pt x="151" y="282"/>
                  </a:lnTo>
                  <a:lnTo>
                    <a:pt x="151" y="282"/>
                  </a:lnTo>
                  <a:lnTo>
                    <a:pt x="151" y="282"/>
                  </a:lnTo>
                  <a:lnTo>
                    <a:pt x="151" y="282"/>
                  </a:lnTo>
                  <a:lnTo>
                    <a:pt x="151" y="284"/>
                  </a:lnTo>
                  <a:lnTo>
                    <a:pt x="151" y="284"/>
                  </a:lnTo>
                  <a:lnTo>
                    <a:pt x="151" y="284"/>
                  </a:lnTo>
                  <a:lnTo>
                    <a:pt x="153" y="284"/>
                  </a:lnTo>
                  <a:lnTo>
                    <a:pt x="153" y="284"/>
                  </a:lnTo>
                  <a:lnTo>
                    <a:pt x="153" y="282"/>
                  </a:lnTo>
                  <a:lnTo>
                    <a:pt x="153" y="282"/>
                  </a:lnTo>
                  <a:lnTo>
                    <a:pt x="153" y="282"/>
                  </a:lnTo>
                  <a:lnTo>
                    <a:pt x="156" y="282"/>
                  </a:lnTo>
                  <a:lnTo>
                    <a:pt x="153" y="282"/>
                  </a:lnTo>
                  <a:lnTo>
                    <a:pt x="153" y="282"/>
                  </a:lnTo>
                  <a:close/>
                  <a:moveTo>
                    <a:pt x="272" y="282"/>
                  </a:moveTo>
                  <a:lnTo>
                    <a:pt x="269" y="282"/>
                  </a:lnTo>
                  <a:lnTo>
                    <a:pt x="269" y="282"/>
                  </a:lnTo>
                  <a:lnTo>
                    <a:pt x="267" y="282"/>
                  </a:lnTo>
                  <a:lnTo>
                    <a:pt x="267" y="282"/>
                  </a:lnTo>
                  <a:lnTo>
                    <a:pt x="267" y="284"/>
                  </a:lnTo>
                  <a:lnTo>
                    <a:pt x="267" y="284"/>
                  </a:lnTo>
                  <a:lnTo>
                    <a:pt x="267" y="284"/>
                  </a:lnTo>
                  <a:lnTo>
                    <a:pt x="267" y="287"/>
                  </a:lnTo>
                  <a:lnTo>
                    <a:pt x="267" y="289"/>
                  </a:lnTo>
                  <a:lnTo>
                    <a:pt x="267" y="289"/>
                  </a:lnTo>
                  <a:lnTo>
                    <a:pt x="269" y="289"/>
                  </a:lnTo>
                  <a:lnTo>
                    <a:pt x="269" y="287"/>
                  </a:lnTo>
                  <a:lnTo>
                    <a:pt x="272" y="287"/>
                  </a:lnTo>
                  <a:lnTo>
                    <a:pt x="272" y="284"/>
                  </a:lnTo>
                  <a:lnTo>
                    <a:pt x="272" y="284"/>
                  </a:lnTo>
                  <a:lnTo>
                    <a:pt x="272" y="282"/>
                  </a:lnTo>
                  <a:lnTo>
                    <a:pt x="272" y="282"/>
                  </a:lnTo>
                  <a:lnTo>
                    <a:pt x="272" y="282"/>
                  </a:lnTo>
                  <a:lnTo>
                    <a:pt x="272" y="282"/>
                  </a:lnTo>
                  <a:close/>
                  <a:moveTo>
                    <a:pt x="355" y="282"/>
                  </a:moveTo>
                  <a:lnTo>
                    <a:pt x="355" y="282"/>
                  </a:lnTo>
                  <a:lnTo>
                    <a:pt x="357" y="280"/>
                  </a:lnTo>
                  <a:lnTo>
                    <a:pt x="355" y="280"/>
                  </a:lnTo>
                  <a:lnTo>
                    <a:pt x="355" y="277"/>
                  </a:lnTo>
                  <a:lnTo>
                    <a:pt x="352" y="277"/>
                  </a:lnTo>
                  <a:lnTo>
                    <a:pt x="352" y="277"/>
                  </a:lnTo>
                  <a:lnTo>
                    <a:pt x="352" y="277"/>
                  </a:lnTo>
                  <a:lnTo>
                    <a:pt x="352" y="275"/>
                  </a:lnTo>
                  <a:lnTo>
                    <a:pt x="350" y="275"/>
                  </a:lnTo>
                  <a:lnTo>
                    <a:pt x="350" y="275"/>
                  </a:lnTo>
                  <a:lnTo>
                    <a:pt x="350" y="277"/>
                  </a:lnTo>
                  <a:lnTo>
                    <a:pt x="350" y="277"/>
                  </a:lnTo>
                  <a:lnTo>
                    <a:pt x="352" y="277"/>
                  </a:lnTo>
                  <a:lnTo>
                    <a:pt x="352" y="277"/>
                  </a:lnTo>
                  <a:lnTo>
                    <a:pt x="352" y="277"/>
                  </a:lnTo>
                  <a:lnTo>
                    <a:pt x="355" y="280"/>
                  </a:lnTo>
                  <a:lnTo>
                    <a:pt x="355" y="280"/>
                  </a:lnTo>
                  <a:lnTo>
                    <a:pt x="352" y="280"/>
                  </a:lnTo>
                  <a:lnTo>
                    <a:pt x="352" y="280"/>
                  </a:lnTo>
                  <a:lnTo>
                    <a:pt x="352" y="280"/>
                  </a:lnTo>
                  <a:lnTo>
                    <a:pt x="352" y="280"/>
                  </a:lnTo>
                  <a:lnTo>
                    <a:pt x="352" y="282"/>
                  </a:lnTo>
                  <a:lnTo>
                    <a:pt x="352" y="282"/>
                  </a:lnTo>
                  <a:lnTo>
                    <a:pt x="352" y="284"/>
                  </a:lnTo>
                  <a:lnTo>
                    <a:pt x="350" y="284"/>
                  </a:lnTo>
                  <a:lnTo>
                    <a:pt x="352" y="284"/>
                  </a:lnTo>
                  <a:lnTo>
                    <a:pt x="352" y="284"/>
                  </a:lnTo>
                  <a:lnTo>
                    <a:pt x="352" y="282"/>
                  </a:lnTo>
                  <a:lnTo>
                    <a:pt x="355" y="282"/>
                  </a:lnTo>
                  <a:lnTo>
                    <a:pt x="355" y="282"/>
                  </a:lnTo>
                  <a:close/>
                  <a:moveTo>
                    <a:pt x="158" y="275"/>
                  </a:moveTo>
                  <a:lnTo>
                    <a:pt x="158" y="275"/>
                  </a:lnTo>
                  <a:lnTo>
                    <a:pt x="158" y="275"/>
                  </a:lnTo>
                  <a:lnTo>
                    <a:pt x="158" y="275"/>
                  </a:lnTo>
                  <a:lnTo>
                    <a:pt x="158" y="275"/>
                  </a:lnTo>
                  <a:lnTo>
                    <a:pt x="158" y="275"/>
                  </a:lnTo>
                  <a:lnTo>
                    <a:pt x="158" y="275"/>
                  </a:lnTo>
                  <a:lnTo>
                    <a:pt x="160" y="275"/>
                  </a:lnTo>
                  <a:lnTo>
                    <a:pt x="160" y="275"/>
                  </a:lnTo>
                  <a:lnTo>
                    <a:pt x="160" y="273"/>
                  </a:lnTo>
                  <a:lnTo>
                    <a:pt x="163" y="273"/>
                  </a:lnTo>
                  <a:lnTo>
                    <a:pt x="163" y="273"/>
                  </a:lnTo>
                  <a:lnTo>
                    <a:pt x="163" y="270"/>
                  </a:lnTo>
                  <a:lnTo>
                    <a:pt x="163" y="270"/>
                  </a:lnTo>
                  <a:lnTo>
                    <a:pt x="163" y="270"/>
                  </a:lnTo>
                  <a:lnTo>
                    <a:pt x="163" y="270"/>
                  </a:lnTo>
                  <a:lnTo>
                    <a:pt x="160" y="273"/>
                  </a:lnTo>
                  <a:lnTo>
                    <a:pt x="160" y="273"/>
                  </a:lnTo>
                  <a:lnTo>
                    <a:pt x="160" y="270"/>
                  </a:lnTo>
                  <a:lnTo>
                    <a:pt x="160" y="270"/>
                  </a:lnTo>
                  <a:lnTo>
                    <a:pt x="160" y="270"/>
                  </a:lnTo>
                  <a:lnTo>
                    <a:pt x="160" y="270"/>
                  </a:lnTo>
                  <a:lnTo>
                    <a:pt x="158" y="270"/>
                  </a:lnTo>
                  <a:lnTo>
                    <a:pt x="158" y="273"/>
                  </a:lnTo>
                  <a:lnTo>
                    <a:pt x="158" y="273"/>
                  </a:lnTo>
                  <a:lnTo>
                    <a:pt x="158" y="273"/>
                  </a:lnTo>
                  <a:lnTo>
                    <a:pt x="158" y="273"/>
                  </a:lnTo>
                  <a:lnTo>
                    <a:pt x="158" y="273"/>
                  </a:lnTo>
                  <a:lnTo>
                    <a:pt x="156" y="275"/>
                  </a:lnTo>
                  <a:lnTo>
                    <a:pt x="156" y="275"/>
                  </a:lnTo>
                  <a:lnTo>
                    <a:pt x="156" y="275"/>
                  </a:lnTo>
                  <a:lnTo>
                    <a:pt x="156" y="275"/>
                  </a:lnTo>
                  <a:lnTo>
                    <a:pt x="156" y="275"/>
                  </a:lnTo>
                  <a:lnTo>
                    <a:pt x="156" y="275"/>
                  </a:lnTo>
                  <a:lnTo>
                    <a:pt x="156" y="277"/>
                  </a:lnTo>
                  <a:lnTo>
                    <a:pt x="158" y="277"/>
                  </a:lnTo>
                  <a:lnTo>
                    <a:pt x="158" y="275"/>
                  </a:lnTo>
                  <a:close/>
                  <a:moveTo>
                    <a:pt x="168" y="263"/>
                  </a:moveTo>
                  <a:lnTo>
                    <a:pt x="168" y="263"/>
                  </a:lnTo>
                  <a:lnTo>
                    <a:pt x="170" y="263"/>
                  </a:lnTo>
                  <a:lnTo>
                    <a:pt x="170" y="263"/>
                  </a:lnTo>
                  <a:lnTo>
                    <a:pt x="170" y="261"/>
                  </a:lnTo>
                  <a:lnTo>
                    <a:pt x="170" y="261"/>
                  </a:lnTo>
                  <a:lnTo>
                    <a:pt x="170" y="261"/>
                  </a:lnTo>
                  <a:lnTo>
                    <a:pt x="170" y="261"/>
                  </a:lnTo>
                  <a:lnTo>
                    <a:pt x="172" y="258"/>
                  </a:lnTo>
                  <a:lnTo>
                    <a:pt x="170" y="258"/>
                  </a:lnTo>
                  <a:lnTo>
                    <a:pt x="170" y="258"/>
                  </a:lnTo>
                  <a:lnTo>
                    <a:pt x="170" y="258"/>
                  </a:lnTo>
                  <a:lnTo>
                    <a:pt x="170" y="261"/>
                  </a:lnTo>
                  <a:lnTo>
                    <a:pt x="168" y="261"/>
                  </a:lnTo>
                  <a:lnTo>
                    <a:pt x="168" y="261"/>
                  </a:lnTo>
                  <a:lnTo>
                    <a:pt x="168" y="263"/>
                  </a:lnTo>
                  <a:lnTo>
                    <a:pt x="168" y="263"/>
                  </a:lnTo>
                  <a:close/>
                  <a:moveTo>
                    <a:pt x="215" y="256"/>
                  </a:moveTo>
                  <a:lnTo>
                    <a:pt x="217" y="256"/>
                  </a:lnTo>
                  <a:lnTo>
                    <a:pt x="217" y="256"/>
                  </a:lnTo>
                  <a:lnTo>
                    <a:pt x="217" y="256"/>
                  </a:lnTo>
                  <a:lnTo>
                    <a:pt x="217" y="254"/>
                  </a:lnTo>
                  <a:lnTo>
                    <a:pt x="215" y="254"/>
                  </a:lnTo>
                  <a:lnTo>
                    <a:pt x="215" y="254"/>
                  </a:lnTo>
                  <a:lnTo>
                    <a:pt x="215" y="254"/>
                  </a:lnTo>
                  <a:lnTo>
                    <a:pt x="215" y="254"/>
                  </a:lnTo>
                  <a:lnTo>
                    <a:pt x="215" y="256"/>
                  </a:lnTo>
                  <a:lnTo>
                    <a:pt x="215" y="256"/>
                  </a:lnTo>
                  <a:lnTo>
                    <a:pt x="215" y="256"/>
                  </a:lnTo>
                  <a:close/>
                  <a:moveTo>
                    <a:pt x="302" y="254"/>
                  </a:moveTo>
                  <a:lnTo>
                    <a:pt x="302" y="254"/>
                  </a:lnTo>
                  <a:lnTo>
                    <a:pt x="300" y="256"/>
                  </a:lnTo>
                  <a:lnTo>
                    <a:pt x="300" y="258"/>
                  </a:lnTo>
                  <a:lnTo>
                    <a:pt x="300" y="258"/>
                  </a:lnTo>
                  <a:lnTo>
                    <a:pt x="298" y="261"/>
                  </a:lnTo>
                  <a:lnTo>
                    <a:pt x="298" y="263"/>
                  </a:lnTo>
                  <a:lnTo>
                    <a:pt x="295" y="263"/>
                  </a:lnTo>
                  <a:lnTo>
                    <a:pt x="295" y="263"/>
                  </a:lnTo>
                  <a:lnTo>
                    <a:pt x="295" y="265"/>
                  </a:lnTo>
                  <a:lnTo>
                    <a:pt x="298" y="265"/>
                  </a:lnTo>
                  <a:lnTo>
                    <a:pt x="298" y="268"/>
                  </a:lnTo>
                  <a:lnTo>
                    <a:pt x="298" y="268"/>
                  </a:lnTo>
                  <a:lnTo>
                    <a:pt x="298" y="268"/>
                  </a:lnTo>
                  <a:lnTo>
                    <a:pt x="300" y="268"/>
                  </a:lnTo>
                  <a:lnTo>
                    <a:pt x="300" y="265"/>
                  </a:lnTo>
                  <a:lnTo>
                    <a:pt x="300" y="265"/>
                  </a:lnTo>
                  <a:lnTo>
                    <a:pt x="300" y="265"/>
                  </a:lnTo>
                  <a:lnTo>
                    <a:pt x="302" y="265"/>
                  </a:lnTo>
                  <a:lnTo>
                    <a:pt x="302" y="265"/>
                  </a:lnTo>
                  <a:lnTo>
                    <a:pt x="302" y="254"/>
                  </a:lnTo>
                  <a:close/>
                  <a:moveTo>
                    <a:pt x="312" y="254"/>
                  </a:moveTo>
                  <a:lnTo>
                    <a:pt x="312" y="251"/>
                  </a:lnTo>
                  <a:lnTo>
                    <a:pt x="312" y="251"/>
                  </a:lnTo>
                  <a:lnTo>
                    <a:pt x="312" y="251"/>
                  </a:lnTo>
                  <a:lnTo>
                    <a:pt x="310" y="249"/>
                  </a:lnTo>
                  <a:lnTo>
                    <a:pt x="310" y="249"/>
                  </a:lnTo>
                  <a:lnTo>
                    <a:pt x="310" y="249"/>
                  </a:lnTo>
                  <a:lnTo>
                    <a:pt x="307" y="249"/>
                  </a:lnTo>
                  <a:lnTo>
                    <a:pt x="307" y="249"/>
                  </a:lnTo>
                  <a:lnTo>
                    <a:pt x="302" y="254"/>
                  </a:lnTo>
                  <a:lnTo>
                    <a:pt x="302" y="254"/>
                  </a:lnTo>
                  <a:lnTo>
                    <a:pt x="302" y="254"/>
                  </a:lnTo>
                  <a:lnTo>
                    <a:pt x="302" y="265"/>
                  </a:lnTo>
                  <a:lnTo>
                    <a:pt x="302" y="265"/>
                  </a:lnTo>
                  <a:lnTo>
                    <a:pt x="302" y="263"/>
                  </a:lnTo>
                  <a:lnTo>
                    <a:pt x="305" y="261"/>
                  </a:lnTo>
                  <a:lnTo>
                    <a:pt x="307" y="258"/>
                  </a:lnTo>
                  <a:lnTo>
                    <a:pt x="307" y="258"/>
                  </a:lnTo>
                  <a:lnTo>
                    <a:pt x="310" y="258"/>
                  </a:lnTo>
                  <a:lnTo>
                    <a:pt x="310" y="258"/>
                  </a:lnTo>
                  <a:lnTo>
                    <a:pt x="310" y="258"/>
                  </a:lnTo>
                  <a:lnTo>
                    <a:pt x="310" y="256"/>
                  </a:lnTo>
                  <a:lnTo>
                    <a:pt x="310" y="256"/>
                  </a:lnTo>
                  <a:lnTo>
                    <a:pt x="312" y="254"/>
                  </a:lnTo>
                  <a:lnTo>
                    <a:pt x="312" y="254"/>
                  </a:lnTo>
                  <a:lnTo>
                    <a:pt x="312" y="254"/>
                  </a:lnTo>
                  <a:lnTo>
                    <a:pt x="312" y="254"/>
                  </a:lnTo>
                  <a:close/>
                  <a:moveTo>
                    <a:pt x="172" y="256"/>
                  </a:moveTo>
                  <a:lnTo>
                    <a:pt x="172" y="254"/>
                  </a:lnTo>
                  <a:lnTo>
                    <a:pt x="172" y="254"/>
                  </a:lnTo>
                  <a:lnTo>
                    <a:pt x="172" y="256"/>
                  </a:lnTo>
                  <a:lnTo>
                    <a:pt x="170" y="256"/>
                  </a:lnTo>
                  <a:lnTo>
                    <a:pt x="170" y="256"/>
                  </a:lnTo>
                  <a:lnTo>
                    <a:pt x="172" y="258"/>
                  </a:lnTo>
                  <a:lnTo>
                    <a:pt x="172" y="258"/>
                  </a:lnTo>
                  <a:lnTo>
                    <a:pt x="172" y="256"/>
                  </a:lnTo>
                  <a:lnTo>
                    <a:pt x="172" y="256"/>
                  </a:lnTo>
                  <a:lnTo>
                    <a:pt x="172" y="256"/>
                  </a:lnTo>
                  <a:lnTo>
                    <a:pt x="172" y="256"/>
                  </a:lnTo>
                  <a:lnTo>
                    <a:pt x="172" y="256"/>
                  </a:lnTo>
                  <a:lnTo>
                    <a:pt x="175" y="256"/>
                  </a:lnTo>
                  <a:lnTo>
                    <a:pt x="177" y="251"/>
                  </a:lnTo>
                  <a:lnTo>
                    <a:pt x="177" y="251"/>
                  </a:lnTo>
                  <a:lnTo>
                    <a:pt x="177" y="251"/>
                  </a:lnTo>
                  <a:lnTo>
                    <a:pt x="179" y="251"/>
                  </a:lnTo>
                  <a:lnTo>
                    <a:pt x="179" y="251"/>
                  </a:lnTo>
                  <a:lnTo>
                    <a:pt x="179" y="249"/>
                  </a:lnTo>
                  <a:lnTo>
                    <a:pt x="179" y="249"/>
                  </a:lnTo>
                  <a:lnTo>
                    <a:pt x="179" y="249"/>
                  </a:lnTo>
                  <a:lnTo>
                    <a:pt x="179" y="249"/>
                  </a:lnTo>
                  <a:lnTo>
                    <a:pt x="179" y="249"/>
                  </a:lnTo>
                  <a:lnTo>
                    <a:pt x="177" y="251"/>
                  </a:lnTo>
                  <a:lnTo>
                    <a:pt x="175" y="254"/>
                  </a:lnTo>
                  <a:lnTo>
                    <a:pt x="172" y="256"/>
                  </a:lnTo>
                  <a:lnTo>
                    <a:pt x="172" y="256"/>
                  </a:lnTo>
                  <a:close/>
                  <a:moveTo>
                    <a:pt x="300" y="244"/>
                  </a:moveTo>
                  <a:lnTo>
                    <a:pt x="300" y="244"/>
                  </a:lnTo>
                  <a:lnTo>
                    <a:pt x="300" y="244"/>
                  </a:lnTo>
                  <a:lnTo>
                    <a:pt x="298" y="244"/>
                  </a:lnTo>
                  <a:lnTo>
                    <a:pt x="298" y="246"/>
                  </a:lnTo>
                  <a:lnTo>
                    <a:pt x="298" y="246"/>
                  </a:lnTo>
                  <a:lnTo>
                    <a:pt x="298" y="246"/>
                  </a:lnTo>
                  <a:lnTo>
                    <a:pt x="298" y="246"/>
                  </a:lnTo>
                  <a:lnTo>
                    <a:pt x="300" y="246"/>
                  </a:lnTo>
                  <a:lnTo>
                    <a:pt x="300" y="246"/>
                  </a:lnTo>
                  <a:lnTo>
                    <a:pt x="300" y="246"/>
                  </a:lnTo>
                  <a:lnTo>
                    <a:pt x="300" y="244"/>
                  </a:lnTo>
                  <a:lnTo>
                    <a:pt x="300" y="244"/>
                  </a:lnTo>
                  <a:lnTo>
                    <a:pt x="300" y="244"/>
                  </a:lnTo>
                  <a:lnTo>
                    <a:pt x="300" y="244"/>
                  </a:lnTo>
                  <a:close/>
                  <a:moveTo>
                    <a:pt x="231" y="242"/>
                  </a:moveTo>
                  <a:lnTo>
                    <a:pt x="231" y="242"/>
                  </a:lnTo>
                  <a:lnTo>
                    <a:pt x="231" y="244"/>
                  </a:lnTo>
                  <a:lnTo>
                    <a:pt x="231" y="242"/>
                  </a:lnTo>
                  <a:lnTo>
                    <a:pt x="234" y="242"/>
                  </a:lnTo>
                  <a:lnTo>
                    <a:pt x="234" y="242"/>
                  </a:lnTo>
                  <a:lnTo>
                    <a:pt x="234" y="242"/>
                  </a:lnTo>
                  <a:lnTo>
                    <a:pt x="231" y="242"/>
                  </a:lnTo>
                  <a:lnTo>
                    <a:pt x="231" y="242"/>
                  </a:lnTo>
                  <a:lnTo>
                    <a:pt x="231" y="242"/>
                  </a:lnTo>
                  <a:lnTo>
                    <a:pt x="229" y="242"/>
                  </a:lnTo>
                  <a:lnTo>
                    <a:pt x="229" y="242"/>
                  </a:lnTo>
                  <a:lnTo>
                    <a:pt x="231" y="242"/>
                  </a:lnTo>
                  <a:close/>
                  <a:moveTo>
                    <a:pt x="310" y="235"/>
                  </a:moveTo>
                  <a:lnTo>
                    <a:pt x="310" y="232"/>
                  </a:lnTo>
                  <a:lnTo>
                    <a:pt x="310" y="232"/>
                  </a:lnTo>
                  <a:lnTo>
                    <a:pt x="307" y="235"/>
                  </a:lnTo>
                  <a:lnTo>
                    <a:pt x="307" y="235"/>
                  </a:lnTo>
                  <a:lnTo>
                    <a:pt x="307" y="235"/>
                  </a:lnTo>
                  <a:lnTo>
                    <a:pt x="305" y="237"/>
                  </a:lnTo>
                  <a:lnTo>
                    <a:pt x="305" y="237"/>
                  </a:lnTo>
                  <a:lnTo>
                    <a:pt x="305" y="237"/>
                  </a:lnTo>
                  <a:lnTo>
                    <a:pt x="305" y="237"/>
                  </a:lnTo>
                  <a:lnTo>
                    <a:pt x="305" y="237"/>
                  </a:lnTo>
                  <a:lnTo>
                    <a:pt x="305" y="237"/>
                  </a:lnTo>
                  <a:lnTo>
                    <a:pt x="302" y="239"/>
                  </a:lnTo>
                  <a:lnTo>
                    <a:pt x="302" y="239"/>
                  </a:lnTo>
                  <a:lnTo>
                    <a:pt x="302" y="239"/>
                  </a:lnTo>
                  <a:lnTo>
                    <a:pt x="302" y="239"/>
                  </a:lnTo>
                  <a:lnTo>
                    <a:pt x="302" y="239"/>
                  </a:lnTo>
                  <a:lnTo>
                    <a:pt x="305" y="239"/>
                  </a:lnTo>
                  <a:lnTo>
                    <a:pt x="305" y="239"/>
                  </a:lnTo>
                  <a:lnTo>
                    <a:pt x="305" y="239"/>
                  </a:lnTo>
                  <a:lnTo>
                    <a:pt x="305" y="237"/>
                  </a:lnTo>
                  <a:lnTo>
                    <a:pt x="305" y="239"/>
                  </a:lnTo>
                  <a:lnTo>
                    <a:pt x="305" y="239"/>
                  </a:lnTo>
                  <a:lnTo>
                    <a:pt x="307" y="239"/>
                  </a:lnTo>
                  <a:lnTo>
                    <a:pt x="307" y="237"/>
                  </a:lnTo>
                  <a:lnTo>
                    <a:pt x="307" y="237"/>
                  </a:lnTo>
                  <a:lnTo>
                    <a:pt x="307" y="237"/>
                  </a:lnTo>
                  <a:lnTo>
                    <a:pt x="307" y="237"/>
                  </a:lnTo>
                  <a:lnTo>
                    <a:pt x="307" y="237"/>
                  </a:lnTo>
                  <a:lnTo>
                    <a:pt x="307" y="235"/>
                  </a:lnTo>
                  <a:lnTo>
                    <a:pt x="307" y="235"/>
                  </a:lnTo>
                  <a:lnTo>
                    <a:pt x="310" y="235"/>
                  </a:lnTo>
                  <a:lnTo>
                    <a:pt x="310" y="235"/>
                  </a:lnTo>
                  <a:lnTo>
                    <a:pt x="310" y="235"/>
                  </a:lnTo>
                  <a:lnTo>
                    <a:pt x="310" y="235"/>
                  </a:lnTo>
                  <a:lnTo>
                    <a:pt x="310" y="235"/>
                  </a:lnTo>
                  <a:lnTo>
                    <a:pt x="310" y="235"/>
                  </a:lnTo>
                  <a:lnTo>
                    <a:pt x="310" y="235"/>
                  </a:lnTo>
                  <a:lnTo>
                    <a:pt x="310" y="235"/>
                  </a:lnTo>
                  <a:lnTo>
                    <a:pt x="310" y="235"/>
                  </a:lnTo>
                  <a:close/>
                  <a:moveTo>
                    <a:pt x="272" y="228"/>
                  </a:moveTo>
                  <a:lnTo>
                    <a:pt x="274" y="228"/>
                  </a:lnTo>
                  <a:lnTo>
                    <a:pt x="274" y="228"/>
                  </a:lnTo>
                  <a:lnTo>
                    <a:pt x="274" y="228"/>
                  </a:lnTo>
                  <a:lnTo>
                    <a:pt x="272" y="228"/>
                  </a:lnTo>
                  <a:lnTo>
                    <a:pt x="272" y="228"/>
                  </a:lnTo>
                  <a:lnTo>
                    <a:pt x="272" y="228"/>
                  </a:lnTo>
                  <a:lnTo>
                    <a:pt x="272" y="228"/>
                  </a:lnTo>
                  <a:lnTo>
                    <a:pt x="272" y="228"/>
                  </a:lnTo>
                  <a:close/>
                  <a:moveTo>
                    <a:pt x="298" y="254"/>
                  </a:moveTo>
                  <a:lnTo>
                    <a:pt x="298" y="254"/>
                  </a:lnTo>
                  <a:lnTo>
                    <a:pt x="298" y="254"/>
                  </a:lnTo>
                  <a:lnTo>
                    <a:pt x="298" y="254"/>
                  </a:lnTo>
                  <a:lnTo>
                    <a:pt x="298" y="251"/>
                  </a:lnTo>
                  <a:lnTo>
                    <a:pt x="298" y="251"/>
                  </a:lnTo>
                  <a:lnTo>
                    <a:pt x="300" y="251"/>
                  </a:lnTo>
                  <a:lnTo>
                    <a:pt x="300" y="251"/>
                  </a:lnTo>
                  <a:lnTo>
                    <a:pt x="300" y="251"/>
                  </a:lnTo>
                  <a:lnTo>
                    <a:pt x="300" y="251"/>
                  </a:lnTo>
                  <a:lnTo>
                    <a:pt x="300" y="251"/>
                  </a:lnTo>
                  <a:lnTo>
                    <a:pt x="298" y="251"/>
                  </a:lnTo>
                  <a:lnTo>
                    <a:pt x="298" y="251"/>
                  </a:lnTo>
                  <a:lnTo>
                    <a:pt x="298" y="249"/>
                  </a:lnTo>
                  <a:lnTo>
                    <a:pt x="298" y="249"/>
                  </a:lnTo>
                  <a:lnTo>
                    <a:pt x="298" y="246"/>
                  </a:lnTo>
                  <a:lnTo>
                    <a:pt x="295" y="246"/>
                  </a:lnTo>
                  <a:lnTo>
                    <a:pt x="298" y="246"/>
                  </a:lnTo>
                  <a:lnTo>
                    <a:pt x="298" y="244"/>
                  </a:lnTo>
                  <a:lnTo>
                    <a:pt x="298" y="246"/>
                  </a:lnTo>
                  <a:lnTo>
                    <a:pt x="298" y="246"/>
                  </a:lnTo>
                  <a:lnTo>
                    <a:pt x="298" y="244"/>
                  </a:lnTo>
                  <a:lnTo>
                    <a:pt x="298" y="244"/>
                  </a:lnTo>
                  <a:lnTo>
                    <a:pt x="298" y="244"/>
                  </a:lnTo>
                  <a:lnTo>
                    <a:pt x="300" y="239"/>
                  </a:lnTo>
                  <a:lnTo>
                    <a:pt x="300" y="239"/>
                  </a:lnTo>
                  <a:lnTo>
                    <a:pt x="300" y="239"/>
                  </a:lnTo>
                  <a:lnTo>
                    <a:pt x="302" y="237"/>
                  </a:lnTo>
                  <a:lnTo>
                    <a:pt x="302" y="237"/>
                  </a:lnTo>
                  <a:lnTo>
                    <a:pt x="302" y="237"/>
                  </a:lnTo>
                  <a:lnTo>
                    <a:pt x="302" y="235"/>
                  </a:lnTo>
                  <a:lnTo>
                    <a:pt x="300" y="235"/>
                  </a:lnTo>
                  <a:lnTo>
                    <a:pt x="300" y="235"/>
                  </a:lnTo>
                  <a:lnTo>
                    <a:pt x="300" y="235"/>
                  </a:lnTo>
                  <a:lnTo>
                    <a:pt x="300" y="235"/>
                  </a:lnTo>
                  <a:lnTo>
                    <a:pt x="300" y="237"/>
                  </a:lnTo>
                  <a:lnTo>
                    <a:pt x="300" y="237"/>
                  </a:lnTo>
                  <a:lnTo>
                    <a:pt x="295" y="237"/>
                  </a:lnTo>
                  <a:lnTo>
                    <a:pt x="295" y="239"/>
                  </a:lnTo>
                  <a:lnTo>
                    <a:pt x="295" y="239"/>
                  </a:lnTo>
                  <a:lnTo>
                    <a:pt x="295" y="239"/>
                  </a:lnTo>
                  <a:lnTo>
                    <a:pt x="293" y="242"/>
                  </a:lnTo>
                  <a:lnTo>
                    <a:pt x="291" y="242"/>
                  </a:lnTo>
                  <a:lnTo>
                    <a:pt x="291" y="242"/>
                  </a:lnTo>
                  <a:lnTo>
                    <a:pt x="291" y="242"/>
                  </a:lnTo>
                  <a:lnTo>
                    <a:pt x="291" y="242"/>
                  </a:lnTo>
                  <a:lnTo>
                    <a:pt x="291" y="244"/>
                  </a:lnTo>
                  <a:lnTo>
                    <a:pt x="291" y="244"/>
                  </a:lnTo>
                  <a:lnTo>
                    <a:pt x="288" y="244"/>
                  </a:lnTo>
                  <a:lnTo>
                    <a:pt x="288" y="244"/>
                  </a:lnTo>
                  <a:lnTo>
                    <a:pt x="288" y="246"/>
                  </a:lnTo>
                  <a:lnTo>
                    <a:pt x="288" y="246"/>
                  </a:lnTo>
                  <a:lnTo>
                    <a:pt x="288" y="246"/>
                  </a:lnTo>
                  <a:lnTo>
                    <a:pt x="286" y="246"/>
                  </a:lnTo>
                  <a:lnTo>
                    <a:pt x="286" y="246"/>
                  </a:lnTo>
                  <a:lnTo>
                    <a:pt x="286" y="246"/>
                  </a:lnTo>
                  <a:lnTo>
                    <a:pt x="286" y="246"/>
                  </a:lnTo>
                  <a:lnTo>
                    <a:pt x="286" y="249"/>
                  </a:lnTo>
                  <a:lnTo>
                    <a:pt x="286" y="249"/>
                  </a:lnTo>
                  <a:lnTo>
                    <a:pt x="286" y="249"/>
                  </a:lnTo>
                  <a:lnTo>
                    <a:pt x="286" y="249"/>
                  </a:lnTo>
                  <a:lnTo>
                    <a:pt x="284" y="249"/>
                  </a:lnTo>
                  <a:lnTo>
                    <a:pt x="284" y="249"/>
                  </a:lnTo>
                  <a:lnTo>
                    <a:pt x="284" y="251"/>
                  </a:lnTo>
                  <a:lnTo>
                    <a:pt x="284" y="251"/>
                  </a:lnTo>
                  <a:lnTo>
                    <a:pt x="284" y="251"/>
                  </a:lnTo>
                  <a:lnTo>
                    <a:pt x="281" y="251"/>
                  </a:lnTo>
                  <a:lnTo>
                    <a:pt x="281" y="251"/>
                  </a:lnTo>
                  <a:lnTo>
                    <a:pt x="279" y="254"/>
                  </a:lnTo>
                  <a:lnTo>
                    <a:pt x="279" y="251"/>
                  </a:lnTo>
                  <a:lnTo>
                    <a:pt x="279" y="251"/>
                  </a:lnTo>
                  <a:lnTo>
                    <a:pt x="276" y="251"/>
                  </a:lnTo>
                  <a:lnTo>
                    <a:pt x="276" y="254"/>
                  </a:lnTo>
                  <a:lnTo>
                    <a:pt x="276" y="254"/>
                  </a:lnTo>
                  <a:lnTo>
                    <a:pt x="276" y="251"/>
                  </a:lnTo>
                  <a:lnTo>
                    <a:pt x="276" y="251"/>
                  </a:lnTo>
                  <a:lnTo>
                    <a:pt x="276" y="249"/>
                  </a:lnTo>
                  <a:lnTo>
                    <a:pt x="276" y="249"/>
                  </a:lnTo>
                  <a:lnTo>
                    <a:pt x="276" y="249"/>
                  </a:lnTo>
                  <a:lnTo>
                    <a:pt x="276" y="249"/>
                  </a:lnTo>
                  <a:lnTo>
                    <a:pt x="279" y="249"/>
                  </a:lnTo>
                  <a:lnTo>
                    <a:pt x="279" y="246"/>
                  </a:lnTo>
                  <a:lnTo>
                    <a:pt x="279" y="246"/>
                  </a:lnTo>
                  <a:lnTo>
                    <a:pt x="279" y="246"/>
                  </a:lnTo>
                  <a:lnTo>
                    <a:pt x="281" y="244"/>
                  </a:lnTo>
                  <a:lnTo>
                    <a:pt x="281" y="244"/>
                  </a:lnTo>
                  <a:lnTo>
                    <a:pt x="281" y="244"/>
                  </a:lnTo>
                  <a:lnTo>
                    <a:pt x="281" y="244"/>
                  </a:lnTo>
                  <a:lnTo>
                    <a:pt x="281" y="242"/>
                  </a:lnTo>
                  <a:lnTo>
                    <a:pt x="284" y="242"/>
                  </a:lnTo>
                  <a:lnTo>
                    <a:pt x="284" y="239"/>
                  </a:lnTo>
                  <a:lnTo>
                    <a:pt x="284" y="239"/>
                  </a:lnTo>
                  <a:lnTo>
                    <a:pt x="284" y="239"/>
                  </a:lnTo>
                  <a:lnTo>
                    <a:pt x="288" y="237"/>
                  </a:lnTo>
                  <a:lnTo>
                    <a:pt x="291" y="235"/>
                  </a:lnTo>
                  <a:lnTo>
                    <a:pt x="291" y="235"/>
                  </a:lnTo>
                  <a:lnTo>
                    <a:pt x="293" y="232"/>
                  </a:lnTo>
                  <a:lnTo>
                    <a:pt x="293" y="232"/>
                  </a:lnTo>
                  <a:lnTo>
                    <a:pt x="293" y="230"/>
                  </a:lnTo>
                  <a:lnTo>
                    <a:pt x="295" y="230"/>
                  </a:lnTo>
                  <a:lnTo>
                    <a:pt x="298" y="228"/>
                  </a:lnTo>
                  <a:lnTo>
                    <a:pt x="298" y="225"/>
                  </a:lnTo>
                  <a:lnTo>
                    <a:pt x="298" y="225"/>
                  </a:lnTo>
                  <a:lnTo>
                    <a:pt x="298" y="225"/>
                  </a:lnTo>
                  <a:lnTo>
                    <a:pt x="298" y="225"/>
                  </a:lnTo>
                  <a:lnTo>
                    <a:pt x="300" y="223"/>
                  </a:lnTo>
                  <a:lnTo>
                    <a:pt x="300" y="223"/>
                  </a:lnTo>
                  <a:lnTo>
                    <a:pt x="300" y="223"/>
                  </a:lnTo>
                  <a:lnTo>
                    <a:pt x="300" y="220"/>
                  </a:lnTo>
                  <a:lnTo>
                    <a:pt x="300" y="220"/>
                  </a:lnTo>
                  <a:lnTo>
                    <a:pt x="302" y="220"/>
                  </a:lnTo>
                  <a:lnTo>
                    <a:pt x="302" y="220"/>
                  </a:lnTo>
                  <a:lnTo>
                    <a:pt x="305" y="218"/>
                  </a:lnTo>
                  <a:lnTo>
                    <a:pt x="305" y="218"/>
                  </a:lnTo>
                  <a:lnTo>
                    <a:pt x="307" y="216"/>
                  </a:lnTo>
                  <a:lnTo>
                    <a:pt x="305" y="216"/>
                  </a:lnTo>
                  <a:lnTo>
                    <a:pt x="305" y="216"/>
                  </a:lnTo>
                  <a:lnTo>
                    <a:pt x="302" y="218"/>
                  </a:lnTo>
                  <a:lnTo>
                    <a:pt x="300" y="218"/>
                  </a:lnTo>
                  <a:lnTo>
                    <a:pt x="300" y="220"/>
                  </a:lnTo>
                  <a:lnTo>
                    <a:pt x="298" y="220"/>
                  </a:lnTo>
                  <a:lnTo>
                    <a:pt x="298" y="220"/>
                  </a:lnTo>
                  <a:lnTo>
                    <a:pt x="298" y="220"/>
                  </a:lnTo>
                  <a:lnTo>
                    <a:pt x="298" y="220"/>
                  </a:lnTo>
                  <a:lnTo>
                    <a:pt x="298" y="220"/>
                  </a:lnTo>
                  <a:lnTo>
                    <a:pt x="298" y="220"/>
                  </a:lnTo>
                  <a:lnTo>
                    <a:pt x="298" y="220"/>
                  </a:lnTo>
                  <a:lnTo>
                    <a:pt x="298" y="220"/>
                  </a:lnTo>
                  <a:lnTo>
                    <a:pt x="295" y="220"/>
                  </a:lnTo>
                  <a:lnTo>
                    <a:pt x="295" y="220"/>
                  </a:lnTo>
                  <a:lnTo>
                    <a:pt x="295" y="220"/>
                  </a:lnTo>
                  <a:lnTo>
                    <a:pt x="293" y="220"/>
                  </a:lnTo>
                  <a:lnTo>
                    <a:pt x="293" y="220"/>
                  </a:lnTo>
                  <a:lnTo>
                    <a:pt x="293" y="218"/>
                  </a:lnTo>
                  <a:lnTo>
                    <a:pt x="293" y="220"/>
                  </a:lnTo>
                  <a:lnTo>
                    <a:pt x="291" y="220"/>
                  </a:lnTo>
                  <a:lnTo>
                    <a:pt x="291" y="220"/>
                  </a:lnTo>
                  <a:lnTo>
                    <a:pt x="291" y="220"/>
                  </a:lnTo>
                  <a:lnTo>
                    <a:pt x="291" y="220"/>
                  </a:lnTo>
                  <a:lnTo>
                    <a:pt x="288" y="220"/>
                  </a:lnTo>
                  <a:lnTo>
                    <a:pt x="288" y="220"/>
                  </a:lnTo>
                  <a:lnTo>
                    <a:pt x="288" y="220"/>
                  </a:lnTo>
                  <a:lnTo>
                    <a:pt x="288" y="220"/>
                  </a:lnTo>
                  <a:lnTo>
                    <a:pt x="288" y="220"/>
                  </a:lnTo>
                  <a:lnTo>
                    <a:pt x="288" y="220"/>
                  </a:lnTo>
                  <a:lnTo>
                    <a:pt x="288" y="220"/>
                  </a:lnTo>
                  <a:lnTo>
                    <a:pt x="288" y="223"/>
                  </a:lnTo>
                  <a:lnTo>
                    <a:pt x="288" y="223"/>
                  </a:lnTo>
                  <a:lnTo>
                    <a:pt x="288" y="223"/>
                  </a:lnTo>
                  <a:lnTo>
                    <a:pt x="286" y="223"/>
                  </a:lnTo>
                  <a:lnTo>
                    <a:pt x="286" y="223"/>
                  </a:lnTo>
                  <a:lnTo>
                    <a:pt x="286" y="223"/>
                  </a:lnTo>
                  <a:lnTo>
                    <a:pt x="286" y="223"/>
                  </a:lnTo>
                  <a:lnTo>
                    <a:pt x="286" y="223"/>
                  </a:lnTo>
                  <a:lnTo>
                    <a:pt x="286" y="223"/>
                  </a:lnTo>
                  <a:lnTo>
                    <a:pt x="286" y="223"/>
                  </a:lnTo>
                  <a:lnTo>
                    <a:pt x="284" y="223"/>
                  </a:lnTo>
                  <a:lnTo>
                    <a:pt x="284" y="223"/>
                  </a:lnTo>
                  <a:lnTo>
                    <a:pt x="284" y="223"/>
                  </a:lnTo>
                  <a:lnTo>
                    <a:pt x="284" y="220"/>
                  </a:lnTo>
                  <a:lnTo>
                    <a:pt x="284" y="223"/>
                  </a:lnTo>
                  <a:lnTo>
                    <a:pt x="284" y="225"/>
                  </a:lnTo>
                  <a:lnTo>
                    <a:pt x="284" y="223"/>
                  </a:lnTo>
                  <a:lnTo>
                    <a:pt x="281" y="223"/>
                  </a:lnTo>
                  <a:lnTo>
                    <a:pt x="281" y="223"/>
                  </a:lnTo>
                  <a:lnTo>
                    <a:pt x="281" y="223"/>
                  </a:lnTo>
                  <a:lnTo>
                    <a:pt x="281" y="223"/>
                  </a:lnTo>
                  <a:lnTo>
                    <a:pt x="281" y="223"/>
                  </a:lnTo>
                  <a:lnTo>
                    <a:pt x="279" y="223"/>
                  </a:lnTo>
                  <a:lnTo>
                    <a:pt x="279" y="225"/>
                  </a:lnTo>
                  <a:lnTo>
                    <a:pt x="279" y="225"/>
                  </a:lnTo>
                  <a:lnTo>
                    <a:pt x="279" y="225"/>
                  </a:lnTo>
                  <a:lnTo>
                    <a:pt x="276" y="228"/>
                  </a:lnTo>
                  <a:lnTo>
                    <a:pt x="276" y="225"/>
                  </a:lnTo>
                  <a:lnTo>
                    <a:pt x="276" y="228"/>
                  </a:lnTo>
                  <a:lnTo>
                    <a:pt x="276" y="228"/>
                  </a:lnTo>
                  <a:lnTo>
                    <a:pt x="274" y="230"/>
                  </a:lnTo>
                  <a:lnTo>
                    <a:pt x="274" y="228"/>
                  </a:lnTo>
                  <a:lnTo>
                    <a:pt x="274" y="228"/>
                  </a:lnTo>
                  <a:lnTo>
                    <a:pt x="274" y="228"/>
                  </a:lnTo>
                  <a:lnTo>
                    <a:pt x="274" y="230"/>
                  </a:lnTo>
                  <a:lnTo>
                    <a:pt x="274" y="230"/>
                  </a:lnTo>
                  <a:lnTo>
                    <a:pt x="274" y="230"/>
                  </a:lnTo>
                  <a:lnTo>
                    <a:pt x="274" y="232"/>
                  </a:lnTo>
                  <a:lnTo>
                    <a:pt x="274" y="232"/>
                  </a:lnTo>
                  <a:lnTo>
                    <a:pt x="274" y="232"/>
                  </a:lnTo>
                  <a:lnTo>
                    <a:pt x="274" y="232"/>
                  </a:lnTo>
                  <a:lnTo>
                    <a:pt x="274" y="232"/>
                  </a:lnTo>
                  <a:lnTo>
                    <a:pt x="274" y="232"/>
                  </a:lnTo>
                  <a:lnTo>
                    <a:pt x="272" y="232"/>
                  </a:lnTo>
                  <a:lnTo>
                    <a:pt x="272" y="230"/>
                  </a:lnTo>
                  <a:lnTo>
                    <a:pt x="272" y="230"/>
                  </a:lnTo>
                  <a:lnTo>
                    <a:pt x="272" y="232"/>
                  </a:lnTo>
                  <a:lnTo>
                    <a:pt x="272" y="232"/>
                  </a:lnTo>
                  <a:lnTo>
                    <a:pt x="269" y="232"/>
                  </a:lnTo>
                  <a:lnTo>
                    <a:pt x="269" y="232"/>
                  </a:lnTo>
                  <a:lnTo>
                    <a:pt x="269" y="232"/>
                  </a:lnTo>
                  <a:lnTo>
                    <a:pt x="267" y="232"/>
                  </a:lnTo>
                  <a:lnTo>
                    <a:pt x="267" y="232"/>
                  </a:lnTo>
                  <a:lnTo>
                    <a:pt x="265" y="232"/>
                  </a:lnTo>
                  <a:lnTo>
                    <a:pt x="265" y="232"/>
                  </a:lnTo>
                  <a:lnTo>
                    <a:pt x="265" y="232"/>
                  </a:lnTo>
                  <a:lnTo>
                    <a:pt x="262" y="232"/>
                  </a:lnTo>
                  <a:lnTo>
                    <a:pt x="262" y="232"/>
                  </a:lnTo>
                  <a:lnTo>
                    <a:pt x="262" y="232"/>
                  </a:lnTo>
                  <a:lnTo>
                    <a:pt x="262" y="232"/>
                  </a:lnTo>
                  <a:lnTo>
                    <a:pt x="262" y="232"/>
                  </a:lnTo>
                  <a:lnTo>
                    <a:pt x="260" y="232"/>
                  </a:lnTo>
                  <a:lnTo>
                    <a:pt x="260" y="235"/>
                  </a:lnTo>
                  <a:lnTo>
                    <a:pt x="255" y="235"/>
                  </a:lnTo>
                  <a:lnTo>
                    <a:pt x="253" y="235"/>
                  </a:lnTo>
                  <a:lnTo>
                    <a:pt x="253" y="235"/>
                  </a:lnTo>
                  <a:lnTo>
                    <a:pt x="250" y="235"/>
                  </a:lnTo>
                  <a:lnTo>
                    <a:pt x="250" y="235"/>
                  </a:lnTo>
                  <a:lnTo>
                    <a:pt x="250" y="235"/>
                  </a:lnTo>
                  <a:lnTo>
                    <a:pt x="250" y="235"/>
                  </a:lnTo>
                  <a:lnTo>
                    <a:pt x="250" y="237"/>
                  </a:lnTo>
                  <a:lnTo>
                    <a:pt x="250" y="237"/>
                  </a:lnTo>
                  <a:lnTo>
                    <a:pt x="248" y="235"/>
                  </a:lnTo>
                  <a:lnTo>
                    <a:pt x="248" y="235"/>
                  </a:lnTo>
                  <a:lnTo>
                    <a:pt x="248" y="237"/>
                  </a:lnTo>
                  <a:lnTo>
                    <a:pt x="250" y="237"/>
                  </a:lnTo>
                  <a:lnTo>
                    <a:pt x="250" y="237"/>
                  </a:lnTo>
                  <a:lnTo>
                    <a:pt x="248" y="239"/>
                  </a:lnTo>
                  <a:lnTo>
                    <a:pt x="248" y="239"/>
                  </a:lnTo>
                  <a:lnTo>
                    <a:pt x="248" y="239"/>
                  </a:lnTo>
                  <a:lnTo>
                    <a:pt x="248" y="239"/>
                  </a:lnTo>
                  <a:lnTo>
                    <a:pt x="246" y="239"/>
                  </a:lnTo>
                  <a:lnTo>
                    <a:pt x="246" y="239"/>
                  </a:lnTo>
                  <a:lnTo>
                    <a:pt x="246" y="239"/>
                  </a:lnTo>
                  <a:lnTo>
                    <a:pt x="246" y="242"/>
                  </a:lnTo>
                  <a:lnTo>
                    <a:pt x="246" y="242"/>
                  </a:lnTo>
                  <a:lnTo>
                    <a:pt x="246" y="242"/>
                  </a:lnTo>
                  <a:lnTo>
                    <a:pt x="246" y="242"/>
                  </a:lnTo>
                  <a:lnTo>
                    <a:pt x="246" y="239"/>
                  </a:lnTo>
                  <a:lnTo>
                    <a:pt x="246" y="239"/>
                  </a:lnTo>
                  <a:lnTo>
                    <a:pt x="243" y="242"/>
                  </a:lnTo>
                  <a:lnTo>
                    <a:pt x="243" y="244"/>
                  </a:lnTo>
                  <a:lnTo>
                    <a:pt x="243" y="244"/>
                  </a:lnTo>
                  <a:lnTo>
                    <a:pt x="243" y="244"/>
                  </a:lnTo>
                  <a:lnTo>
                    <a:pt x="241" y="246"/>
                  </a:lnTo>
                  <a:lnTo>
                    <a:pt x="241" y="244"/>
                  </a:lnTo>
                  <a:lnTo>
                    <a:pt x="241" y="244"/>
                  </a:lnTo>
                  <a:lnTo>
                    <a:pt x="241" y="244"/>
                  </a:lnTo>
                  <a:lnTo>
                    <a:pt x="239" y="246"/>
                  </a:lnTo>
                  <a:lnTo>
                    <a:pt x="236" y="246"/>
                  </a:lnTo>
                  <a:lnTo>
                    <a:pt x="236" y="246"/>
                  </a:lnTo>
                  <a:lnTo>
                    <a:pt x="236" y="246"/>
                  </a:lnTo>
                  <a:lnTo>
                    <a:pt x="236" y="246"/>
                  </a:lnTo>
                  <a:lnTo>
                    <a:pt x="236" y="246"/>
                  </a:lnTo>
                  <a:lnTo>
                    <a:pt x="234" y="246"/>
                  </a:lnTo>
                  <a:lnTo>
                    <a:pt x="234" y="246"/>
                  </a:lnTo>
                  <a:lnTo>
                    <a:pt x="231" y="246"/>
                  </a:lnTo>
                  <a:lnTo>
                    <a:pt x="231" y="246"/>
                  </a:lnTo>
                  <a:lnTo>
                    <a:pt x="231" y="244"/>
                  </a:lnTo>
                  <a:lnTo>
                    <a:pt x="231" y="244"/>
                  </a:lnTo>
                  <a:lnTo>
                    <a:pt x="231" y="244"/>
                  </a:lnTo>
                  <a:lnTo>
                    <a:pt x="229" y="244"/>
                  </a:lnTo>
                  <a:lnTo>
                    <a:pt x="229" y="246"/>
                  </a:lnTo>
                  <a:lnTo>
                    <a:pt x="229" y="246"/>
                  </a:lnTo>
                  <a:lnTo>
                    <a:pt x="229" y="246"/>
                  </a:lnTo>
                  <a:lnTo>
                    <a:pt x="231" y="246"/>
                  </a:lnTo>
                  <a:lnTo>
                    <a:pt x="231" y="246"/>
                  </a:lnTo>
                  <a:lnTo>
                    <a:pt x="229" y="249"/>
                  </a:lnTo>
                  <a:lnTo>
                    <a:pt x="229" y="249"/>
                  </a:lnTo>
                  <a:lnTo>
                    <a:pt x="229" y="249"/>
                  </a:lnTo>
                  <a:lnTo>
                    <a:pt x="229" y="249"/>
                  </a:lnTo>
                  <a:lnTo>
                    <a:pt x="229" y="251"/>
                  </a:lnTo>
                  <a:lnTo>
                    <a:pt x="229" y="251"/>
                  </a:lnTo>
                  <a:lnTo>
                    <a:pt x="229" y="249"/>
                  </a:lnTo>
                  <a:lnTo>
                    <a:pt x="227" y="251"/>
                  </a:lnTo>
                  <a:lnTo>
                    <a:pt x="227" y="251"/>
                  </a:lnTo>
                  <a:lnTo>
                    <a:pt x="227" y="254"/>
                  </a:lnTo>
                  <a:lnTo>
                    <a:pt x="227" y="254"/>
                  </a:lnTo>
                  <a:lnTo>
                    <a:pt x="224" y="254"/>
                  </a:lnTo>
                  <a:lnTo>
                    <a:pt x="224" y="254"/>
                  </a:lnTo>
                  <a:lnTo>
                    <a:pt x="224" y="254"/>
                  </a:lnTo>
                  <a:lnTo>
                    <a:pt x="224" y="254"/>
                  </a:lnTo>
                  <a:lnTo>
                    <a:pt x="224" y="254"/>
                  </a:lnTo>
                  <a:lnTo>
                    <a:pt x="224" y="254"/>
                  </a:lnTo>
                  <a:lnTo>
                    <a:pt x="224" y="254"/>
                  </a:lnTo>
                  <a:lnTo>
                    <a:pt x="227" y="256"/>
                  </a:lnTo>
                  <a:lnTo>
                    <a:pt x="227" y="256"/>
                  </a:lnTo>
                  <a:lnTo>
                    <a:pt x="231" y="254"/>
                  </a:lnTo>
                  <a:lnTo>
                    <a:pt x="231" y="254"/>
                  </a:lnTo>
                  <a:lnTo>
                    <a:pt x="231" y="256"/>
                  </a:lnTo>
                  <a:lnTo>
                    <a:pt x="234" y="256"/>
                  </a:lnTo>
                  <a:lnTo>
                    <a:pt x="231" y="258"/>
                  </a:lnTo>
                  <a:lnTo>
                    <a:pt x="231" y="258"/>
                  </a:lnTo>
                  <a:lnTo>
                    <a:pt x="234" y="261"/>
                  </a:lnTo>
                  <a:lnTo>
                    <a:pt x="234" y="261"/>
                  </a:lnTo>
                  <a:lnTo>
                    <a:pt x="234" y="263"/>
                  </a:lnTo>
                  <a:lnTo>
                    <a:pt x="234" y="265"/>
                  </a:lnTo>
                  <a:lnTo>
                    <a:pt x="234" y="265"/>
                  </a:lnTo>
                  <a:lnTo>
                    <a:pt x="236" y="268"/>
                  </a:lnTo>
                  <a:lnTo>
                    <a:pt x="236" y="268"/>
                  </a:lnTo>
                  <a:lnTo>
                    <a:pt x="236" y="268"/>
                  </a:lnTo>
                  <a:lnTo>
                    <a:pt x="239" y="268"/>
                  </a:lnTo>
                  <a:lnTo>
                    <a:pt x="239" y="268"/>
                  </a:lnTo>
                  <a:lnTo>
                    <a:pt x="241" y="265"/>
                  </a:lnTo>
                  <a:lnTo>
                    <a:pt x="239" y="265"/>
                  </a:lnTo>
                  <a:lnTo>
                    <a:pt x="239" y="265"/>
                  </a:lnTo>
                  <a:lnTo>
                    <a:pt x="241" y="263"/>
                  </a:lnTo>
                  <a:lnTo>
                    <a:pt x="241" y="263"/>
                  </a:lnTo>
                  <a:lnTo>
                    <a:pt x="241" y="261"/>
                  </a:lnTo>
                  <a:lnTo>
                    <a:pt x="241" y="261"/>
                  </a:lnTo>
                  <a:lnTo>
                    <a:pt x="243" y="258"/>
                  </a:lnTo>
                  <a:lnTo>
                    <a:pt x="246" y="258"/>
                  </a:lnTo>
                  <a:lnTo>
                    <a:pt x="246" y="258"/>
                  </a:lnTo>
                  <a:lnTo>
                    <a:pt x="246" y="258"/>
                  </a:lnTo>
                  <a:lnTo>
                    <a:pt x="246" y="258"/>
                  </a:lnTo>
                  <a:lnTo>
                    <a:pt x="246" y="258"/>
                  </a:lnTo>
                  <a:lnTo>
                    <a:pt x="246" y="258"/>
                  </a:lnTo>
                  <a:lnTo>
                    <a:pt x="246" y="258"/>
                  </a:lnTo>
                  <a:lnTo>
                    <a:pt x="248" y="258"/>
                  </a:lnTo>
                  <a:lnTo>
                    <a:pt x="248" y="258"/>
                  </a:lnTo>
                  <a:lnTo>
                    <a:pt x="248" y="261"/>
                  </a:lnTo>
                  <a:lnTo>
                    <a:pt x="248" y="261"/>
                  </a:lnTo>
                  <a:lnTo>
                    <a:pt x="248" y="261"/>
                  </a:lnTo>
                  <a:lnTo>
                    <a:pt x="248" y="261"/>
                  </a:lnTo>
                  <a:lnTo>
                    <a:pt x="248" y="261"/>
                  </a:lnTo>
                  <a:lnTo>
                    <a:pt x="250" y="263"/>
                  </a:lnTo>
                  <a:lnTo>
                    <a:pt x="253" y="263"/>
                  </a:lnTo>
                  <a:lnTo>
                    <a:pt x="253" y="263"/>
                  </a:lnTo>
                  <a:lnTo>
                    <a:pt x="253" y="261"/>
                  </a:lnTo>
                  <a:lnTo>
                    <a:pt x="255" y="261"/>
                  </a:lnTo>
                  <a:lnTo>
                    <a:pt x="255" y="261"/>
                  </a:lnTo>
                  <a:lnTo>
                    <a:pt x="253" y="261"/>
                  </a:lnTo>
                  <a:lnTo>
                    <a:pt x="253" y="261"/>
                  </a:lnTo>
                  <a:lnTo>
                    <a:pt x="253" y="261"/>
                  </a:lnTo>
                  <a:lnTo>
                    <a:pt x="253" y="256"/>
                  </a:lnTo>
                  <a:lnTo>
                    <a:pt x="255" y="256"/>
                  </a:lnTo>
                  <a:lnTo>
                    <a:pt x="255" y="256"/>
                  </a:lnTo>
                  <a:lnTo>
                    <a:pt x="257" y="256"/>
                  </a:lnTo>
                  <a:lnTo>
                    <a:pt x="257" y="254"/>
                  </a:lnTo>
                  <a:lnTo>
                    <a:pt x="257" y="254"/>
                  </a:lnTo>
                  <a:lnTo>
                    <a:pt x="257" y="254"/>
                  </a:lnTo>
                  <a:lnTo>
                    <a:pt x="260" y="251"/>
                  </a:lnTo>
                  <a:lnTo>
                    <a:pt x="260" y="251"/>
                  </a:lnTo>
                  <a:lnTo>
                    <a:pt x="265" y="249"/>
                  </a:lnTo>
                  <a:lnTo>
                    <a:pt x="265" y="249"/>
                  </a:lnTo>
                  <a:lnTo>
                    <a:pt x="265" y="249"/>
                  </a:lnTo>
                  <a:lnTo>
                    <a:pt x="267" y="249"/>
                  </a:lnTo>
                  <a:lnTo>
                    <a:pt x="267" y="251"/>
                  </a:lnTo>
                  <a:lnTo>
                    <a:pt x="269" y="251"/>
                  </a:lnTo>
                  <a:lnTo>
                    <a:pt x="269" y="251"/>
                  </a:lnTo>
                  <a:lnTo>
                    <a:pt x="269" y="251"/>
                  </a:lnTo>
                  <a:lnTo>
                    <a:pt x="269" y="254"/>
                  </a:lnTo>
                  <a:lnTo>
                    <a:pt x="269" y="254"/>
                  </a:lnTo>
                  <a:lnTo>
                    <a:pt x="267" y="254"/>
                  </a:lnTo>
                  <a:lnTo>
                    <a:pt x="267" y="254"/>
                  </a:lnTo>
                  <a:lnTo>
                    <a:pt x="267" y="256"/>
                  </a:lnTo>
                  <a:lnTo>
                    <a:pt x="267" y="256"/>
                  </a:lnTo>
                  <a:lnTo>
                    <a:pt x="267" y="256"/>
                  </a:lnTo>
                  <a:lnTo>
                    <a:pt x="272" y="256"/>
                  </a:lnTo>
                  <a:lnTo>
                    <a:pt x="272" y="256"/>
                  </a:lnTo>
                  <a:lnTo>
                    <a:pt x="274" y="256"/>
                  </a:lnTo>
                  <a:lnTo>
                    <a:pt x="274" y="256"/>
                  </a:lnTo>
                  <a:lnTo>
                    <a:pt x="276" y="256"/>
                  </a:lnTo>
                  <a:lnTo>
                    <a:pt x="276" y="256"/>
                  </a:lnTo>
                  <a:lnTo>
                    <a:pt x="279" y="254"/>
                  </a:lnTo>
                  <a:lnTo>
                    <a:pt x="281" y="254"/>
                  </a:lnTo>
                  <a:lnTo>
                    <a:pt x="281" y="256"/>
                  </a:lnTo>
                  <a:lnTo>
                    <a:pt x="281" y="254"/>
                  </a:lnTo>
                  <a:lnTo>
                    <a:pt x="284" y="254"/>
                  </a:lnTo>
                  <a:lnTo>
                    <a:pt x="284" y="251"/>
                  </a:lnTo>
                  <a:lnTo>
                    <a:pt x="286" y="251"/>
                  </a:lnTo>
                  <a:lnTo>
                    <a:pt x="286" y="251"/>
                  </a:lnTo>
                  <a:lnTo>
                    <a:pt x="286" y="254"/>
                  </a:lnTo>
                  <a:lnTo>
                    <a:pt x="286" y="251"/>
                  </a:lnTo>
                  <a:lnTo>
                    <a:pt x="286" y="251"/>
                  </a:lnTo>
                  <a:lnTo>
                    <a:pt x="286" y="251"/>
                  </a:lnTo>
                  <a:lnTo>
                    <a:pt x="286" y="251"/>
                  </a:lnTo>
                  <a:lnTo>
                    <a:pt x="288" y="251"/>
                  </a:lnTo>
                  <a:lnTo>
                    <a:pt x="288" y="251"/>
                  </a:lnTo>
                  <a:lnTo>
                    <a:pt x="288" y="251"/>
                  </a:lnTo>
                  <a:lnTo>
                    <a:pt x="291" y="251"/>
                  </a:lnTo>
                  <a:lnTo>
                    <a:pt x="291" y="251"/>
                  </a:lnTo>
                  <a:lnTo>
                    <a:pt x="291" y="251"/>
                  </a:lnTo>
                  <a:lnTo>
                    <a:pt x="293" y="251"/>
                  </a:lnTo>
                  <a:lnTo>
                    <a:pt x="293" y="251"/>
                  </a:lnTo>
                  <a:lnTo>
                    <a:pt x="293" y="251"/>
                  </a:lnTo>
                  <a:lnTo>
                    <a:pt x="295" y="251"/>
                  </a:lnTo>
                  <a:lnTo>
                    <a:pt x="295" y="251"/>
                  </a:lnTo>
                  <a:lnTo>
                    <a:pt x="295" y="254"/>
                  </a:lnTo>
                  <a:lnTo>
                    <a:pt x="295" y="254"/>
                  </a:lnTo>
                  <a:lnTo>
                    <a:pt x="298" y="254"/>
                  </a:lnTo>
                  <a:close/>
                  <a:moveTo>
                    <a:pt x="305" y="218"/>
                  </a:moveTo>
                  <a:lnTo>
                    <a:pt x="307" y="218"/>
                  </a:lnTo>
                  <a:lnTo>
                    <a:pt x="307" y="218"/>
                  </a:lnTo>
                  <a:lnTo>
                    <a:pt x="310" y="216"/>
                  </a:lnTo>
                  <a:lnTo>
                    <a:pt x="310" y="216"/>
                  </a:lnTo>
                  <a:lnTo>
                    <a:pt x="307" y="216"/>
                  </a:lnTo>
                  <a:lnTo>
                    <a:pt x="307" y="216"/>
                  </a:lnTo>
                  <a:lnTo>
                    <a:pt x="307" y="216"/>
                  </a:lnTo>
                  <a:lnTo>
                    <a:pt x="307" y="216"/>
                  </a:lnTo>
                  <a:lnTo>
                    <a:pt x="305" y="218"/>
                  </a:lnTo>
                  <a:lnTo>
                    <a:pt x="305" y="218"/>
                  </a:lnTo>
                  <a:close/>
                  <a:moveTo>
                    <a:pt x="170" y="3"/>
                  </a:moveTo>
                  <a:lnTo>
                    <a:pt x="170" y="3"/>
                  </a:lnTo>
                  <a:lnTo>
                    <a:pt x="170" y="3"/>
                  </a:lnTo>
                  <a:lnTo>
                    <a:pt x="172" y="3"/>
                  </a:lnTo>
                  <a:lnTo>
                    <a:pt x="172" y="3"/>
                  </a:lnTo>
                  <a:lnTo>
                    <a:pt x="172" y="3"/>
                  </a:lnTo>
                  <a:lnTo>
                    <a:pt x="175" y="3"/>
                  </a:lnTo>
                  <a:lnTo>
                    <a:pt x="175" y="3"/>
                  </a:lnTo>
                  <a:lnTo>
                    <a:pt x="175" y="3"/>
                  </a:lnTo>
                  <a:lnTo>
                    <a:pt x="175" y="3"/>
                  </a:lnTo>
                  <a:lnTo>
                    <a:pt x="172" y="3"/>
                  </a:lnTo>
                  <a:lnTo>
                    <a:pt x="172" y="0"/>
                  </a:lnTo>
                  <a:lnTo>
                    <a:pt x="170" y="3"/>
                  </a:lnTo>
                  <a:lnTo>
                    <a:pt x="170" y="3"/>
                  </a:lnTo>
                  <a:lnTo>
                    <a:pt x="170" y="3"/>
                  </a:lnTo>
                  <a:lnTo>
                    <a:pt x="170" y="3"/>
                  </a:lnTo>
                  <a:lnTo>
                    <a:pt x="170" y="3"/>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AB813EA7-66B6-4B7F-9800-E26120A6E1E5}"/>
                </a:ext>
              </a:extLst>
            </p:cNvPr>
            <p:cNvSpPr>
              <a:spLocks noEditPoints="1"/>
            </p:cNvSpPr>
            <p:nvPr/>
          </p:nvSpPr>
          <p:spPr bwMode="auto">
            <a:xfrm>
              <a:off x="6360151" y="3694792"/>
              <a:ext cx="1246549" cy="1892405"/>
            </a:xfrm>
            <a:custGeom>
              <a:avLst/>
              <a:gdLst>
                <a:gd name="T0" fmla="*/ 10 w 828"/>
                <a:gd name="T1" fmla="*/ 710 h 1257"/>
                <a:gd name="T2" fmla="*/ 12 w 828"/>
                <a:gd name="T3" fmla="*/ 658 h 1257"/>
                <a:gd name="T4" fmla="*/ 592 w 828"/>
                <a:gd name="T5" fmla="*/ 92 h 1257"/>
                <a:gd name="T6" fmla="*/ 784 w 828"/>
                <a:gd name="T7" fmla="*/ 78 h 1257"/>
                <a:gd name="T8" fmla="*/ 630 w 828"/>
                <a:gd name="T9" fmla="*/ 54 h 1257"/>
                <a:gd name="T10" fmla="*/ 828 w 828"/>
                <a:gd name="T11" fmla="*/ 68 h 1257"/>
                <a:gd name="T12" fmla="*/ 791 w 828"/>
                <a:gd name="T13" fmla="*/ 73 h 1257"/>
                <a:gd name="T14" fmla="*/ 781 w 828"/>
                <a:gd name="T15" fmla="*/ 75 h 1257"/>
                <a:gd name="T16" fmla="*/ 769 w 828"/>
                <a:gd name="T17" fmla="*/ 42 h 1257"/>
                <a:gd name="T18" fmla="*/ 736 w 828"/>
                <a:gd name="T19" fmla="*/ 14 h 1257"/>
                <a:gd name="T20" fmla="*/ 715 w 828"/>
                <a:gd name="T21" fmla="*/ 4 h 1257"/>
                <a:gd name="T22" fmla="*/ 708 w 828"/>
                <a:gd name="T23" fmla="*/ 26 h 1257"/>
                <a:gd name="T24" fmla="*/ 691 w 828"/>
                <a:gd name="T25" fmla="*/ 26 h 1257"/>
                <a:gd name="T26" fmla="*/ 684 w 828"/>
                <a:gd name="T27" fmla="*/ 14 h 1257"/>
                <a:gd name="T28" fmla="*/ 677 w 828"/>
                <a:gd name="T29" fmla="*/ 33 h 1257"/>
                <a:gd name="T30" fmla="*/ 665 w 828"/>
                <a:gd name="T31" fmla="*/ 52 h 1257"/>
                <a:gd name="T32" fmla="*/ 660 w 828"/>
                <a:gd name="T33" fmla="*/ 33 h 1257"/>
                <a:gd name="T34" fmla="*/ 646 w 828"/>
                <a:gd name="T35" fmla="*/ 47 h 1257"/>
                <a:gd name="T36" fmla="*/ 630 w 828"/>
                <a:gd name="T37" fmla="*/ 61 h 1257"/>
                <a:gd name="T38" fmla="*/ 639 w 828"/>
                <a:gd name="T39" fmla="*/ 75 h 1257"/>
                <a:gd name="T40" fmla="*/ 632 w 828"/>
                <a:gd name="T41" fmla="*/ 85 h 1257"/>
                <a:gd name="T42" fmla="*/ 615 w 828"/>
                <a:gd name="T43" fmla="*/ 87 h 1257"/>
                <a:gd name="T44" fmla="*/ 627 w 828"/>
                <a:gd name="T45" fmla="*/ 94 h 1257"/>
                <a:gd name="T46" fmla="*/ 608 w 828"/>
                <a:gd name="T47" fmla="*/ 92 h 1257"/>
                <a:gd name="T48" fmla="*/ 589 w 828"/>
                <a:gd name="T49" fmla="*/ 106 h 1257"/>
                <a:gd name="T50" fmla="*/ 601 w 828"/>
                <a:gd name="T51" fmla="*/ 127 h 1257"/>
                <a:gd name="T52" fmla="*/ 615 w 828"/>
                <a:gd name="T53" fmla="*/ 158 h 1257"/>
                <a:gd name="T54" fmla="*/ 563 w 828"/>
                <a:gd name="T55" fmla="*/ 158 h 1257"/>
                <a:gd name="T56" fmla="*/ 549 w 828"/>
                <a:gd name="T57" fmla="*/ 154 h 1257"/>
                <a:gd name="T58" fmla="*/ 542 w 828"/>
                <a:gd name="T59" fmla="*/ 163 h 1257"/>
                <a:gd name="T60" fmla="*/ 561 w 828"/>
                <a:gd name="T61" fmla="*/ 196 h 1257"/>
                <a:gd name="T62" fmla="*/ 547 w 828"/>
                <a:gd name="T63" fmla="*/ 213 h 1257"/>
                <a:gd name="T64" fmla="*/ 526 w 828"/>
                <a:gd name="T65" fmla="*/ 175 h 1257"/>
                <a:gd name="T66" fmla="*/ 504 w 828"/>
                <a:gd name="T67" fmla="*/ 180 h 1257"/>
                <a:gd name="T68" fmla="*/ 473 w 828"/>
                <a:gd name="T69" fmla="*/ 220 h 1257"/>
                <a:gd name="T70" fmla="*/ 454 w 828"/>
                <a:gd name="T71" fmla="*/ 286 h 1257"/>
                <a:gd name="T72" fmla="*/ 339 w 828"/>
                <a:gd name="T73" fmla="*/ 371 h 1257"/>
                <a:gd name="T74" fmla="*/ 277 w 828"/>
                <a:gd name="T75" fmla="*/ 390 h 1257"/>
                <a:gd name="T76" fmla="*/ 218 w 828"/>
                <a:gd name="T77" fmla="*/ 407 h 1257"/>
                <a:gd name="T78" fmla="*/ 173 w 828"/>
                <a:gd name="T79" fmla="*/ 419 h 1257"/>
                <a:gd name="T80" fmla="*/ 83 w 828"/>
                <a:gd name="T81" fmla="*/ 485 h 1257"/>
                <a:gd name="T82" fmla="*/ 62 w 828"/>
                <a:gd name="T83" fmla="*/ 504 h 1257"/>
                <a:gd name="T84" fmla="*/ 45 w 828"/>
                <a:gd name="T85" fmla="*/ 549 h 1257"/>
                <a:gd name="T86" fmla="*/ 36 w 828"/>
                <a:gd name="T87" fmla="*/ 648 h 1257"/>
                <a:gd name="T88" fmla="*/ 66 w 828"/>
                <a:gd name="T89" fmla="*/ 722 h 1257"/>
                <a:gd name="T90" fmla="*/ 40 w 828"/>
                <a:gd name="T91" fmla="*/ 729 h 1257"/>
                <a:gd name="T92" fmla="*/ 38 w 828"/>
                <a:gd name="T93" fmla="*/ 729 h 1257"/>
                <a:gd name="T94" fmla="*/ 31 w 828"/>
                <a:gd name="T95" fmla="*/ 738 h 1257"/>
                <a:gd name="T96" fmla="*/ 17 w 828"/>
                <a:gd name="T97" fmla="*/ 736 h 1257"/>
                <a:gd name="T98" fmla="*/ 99 w 828"/>
                <a:gd name="T99" fmla="*/ 921 h 1257"/>
                <a:gd name="T100" fmla="*/ 137 w 828"/>
                <a:gd name="T101" fmla="*/ 1077 h 1257"/>
                <a:gd name="T102" fmla="*/ 130 w 828"/>
                <a:gd name="T103" fmla="*/ 1115 h 1257"/>
                <a:gd name="T104" fmla="*/ 104 w 828"/>
                <a:gd name="T105" fmla="*/ 1209 h 1257"/>
                <a:gd name="T106" fmla="*/ 173 w 828"/>
                <a:gd name="T107" fmla="*/ 1250 h 1257"/>
                <a:gd name="T108" fmla="*/ 230 w 828"/>
                <a:gd name="T109" fmla="*/ 1252 h 1257"/>
                <a:gd name="T110" fmla="*/ 256 w 828"/>
                <a:gd name="T111" fmla="*/ 1243 h 1257"/>
                <a:gd name="T112" fmla="*/ 310 w 828"/>
                <a:gd name="T113" fmla="*/ 1219 h 1257"/>
                <a:gd name="T114" fmla="*/ 372 w 828"/>
                <a:gd name="T115" fmla="*/ 1186 h 1257"/>
                <a:gd name="T116" fmla="*/ 443 w 828"/>
                <a:gd name="T117" fmla="*/ 1179 h 1257"/>
                <a:gd name="T118" fmla="*/ 502 w 828"/>
                <a:gd name="T119" fmla="*/ 1191 h 1257"/>
                <a:gd name="T120" fmla="*/ 547 w 828"/>
                <a:gd name="T121" fmla="*/ 1141 h 1257"/>
                <a:gd name="T122" fmla="*/ 781 w 828"/>
                <a:gd name="T123" fmla="*/ 1060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8" h="1257">
                  <a:moveTo>
                    <a:pt x="133" y="1086"/>
                  </a:moveTo>
                  <a:lnTo>
                    <a:pt x="133" y="1086"/>
                  </a:lnTo>
                  <a:lnTo>
                    <a:pt x="135" y="1086"/>
                  </a:lnTo>
                  <a:lnTo>
                    <a:pt x="135" y="1084"/>
                  </a:lnTo>
                  <a:lnTo>
                    <a:pt x="133" y="1082"/>
                  </a:lnTo>
                  <a:lnTo>
                    <a:pt x="133" y="1082"/>
                  </a:lnTo>
                  <a:lnTo>
                    <a:pt x="133" y="1082"/>
                  </a:lnTo>
                  <a:lnTo>
                    <a:pt x="133" y="1084"/>
                  </a:lnTo>
                  <a:lnTo>
                    <a:pt x="133" y="1084"/>
                  </a:lnTo>
                  <a:lnTo>
                    <a:pt x="133" y="1086"/>
                  </a:lnTo>
                  <a:close/>
                  <a:moveTo>
                    <a:pt x="125" y="1075"/>
                  </a:moveTo>
                  <a:lnTo>
                    <a:pt x="128" y="1072"/>
                  </a:lnTo>
                  <a:lnTo>
                    <a:pt x="128" y="1072"/>
                  </a:lnTo>
                  <a:lnTo>
                    <a:pt x="128" y="1072"/>
                  </a:lnTo>
                  <a:lnTo>
                    <a:pt x="125" y="1072"/>
                  </a:lnTo>
                  <a:lnTo>
                    <a:pt x="125" y="1072"/>
                  </a:lnTo>
                  <a:lnTo>
                    <a:pt x="125" y="1072"/>
                  </a:lnTo>
                  <a:lnTo>
                    <a:pt x="123" y="1072"/>
                  </a:lnTo>
                  <a:lnTo>
                    <a:pt x="123" y="1075"/>
                  </a:lnTo>
                  <a:lnTo>
                    <a:pt x="123" y="1075"/>
                  </a:lnTo>
                  <a:lnTo>
                    <a:pt x="125" y="1075"/>
                  </a:lnTo>
                  <a:lnTo>
                    <a:pt x="125" y="1075"/>
                  </a:lnTo>
                  <a:close/>
                  <a:moveTo>
                    <a:pt x="40" y="864"/>
                  </a:moveTo>
                  <a:lnTo>
                    <a:pt x="38" y="864"/>
                  </a:lnTo>
                  <a:lnTo>
                    <a:pt x="38" y="864"/>
                  </a:lnTo>
                  <a:lnTo>
                    <a:pt x="38" y="864"/>
                  </a:lnTo>
                  <a:lnTo>
                    <a:pt x="38" y="866"/>
                  </a:lnTo>
                  <a:lnTo>
                    <a:pt x="38" y="866"/>
                  </a:lnTo>
                  <a:lnTo>
                    <a:pt x="38" y="866"/>
                  </a:lnTo>
                  <a:lnTo>
                    <a:pt x="38" y="866"/>
                  </a:lnTo>
                  <a:lnTo>
                    <a:pt x="40" y="866"/>
                  </a:lnTo>
                  <a:lnTo>
                    <a:pt x="40" y="864"/>
                  </a:lnTo>
                  <a:lnTo>
                    <a:pt x="40" y="864"/>
                  </a:lnTo>
                  <a:lnTo>
                    <a:pt x="40" y="864"/>
                  </a:lnTo>
                  <a:lnTo>
                    <a:pt x="40" y="864"/>
                  </a:lnTo>
                  <a:close/>
                  <a:moveTo>
                    <a:pt x="14" y="729"/>
                  </a:moveTo>
                  <a:lnTo>
                    <a:pt x="14" y="729"/>
                  </a:lnTo>
                  <a:lnTo>
                    <a:pt x="14" y="729"/>
                  </a:lnTo>
                  <a:lnTo>
                    <a:pt x="14" y="729"/>
                  </a:lnTo>
                  <a:lnTo>
                    <a:pt x="17" y="726"/>
                  </a:lnTo>
                  <a:lnTo>
                    <a:pt x="17" y="726"/>
                  </a:lnTo>
                  <a:lnTo>
                    <a:pt x="14" y="724"/>
                  </a:lnTo>
                  <a:lnTo>
                    <a:pt x="14" y="724"/>
                  </a:lnTo>
                  <a:lnTo>
                    <a:pt x="14" y="722"/>
                  </a:lnTo>
                  <a:lnTo>
                    <a:pt x="14" y="722"/>
                  </a:lnTo>
                  <a:lnTo>
                    <a:pt x="14" y="722"/>
                  </a:lnTo>
                  <a:lnTo>
                    <a:pt x="14" y="722"/>
                  </a:lnTo>
                  <a:lnTo>
                    <a:pt x="14" y="719"/>
                  </a:lnTo>
                  <a:lnTo>
                    <a:pt x="12" y="719"/>
                  </a:lnTo>
                  <a:lnTo>
                    <a:pt x="12" y="719"/>
                  </a:lnTo>
                  <a:lnTo>
                    <a:pt x="12" y="717"/>
                  </a:lnTo>
                  <a:lnTo>
                    <a:pt x="12" y="717"/>
                  </a:lnTo>
                  <a:lnTo>
                    <a:pt x="12" y="717"/>
                  </a:lnTo>
                  <a:lnTo>
                    <a:pt x="12" y="719"/>
                  </a:lnTo>
                  <a:lnTo>
                    <a:pt x="12" y="719"/>
                  </a:lnTo>
                  <a:lnTo>
                    <a:pt x="10" y="719"/>
                  </a:lnTo>
                  <a:lnTo>
                    <a:pt x="10" y="717"/>
                  </a:lnTo>
                  <a:lnTo>
                    <a:pt x="12" y="715"/>
                  </a:lnTo>
                  <a:lnTo>
                    <a:pt x="10" y="712"/>
                  </a:lnTo>
                  <a:lnTo>
                    <a:pt x="10" y="710"/>
                  </a:lnTo>
                  <a:lnTo>
                    <a:pt x="7" y="705"/>
                  </a:lnTo>
                  <a:lnTo>
                    <a:pt x="7" y="705"/>
                  </a:lnTo>
                  <a:lnTo>
                    <a:pt x="7" y="703"/>
                  </a:lnTo>
                  <a:lnTo>
                    <a:pt x="7" y="698"/>
                  </a:lnTo>
                  <a:lnTo>
                    <a:pt x="5" y="696"/>
                  </a:lnTo>
                  <a:lnTo>
                    <a:pt x="5" y="693"/>
                  </a:lnTo>
                  <a:lnTo>
                    <a:pt x="5" y="693"/>
                  </a:lnTo>
                  <a:lnTo>
                    <a:pt x="5" y="691"/>
                  </a:lnTo>
                  <a:lnTo>
                    <a:pt x="5" y="691"/>
                  </a:lnTo>
                  <a:lnTo>
                    <a:pt x="5" y="691"/>
                  </a:lnTo>
                  <a:lnTo>
                    <a:pt x="5" y="691"/>
                  </a:lnTo>
                  <a:lnTo>
                    <a:pt x="2" y="691"/>
                  </a:lnTo>
                  <a:lnTo>
                    <a:pt x="2" y="691"/>
                  </a:lnTo>
                  <a:lnTo>
                    <a:pt x="2" y="691"/>
                  </a:lnTo>
                  <a:lnTo>
                    <a:pt x="0" y="691"/>
                  </a:lnTo>
                  <a:lnTo>
                    <a:pt x="0" y="693"/>
                  </a:lnTo>
                  <a:lnTo>
                    <a:pt x="0" y="696"/>
                  </a:lnTo>
                  <a:lnTo>
                    <a:pt x="0" y="696"/>
                  </a:lnTo>
                  <a:lnTo>
                    <a:pt x="0" y="698"/>
                  </a:lnTo>
                  <a:lnTo>
                    <a:pt x="2" y="703"/>
                  </a:lnTo>
                  <a:lnTo>
                    <a:pt x="2" y="705"/>
                  </a:lnTo>
                  <a:lnTo>
                    <a:pt x="2" y="708"/>
                  </a:lnTo>
                  <a:lnTo>
                    <a:pt x="2" y="708"/>
                  </a:lnTo>
                  <a:lnTo>
                    <a:pt x="2" y="708"/>
                  </a:lnTo>
                  <a:lnTo>
                    <a:pt x="5" y="712"/>
                  </a:lnTo>
                  <a:lnTo>
                    <a:pt x="7" y="717"/>
                  </a:lnTo>
                  <a:lnTo>
                    <a:pt x="10" y="719"/>
                  </a:lnTo>
                  <a:lnTo>
                    <a:pt x="12" y="722"/>
                  </a:lnTo>
                  <a:lnTo>
                    <a:pt x="12" y="722"/>
                  </a:lnTo>
                  <a:lnTo>
                    <a:pt x="12" y="724"/>
                  </a:lnTo>
                  <a:lnTo>
                    <a:pt x="12" y="726"/>
                  </a:lnTo>
                  <a:lnTo>
                    <a:pt x="14" y="729"/>
                  </a:lnTo>
                  <a:close/>
                  <a:moveTo>
                    <a:pt x="7" y="677"/>
                  </a:moveTo>
                  <a:lnTo>
                    <a:pt x="7" y="679"/>
                  </a:lnTo>
                  <a:lnTo>
                    <a:pt x="7" y="679"/>
                  </a:lnTo>
                  <a:lnTo>
                    <a:pt x="10" y="677"/>
                  </a:lnTo>
                  <a:lnTo>
                    <a:pt x="10" y="677"/>
                  </a:lnTo>
                  <a:lnTo>
                    <a:pt x="10" y="674"/>
                  </a:lnTo>
                  <a:lnTo>
                    <a:pt x="10" y="674"/>
                  </a:lnTo>
                  <a:lnTo>
                    <a:pt x="10" y="672"/>
                  </a:lnTo>
                  <a:lnTo>
                    <a:pt x="10" y="670"/>
                  </a:lnTo>
                  <a:lnTo>
                    <a:pt x="10" y="667"/>
                  </a:lnTo>
                  <a:lnTo>
                    <a:pt x="10" y="667"/>
                  </a:lnTo>
                  <a:lnTo>
                    <a:pt x="10" y="667"/>
                  </a:lnTo>
                  <a:lnTo>
                    <a:pt x="10" y="665"/>
                  </a:lnTo>
                  <a:lnTo>
                    <a:pt x="10" y="665"/>
                  </a:lnTo>
                  <a:lnTo>
                    <a:pt x="10" y="663"/>
                  </a:lnTo>
                  <a:lnTo>
                    <a:pt x="10" y="663"/>
                  </a:lnTo>
                  <a:lnTo>
                    <a:pt x="10" y="665"/>
                  </a:lnTo>
                  <a:lnTo>
                    <a:pt x="10" y="670"/>
                  </a:lnTo>
                  <a:lnTo>
                    <a:pt x="10" y="672"/>
                  </a:lnTo>
                  <a:lnTo>
                    <a:pt x="7" y="677"/>
                  </a:lnTo>
                  <a:lnTo>
                    <a:pt x="7" y="677"/>
                  </a:lnTo>
                  <a:lnTo>
                    <a:pt x="7" y="677"/>
                  </a:lnTo>
                  <a:close/>
                  <a:moveTo>
                    <a:pt x="10" y="660"/>
                  </a:moveTo>
                  <a:lnTo>
                    <a:pt x="10" y="660"/>
                  </a:lnTo>
                  <a:lnTo>
                    <a:pt x="10" y="663"/>
                  </a:lnTo>
                  <a:lnTo>
                    <a:pt x="12" y="660"/>
                  </a:lnTo>
                  <a:lnTo>
                    <a:pt x="12" y="660"/>
                  </a:lnTo>
                  <a:lnTo>
                    <a:pt x="12" y="658"/>
                  </a:lnTo>
                  <a:lnTo>
                    <a:pt x="12" y="658"/>
                  </a:lnTo>
                  <a:lnTo>
                    <a:pt x="12" y="655"/>
                  </a:lnTo>
                  <a:lnTo>
                    <a:pt x="12" y="651"/>
                  </a:lnTo>
                  <a:lnTo>
                    <a:pt x="12" y="648"/>
                  </a:lnTo>
                  <a:lnTo>
                    <a:pt x="12" y="648"/>
                  </a:lnTo>
                  <a:lnTo>
                    <a:pt x="12" y="651"/>
                  </a:lnTo>
                  <a:lnTo>
                    <a:pt x="10" y="660"/>
                  </a:lnTo>
                  <a:lnTo>
                    <a:pt x="10" y="660"/>
                  </a:lnTo>
                  <a:lnTo>
                    <a:pt x="10" y="660"/>
                  </a:lnTo>
                  <a:close/>
                  <a:moveTo>
                    <a:pt x="123" y="421"/>
                  </a:moveTo>
                  <a:lnTo>
                    <a:pt x="123" y="419"/>
                  </a:lnTo>
                  <a:lnTo>
                    <a:pt x="125" y="419"/>
                  </a:lnTo>
                  <a:lnTo>
                    <a:pt x="125" y="419"/>
                  </a:lnTo>
                  <a:lnTo>
                    <a:pt x="125" y="419"/>
                  </a:lnTo>
                  <a:lnTo>
                    <a:pt x="125" y="419"/>
                  </a:lnTo>
                  <a:lnTo>
                    <a:pt x="125" y="421"/>
                  </a:lnTo>
                  <a:lnTo>
                    <a:pt x="128" y="419"/>
                  </a:lnTo>
                  <a:lnTo>
                    <a:pt x="128" y="419"/>
                  </a:lnTo>
                  <a:lnTo>
                    <a:pt x="128" y="419"/>
                  </a:lnTo>
                  <a:lnTo>
                    <a:pt x="128" y="419"/>
                  </a:lnTo>
                  <a:lnTo>
                    <a:pt x="130" y="416"/>
                  </a:lnTo>
                  <a:lnTo>
                    <a:pt x="130" y="416"/>
                  </a:lnTo>
                  <a:lnTo>
                    <a:pt x="130" y="416"/>
                  </a:lnTo>
                  <a:lnTo>
                    <a:pt x="130" y="416"/>
                  </a:lnTo>
                  <a:lnTo>
                    <a:pt x="130" y="416"/>
                  </a:lnTo>
                  <a:lnTo>
                    <a:pt x="130" y="416"/>
                  </a:lnTo>
                  <a:lnTo>
                    <a:pt x="130" y="414"/>
                  </a:lnTo>
                  <a:lnTo>
                    <a:pt x="133" y="412"/>
                  </a:lnTo>
                  <a:lnTo>
                    <a:pt x="130" y="412"/>
                  </a:lnTo>
                  <a:lnTo>
                    <a:pt x="130" y="412"/>
                  </a:lnTo>
                  <a:lnTo>
                    <a:pt x="130" y="409"/>
                  </a:lnTo>
                  <a:lnTo>
                    <a:pt x="130" y="407"/>
                  </a:lnTo>
                  <a:lnTo>
                    <a:pt x="130" y="407"/>
                  </a:lnTo>
                  <a:lnTo>
                    <a:pt x="128" y="409"/>
                  </a:lnTo>
                  <a:lnTo>
                    <a:pt x="125" y="414"/>
                  </a:lnTo>
                  <a:lnTo>
                    <a:pt x="123" y="416"/>
                  </a:lnTo>
                  <a:lnTo>
                    <a:pt x="123" y="419"/>
                  </a:lnTo>
                  <a:lnTo>
                    <a:pt x="123" y="419"/>
                  </a:lnTo>
                  <a:lnTo>
                    <a:pt x="123" y="419"/>
                  </a:lnTo>
                  <a:lnTo>
                    <a:pt x="123" y="421"/>
                  </a:lnTo>
                  <a:close/>
                  <a:moveTo>
                    <a:pt x="589" y="94"/>
                  </a:moveTo>
                  <a:lnTo>
                    <a:pt x="589" y="94"/>
                  </a:lnTo>
                  <a:lnTo>
                    <a:pt x="589" y="94"/>
                  </a:lnTo>
                  <a:lnTo>
                    <a:pt x="592" y="94"/>
                  </a:lnTo>
                  <a:lnTo>
                    <a:pt x="592" y="94"/>
                  </a:lnTo>
                  <a:lnTo>
                    <a:pt x="592" y="92"/>
                  </a:lnTo>
                  <a:lnTo>
                    <a:pt x="592" y="92"/>
                  </a:lnTo>
                  <a:lnTo>
                    <a:pt x="592" y="92"/>
                  </a:lnTo>
                  <a:lnTo>
                    <a:pt x="592" y="94"/>
                  </a:lnTo>
                  <a:lnTo>
                    <a:pt x="594" y="94"/>
                  </a:lnTo>
                  <a:lnTo>
                    <a:pt x="594" y="92"/>
                  </a:lnTo>
                  <a:lnTo>
                    <a:pt x="594" y="92"/>
                  </a:lnTo>
                  <a:lnTo>
                    <a:pt x="594" y="92"/>
                  </a:lnTo>
                  <a:lnTo>
                    <a:pt x="594" y="92"/>
                  </a:lnTo>
                  <a:lnTo>
                    <a:pt x="594" y="92"/>
                  </a:lnTo>
                  <a:lnTo>
                    <a:pt x="594" y="90"/>
                  </a:lnTo>
                  <a:lnTo>
                    <a:pt x="594" y="90"/>
                  </a:lnTo>
                  <a:lnTo>
                    <a:pt x="594" y="90"/>
                  </a:lnTo>
                  <a:lnTo>
                    <a:pt x="592" y="90"/>
                  </a:lnTo>
                  <a:lnTo>
                    <a:pt x="592" y="92"/>
                  </a:lnTo>
                  <a:lnTo>
                    <a:pt x="592" y="92"/>
                  </a:lnTo>
                  <a:lnTo>
                    <a:pt x="589" y="92"/>
                  </a:lnTo>
                  <a:lnTo>
                    <a:pt x="589" y="92"/>
                  </a:lnTo>
                  <a:lnTo>
                    <a:pt x="589" y="92"/>
                  </a:lnTo>
                  <a:lnTo>
                    <a:pt x="589" y="94"/>
                  </a:lnTo>
                  <a:close/>
                  <a:moveTo>
                    <a:pt x="597" y="97"/>
                  </a:moveTo>
                  <a:lnTo>
                    <a:pt x="597" y="97"/>
                  </a:lnTo>
                  <a:lnTo>
                    <a:pt x="597" y="97"/>
                  </a:lnTo>
                  <a:lnTo>
                    <a:pt x="597" y="97"/>
                  </a:lnTo>
                  <a:lnTo>
                    <a:pt x="599" y="97"/>
                  </a:lnTo>
                  <a:lnTo>
                    <a:pt x="599" y="97"/>
                  </a:lnTo>
                  <a:lnTo>
                    <a:pt x="599" y="97"/>
                  </a:lnTo>
                  <a:lnTo>
                    <a:pt x="601" y="97"/>
                  </a:lnTo>
                  <a:lnTo>
                    <a:pt x="601" y="97"/>
                  </a:lnTo>
                  <a:lnTo>
                    <a:pt x="601" y="97"/>
                  </a:lnTo>
                  <a:lnTo>
                    <a:pt x="599" y="99"/>
                  </a:lnTo>
                  <a:lnTo>
                    <a:pt x="599" y="99"/>
                  </a:lnTo>
                  <a:lnTo>
                    <a:pt x="599" y="99"/>
                  </a:lnTo>
                  <a:lnTo>
                    <a:pt x="597" y="99"/>
                  </a:lnTo>
                  <a:lnTo>
                    <a:pt x="597" y="99"/>
                  </a:lnTo>
                  <a:lnTo>
                    <a:pt x="599" y="101"/>
                  </a:lnTo>
                  <a:lnTo>
                    <a:pt x="599" y="101"/>
                  </a:lnTo>
                  <a:lnTo>
                    <a:pt x="599" y="101"/>
                  </a:lnTo>
                  <a:lnTo>
                    <a:pt x="604" y="99"/>
                  </a:lnTo>
                  <a:lnTo>
                    <a:pt x="604" y="99"/>
                  </a:lnTo>
                  <a:lnTo>
                    <a:pt x="604" y="99"/>
                  </a:lnTo>
                  <a:lnTo>
                    <a:pt x="601" y="97"/>
                  </a:lnTo>
                  <a:lnTo>
                    <a:pt x="601" y="94"/>
                  </a:lnTo>
                  <a:lnTo>
                    <a:pt x="601" y="94"/>
                  </a:lnTo>
                  <a:lnTo>
                    <a:pt x="601" y="94"/>
                  </a:lnTo>
                  <a:lnTo>
                    <a:pt x="599" y="94"/>
                  </a:lnTo>
                  <a:lnTo>
                    <a:pt x="599" y="94"/>
                  </a:lnTo>
                  <a:lnTo>
                    <a:pt x="599" y="92"/>
                  </a:lnTo>
                  <a:lnTo>
                    <a:pt x="601" y="90"/>
                  </a:lnTo>
                  <a:lnTo>
                    <a:pt x="601" y="90"/>
                  </a:lnTo>
                  <a:lnTo>
                    <a:pt x="599" y="90"/>
                  </a:lnTo>
                  <a:lnTo>
                    <a:pt x="597" y="92"/>
                  </a:lnTo>
                  <a:lnTo>
                    <a:pt x="597" y="92"/>
                  </a:lnTo>
                  <a:lnTo>
                    <a:pt x="597" y="92"/>
                  </a:lnTo>
                  <a:lnTo>
                    <a:pt x="597" y="92"/>
                  </a:lnTo>
                  <a:lnTo>
                    <a:pt x="597" y="94"/>
                  </a:lnTo>
                  <a:lnTo>
                    <a:pt x="597" y="94"/>
                  </a:lnTo>
                  <a:lnTo>
                    <a:pt x="597" y="94"/>
                  </a:lnTo>
                  <a:lnTo>
                    <a:pt x="597" y="94"/>
                  </a:lnTo>
                  <a:lnTo>
                    <a:pt x="597" y="94"/>
                  </a:lnTo>
                  <a:lnTo>
                    <a:pt x="597" y="94"/>
                  </a:lnTo>
                  <a:lnTo>
                    <a:pt x="597" y="94"/>
                  </a:lnTo>
                  <a:lnTo>
                    <a:pt x="597" y="94"/>
                  </a:lnTo>
                  <a:lnTo>
                    <a:pt x="597" y="94"/>
                  </a:lnTo>
                  <a:lnTo>
                    <a:pt x="597" y="97"/>
                  </a:lnTo>
                  <a:lnTo>
                    <a:pt x="594" y="97"/>
                  </a:lnTo>
                  <a:lnTo>
                    <a:pt x="597" y="97"/>
                  </a:lnTo>
                  <a:lnTo>
                    <a:pt x="597" y="97"/>
                  </a:lnTo>
                  <a:close/>
                  <a:moveTo>
                    <a:pt x="786" y="83"/>
                  </a:moveTo>
                  <a:lnTo>
                    <a:pt x="786" y="80"/>
                  </a:lnTo>
                  <a:lnTo>
                    <a:pt x="786" y="80"/>
                  </a:lnTo>
                  <a:lnTo>
                    <a:pt x="786" y="80"/>
                  </a:lnTo>
                  <a:lnTo>
                    <a:pt x="786" y="80"/>
                  </a:lnTo>
                  <a:lnTo>
                    <a:pt x="784" y="78"/>
                  </a:lnTo>
                  <a:lnTo>
                    <a:pt x="784" y="78"/>
                  </a:lnTo>
                  <a:lnTo>
                    <a:pt x="784" y="78"/>
                  </a:lnTo>
                  <a:lnTo>
                    <a:pt x="784" y="83"/>
                  </a:lnTo>
                  <a:lnTo>
                    <a:pt x="784" y="83"/>
                  </a:lnTo>
                  <a:lnTo>
                    <a:pt x="784" y="85"/>
                  </a:lnTo>
                  <a:lnTo>
                    <a:pt x="784" y="85"/>
                  </a:lnTo>
                  <a:lnTo>
                    <a:pt x="786" y="85"/>
                  </a:lnTo>
                  <a:lnTo>
                    <a:pt x="786" y="85"/>
                  </a:lnTo>
                  <a:lnTo>
                    <a:pt x="786" y="85"/>
                  </a:lnTo>
                  <a:lnTo>
                    <a:pt x="786" y="87"/>
                  </a:lnTo>
                  <a:lnTo>
                    <a:pt x="786" y="85"/>
                  </a:lnTo>
                  <a:lnTo>
                    <a:pt x="786" y="85"/>
                  </a:lnTo>
                  <a:lnTo>
                    <a:pt x="786" y="83"/>
                  </a:lnTo>
                  <a:lnTo>
                    <a:pt x="786" y="83"/>
                  </a:lnTo>
                  <a:lnTo>
                    <a:pt x="786" y="83"/>
                  </a:lnTo>
                  <a:close/>
                  <a:moveTo>
                    <a:pt x="615" y="75"/>
                  </a:moveTo>
                  <a:lnTo>
                    <a:pt x="618" y="75"/>
                  </a:lnTo>
                  <a:lnTo>
                    <a:pt x="618" y="75"/>
                  </a:lnTo>
                  <a:lnTo>
                    <a:pt x="618" y="75"/>
                  </a:lnTo>
                  <a:lnTo>
                    <a:pt x="618" y="75"/>
                  </a:lnTo>
                  <a:lnTo>
                    <a:pt x="618" y="75"/>
                  </a:lnTo>
                  <a:lnTo>
                    <a:pt x="620" y="78"/>
                  </a:lnTo>
                  <a:lnTo>
                    <a:pt x="620" y="78"/>
                  </a:lnTo>
                  <a:lnTo>
                    <a:pt x="620" y="75"/>
                  </a:lnTo>
                  <a:lnTo>
                    <a:pt x="620" y="75"/>
                  </a:lnTo>
                  <a:lnTo>
                    <a:pt x="620" y="75"/>
                  </a:lnTo>
                  <a:lnTo>
                    <a:pt x="620" y="75"/>
                  </a:lnTo>
                  <a:lnTo>
                    <a:pt x="618" y="75"/>
                  </a:lnTo>
                  <a:lnTo>
                    <a:pt x="620" y="73"/>
                  </a:lnTo>
                  <a:lnTo>
                    <a:pt x="620" y="73"/>
                  </a:lnTo>
                  <a:lnTo>
                    <a:pt x="620" y="73"/>
                  </a:lnTo>
                  <a:lnTo>
                    <a:pt x="620" y="73"/>
                  </a:lnTo>
                  <a:lnTo>
                    <a:pt x="620" y="71"/>
                  </a:lnTo>
                  <a:lnTo>
                    <a:pt x="618" y="73"/>
                  </a:lnTo>
                  <a:lnTo>
                    <a:pt x="618" y="73"/>
                  </a:lnTo>
                  <a:lnTo>
                    <a:pt x="618" y="73"/>
                  </a:lnTo>
                  <a:lnTo>
                    <a:pt x="618" y="73"/>
                  </a:lnTo>
                  <a:lnTo>
                    <a:pt x="618" y="73"/>
                  </a:lnTo>
                  <a:lnTo>
                    <a:pt x="615" y="73"/>
                  </a:lnTo>
                  <a:lnTo>
                    <a:pt x="615" y="73"/>
                  </a:lnTo>
                  <a:lnTo>
                    <a:pt x="615" y="75"/>
                  </a:lnTo>
                  <a:lnTo>
                    <a:pt x="615" y="75"/>
                  </a:lnTo>
                  <a:close/>
                  <a:moveTo>
                    <a:pt x="795" y="73"/>
                  </a:moveTo>
                  <a:lnTo>
                    <a:pt x="798" y="75"/>
                  </a:lnTo>
                  <a:lnTo>
                    <a:pt x="800" y="78"/>
                  </a:lnTo>
                  <a:lnTo>
                    <a:pt x="800" y="75"/>
                  </a:lnTo>
                  <a:lnTo>
                    <a:pt x="800" y="75"/>
                  </a:lnTo>
                  <a:lnTo>
                    <a:pt x="798" y="73"/>
                  </a:lnTo>
                  <a:lnTo>
                    <a:pt x="798" y="73"/>
                  </a:lnTo>
                  <a:lnTo>
                    <a:pt x="798" y="73"/>
                  </a:lnTo>
                  <a:lnTo>
                    <a:pt x="798" y="68"/>
                  </a:lnTo>
                  <a:lnTo>
                    <a:pt x="795" y="68"/>
                  </a:lnTo>
                  <a:lnTo>
                    <a:pt x="795" y="68"/>
                  </a:lnTo>
                  <a:lnTo>
                    <a:pt x="795" y="68"/>
                  </a:lnTo>
                  <a:lnTo>
                    <a:pt x="795" y="71"/>
                  </a:lnTo>
                  <a:lnTo>
                    <a:pt x="795" y="73"/>
                  </a:lnTo>
                  <a:close/>
                  <a:moveTo>
                    <a:pt x="627" y="54"/>
                  </a:moveTo>
                  <a:lnTo>
                    <a:pt x="630" y="52"/>
                  </a:lnTo>
                  <a:lnTo>
                    <a:pt x="630" y="52"/>
                  </a:lnTo>
                  <a:lnTo>
                    <a:pt x="630" y="54"/>
                  </a:lnTo>
                  <a:lnTo>
                    <a:pt x="630" y="54"/>
                  </a:lnTo>
                  <a:lnTo>
                    <a:pt x="630" y="54"/>
                  </a:lnTo>
                  <a:lnTo>
                    <a:pt x="630" y="54"/>
                  </a:lnTo>
                  <a:lnTo>
                    <a:pt x="632" y="54"/>
                  </a:lnTo>
                  <a:lnTo>
                    <a:pt x="632" y="54"/>
                  </a:lnTo>
                  <a:lnTo>
                    <a:pt x="630" y="54"/>
                  </a:lnTo>
                  <a:lnTo>
                    <a:pt x="630" y="52"/>
                  </a:lnTo>
                  <a:lnTo>
                    <a:pt x="632" y="52"/>
                  </a:lnTo>
                  <a:lnTo>
                    <a:pt x="632" y="52"/>
                  </a:lnTo>
                  <a:lnTo>
                    <a:pt x="632" y="52"/>
                  </a:lnTo>
                  <a:lnTo>
                    <a:pt x="632" y="52"/>
                  </a:lnTo>
                  <a:lnTo>
                    <a:pt x="632" y="52"/>
                  </a:lnTo>
                  <a:lnTo>
                    <a:pt x="634" y="52"/>
                  </a:lnTo>
                  <a:lnTo>
                    <a:pt x="634" y="52"/>
                  </a:lnTo>
                  <a:lnTo>
                    <a:pt x="632" y="49"/>
                  </a:lnTo>
                  <a:lnTo>
                    <a:pt x="632" y="49"/>
                  </a:lnTo>
                  <a:lnTo>
                    <a:pt x="632" y="47"/>
                  </a:lnTo>
                  <a:lnTo>
                    <a:pt x="634" y="47"/>
                  </a:lnTo>
                  <a:lnTo>
                    <a:pt x="634" y="45"/>
                  </a:lnTo>
                  <a:lnTo>
                    <a:pt x="634" y="45"/>
                  </a:lnTo>
                  <a:lnTo>
                    <a:pt x="634" y="45"/>
                  </a:lnTo>
                  <a:lnTo>
                    <a:pt x="632" y="45"/>
                  </a:lnTo>
                  <a:lnTo>
                    <a:pt x="632" y="45"/>
                  </a:lnTo>
                  <a:lnTo>
                    <a:pt x="632" y="45"/>
                  </a:lnTo>
                  <a:lnTo>
                    <a:pt x="632" y="42"/>
                  </a:lnTo>
                  <a:lnTo>
                    <a:pt x="632" y="42"/>
                  </a:lnTo>
                  <a:lnTo>
                    <a:pt x="632" y="42"/>
                  </a:lnTo>
                  <a:lnTo>
                    <a:pt x="632" y="42"/>
                  </a:lnTo>
                  <a:lnTo>
                    <a:pt x="632" y="45"/>
                  </a:lnTo>
                  <a:lnTo>
                    <a:pt x="630" y="45"/>
                  </a:lnTo>
                  <a:lnTo>
                    <a:pt x="630" y="45"/>
                  </a:lnTo>
                  <a:lnTo>
                    <a:pt x="630" y="47"/>
                  </a:lnTo>
                  <a:lnTo>
                    <a:pt x="630" y="47"/>
                  </a:lnTo>
                  <a:lnTo>
                    <a:pt x="630" y="47"/>
                  </a:lnTo>
                  <a:lnTo>
                    <a:pt x="630" y="49"/>
                  </a:lnTo>
                  <a:lnTo>
                    <a:pt x="630" y="49"/>
                  </a:lnTo>
                  <a:lnTo>
                    <a:pt x="630" y="49"/>
                  </a:lnTo>
                  <a:lnTo>
                    <a:pt x="630" y="49"/>
                  </a:lnTo>
                  <a:lnTo>
                    <a:pt x="630" y="49"/>
                  </a:lnTo>
                  <a:lnTo>
                    <a:pt x="627" y="49"/>
                  </a:lnTo>
                  <a:lnTo>
                    <a:pt x="627" y="52"/>
                  </a:lnTo>
                  <a:lnTo>
                    <a:pt x="627" y="52"/>
                  </a:lnTo>
                  <a:lnTo>
                    <a:pt x="627" y="54"/>
                  </a:lnTo>
                  <a:lnTo>
                    <a:pt x="627" y="54"/>
                  </a:lnTo>
                  <a:close/>
                  <a:moveTo>
                    <a:pt x="701" y="11"/>
                  </a:moveTo>
                  <a:lnTo>
                    <a:pt x="701" y="11"/>
                  </a:lnTo>
                  <a:lnTo>
                    <a:pt x="703" y="11"/>
                  </a:lnTo>
                  <a:lnTo>
                    <a:pt x="703" y="11"/>
                  </a:lnTo>
                  <a:lnTo>
                    <a:pt x="703" y="11"/>
                  </a:lnTo>
                  <a:lnTo>
                    <a:pt x="705" y="11"/>
                  </a:lnTo>
                  <a:lnTo>
                    <a:pt x="705" y="11"/>
                  </a:lnTo>
                  <a:lnTo>
                    <a:pt x="705" y="11"/>
                  </a:lnTo>
                  <a:lnTo>
                    <a:pt x="708" y="11"/>
                  </a:lnTo>
                  <a:lnTo>
                    <a:pt x="708" y="11"/>
                  </a:lnTo>
                  <a:lnTo>
                    <a:pt x="705" y="9"/>
                  </a:lnTo>
                  <a:lnTo>
                    <a:pt x="703" y="9"/>
                  </a:lnTo>
                  <a:lnTo>
                    <a:pt x="703" y="9"/>
                  </a:lnTo>
                  <a:lnTo>
                    <a:pt x="701" y="9"/>
                  </a:lnTo>
                  <a:lnTo>
                    <a:pt x="701" y="9"/>
                  </a:lnTo>
                  <a:lnTo>
                    <a:pt x="701" y="11"/>
                  </a:lnTo>
                  <a:close/>
                  <a:moveTo>
                    <a:pt x="828" y="68"/>
                  </a:moveTo>
                  <a:lnTo>
                    <a:pt x="826" y="68"/>
                  </a:lnTo>
                  <a:lnTo>
                    <a:pt x="826" y="66"/>
                  </a:lnTo>
                  <a:lnTo>
                    <a:pt x="824" y="66"/>
                  </a:lnTo>
                  <a:lnTo>
                    <a:pt x="819" y="66"/>
                  </a:lnTo>
                  <a:lnTo>
                    <a:pt x="819" y="66"/>
                  </a:lnTo>
                  <a:lnTo>
                    <a:pt x="817" y="66"/>
                  </a:lnTo>
                  <a:lnTo>
                    <a:pt x="817" y="66"/>
                  </a:lnTo>
                  <a:lnTo>
                    <a:pt x="814" y="66"/>
                  </a:lnTo>
                  <a:lnTo>
                    <a:pt x="814" y="64"/>
                  </a:lnTo>
                  <a:lnTo>
                    <a:pt x="812" y="64"/>
                  </a:lnTo>
                  <a:lnTo>
                    <a:pt x="807" y="61"/>
                  </a:lnTo>
                  <a:lnTo>
                    <a:pt x="805" y="61"/>
                  </a:lnTo>
                  <a:lnTo>
                    <a:pt x="805" y="61"/>
                  </a:lnTo>
                  <a:lnTo>
                    <a:pt x="802" y="61"/>
                  </a:lnTo>
                  <a:lnTo>
                    <a:pt x="802" y="61"/>
                  </a:lnTo>
                  <a:lnTo>
                    <a:pt x="802" y="64"/>
                  </a:lnTo>
                  <a:lnTo>
                    <a:pt x="800" y="64"/>
                  </a:lnTo>
                  <a:lnTo>
                    <a:pt x="798" y="64"/>
                  </a:lnTo>
                  <a:lnTo>
                    <a:pt x="798" y="64"/>
                  </a:lnTo>
                  <a:lnTo>
                    <a:pt x="798" y="66"/>
                  </a:lnTo>
                  <a:lnTo>
                    <a:pt x="798" y="66"/>
                  </a:lnTo>
                  <a:lnTo>
                    <a:pt x="798" y="66"/>
                  </a:lnTo>
                  <a:lnTo>
                    <a:pt x="800" y="66"/>
                  </a:lnTo>
                  <a:lnTo>
                    <a:pt x="800" y="66"/>
                  </a:lnTo>
                  <a:lnTo>
                    <a:pt x="800" y="66"/>
                  </a:lnTo>
                  <a:lnTo>
                    <a:pt x="800" y="66"/>
                  </a:lnTo>
                  <a:lnTo>
                    <a:pt x="798" y="68"/>
                  </a:lnTo>
                  <a:lnTo>
                    <a:pt x="798" y="68"/>
                  </a:lnTo>
                  <a:lnTo>
                    <a:pt x="798" y="68"/>
                  </a:lnTo>
                  <a:lnTo>
                    <a:pt x="798" y="68"/>
                  </a:lnTo>
                  <a:lnTo>
                    <a:pt x="798" y="68"/>
                  </a:lnTo>
                  <a:lnTo>
                    <a:pt x="798" y="68"/>
                  </a:lnTo>
                  <a:lnTo>
                    <a:pt x="798" y="71"/>
                  </a:lnTo>
                  <a:lnTo>
                    <a:pt x="798" y="71"/>
                  </a:lnTo>
                  <a:lnTo>
                    <a:pt x="800" y="75"/>
                  </a:lnTo>
                  <a:lnTo>
                    <a:pt x="800" y="75"/>
                  </a:lnTo>
                  <a:lnTo>
                    <a:pt x="800" y="75"/>
                  </a:lnTo>
                  <a:lnTo>
                    <a:pt x="800" y="75"/>
                  </a:lnTo>
                  <a:lnTo>
                    <a:pt x="800" y="75"/>
                  </a:lnTo>
                  <a:lnTo>
                    <a:pt x="800" y="78"/>
                  </a:lnTo>
                  <a:lnTo>
                    <a:pt x="800" y="78"/>
                  </a:lnTo>
                  <a:lnTo>
                    <a:pt x="800" y="78"/>
                  </a:lnTo>
                  <a:lnTo>
                    <a:pt x="800" y="78"/>
                  </a:lnTo>
                  <a:lnTo>
                    <a:pt x="798" y="78"/>
                  </a:lnTo>
                  <a:lnTo>
                    <a:pt x="798" y="78"/>
                  </a:lnTo>
                  <a:lnTo>
                    <a:pt x="795" y="75"/>
                  </a:lnTo>
                  <a:lnTo>
                    <a:pt x="795" y="75"/>
                  </a:lnTo>
                  <a:lnTo>
                    <a:pt x="795" y="75"/>
                  </a:lnTo>
                  <a:lnTo>
                    <a:pt x="795" y="78"/>
                  </a:lnTo>
                  <a:lnTo>
                    <a:pt x="795" y="78"/>
                  </a:lnTo>
                  <a:lnTo>
                    <a:pt x="795" y="78"/>
                  </a:lnTo>
                  <a:lnTo>
                    <a:pt x="793" y="71"/>
                  </a:lnTo>
                  <a:lnTo>
                    <a:pt x="793" y="71"/>
                  </a:lnTo>
                  <a:lnTo>
                    <a:pt x="793" y="71"/>
                  </a:lnTo>
                  <a:lnTo>
                    <a:pt x="793" y="71"/>
                  </a:lnTo>
                  <a:lnTo>
                    <a:pt x="791" y="73"/>
                  </a:lnTo>
                  <a:lnTo>
                    <a:pt x="791" y="73"/>
                  </a:lnTo>
                  <a:lnTo>
                    <a:pt x="791" y="73"/>
                  </a:lnTo>
                  <a:lnTo>
                    <a:pt x="791" y="73"/>
                  </a:lnTo>
                  <a:lnTo>
                    <a:pt x="791" y="73"/>
                  </a:lnTo>
                  <a:lnTo>
                    <a:pt x="791" y="73"/>
                  </a:lnTo>
                  <a:lnTo>
                    <a:pt x="791" y="73"/>
                  </a:lnTo>
                  <a:lnTo>
                    <a:pt x="788" y="78"/>
                  </a:lnTo>
                  <a:lnTo>
                    <a:pt x="786" y="78"/>
                  </a:lnTo>
                  <a:lnTo>
                    <a:pt x="786" y="80"/>
                  </a:lnTo>
                  <a:lnTo>
                    <a:pt x="788" y="83"/>
                  </a:lnTo>
                  <a:lnTo>
                    <a:pt x="788" y="83"/>
                  </a:lnTo>
                  <a:lnTo>
                    <a:pt x="788" y="83"/>
                  </a:lnTo>
                  <a:lnTo>
                    <a:pt x="788" y="85"/>
                  </a:lnTo>
                  <a:lnTo>
                    <a:pt x="788" y="85"/>
                  </a:lnTo>
                  <a:lnTo>
                    <a:pt x="788" y="87"/>
                  </a:lnTo>
                  <a:lnTo>
                    <a:pt x="788" y="87"/>
                  </a:lnTo>
                  <a:lnTo>
                    <a:pt x="788" y="90"/>
                  </a:lnTo>
                  <a:lnTo>
                    <a:pt x="788" y="90"/>
                  </a:lnTo>
                  <a:lnTo>
                    <a:pt x="791" y="92"/>
                  </a:lnTo>
                  <a:lnTo>
                    <a:pt x="791" y="92"/>
                  </a:lnTo>
                  <a:lnTo>
                    <a:pt x="791" y="94"/>
                  </a:lnTo>
                  <a:lnTo>
                    <a:pt x="791" y="99"/>
                  </a:lnTo>
                  <a:lnTo>
                    <a:pt x="791" y="99"/>
                  </a:lnTo>
                  <a:lnTo>
                    <a:pt x="791" y="97"/>
                  </a:lnTo>
                  <a:lnTo>
                    <a:pt x="791" y="94"/>
                  </a:lnTo>
                  <a:lnTo>
                    <a:pt x="788" y="92"/>
                  </a:lnTo>
                  <a:lnTo>
                    <a:pt x="788" y="92"/>
                  </a:lnTo>
                  <a:lnTo>
                    <a:pt x="788" y="90"/>
                  </a:lnTo>
                  <a:lnTo>
                    <a:pt x="786" y="87"/>
                  </a:lnTo>
                  <a:lnTo>
                    <a:pt x="784" y="87"/>
                  </a:lnTo>
                  <a:lnTo>
                    <a:pt x="784" y="87"/>
                  </a:lnTo>
                  <a:lnTo>
                    <a:pt x="784" y="85"/>
                  </a:lnTo>
                  <a:lnTo>
                    <a:pt x="781" y="87"/>
                  </a:lnTo>
                  <a:lnTo>
                    <a:pt x="781" y="87"/>
                  </a:lnTo>
                  <a:lnTo>
                    <a:pt x="781" y="87"/>
                  </a:lnTo>
                  <a:lnTo>
                    <a:pt x="781" y="90"/>
                  </a:lnTo>
                  <a:lnTo>
                    <a:pt x="781" y="90"/>
                  </a:lnTo>
                  <a:lnTo>
                    <a:pt x="784" y="92"/>
                  </a:lnTo>
                  <a:lnTo>
                    <a:pt x="784" y="94"/>
                  </a:lnTo>
                  <a:lnTo>
                    <a:pt x="781" y="97"/>
                  </a:lnTo>
                  <a:lnTo>
                    <a:pt x="781" y="101"/>
                  </a:lnTo>
                  <a:lnTo>
                    <a:pt x="781" y="101"/>
                  </a:lnTo>
                  <a:lnTo>
                    <a:pt x="779" y="104"/>
                  </a:lnTo>
                  <a:lnTo>
                    <a:pt x="779" y="104"/>
                  </a:lnTo>
                  <a:lnTo>
                    <a:pt x="776" y="104"/>
                  </a:lnTo>
                  <a:lnTo>
                    <a:pt x="776" y="104"/>
                  </a:lnTo>
                  <a:lnTo>
                    <a:pt x="776" y="104"/>
                  </a:lnTo>
                  <a:lnTo>
                    <a:pt x="779" y="101"/>
                  </a:lnTo>
                  <a:lnTo>
                    <a:pt x="779" y="99"/>
                  </a:lnTo>
                  <a:lnTo>
                    <a:pt x="779" y="97"/>
                  </a:lnTo>
                  <a:lnTo>
                    <a:pt x="779" y="92"/>
                  </a:lnTo>
                  <a:lnTo>
                    <a:pt x="779" y="92"/>
                  </a:lnTo>
                  <a:lnTo>
                    <a:pt x="781" y="92"/>
                  </a:lnTo>
                  <a:lnTo>
                    <a:pt x="781" y="92"/>
                  </a:lnTo>
                  <a:lnTo>
                    <a:pt x="781" y="85"/>
                  </a:lnTo>
                  <a:lnTo>
                    <a:pt x="781" y="85"/>
                  </a:lnTo>
                  <a:lnTo>
                    <a:pt x="781" y="83"/>
                  </a:lnTo>
                  <a:lnTo>
                    <a:pt x="781" y="83"/>
                  </a:lnTo>
                  <a:lnTo>
                    <a:pt x="781" y="83"/>
                  </a:lnTo>
                  <a:lnTo>
                    <a:pt x="781" y="80"/>
                  </a:lnTo>
                  <a:lnTo>
                    <a:pt x="781" y="78"/>
                  </a:lnTo>
                  <a:lnTo>
                    <a:pt x="781" y="78"/>
                  </a:lnTo>
                  <a:lnTo>
                    <a:pt x="781" y="78"/>
                  </a:lnTo>
                  <a:lnTo>
                    <a:pt x="781" y="75"/>
                  </a:lnTo>
                  <a:lnTo>
                    <a:pt x="781" y="75"/>
                  </a:lnTo>
                  <a:lnTo>
                    <a:pt x="784" y="73"/>
                  </a:lnTo>
                  <a:lnTo>
                    <a:pt x="784" y="73"/>
                  </a:lnTo>
                  <a:lnTo>
                    <a:pt x="784" y="68"/>
                  </a:lnTo>
                  <a:lnTo>
                    <a:pt x="784" y="68"/>
                  </a:lnTo>
                  <a:lnTo>
                    <a:pt x="784" y="66"/>
                  </a:lnTo>
                  <a:lnTo>
                    <a:pt x="784" y="66"/>
                  </a:lnTo>
                  <a:lnTo>
                    <a:pt x="784" y="66"/>
                  </a:lnTo>
                  <a:lnTo>
                    <a:pt x="786" y="66"/>
                  </a:lnTo>
                  <a:lnTo>
                    <a:pt x="786" y="66"/>
                  </a:lnTo>
                  <a:lnTo>
                    <a:pt x="786" y="66"/>
                  </a:lnTo>
                  <a:lnTo>
                    <a:pt x="786" y="66"/>
                  </a:lnTo>
                  <a:lnTo>
                    <a:pt x="786" y="64"/>
                  </a:lnTo>
                  <a:lnTo>
                    <a:pt x="786" y="61"/>
                  </a:lnTo>
                  <a:lnTo>
                    <a:pt x="786" y="61"/>
                  </a:lnTo>
                  <a:lnTo>
                    <a:pt x="786" y="59"/>
                  </a:lnTo>
                  <a:lnTo>
                    <a:pt x="788" y="59"/>
                  </a:lnTo>
                  <a:lnTo>
                    <a:pt x="788" y="59"/>
                  </a:lnTo>
                  <a:lnTo>
                    <a:pt x="788" y="61"/>
                  </a:lnTo>
                  <a:lnTo>
                    <a:pt x="788" y="59"/>
                  </a:lnTo>
                  <a:lnTo>
                    <a:pt x="788" y="59"/>
                  </a:lnTo>
                  <a:lnTo>
                    <a:pt x="788" y="59"/>
                  </a:lnTo>
                  <a:lnTo>
                    <a:pt x="788" y="59"/>
                  </a:lnTo>
                  <a:lnTo>
                    <a:pt x="788" y="59"/>
                  </a:lnTo>
                  <a:lnTo>
                    <a:pt x="788" y="59"/>
                  </a:lnTo>
                  <a:lnTo>
                    <a:pt x="788" y="59"/>
                  </a:lnTo>
                  <a:lnTo>
                    <a:pt x="788" y="59"/>
                  </a:lnTo>
                  <a:lnTo>
                    <a:pt x="786" y="59"/>
                  </a:lnTo>
                  <a:lnTo>
                    <a:pt x="786" y="56"/>
                  </a:lnTo>
                  <a:lnTo>
                    <a:pt x="784" y="54"/>
                  </a:lnTo>
                  <a:lnTo>
                    <a:pt x="784" y="54"/>
                  </a:lnTo>
                  <a:lnTo>
                    <a:pt x="781" y="54"/>
                  </a:lnTo>
                  <a:lnTo>
                    <a:pt x="781" y="54"/>
                  </a:lnTo>
                  <a:lnTo>
                    <a:pt x="781" y="54"/>
                  </a:lnTo>
                  <a:lnTo>
                    <a:pt x="781" y="52"/>
                  </a:lnTo>
                  <a:lnTo>
                    <a:pt x="781" y="52"/>
                  </a:lnTo>
                  <a:lnTo>
                    <a:pt x="779" y="52"/>
                  </a:lnTo>
                  <a:lnTo>
                    <a:pt x="779" y="52"/>
                  </a:lnTo>
                  <a:lnTo>
                    <a:pt x="779" y="49"/>
                  </a:lnTo>
                  <a:lnTo>
                    <a:pt x="776" y="49"/>
                  </a:lnTo>
                  <a:lnTo>
                    <a:pt x="776" y="49"/>
                  </a:lnTo>
                  <a:lnTo>
                    <a:pt x="776" y="49"/>
                  </a:lnTo>
                  <a:lnTo>
                    <a:pt x="776" y="52"/>
                  </a:lnTo>
                  <a:lnTo>
                    <a:pt x="774" y="52"/>
                  </a:lnTo>
                  <a:lnTo>
                    <a:pt x="774" y="49"/>
                  </a:lnTo>
                  <a:lnTo>
                    <a:pt x="774" y="49"/>
                  </a:lnTo>
                  <a:lnTo>
                    <a:pt x="774" y="49"/>
                  </a:lnTo>
                  <a:lnTo>
                    <a:pt x="774" y="49"/>
                  </a:lnTo>
                  <a:lnTo>
                    <a:pt x="774" y="49"/>
                  </a:lnTo>
                  <a:lnTo>
                    <a:pt x="774" y="47"/>
                  </a:lnTo>
                  <a:lnTo>
                    <a:pt x="774" y="47"/>
                  </a:lnTo>
                  <a:lnTo>
                    <a:pt x="772" y="47"/>
                  </a:lnTo>
                  <a:lnTo>
                    <a:pt x="772" y="45"/>
                  </a:lnTo>
                  <a:lnTo>
                    <a:pt x="772" y="45"/>
                  </a:lnTo>
                  <a:lnTo>
                    <a:pt x="769" y="45"/>
                  </a:lnTo>
                  <a:lnTo>
                    <a:pt x="769" y="45"/>
                  </a:lnTo>
                  <a:lnTo>
                    <a:pt x="772" y="42"/>
                  </a:lnTo>
                  <a:lnTo>
                    <a:pt x="772" y="42"/>
                  </a:lnTo>
                  <a:lnTo>
                    <a:pt x="769" y="40"/>
                  </a:lnTo>
                  <a:lnTo>
                    <a:pt x="769" y="42"/>
                  </a:lnTo>
                  <a:lnTo>
                    <a:pt x="769" y="42"/>
                  </a:lnTo>
                  <a:lnTo>
                    <a:pt x="769" y="42"/>
                  </a:lnTo>
                  <a:lnTo>
                    <a:pt x="769" y="42"/>
                  </a:lnTo>
                  <a:lnTo>
                    <a:pt x="769" y="42"/>
                  </a:lnTo>
                  <a:lnTo>
                    <a:pt x="769" y="42"/>
                  </a:lnTo>
                  <a:lnTo>
                    <a:pt x="769" y="42"/>
                  </a:lnTo>
                  <a:lnTo>
                    <a:pt x="769" y="40"/>
                  </a:lnTo>
                  <a:lnTo>
                    <a:pt x="769" y="40"/>
                  </a:lnTo>
                  <a:lnTo>
                    <a:pt x="767" y="38"/>
                  </a:lnTo>
                  <a:lnTo>
                    <a:pt x="767" y="38"/>
                  </a:lnTo>
                  <a:lnTo>
                    <a:pt x="767" y="38"/>
                  </a:lnTo>
                  <a:lnTo>
                    <a:pt x="765" y="35"/>
                  </a:lnTo>
                  <a:lnTo>
                    <a:pt x="765" y="33"/>
                  </a:lnTo>
                  <a:lnTo>
                    <a:pt x="762" y="30"/>
                  </a:lnTo>
                  <a:lnTo>
                    <a:pt x="762" y="30"/>
                  </a:lnTo>
                  <a:lnTo>
                    <a:pt x="760" y="28"/>
                  </a:lnTo>
                  <a:lnTo>
                    <a:pt x="760" y="28"/>
                  </a:lnTo>
                  <a:lnTo>
                    <a:pt x="757" y="26"/>
                  </a:lnTo>
                  <a:lnTo>
                    <a:pt x="757" y="26"/>
                  </a:lnTo>
                  <a:lnTo>
                    <a:pt x="757" y="26"/>
                  </a:lnTo>
                  <a:lnTo>
                    <a:pt x="757" y="23"/>
                  </a:lnTo>
                  <a:lnTo>
                    <a:pt x="757" y="26"/>
                  </a:lnTo>
                  <a:lnTo>
                    <a:pt x="757" y="26"/>
                  </a:lnTo>
                  <a:lnTo>
                    <a:pt x="755" y="23"/>
                  </a:lnTo>
                  <a:lnTo>
                    <a:pt x="755" y="23"/>
                  </a:lnTo>
                  <a:lnTo>
                    <a:pt x="753" y="23"/>
                  </a:lnTo>
                  <a:lnTo>
                    <a:pt x="753" y="21"/>
                  </a:lnTo>
                  <a:lnTo>
                    <a:pt x="753" y="21"/>
                  </a:lnTo>
                  <a:lnTo>
                    <a:pt x="753" y="21"/>
                  </a:lnTo>
                  <a:lnTo>
                    <a:pt x="750" y="21"/>
                  </a:lnTo>
                  <a:lnTo>
                    <a:pt x="750" y="21"/>
                  </a:lnTo>
                  <a:lnTo>
                    <a:pt x="750" y="21"/>
                  </a:lnTo>
                  <a:lnTo>
                    <a:pt x="750" y="19"/>
                  </a:lnTo>
                  <a:lnTo>
                    <a:pt x="750" y="19"/>
                  </a:lnTo>
                  <a:lnTo>
                    <a:pt x="750" y="16"/>
                  </a:lnTo>
                  <a:lnTo>
                    <a:pt x="750" y="16"/>
                  </a:lnTo>
                  <a:lnTo>
                    <a:pt x="750" y="14"/>
                  </a:lnTo>
                  <a:lnTo>
                    <a:pt x="748" y="14"/>
                  </a:lnTo>
                  <a:lnTo>
                    <a:pt x="748" y="14"/>
                  </a:lnTo>
                  <a:lnTo>
                    <a:pt x="748" y="14"/>
                  </a:lnTo>
                  <a:lnTo>
                    <a:pt x="748" y="14"/>
                  </a:lnTo>
                  <a:lnTo>
                    <a:pt x="748" y="14"/>
                  </a:lnTo>
                  <a:lnTo>
                    <a:pt x="748" y="14"/>
                  </a:lnTo>
                  <a:lnTo>
                    <a:pt x="746" y="14"/>
                  </a:lnTo>
                  <a:lnTo>
                    <a:pt x="746" y="14"/>
                  </a:lnTo>
                  <a:lnTo>
                    <a:pt x="746" y="14"/>
                  </a:lnTo>
                  <a:lnTo>
                    <a:pt x="746" y="11"/>
                  </a:lnTo>
                  <a:lnTo>
                    <a:pt x="746" y="11"/>
                  </a:lnTo>
                  <a:lnTo>
                    <a:pt x="743" y="11"/>
                  </a:lnTo>
                  <a:lnTo>
                    <a:pt x="743" y="11"/>
                  </a:lnTo>
                  <a:lnTo>
                    <a:pt x="743" y="11"/>
                  </a:lnTo>
                  <a:lnTo>
                    <a:pt x="743" y="14"/>
                  </a:lnTo>
                  <a:lnTo>
                    <a:pt x="743" y="14"/>
                  </a:lnTo>
                  <a:lnTo>
                    <a:pt x="743" y="14"/>
                  </a:lnTo>
                  <a:lnTo>
                    <a:pt x="741" y="14"/>
                  </a:lnTo>
                  <a:lnTo>
                    <a:pt x="739" y="11"/>
                  </a:lnTo>
                  <a:lnTo>
                    <a:pt x="739" y="11"/>
                  </a:lnTo>
                  <a:lnTo>
                    <a:pt x="739" y="11"/>
                  </a:lnTo>
                  <a:lnTo>
                    <a:pt x="739" y="14"/>
                  </a:lnTo>
                  <a:lnTo>
                    <a:pt x="736" y="14"/>
                  </a:lnTo>
                  <a:lnTo>
                    <a:pt x="736" y="14"/>
                  </a:lnTo>
                  <a:lnTo>
                    <a:pt x="736" y="14"/>
                  </a:lnTo>
                  <a:lnTo>
                    <a:pt x="736" y="14"/>
                  </a:lnTo>
                  <a:lnTo>
                    <a:pt x="736" y="11"/>
                  </a:lnTo>
                  <a:lnTo>
                    <a:pt x="736" y="9"/>
                  </a:lnTo>
                  <a:lnTo>
                    <a:pt x="736" y="9"/>
                  </a:lnTo>
                  <a:lnTo>
                    <a:pt x="734" y="11"/>
                  </a:lnTo>
                  <a:lnTo>
                    <a:pt x="734" y="11"/>
                  </a:lnTo>
                  <a:lnTo>
                    <a:pt x="736" y="11"/>
                  </a:lnTo>
                  <a:lnTo>
                    <a:pt x="736" y="11"/>
                  </a:lnTo>
                  <a:lnTo>
                    <a:pt x="734" y="14"/>
                  </a:lnTo>
                  <a:lnTo>
                    <a:pt x="734" y="14"/>
                  </a:lnTo>
                  <a:lnTo>
                    <a:pt x="734" y="14"/>
                  </a:lnTo>
                  <a:lnTo>
                    <a:pt x="731" y="14"/>
                  </a:lnTo>
                  <a:lnTo>
                    <a:pt x="731" y="11"/>
                  </a:lnTo>
                  <a:lnTo>
                    <a:pt x="731" y="11"/>
                  </a:lnTo>
                  <a:lnTo>
                    <a:pt x="731" y="9"/>
                  </a:lnTo>
                  <a:lnTo>
                    <a:pt x="729" y="9"/>
                  </a:lnTo>
                  <a:lnTo>
                    <a:pt x="729" y="9"/>
                  </a:lnTo>
                  <a:lnTo>
                    <a:pt x="731" y="7"/>
                  </a:lnTo>
                  <a:lnTo>
                    <a:pt x="731" y="7"/>
                  </a:lnTo>
                  <a:lnTo>
                    <a:pt x="729" y="7"/>
                  </a:lnTo>
                  <a:lnTo>
                    <a:pt x="729" y="7"/>
                  </a:lnTo>
                  <a:lnTo>
                    <a:pt x="729" y="7"/>
                  </a:lnTo>
                  <a:lnTo>
                    <a:pt x="729" y="7"/>
                  </a:lnTo>
                  <a:lnTo>
                    <a:pt x="727" y="7"/>
                  </a:lnTo>
                  <a:lnTo>
                    <a:pt x="729" y="4"/>
                  </a:lnTo>
                  <a:lnTo>
                    <a:pt x="727" y="4"/>
                  </a:lnTo>
                  <a:lnTo>
                    <a:pt x="727" y="4"/>
                  </a:lnTo>
                  <a:lnTo>
                    <a:pt x="727" y="2"/>
                  </a:lnTo>
                  <a:lnTo>
                    <a:pt x="727" y="2"/>
                  </a:lnTo>
                  <a:lnTo>
                    <a:pt x="724" y="0"/>
                  </a:lnTo>
                  <a:lnTo>
                    <a:pt x="724" y="2"/>
                  </a:lnTo>
                  <a:lnTo>
                    <a:pt x="722" y="2"/>
                  </a:lnTo>
                  <a:lnTo>
                    <a:pt x="722" y="2"/>
                  </a:lnTo>
                  <a:lnTo>
                    <a:pt x="722" y="2"/>
                  </a:lnTo>
                  <a:lnTo>
                    <a:pt x="724" y="2"/>
                  </a:lnTo>
                  <a:lnTo>
                    <a:pt x="722" y="2"/>
                  </a:lnTo>
                  <a:lnTo>
                    <a:pt x="722" y="2"/>
                  </a:lnTo>
                  <a:lnTo>
                    <a:pt x="722" y="2"/>
                  </a:lnTo>
                  <a:lnTo>
                    <a:pt x="720" y="2"/>
                  </a:lnTo>
                  <a:lnTo>
                    <a:pt x="720" y="2"/>
                  </a:lnTo>
                  <a:lnTo>
                    <a:pt x="720" y="2"/>
                  </a:lnTo>
                  <a:lnTo>
                    <a:pt x="720" y="4"/>
                  </a:lnTo>
                  <a:lnTo>
                    <a:pt x="720" y="4"/>
                  </a:lnTo>
                  <a:lnTo>
                    <a:pt x="720" y="4"/>
                  </a:lnTo>
                  <a:lnTo>
                    <a:pt x="720" y="4"/>
                  </a:lnTo>
                  <a:lnTo>
                    <a:pt x="720" y="4"/>
                  </a:lnTo>
                  <a:lnTo>
                    <a:pt x="720" y="4"/>
                  </a:lnTo>
                  <a:lnTo>
                    <a:pt x="720" y="7"/>
                  </a:lnTo>
                  <a:lnTo>
                    <a:pt x="717" y="7"/>
                  </a:lnTo>
                  <a:lnTo>
                    <a:pt x="717" y="7"/>
                  </a:lnTo>
                  <a:lnTo>
                    <a:pt x="717" y="4"/>
                  </a:lnTo>
                  <a:lnTo>
                    <a:pt x="717" y="4"/>
                  </a:lnTo>
                  <a:lnTo>
                    <a:pt x="717" y="2"/>
                  </a:lnTo>
                  <a:lnTo>
                    <a:pt x="717" y="2"/>
                  </a:lnTo>
                  <a:lnTo>
                    <a:pt x="717" y="4"/>
                  </a:lnTo>
                  <a:lnTo>
                    <a:pt x="715" y="4"/>
                  </a:lnTo>
                  <a:lnTo>
                    <a:pt x="715" y="4"/>
                  </a:lnTo>
                  <a:lnTo>
                    <a:pt x="715" y="4"/>
                  </a:lnTo>
                  <a:lnTo>
                    <a:pt x="715" y="4"/>
                  </a:lnTo>
                  <a:lnTo>
                    <a:pt x="715" y="7"/>
                  </a:lnTo>
                  <a:lnTo>
                    <a:pt x="715" y="9"/>
                  </a:lnTo>
                  <a:lnTo>
                    <a:pt x="715" y="9"/>
                  </a:lnTo>
                  <a:lnTo>
                    <a:pt x="717" y="9"/>
                  </a:lnTo>
                  <a:lnTo>
                    <a:pt x="717" y="11"/>
                  </a:lnTo>
                  <a:lnTo>
                    <a:pt x="717" y="11"/>
                  </a:lnTo>
                  <a:lnTo>
                    <a:pt x="717" y="11"/>
                  </a:lnTo>
                  <a:lnTo>
                    <a:pt x="717" y="11"/>
                  </a:lnTo>
                  <a:lnTo>
                    <a:pt x="717" y="11"/>
                  </a:lnTo>
                  <a:lnTo>
                    <a:pt x="720" y="14"/>
                  </a:lnTo>
                  <a:lnTo>
                    <a:pt x="720" y="14"/>
                  </a:lnTo>
                  <a:lnTo>
                    <a:pt x="720" y="14"/>
                  </a:lnTo>
                  <a:lnTo>
                    <a:pt x="717" y="14"/>
                  </a:lnTo>
                  <a:lnTo>
                    <a:pt x="717" y="14"/>
                  </a:lnTo>
                  <a:lnTo>
                    <a:pt x="717" y="14"/>
                  </a:lnTo>
                  <a:lnTo>
                    <a:pt x="717" y="14"/>
                  </a:lnTo>
                  <a:lnTo>
                    <a:pt x="717" y="14"/>
                  </a:lnTo>
                  <a:lnTo>
                    <a:pt x="720" y="14"/>
                  </a:lnTo>
                  <a:lnTo>
                    <a:pt x="717" y="16"/>
                  </a:lnTo>
                  <a:lnTo>
                    <a:pt x="717" y="16"/>
                  </a:lnTo>
                  <a:lnTo>
                    <a:pt x="715" y="14"/>
                  </a:lnTo>
                  <a:lnTo>
                    <a:pt x="715" y="16"/>
                  </a:lnTo>
                  <a:lnTo>
                    <a:pt x="715" y="16"/>
                  </a:lnTo>
                  <a:lnTo>
                    <a:pt x="715" y="14"/>
                  </a:lnTo>
                  <a:lnTo>
                    <a:pt x="715" y="16"/>
                  </a:lnTo>
                  <a:lnTo>
                    <a:pt x="712" y="16"/>
                  </a:lnTo>
                  <a:lnTo>
                    <a:pt x="712" y="16"/>
                  </a:lnTo>
                  <a:lnTo>
                    <a:pt x="712" y="16"/>
                  </a:lnTo>
                  <a:lnTo>
                    <a:pt x="712" y="16"/>
                  </a:lnTo>
                  <a:lnTo>
                    <a:pt x="710" y="16"/>
                  </a:lnTo>
                  <a:lnTo>
                    <a:pt x="710" y="16"/>
                  </a:lnTo>
                  <a:lnTo>
                    <a:pt x="712" y="19"/>
                  </a:lnTo>
                  <a:lnTo>
                    <a:pt x="712" y="19"/>
                  </a:lnTo>
                  <a:lnTo>
                    <a:pt x="712" y="19"/>
                  </a:lnTo>
                  <a:lnTo>
                    <a:pt x="712" y="19"/>
                  </a:lnTo>
                  <a:lnTo>
                    <a:pt x="712" y="16"/>
                  </a:lnTo>
                  <a:lnTo>
                    <a:pt x="712" y="16"/>
                  </a:lnTo>
                  <a:lnTo>
                    <a:pt x="712" y="19"/>
                  </a:lnTo>
                  <a:lnTo>
                    <a:pt x="712" y="19"/>
                  </a:lnTo>
                  <a:lnTo>
                    <a:pt x="712" y="21"/>
                  </a:lnTo>
                  <a:lnTo>
                    <a:pt x="712" y="21"/>
                  </a:lnTo>
                  <a:lnTo>
                    <a:pt x="712" y="21"/>
                  </a:lnTo>
                  <a:lnTo>
                    <a:pt x="710" y="23"/>
                  </a:lnTo>
                  <a:lnTo>
                    <a:pt x="710" y="23"/>
                  </a:lnTo>
                  <a:lnTo>
                    <a:pt x="710" y="23"/>
                  </a:lnTo>
                  <a:lnTo>
                    <a:pt x="710" y="23"/>
                  </a:lnTo>
                  <a:lnTo>
                    <a:pt x="710" y="21"/>
                  </a:lnTo>
                  <a:lnTo>
                    <a:pt x="710" y="21"/>
                  </a:lnTo>
                  <a:lnTo>
                    <a:pt x="710" y="21"/>
                  </a:lnTo>
                  <a:lnTo>
                    <a:pt x="708" y="21"/>
                  </a:lnTo>
                  <a:lnTo>
                    <a:pt x="708" y="21"/>
                  </a:lnTo>
                  <a:lnTo>
                    <a:pt x="708" y="21"/>
                  </a:lnTo>
                  <a:lnTo>
                    <a:pt x="708" y="23"/>
                  </a:lnTo>
                  <a:lnTo>
                    <a:pt x="708" y="23"/>
                  </a:lnTo>
                  <a:lnTo>
                    <a:pt x="708" y="23"/>
                  </a:lnTo>
                  <a:lnTo>
                    <a:pt x="708" y="23"/>
                  </a:lnTo>
                  <a:lnTo>
                    <a:pt x="708" y="23"/>
                  </a:lnTo>
                  <a:lnTo>
                    <a:pt x="708" y="26"/>
                  </a:lnTo>
                  <a:lnTo>
                    <a:pt x="708" y="26"/>
                  </a:lnTo>
                  <a:lnTo>
                    <a:pt x="708" y="26"/>
                  </a:lnTo>
                  <a:lnTo>
                    <a:pt x="708" y="26"/>
                  </a:lnTo>
                  <a:lnTo>
                    <a:pt x="705" y="28"/>
                  </a:lnTo>
                  <a:lnTo>
                    <a:pt x="705" y="28"/>
                  </a:lnTo>
                  <a:lnTo>
                    <a:pt x="705" y="28"/>
                  </a:lnTo>
                  <a:lnTo>
                    <a:pt x="705" y="30"/>
                  </a:lnTo>
                  <a:lnTo>
                    <a:pt x="705" y="30"/>
                  </a:lnTo>
                  <a:lnTo>
                    <a:pt x="705" y="30"/>
                  </a:lnTo>
                  <a:lnTo>
                    <a:pt x="705" y="28"/>
                  </a:lnTo>
                  <a:lnTo>
                    <a:pt x="705" y="28"/>
                  </a:lnTo>
                  <a:lnTo>
                    <a:pt x="705" y="28"/>
                  </a:lnTo>
                  <a:lnTo>
                    <a:pt x="705" y="26"/>
                  </a:lnTo>
                  <a:lnTo>
                    <a:pt x="705" y="26"/>
                  </a:lnTo>
                  <a:lnTo>
                    <a:pt x="703" y="26"/>
                  </a:lnTo>
                  <a:lnTo>
                    <a:pt x="703" y="26"/>
                  </a:lnTo>
                  <a:lnTo>
                    <a:pt x="703" y="26"/>
                  </a:lnTo>
                  <a:lnTo>
                    <a:pt x="703" y="26"/>
                  </a:lnTo>
                  <a:lnTo>
                    <a:pt x="701" y="26"/>
                  </a:lnTo>
                  <a:lnTo>
                    <a:pt x="701" y="23"/>
                  </a:lnTo>
                  <a:lnTo>
                    <a:pt x="701" y="23"/>
                  </a:lnTo>
                  <a:lnTo>
                    <a:pt x="703" y="21"/>
                  </a:lnTo>
                  <a:lnTo>
                    <a:pt x="701" y="21"/>
                  </a:lnTo>
                  <a:lnTo>
                    <a:pt x="701" y="21"/>
                  </a:lnTo>
                  <a:lnTo>
                    <a:pt x="698" y="21"/>
                  </a:lnTo>
                  <a:lnTo>
                    <a:pt x="698" y="21"/>
                  </a:lnTo>
                  <a:lnTo>
                    <a:pt x="698" y="21"/>
                  </a:lnTo>
                  <a:lnTo>
                    <a:pt x="701" y="19"/>
                  </a:lnTo>
                  <a:lnTo>
                    <a:pt x="701" y="19"/>
                  </a:lnTo>
                  <a:lnTo>
                    <a:pt x="701" y="16"/>
                  </a:lnTo>
                  <a:lnTo>
                    <a:pt x="701" y="16"/>
                  </a:lnTo>
                  <a:lnTo>
                    <a:pt x="701" y="16"/>
                  </a:lnTo>
                  <a:lnTo>
                    <a:pt x="703" y="16"/>
                  </a:lnTo>
                  <a:lnTo>
                    <a:pt x="703" y="16"/>
                  </a:lnTo>
                  <a:lnTo>
                    <a:pt x="703" y="14"/>
                  </a:lnTo>
                  <a:lnTo>
                    <a:pt x="703" y="14"/>
                  </a:lnTo>
                  <a:lnTo>
                    <a:pt x="703" y="14"/>
                  </a:lnTo>
                  <a:lnTo>
                    <a:pt x="705" y="14"/>
                  </a:lnTo>
                  <a:lnTo>
                    <a:pt x="703" y="14"/>
                  </a:lnTo>
                  <a:lnTo>
                    <a:pt x="703" y="11"/>
                  </a:lnTo>
                  <a:lnTo>
                    <a:pt x="701" y="14"/>
                  </a:lnTo>
                  <a:lnTo>
                    <a:pt x="701" y="14"/>
                  </a:lnTo>
                  <a:lnTo>
                    <a:pt x="701" y="16"/>
                  </a:lnTo>
                  <a:lnTo>
                    <a:pt x="698" y="16"/>
                  </a:lnTo>
                  <a:lnTo>
                    <a:pt x="698" y="16"/>
                  </a:lnTo>
                  <a:lnTo>
                    <a:pt x="698" y="14"/>
                  </a:lnTo>
                  <a:lnTo>
                    <a:pt x="696" y="16"/>
                  </a:lnTo>
                  <a:lnTo>
                    <a:pt x="696" y="16"/>
                  </a:lnTo>
                  <a:lnTo>
                    <a:pt x="694" y="19"/>
                  </a:lnTo>
                  <a:lnTo>
                    <a:pt x="694" y="19"/>
                  </a:lnTo>
                  <a:lnTo>
                    <a:pt x="694" y="19"/>
                  </a:lnTo>
                  <a:lnTo>
                    <a:pt x="691" y="21"/>
                  </a:lnTo>
                  <a:lnTo>
                    <a:pt x="691" y="21"/>
                  </a:lnTo>
                  <a:lnTo>
                    <a:pt x="694" y="21"/>
                  </a:lnTo>
                  <a:lnTo>
                    <a:pt x="694" y="21"/>
                  </a:lnTo>
                  <a:lnTo>
                    <a:pt x="691" y="21"/>
                  </a:lnTo>
                  <a:lnTo>
                    <a:pt x="691" y="21"/>
                  </a:lnTo>
                  <a:lnTo>
                    <a:pt x="691" y="23"/>
                  </a:lnTo>
                  <a:lnTo>
                    <a:pt x="691" y="23"/>
                  </a:lnTo>
                  <a:lnTo>
                    <a:pt x="691" y="23"/>
                  </a:lnTo>
                  <a:lnTo>
                    <a:pt x="691" y="26"/>
                  </a:lnTo>
                  <a:lnTo>
                    <a:pt x="691" y="26"/>
                  </a:lnTo>
                  <a:lnTo>
                    <a:pt x="691" y="26"/>
                  </a:lnTo>
                  <a:lnTo>
                    <a:pt x="691" y="26"/>
                  </a:lnTo>
                  <a:lnTo>
                    <a:pt x="691" y="26"/>
                  </a:lnTo>
                  <a:lnTo>
                    <a:pt x="691" y="26"/>
                  </a:lnTo>
                  <a:lnTo>
                    <a:pt x="694" y="28"/>
                  </a:lnTo>
                  <a:lnTo>
                    <a:pt x="694" y="28"/>
                  </a:lnTo>
                  <a:lnTo>
                    <a:pt x="691" y="28"/>
                  </a:lnTo>
                  <a:lnTo>
                    <a:pt x="691" y="28"/>
                  </a:lnTo>
                  <a:lnTo>
                    <a:pt x="691" y="30"/>
                  </a:lnTo>
                  <a:lnTo>
                    <a:pt x="691" y="30"/>
                  </a:lnTo>
                  <a:lnTo>
                    <a:pt x="689" y="30"/>
                  </a:lnTo>
                  <a:lnTo>
                    <a:pt x="689" y="28"/>
                  </a:lnTo>
                  <a:lnTo>
                    <a:pt x="689" y="28"/>
                  </a:lnTo>
                  <a:lnTo>
                    <a:pt x="689" y="30"/>
                  </a:lnTo>
                  <a:lnTo>
                    <a:pt x="689" y="30"/>
                  </a:lnTo>
                  <a:lnTo>
                    <a:pt x="686" y="30"/>
                  </a:lnTo>
                  <a:lnTo>
                    <a:pt x="686" y="30"/>
                  </a:lnTo>
                  <a:lnTo>
                    <a:pt x="686" y="28"/>
                  </a:lnTo>
                  <a:lnTo>
                    <a:pt x="686" y="28"/>
                  </a:lnTo>
                  <a:lnTo>
                    <a:pt x="686" y="28"/>
                  </a:lnTo>
                  <a:lnTo>
                    <a:pt x="686" y="28"/>
                  </a:lnTo>
                  <a:lnTo>
                    <a:pt x="686" y="28"/>
                  </a:lnTo>
                  <a:lnTo>
                    <a:pt x="686" y="28"/>
                  </a:lnTo>
                  <a:lnTo>
                    <a:pt x="686" y="28"/>
                  </a:lnTo>
                  <a:lnTo>
                    <a:pt x="684" y="26"/>
                  </a:lnTo>
                  <a:lnTo>
                    <a:pt x="686" y="23"/>
                  </a:lnTo>
                  <a:lnTo>
                    <a:pt x="684" y="26"/>
                  </a:lnTo>
                  <a:lnTo>
                    <a:pt x="684" y="23"/>
                  </a:lnTo>
                  <a:lnTo>
                    <a:pt x="686" y="23"/>
                  </a:lnTo>
                  <a:lnTo>
                    <a:pt x="686" y="21"/>
                  </a:lnTo>
                  <a:lnTo>
                    <a:pt x="686" y="21"/>
                  </a:lnTo>
                  <a:lnTo>
                    <a:pt x="684" y="21"/>
                  </a:lnTo>
                  <a:lnTo>
                    <a:pt x="684" y="21"/>
                  </a:lnTo>
                  <a:lnTo>
                    <a:pt x="684" y="21"/>
                  </a:lnTo>
                  <a:lnTo>
                    <a:pt x="684" y="19"/>
                  </a:lnTo>
                  <a:lnTo>
                    <a:pt x="684" y="19"/>
                  </a:lnTo>
                  <a:lnTo>
                    <a:pt x="686" y="19"/>
                  </a:lnTo>
                  <a:lnTo>
                    <a:pt x="686" y="19"/>
                  </a:lnTo>
                  <a:lnTo>
                    <a:pt x="684" y="19"/>
                  </a:lnTo>
                  <a:lnTo>
                    <a:pt x="684" y="16"/>
                  </a:lnTo>
                  <a:lnTo>
                    <a:pt x="684" y="16"/>
                  </a:lnTo>
                  <a:lnTo>
                    <a:pt x="686" y="16"/>
                  </a:lnTo>
                  <a:lnTo>
                    <a:pt x="686" y="14"/>
                  </a:lnTo>
                  <a:lnTo>
                    <a:pt x="684" y="14"/>
                  </a:lnTo>
                  <a:lnTo>
                    <a:pt x="684" y="14"/>
                  </a:lnTo>
                  <a:lnTo>
                    <a:pt x="684" y="16"/>
                  </a:lnTo>
                  <a:lnTo>
                    <a:pt x="682" y="16"/>
                  </a:lnTo>
                  <a:lnTo>
                    <a:pt x="682" y="19"/>
                  </a:lnTo>
                  <a:lnTo>
                    <a:pt x="682" y="19"/>
                  </a:lnTo>
                  <a:lnTo>
                    <a:pt x="682" y="16"/>
                  </a:lnTo>
                  <a:lnTo>
                    <a:pt x="682" y="16"/>
                  </a:lnTo>
                  <a:lnTo>
                    <a:pt x="682" y="16"/>
                  </a:lnTo>
                  <a:lnTo>
                    <a:pt x="684" y="14"/>
                  </a:lnTo>
                  <a:lnTo>
                    <a:pt x="684" y="14"/>
                  </a:lnTo>
                  <a:lnTo>
                    <a:pt x="682" y="14"/>
                  </a:lnTo>
                  <a:lnTo>
                    <a:pt x="682" y="14"/>
                  </a:lnTo>
                  <a:lnTo>
                    <a:pt x="682" y="14"/>
                  </a:lnTo>
                  <a:lnTo>
                    <a:pt x="682" y="14"/>
                  </a:lnTo>
                  <a:lnTo>
                    <a:pt x="684" y="14"/>
                  </a:lnTo>
                  <a:lnTo>
                    <a:pt x="684" y="11"/>
                  </a:lnTo>
                  <a:lnTo>
                    <a:pt x="682" y="11"/>
                  </a:lnTo>
                  <a:lnTo>
                    <a:pt x="682" y="14"/>
                  </a:lnTo>
                  <a:lnTo>
                    <a:pt x="682" y="11"/>
                  </a:lnTo>
                  <a:lnTo>
                    <a:pt x="679" y="11"/>
                  </a:lnTo>
                  <a:lnTo>
                    <a:pt x="679" y="11"/>
                  </a:lnTo>
                  <a:lnTo>
                    <a:pt x="679" y="11"/>
                  </a:lnTo>
                  <a:lnTo>
                    <a:pt x="682" y="11"/>
                  </a:lnTo>
                  <a:lnTo>
                    <a:pt x="679" y="9"/>
                  </a:lnTo>
                  <a:lnTo>
                    <a:pt x="679" y="9"/>
                  </a:lnTo>
                  <a:lnTo>
                    <a:pt x="679" y="11"/>
                  </a:lnTo>
                  <a:lnTo>
                    <a:pt x="679" y="11"/>
                  </a:lnTo>
                  <a:lnTo>
                    <a:pt x="679" y="11"/>
                  </a:lnTo>
                  <a:lnTo>
                    <a:pt x="679" y="14"/>
                  </a:lnTo>
                  <a:lnTo>
                    <a:pt x="677" y="11"/>
                  </a:lnTo>
                  <a:lnTo>
                    <a:pt x="677" y="11"/>
                  </a:lnTo>
                  <a:lnTo>
                    <a:pt x="677" y="11"/>
                  </a:lnTo>
                  <a:lnTo>
                    <a:pt x="677" y="14"/>
                  </a:lnTo>
                  <a:lnTo>
                    <a:pt x="677" y="14"/>
                  </a:lnTo>
                  <a:lnTo>
                    <a:pt x="679" y="14"/>
                  </a:lnTo>
                  <a:lnTo>
                    <a:pt x="679" y="14"/>
                  </a:lnTo>
                  <a:lnTo>
                    <a:pt x="679" y="14"/>
                  </a:lnTo>
                  <a:lnTo>
                    <a:pt x="679" y="16"/>
                  </a:lnTo>
                  <a:lnTo>
                    <a:pt x="679" y="16"/>
                  </a:lnTo>
                  <a:lnTo>
                    <a:pt x="679" y="16"/>
                  </a:lnTo>
                  <a:lnTo>
                    <a:pt x="679" y="19"/>
                  </a:lnTo>
                  <a:lnTo>
                    <a:pt x="679" y="19"/>
                  </a:lnTo>
                  <a:lnTo>
                    <a:pt x="679" y="19"/>
                  </a:lnTo>
                  <a:lnTo>
                    <a:pt x="677" y="16"/>
                  </a:lnTo>
                  <a:lnTo>
                    <a:pt x="677" y="16"/>
                  </a:lnTo>
                  <a:lnTo>
                    <a:pt x="677" y="16"/>
                  </a:lnTo>
                  <a:lnTo>
                    <a:pt x="677" y="19"/>
                  </a:lnTo>
                  <a:lnTo>
                    <a:pt x="677" y="19"/>
                  </a:lnTo>
                  <a:lnTo>
                    <a:pt x="677" y="19"/>
                  </a:lnTo>
                  <a:lnTo>
                    <a:pt x="675" y="19"/>
                  </a:lnTo>
                  <a:lnTo>
                    <a:pt x="675" y="16"/>
                  </a:lnTo>
                  <a:lnTo>
                    <a:pt x="675" y="16"/>
                  </a:lnTo>
                  <a:lnTo>
                    <a:pt x="675" y="16"/>
                  </a:lnTo>
                  <a:lnTo>
                    <a:pt x="675" y="19"/>
                  </a:lnTo>
                  <a:lnTo>
                    <a:pt x="675" y="19"/>
                  </a:lnTo>
                  <a:lnTo>
                    <a:pt x="675" y="19"/>
                  </a:lnTo>
                  <a:lnTo>
                    <a:pt x="675" y="19"/>
                  </a:lnTo>
                  <a:lnTo>
                    <a:pt x="675" y="21"/>
                  </a:lnTo>
                  <a:lnTo>
                    <a:pt x="675" y="21"/>
                  </a:lnTo>
                  <a:lnTo>
                    <a:pt x="675" y="21"/>
                  </a:lnTo>
                  <a:lnTo>
                    <a:pt x="682" y="21"/>
                  </a:lnTo>
                  <a:lnTo>
                    <a:pt x="682" y="23"/>
                  </a:lnTo>
                  <a:lnTo>
                    <a:pt x="682" y="26"/>
                  </a:lnTo>
                  <a:lnTo>
                    <a:pt x="682" y="26"/>
                  </a:lnTo>
                  <a:lnTo>
                    <a:pt x="682" y="26"/>
                  </a:lnTo>
                  <a:lnTo>
                    <a:pt x="682" y="28"/>
                  </a:lnTo>
                  <a:lnTo>
                    <a:pt x="682" y="28"/>
                  </a:lnTo>
                  <a:lnTo>
                    <a:pt x="682" y="28"/>
                  </a:lnTo>
                  <a:lnTo>
                    <a:pt x="682" y="30"/>
                  </a:lnTo>
                  <a:lnTo>
                    <a:pt x="682" y="30"/>
                  </a:lnTo>
                  <a:lnTo>
                    <a:pt x="679" y="30"/>
                  </a:lnTo>
                  <a:lnTo>
                    <a:pt x="679" y="30"/>
                  </a:lnTo>
                  <a:lnTo>
                    <a:pt x="679" y="30"/>
                  </a:lnTo>
                  <a:lnTo>
                    <a:pt x="677" y="30"/>
                  </a:lnTo>
                  <a:lnTo>
                    <a:pt x="677" y="33"/>
                  </a:lnTo>
                  <a:lnTo>
                    <a:pt x="679" y="33"/>
                  </a:lnTo>
                  <a:lnTo>
                    <a:pt x="679" y="33"/>
                  </a:lnTo>
                  <a:lnTo>
                    <a:pt x="679" y="35"/>
                  </a:lnTo>
                  <a:lnTo>
                    <a:pt x="679" y="35"/>
                  </a:lnTo>
                  <a:lnTo>
                    <a:pt x="679" y="35"/>
                  </a:lnTo>
                  <a:lnTo>
                    <a:pt x="677" y="35"/>
                  </a:lnTo>
                  <a:lnTo>
                    <a:pt x="677" y="35"/>
                  </a:lnTo>
                  <a:lnTo>
                    <a:pt x="679" y="38"/>
                  </a:lnTo>
                  <a:lnTo>
                    <a:pt x="677" y="38"/>
                  </a:lnTo>
                  <a:lnTo>
                    <a:pt x="677" y="38"/>
                  </a:lnTo>
                  <a:lnTo>
                    <a:pt x="675" y="38"/>
                  </a:lnTo>
                  <a:lnTo>
                    <a:pt x="675" y="38"/>
                  </a:lnTo>
                  <a:lnTo>
                    <a:pt x="675" y="38"/>
                  </a:lnTo>
                  <a:lnTo>
                    <a:pt x="675" y="40"/>
                  </a:lnTo>
                  <a:lnTo>
                    <a:pt x="675" y="40"/>
                  </a:lnTo>
                  <a:lnTo>
                    <a:pt x="675" y="40"/>
                  </a:lnTo>
                  <a:lnTo>
                    <a:pt x="675" y="40"/>
                  </a:lnTo>
                  <a:lnTo>
                    <a:pt x="675" y="40"/>
                  </a:lnTo>
                  <a:lnTo>
                    <a:pt x="675" y="40"/>
                  </a:lnTo>
                  <a:lnTo>
                    <a:pt x="675" y="40"/>
                  </a:lnTo>
                  <a:lnTo>
                    <a:pt x="675" y="42"/>
                  </a:lnTo>
                  <a:lnTo>
                    <a:pt x="675" y="42"/>
                  </a:lnTo>
                  <a:lnTo>
                    <a:pt x="675" y="42"/>
                  </a:lnTo>
                  <a:lnTo>
                    <a:pt x="675" y="42"/>
                  </a:lnTo>
                  <a:lnTo>
                    <a:pt x="675" y="42"/>
                  </a:lnTo>
                  <a:lnTo>
                    <a:pt x="677" y="45"/>
                  </a:lnTo>
                  <a:lnTo>
                    <a:pt x="677" y="45"/>
                  </a:lnTo>
                  <a:lnTo>
                    <a:pt x="677" y="45"/>
                  </a:lnTo>
                  <a:lnTo>
                    <a:pt x="677" y="47"/>
                  </a:lnTo>
                  <a:lnTo>
                    <a:pt x="677" y="47"/>
                  </a:lnTo>
                  <a:lnTo>
                    <a:pt x="677" y="47"/>
                  </a:lnTo>
                  <a:lnTo>
                    <a:pt x="677" y="47"/>
                  </a:lnTo>
                  <a:lnTo>
                    <a:pt x="675" y="47"/>
                  </a:lnTo>
                  <a:lnTo>
                    <a:pt x="675" y="47"/>
                  </a:lnTo>
                  <a:lnTo>
                    <a:pt x="675" y="47"/>
                  </a:lnTo>
                  <a:lnTo>
                    <a:pt x="675" y="47"/>
                  </a:lnTo>
                  <a:lnTo>
                    <a:pt x="675" y="49"/>
                  </a:lnTo>
                  <a:lnTo>
                    <a:pt x="675" y="49"/>
                  </a:lnTo>
                  <a:lnTo>
                    <a:pt x="675" y="49"/>
                  </a:lnTo>
                  <a:lnTo>
                    <a:pt x="672" y="47"/>
                  </a:lnTo>
                  <a:lnTo>
                    <a:pt x="672" y="47"/>
                  </a:lnTo>
                  <a:lnTo>
                    <a:pt x="672" y="47"/>
                  </a:lnTo>
                  <a:lnTo>
                    <a:pt x="670" y="47"/>
                  </a:lnTo>
                  <a:lnTo>
                    <a:pt x="670" y="47"/>
                  </a:lnTo>
                  <a:lnTo>
                    <a:pt x="670" y="49"/>
                  </a:lnTo>
                  <a:lnTo>
                    <a:pt x="670" y="49"/>
                  </a:lnTo>
                  <a:lnTo>
                    <a:pt x="670" y="49"/>
                  </a:lnTo>
                  <a:lnTo>
                    <a:pt x="670" y="49"/>
                  </a:lnTo>
                  <a:lnTo>
                    <a:pt x="670" y="49"/>
                  </a:lnTo>
                  <a:lnTo>
                    <a:pt x="670" y="49"/>
                  </a:lnTo>
                  <a:lnTo>
                    <a:pt x="670" y="52"/>
                  </a:lnTo>
                  <a:lnTo>
                    <a:pt x="670" y="52"/>
                  </a:lnTo>
                  <a:lnTo>
                    <a:pt x="670" y="52"/>
                  </a:lnTo>
                  <a:lnTo>
                    <a:pt x="670" y="54"/>
                  </a:lnTo>
                  <a:lnTo>
                    <a:pt x="670" y="54"/>
                  </a:lnTo>
                  <a:lnTo>
                    <a:pt x="670" y="54"/>
                  </a:lnTo>
                  <a:lnTo>
                    <a:pt x="668" y="52"/>
                  </a:lnTo>
                  <a:lnTo>
                    <a:pt x="668" y="52"/>
                  </a:lnTo>
                  <a:lnTo>
                    <a:pt x="668" y="52"/>
                  </a:lnTo>
                  <a:lnTo>
                    <a:pt x="665" y="52"/>
                  </a:lnTo>
                  <a:lnTo>
                    <a:pt x="665" y="49"/>
                  </a:lnTo>
                  <a:lnTo>
                    <a:pt x="665" y="49"/>
                  </a:lnTo>
                  <a:lnTo>
                    <a:pt x="665" y="49"/>
                  </a:lnTo>
                  <a:lnTo>
                    <a:pt x="665" y="49"/>
                  </a:lnTo>
                  <a:lnTo>
                    <a:pt x="665" y="49"/>
                  </a:lnTo>
                  <a:lnTo>
                    <a:pt x="665" y="47"/>
                  </a:lnTo>
                  <a:lnTo>
                    <a:pt x="665" y="47"/>
                  </a:lnTo>
                  <a:lnTo>
                    <a:pt x="665" y="45"/>
                  </a:lnTo>
                  <a:lnTo>
                    <a:pt x="665" y="45"/>
                  </a:lnTo>
                  <a:lnTo>
                    <a:pt x="668" y="45"/>
                  </a:lnTo>
                  <a:lnTo>
                    <a:pt x="668" y="45"/>
                  </a:lnTo>
                  <a:lnTo>
                    <a:pt x="668" y="45"/>
                  </a:lnTo>
                  <a:lnTo>
                    <a:pt x="668" y="42"/>
                  </a:lnTo>
                  <a:lnTo>
                    <a:pt x="665" y="42"/>
                  </a:lnTo>
                  <a:lnTo>
                    <a:pt x="665" y="42"/>
                  </a:lnTo>
                  <a:lnTo>
                    <a:pt x="665" y="45"/>
                  </a:lnTo>
                  <a:lnTo>
                    <a:pt x="665" y="45"/>
                  </a:lnTo>
                  <a:lnTo>
                    <a:pt x="665" y="45"/>
                  </a:lnTo>
                  <a:lnTo>
                    <a:pt x="665" y="45"/>
                  </a:lnTo>
                  <a:lnTo>
                    <a:pt x="665" y="42"/>
                  </a:lnTo>
                  <a:lnTo>
                    <a:pt x="665" y="42"/>
                  </a:lnTo>
                  <a:lnTo>
                    <a:pt x="665" y="42"/>
                  </a:lnTo>
                  <a:lnTo>
                    <a:pt x="665" y="42"/>
                  </a:lnTo>
                  <a:lnTo>
                    <a:pt x="665" y="42"/>
                  </a:lnTo>
                  <a:lnTo>
                    <a:pt x="663" y="42"/>
                  </a:lnTo>
                  <a:lnTo>
                    <a:pt x="663" y="45"/>
                  </a:lnTo>
                  <a:lnTo>
                    <a:pt x="663" y="45"/>
                  </a:lnTo>
                  <a:lnTo>
                    <a:pt x="660" y="45"/>
                  </a:lnTo>
                  <a:lnTo>
                    <a:pt x="663" y="42"/>
                  </a:lnTo>
                  <a:lnTo>
                    <a:pt x="660" y="42"/>
                  </a:lnTo>
                  <a:lnTo>
                    <a:pt x="660" y="42"/>
                  </a:lnTo>
                  <a:lnTo>
                    <a:pt x="660" y="40"/>
                  </a:lnTo>
                  <a:lnTo>
                    <a:pt x="660" y="40"/>
                  </a:lnTo>
                  <a:lnTo>
                    <a:pt x="660" y="40"/>
                  </a:lnTo>
                  <a:lnTo>
                    <a:pt x="660" y="42"/>
                  </a:lnTo>
                  <a:lnTo>
                    <a:pt x="660" y="45"/>
                  </a:lnTo>
                  <a:lnTo>
                    <a:pt x="660" y="45"/>
                  </a:lnTo>
                  <a:lnTo>
                    <a:pt x="658" y="47"/>
                  </a:lnTo>
                  <a:lnTo>
                    <a:pt x="656" y="54"/>
                  </a:lnTo>
                  <a:lnTo>
                    <a:pt x="656" y="54"/>
                  </a:lnTo>
                  <a:lnTo>
                    <a:pt x="656" y="52"/>
                  </a:lnTo>
                  <a:lnTo>
                    <a:pt x="658" y="47"/>
                  </a:lnTo>
                  <a:lnTo>
                    <a:pt x="658" y="45"/>
                  </a:lnTo>
                  <a:lnTo>
                    <a:pt x="658" y="45"/>
                  </a:lnTo>
                  <a:lnTo>
                    <a:pt x="658" y="38"/>
                  </a:lnTo>
                  <a:lnTo>
                    <a:pt x="658" y="38"/>
                  </a:lnTo>
                  <a:lnTo>
                    <a:pt x="658" y="38"/>
                  </a:lnTo>
                  <a:lnTo>
                    <a:pt x="658" y="38"/>
                  </a:lnTo>
                  <a:lnTo>
                    <a:pt x="658" y="35"/>
                  </a:lnTo>
                  <a:lnTo>
                    <a:pt x="658" y="35"/>
                  </a:lnTo>
                  <a:lnTo>
                    <a:pt x="658" y="35"/>
                  </a:lnTo>
                  <a:lnTo>
                    <a:pt x="658" y="38"/>
                  </a:lnTo>
                  <a:lnTo>
                    <a:pt x="660" y="38"/>
                  </a:lnTo>
                  <a:lnTo>
                    <a:pt x="660" y="35"/>
                  </a:lnTo>
                  <a:lnTo>
                    <a:pt x="660" y="35"/>
                  </a:lnTo>
                  <a:lnTo>
                    <a:pt x="660" y="35"/>
                  </a:lnTo>
                  <a:lnTo>
                    <a:pt x="660" y="35"/>
                  </a:lnTo>
                  <a:lnTo>
                    <a:pt x="660" y="33"/>
                  </a:lnTo>
                  <a:lnTo>
                    <a:pt x="660" y="33"/>
                  </a:lnTo>
                  <a:lnTo>
                    <a:pt x="660" y="33"/>
                  </a:lnTo>
                  <a:lnTo>
                    <a:pt x="660" y="33"/>
                  </a:lnTo>
                  <a:lnTo>
                    <a:pt x="660" y="33"/>
                  </a:lnTo>
                  <a:lnTo>
                    <a:pt x="660" y="33"/>
                  </a:lnTo>
                  <a:lnTo>
                    <a:pt x="660" y="33"/>
                  </a:lnTo>
                  <a:lnTo>
                    <a:pt x="658" y="33"/>
                  </a:lnTo>
                  <a:lnTo>
                    <a:pt x="658" y="33"/>
                  </a:lnTo>
                  <a:lnTo>
                    <a:pt x="658" y="30"/>
                  </a:lnTo>
                  <a:lnTo>
                    <a:pt x="658" y="30"/>
                  </a:lnTo>
                  <a:lnTo>
                    <a:pt x="658" y="33"/>
                  </a:lnTo>
                  <a:lnTo>
                    <a:pt x="656" y="33"/>
                  </a:lnTo>
                  <a:lnTo>
                    <a:pt x="656" y="30"/>
                  </a:lnTo>
                  <a:lnTo>
                    <a:pt x="656" y="30"/>
                  </a:lnTo>
                  <a:lnTo>
                    <a:pt x="656" y="30"/>
                  </a:lnTo>
                  <a:lnTo>
                    <a:pt x="656" y="30"/>
                  </a:lnTo>
                  <a:lnTo>
                    <a:pt x="653" y="30"/>
                  </a:lnTo>
                  <a:lnTo>
                    <a:pt x="653" y="30"/>
                  </a:lnTo>
                  <a:lnTo>
                    <a:pt x="653" y="33"/>
                  </a:lnTo>
                  <a:lnTo>
                    <a:pt x="653" y="33"/>
                  </a:lnTo>
                  <a:lnTo>
                    <a:pt x="653" y="33"/>
                  </a:lnTo>
                  <a:lnTo>
                    <a:pt x="653" y="33"/>
                  </a:lnTo>
                  <a:lnTo>
                    <a:pt x="653" y="35"/>
                  </a:lnTo>
                  <a:lnTo>
                    <a:pt x="653" y="35"/>
                  </a:lnTo>
                  <a:lnTo>
                    <a:pt x="653" y="38"/>
                  </a:lnTo>
                  <a:lnTo>
                    <a:pt x="653" y="38"/>
                  </a:lnTo>
                  <a:lnTo>
                    <a:pt x="653" y="38"/>
                  </a:lnTo>
                  <a:lnTo>
                    <a:pt x="656" y="40"/>
                  </a:lnTo>
                  <a:lnTo>
                    <a:pt x="656" y="40"/>
                  </a:lnTo>
                  <a:lnTo>
                    <a:pt x="656" y="40"/>
                  </a:lnTo>
                  <a:lnTo>
                    <a:pt x="656" y="42"/>
                  </a:lnTo>
                  <a:lnTo>
                    <a:pt x="653" y="45"/>
                  </a:lnTo>
                  <a:lnTo>
                    <a:pt x="653" y="45"/>
                  </a:lnTo>
                  <a:lnTo>
                    <a:pt x="653" y="47"/>
                  </a:lnTo>
                  <a:lnTo>
                    <a:pt x="653" y="47"/>
                  </a:lnTo>
                  <a:lnTo>
                    <a:pt x="653" y="47"/>
                  </a:lnTo>
                  <a:lnTo>
                    <a:pt x="653" y="47"/>
                  </a:lnTo>
                  <a:lnTo>
                    <a:pt x="653" y="47"/>
                  </a:lnTo>
                  <a:lnTo>
                    <a:pt x="653" y="47"/>
                  </a:lnTo>
                  <a:lnTo>
                    <a:pt x="653" y="47"/>
                  </a:lnTo>
                  <a:lnTo>
                    <a:pt x="653" y="47"/>
                  </a:lnTo>
                  <a:lnTo>
                    <a:pt x="653" y="49"/>
                  </a:lnTo>
                  <a:lnTo>
                    <a:pt x="653" y="49"/>
                  </a:lnTo>
                  <a:lnTo>
                    <a:pt x="651" y="49"/>
                  </a:lnTo>
                  <a:lnTo>
                    <a:pt x="651" y="49"/>
                  </a:lnTo>
                  <a:lnTo>
                    <a:pt x="651" y="49"/>
                  </a:lnTo>
                  <a:lnTo>
                    <a:pt x="651" y="49"/>
                  </a:lnTo>
                  <a:lnTo>
                    <a:pt x="651" y="47"/>
                  </a:lnTo>
                  <a:lnTo>
                    <a:pt x="651" y="47"/>
                  </a:lnTo>
                  <a:lnTo>
                    <a:pt x="651" y="47"/>
                  </a:lnTo>
                  <a:lnTo>
                    <a:pt x="651" y="47"/>
                  </a:lnTo>
                  <a:lnTo>
                    <a:pt x="651" y="47"/>
                  </a:lnTo>
                  <a:lnTo>
                    <a:pt x="651" y="45"/>
                  </a:lnTo>
                  <a:lnTo>
                    <a:pt x="651" y="45"/>
                  </a:lnTo>
                  <a:lnTo>
                    <a:pt x="649" y="45"/>
                  </a:lnTo>
                  <a:lnTo>
                    <a:pt x="649" y="45"/>
                  </a:lnTo>
                  <a:lnTo>
                    <a:pt x="649" y="45"/>
                  </a:lnTo>
                  <a:lnTo>
                    <a:pt x="649" y="47"/>
                  </a:lnTo>
                  <a:lnTo>
                    <a:pt x="649" y="47"/>
                  </a:lnTo>
                  <a:lnTo>
                    <a:pt x="649" y="49"/>
                  </a:lnTo>
                  <a:lnTo>
                    <a:pt x="646" y="47"/>
                  </a:lnTo>
                  <a:lnTo>
                    <a:pt x="646" y="47"/>
                  </a:lnTo>
                  <a:lnTo>
                    <a:pt x="646" y="49"/>
                  </a:lnTo>
                  <a:lnTo>
                    <a:pt x="646" y="49"/>
                  </a:lnTo>
                  <a:lnTo>
                    <a:pt x="649" y="49"/>
                  </a:lnTo>
                  <a:lnTo>
                    <a:pt x="646" y="49"/>
                  </a:lnTo>
                  <a:lnTo>
                    <a:pt x="646" y="49"/>
                  </a:lnTo>
                  <a:lnTo>
                    <a:pt x="646" y="52"/>
                  </a:lnTo>
                  <a:lnTo>
                    <a:pt x="646" y="52"/>
                  </a:lnTo>
                  <a:lnTo>
                    <a:pt x="646" y="52"/>
                  </a:lnTo>
                  <a:lnTo>
                    <a:pt x="646" y="52"/>
                  </a:lnTo>
                  <a:lnTo>
                    <a:pt x="646" y="54"/>
                  </a:lnTo>
                  <a:lnTo>
                    <a:pt x="646" y="54"/>
                  </a:lnTo>
                  <a:lnTo>
                    <a:pt x="646" y="54"/>
                  </a:lnTo>
                  <a:lnTo>
                    <a:pt x="646" y="54"/>
                  </a:lnTo>
                  <a:lnTo>
                    <a:pt x="644" y="49"/>
                  </a:lnTo>
                  <a:lnTo>
                    <a:pt x="644" y="49"/>
                  </a:lnTo>
                  <a:lnTo>
                    <a:pt x="644" y="49"/>
                  </a:lnTo>
                  <a:lnTo>
                    <a:pt x="641" y="49"/>
                  </a:lnTo>
                  <a:lnTo>
                    <a:pt x="641" y="52"/>
                  </a:lnTo>
                  <a:lnTo>
                    <a:pt x="641" y="52"/>
                  </a:lnTo>
                  <a:lnTo>
                    <a:pt x="641" y="52"/>
                  </a:lnTo>
                  <a:lnTo>
                    <a:pt x="641" y="49"/>
                  </a:lnTo>
                  <a:lnTo>
                    <a:pt x="641" y="47"/>
                  </a:lnTo>
                  <a:lnTo>
                    <a:pt x="641" y="47"/>
                  </a:lnTo>
                  <a:lnTo>
                    <a:pt x="641" y="47"/>
                  </a:lnTo>
                  <a:lnTo>
                    <a:pt x="641" y="47"/>
                  </a:lnTo>
                  <a:lnTo>
                    <a:pt x="641" y="49"/>
                  </a:lnTo>
                  <a:lnTo>
                    <a:pt x="639" y="49"/>
                  </a:lnTo>
                  <a:lnTo>
                    <a:pt x="639" y="49"/>
                  </a:lnTo>
                  <a:lnTo>
                    <a:pt x="639" y="49"/>
                  </a:lnTo>
                  <a:lnTo>
                    <a:pt x="639" y="49"/>
                  </a:lnTo>
                  <a:lnTo>
                    <a:pt x="639" y="49"/>
                  </a:lnTo>
                  <a:lnTo>
                    <a:pt x="637" y="49"/>
                  </a:lnTo>
                  <a:lnTo>
                    <a:pt x="637" y="52"/>
                  </a:lnTo>
                  <a:lnTo>
                    <a:pt x="634" y="52"/>
                  </a:lnTo>
                  <a:lnTo>
                    <a:pt x="634" y="54"/>
                  </a:lnTo>
                  <a:lnTo>
                    <a:pt x="637" y="54"/>
                  </a:lnTo>
                  <a:lnTo>
                    <a:pt x="637" y="54"/>
                  </a:lnTo>
                  <a:lnTo>
                    <a:pt x="639" y="54"/>
                  </a:lnTo>
                  <a:lnTo>
                    <a:pt x="637" y="54"/>
                  </a:lnTo>
                  <a:lnTo>
                    <a:pt x="637" y="54"/>
                  </a:lnTo>
                  <a:lnTo>
                    <a:pt x="637" y="54"/>
                  </a:lnTo>
                  <a:lnTo>
                    <a:pt x="637" y="56"/>
                  </a:lnTo>
                  <a:lnTo>
                    <a:pt x="637" y="56"/>
                  </a:lnTo>
                  <a:lnTo>
                    <a:pt x="634" y="56"/>
                  </a:lnTo>
                  <a:lnTo>
                    <a:pt x="634" y="56"/>
                  </a:lnTo>
                  <a:lnTo>
                    <a:pt x="634" y="56"/>
                  </a:lnTo>
                  <a:lnTo>
                    <a:pt x="634" y="59"/>
                  </a:lnTo>
                  <a:lnTo>
                    <a:pt x="632" y="59"/>
                  </a:lnTo>
                  <a:lnTo>
                    <a:pt x="632" y="59"/>
                  </a:lnTo>
                  <a:lnTo>
                    <a:pt x="632" y="59"/>
                  </a:lnTo>
                  <a:lnTo>
                    <a:pt x="632" y="59"/>
                  </a:lnTo>
                  <a:lnTo>
                    <a:pt x="632" y="59"/>
                  </a:lnTo>
                  <a:lnTo>
                    <a:pt x="632" y="59"/>
                  </a:lnTo>
                  <a:lnTo>
                    <a:pt x="632" y="59"/>
                  </a:lnTo>
                  <a:lnTo>
                    <a:pt x="632" y="59"/>
                  </a:lnTo>
                  <a:lnTo>
                    <a:pt x="632" y="59"/>
                  </a:lnTo>
                  <a:lnTo>
                    <a:pt x="632" y="59"/>
                  </a:lnTo>
                  <a:lnTo>
                    <a:pt x="630" y="59"/>
                  </a:lnTo>
                  <a:lnTo>
                    <a:pt x="630" y="59"/>
                  </a:lnTo>
                  <a:lnTo>
                    <a:pt x="630" y="61"/>
                  </a:lnTo>
                  <a:lnTo>
                    <a:pt x="630" y="61"/>
                  </a:lnTo>
                  <a:lnTo>
                    <a:pt x="630" y="61"/>
                  </a:lnTo>
                  <a:lnTo>
                    <a:pt x="632" y="61"/>
                  </a:lnTo>
                  <a:lnTo>
                    <a:pt x="632" y="61"/>
                  </a:lnTo>
                  <a:lnTo>
                    <a:pt x="632" y="61"/>
                  </a:lnTo>
                  <a:lnTo>
                    <a:pt x="632" y="61"/>
                  </a:lnTo>
                  <a:lnTo>
                    <a:pt x="632" y="61"/>
                  </a:lnTo>
                  <a:lnTo>
                    <a:pt x="632" y="64"/>
                  </a:lnTo>
                  <a:lnTo>
                    <a:pt x="632" y="66"/>
                  </a:lnTo>
                  <a:lnTo>
                    <a:pt x="634" y="66"/>
                  </a:lnTo>
                  <a:lnTo>
                    <a:pt x="634" y="66"/>
                  </a:lnTo>
                  <a:lnTo>
                    <a:pt x="634" y="68"/>
                  </a:lnTo>
                  <a:lnTo>
                    <a:pt x="637" y="66"/>
                  </a:lnTo>
                  <a:lnTo>
                    <a:pt x="639" y="68"/>
                  </a:lnTo>
                  <a:lnTo>
                    <a:pt x="639" y="68"/>
                  </a:lnTo>
                  <a:lnTo>
                    <a:pt x="637" y="68"/>
                  </a:lnTo>
                  <a:lnTo>
                    <a:pt x="639" y="71"/>
                  </a:lnTo>
                  <a:lnTo>
                    <a:pt x="639" y="71"/>
                  </a:lnTo>
                  <a:lnTo>
                    <a:pt x="637" y="71"/>
                  </a:lnTo>
                  <a:lnTo>
                    <a:pt x="637" y="71"/>
                  </a:lnTo>
                  <a:lnTo>
                    <a:pt x="637" y="71"/>
                  </a:lnTo>
                  <a:lnTo>
                    <a:pt x="637" y="71"/>
                  </a:lnTo>
                  <a:lnTo>
                    <a:pt x="637" y="71"/>
                  </a:lnTo>
                  <a:lnTo>
                    <a:pt x="637" y="71"/>
                  </a:lnTo>
                  <a:lnTo>
                    <a:pt x="634" y="71"/>
                  </a:lnTo>
                  <a:lnTo>
                    <a:pt x="634" y="71"/>
                  </a:lnTo>
                  <a:lnTo>
                    <a:pt x="634" y="71"/>
                  </a:lnTo>
                  <a:lnTo>
                    <a:pt x="634" y="71"/>
                  </a:lnTo>
                  <a:lnTo>
                    <a:pt x="634" y="71"/>
                  </a:lnTo>
                  <a:lnTo>
                    <a:pt x="634" y="71"/>
                  </a:lnTo>
                  <a:lnTo>
                    <a:pt x="632" y="71"/>
                  </a:lnTo>
                  <a:lnTo>
                    <a:pt x="632" y="71"/>
                  </a:lnTo>
                  <a:lnTo>
                    <a:pt x="632" y="73"/>
                  </a:lnTo>
                  <a:lnTo>
                    <a:pt x="632" y="73"/>
                  </a:lnTo>
                  <a:lnTo>
                    <a:pt x="634" y="73"/>
                  </a:lnTo>
                  <a:lnTo>
                    <a:pt x="634" y="73"/>
                  </a:lnTo>
                  <a:lnTo>
                    <a:pt x="634" y="73"/>
                  </a:lnTo>
                  <a:lnTo>
                    <a:pt x="634" y="73"/>
                  </a:lnTo>
                  <a:lnTo>
                    <a:pt x="634" y="73"/>
                  </a:lnTo>
                  <a:lnTo>
                    <a:pt x="634" y="73"/>
                  </a:lnTo>
                  <a:lnTo>
                    <a:pt x="634" y="73"/>
                  </a:lnTo>
                  <a:lnTo>
                    <a:pt x="637" y="73"/>
                  </a:lnTo>
                  <a:lnTo>
                    <a:pt x="637" y="73"/>
                  </a:lnTo>
                  <a:lnTo>
                    <a:pt x="637" y="73"/>
                  </a:lnTo>
                  <a:lnTo>
                    <a:pt x="637" y="73"/>
                  </a:lnTo>
                  <a:lnTo>
                    <a:pt x="637" y="73"/>
                  </a:lnTo>
                  <a:lnTo>
                    <a:pt x="637" y="73"/>
                  </a:lnTo>
                  <a:lnTo>
                    <a:pt x="637" y="73"/>
                  </a:lnTo>
                  <a:lnTo>
                    <a:pt x="637" y="75"/>
                  </a:lnTo>
                  <a:lnTo>
                    <a:pt x="637" y="75"/>
                  </a:lnTo>
                  <a:lnTo>
                    <a:pt x="637" y="75"/>
                  </a:lnTo>
                  <a:lnTo>
                    <a:pt x="639" y="75"/>
                  </a:lnTo>
                  <a:lnTo>
                    <a:pt x="639" y="75"/>
                  </a:lnTo>
                  <a:lnTo>
                    <a:pt x="639" y="75"/>
                  </a:lnTo>
                  <a:lnTo>
                    <a:pt x="639" y="75"/>
                  </a:lnTo>
                  <a:lnTo>
                    <a:pt x="639" y="75"/>
                  </a:lnTo>
                  <a:lnTo>
                    <a:pt x="639" y="75"/>
                  </a:lnTo>
                  <a:lnTo>
                    <a:pt x="639" y="75"/>
                  </a:lnTo>
                  <a:lnTo>
                    <a:pt x="639" y="75"/>
                  </a:lnTo>
                  <a:lnTo>
                    <a:pt x="639" y="75"/>
                  </a:lnTo>
                  <a:lnTo>
                    <a:pt x="641" y="75"/>
                  </a:lnTo>
                  <a:lnTo>
                    <a:pt x="641" y="75"/>
                  </a:lnTo>
                  <a:lnTo>
                    <a:pt x="641" y="75"/>
                  </a:lnTo>
                  <a:lnTo>
                    <a:pt x="641" y="75"/>
                  </a:lnTo>
                  <a:lnTo>
                    <a:pt x="644" y="75"/>
                  </a:lnTo>
                  <a:lnTo>
                    <a:pt x="644" y="75"/>
                  </a:lnTo>
                  <a:lnTo>
                    <a:pt x="644" y="75"/>
                  </a:lnTo>
                  <a:lnTo>
                    <a:pt x="644" y="78"/>
                  </a:lnTo>
                  <a:lnTo>
                    <a:pt x="644" y="78"/>
                  </a:lnTo>
                  <a:lnTo>
                    <a:pt x="641" y="78"/>
                  </a:lnTo>
                  <a:lnTo>
                    <a:pt x="641" y="78"/>
                  </a:lnTo>
                  <a:lnTo>
                    <a:pt x="641" y="78"/>
                  </a:lnTo>
                  <a:lnTo>
                    <a:pt x="641" y="78"/>
                  </a:lnTo>
                  <a:lnTo>
                    <a:pt x="641" y="80"/>
                  </a:lnTo>
                  <a:lnTo>
                    <a:pt x="641" y="80"/>
                  </a:lnTo>
                  <a:lnTo>
                    <a:pt x="641" y="80"/>
                  </a:lnTo>
                  <a:lnTo>
                    <a:pt x="644" y="80"/>
                  </a:lnTo>
                  <a:lnTo>
                    <a:pt x="641" y="80"/>
                  </a:lnTo>
                  <a:lnTo>
                    <a:pt x="641" y="80"/>
                  </a:lnTo>
                  <a:lnTo>
                    <a:pt x="641" y="80"/>
                  </a:lnTo>
                  <a:lnTo>
                    <a:pt x="641" y="80"/>
                  </a:lnTo>
                  <a:lnTo>
                    <a:pt x="641" y="80"/>
                  </a:lnTo>
                  <a:lnTo>
                    <a:pt x="641" y="83"/>
                  </a:lnTo>
                  <a:lnTo>
                    <a:pt x="641" y="83"/>
                  </a:lnTo>
                  <a:lnTo>
                    <a:pt x="644" y="83"/>
                  </a:lnTo>
                  <a:lnTo>
                    <a:pt x="644" y="83"/>
                  </a:lnTo>
                  <a:lnTo>
                    <a:pt x="644" y="83"/>
                  </a:lnTo>
                  <a:lnTo>
                    <a:pt x="644" y="83"/>
                  </a:lnTo>
                  <a:lnTo>
                    <a:pt x="644" y="85"/>
                  </a:lnTo>
                  <a:lnTo>
                    <a:pt x="641" y="83"/>
                  </a:lnTo>
                  <a:lnTo>
                    <a:pt x="639" y="83"/>
                  </a:lnTo>
                  <a:lnTo>
                    <a:pt x="639" y="85"/>
                  </a:lnTo>
                  <a:lnTo>
                    <a:pt x="639" y="85"/>
                  </a:lnTo>
                  <a:lnTo>
                    <a:pt x="637" y="83"/>
                  </a:lnTo>
                  <a:lnTo>
                    <a:pt x="637" y="83"/>
                  </a:lnTo>
                  <a:lnTo>
                    <a:pt x="637" y="83"/>
                  </a:lnTo>
                  <a:lnTo>
                    <a:pt x="637" y="83"/>
                  </a:lnTo>
                  <a:lnTo>
                    <a:pt x="637" y="83"/>
                  </a:lnTo>
                  <a:lnTo>
                    <a:pt x="637" y="80"/>
                  </a:lnTo>
                  <a:lnTo>
                    <a:pt x="637" y="80"/>
                  </a:lnTo>
                  <a:lnTo>
                    <a:pt x="637" y="80"/>
                  </a:lnTo>
                  <a:lnTo>
                    <a:pt x="634" y="80"/>
                  </a:lnTo>
                  <a:lnTo>
                    <a:pt x="634" y="80"/>
                  </a:lnTo>
                  <a:lnTo>
                    <a:pt x="634" y="80"/>
                  </a:lnTo>
                  <a:lnTo>
                    <a:pt x="634" y="78"/>
                  </a:lnTo>
                  <a:lnTo>
                    <a:pt x="632" y="78"/>
                  </a:lnTo>
                  <a:lnTo>
                    <a:pt x="632" y="78"/>
                  </a:lnTo>
                  <a:lnTo>
                    <a:pt x="632" y="78"/>
                  </a:lnTo>
                  <a:lnTo>
                    <a:pt x="632" y="78"/>
                  </a:lnTo>
                  <a:lnTo>
                    <a:pt x="632" y="75"/>
                  </a:lnTo>
                  <a:lnTo>
                    <a:pt x="630" y="78"/>
                  </a:lnTo>
                  <a:lnTo>
                    <a:pt x="630" y="78"/>
                  </a:lnTo>
                  <a:lnTo>
                    <a:pt x="632" y="80"/>
                  </a:lnTo>
                  <a:lnTo>
                    <a:pt x="632" y="83"/>
                  </a:lnTo>
                  <a:lnTo>
                    <a:pt x="632" y="83"/>
                  </a:lnTo>
                  <a:lnTo>
                    <a:pt x="632" y="83"/>
                  </a:lnTo>
                  <a:lnTo>
                    <a:pt x="632" y="83"/>
                  </a:lnTo>
                  <a:lnTo>
                    <a:pt x="632" y="85"/>
                  </a:lnTo>
                  <a:lnTo>
                    <a:pt x="632" y="85"/>
                  </a:lnTo>
                  <a:lnTo>
                    <a:pt x="632" y="85"/>
                  </a:lnTo>
                  <a:lnTo>
                    <a:pt x="630" y="85"/>
                  </a:lnTo>
                  <a:lnTo>
                    <a:pt x="630" y="83"/>
                  </a:lnTo>
                  <a:lnTo>
                    <a:pt x="630" y="83"/>
                  </a:lnTo>
                  <a:lnTo>
                    <a:pt x="630" y="83"/>
                  </a:lnTo>
                  <a:lnTo>
                    <a:pt x="630" y="80"/>
                  </a:lnTo>
                  <a:lnTo>
                    <a:pt x="630" y="78"/>
                  </a:lnTo>
                  <a:lnTo>
                    <a:pt x="630" y="78"/>
                  </a:lnTo>
                  <a:lnTo>
                    <a:pt x="630" y="78"/>
                  </a:lnTo>
                  <a:lnTo>
                    <a:pt x="630" y="78"/>
                  </a:lnTo>
                  <a:lnTo>
                    <a:pt x="630" y="78"/>
                  </a:lnTo>
                  <a:lnTo>
                    <a:pt x="630" y="78"/>
                  </a:lnTo>
                  <a:lnTo>
                    <a:pt x="630" y="78"/>
                  </a:lnTo>
                  <a:lnTo>
                    <a:pt x="630" y="78"/>
                  </a:lnTo>
                  <a:lnTo>
                    <a:pt x="627" y="78"/>
                  </a:lnTo>
                  <a:lnTo>
                    <a:pt x="627" y="78"/>
                  </a:lnTo>
                  <a:lnTo>
                    <a:pt x="627" y="78"/>
                  </a:lnTo>
                  <a:lnTo>
                    <a:pt x="627" y="78"/>
                  </a:lnTo>
                  <a:lnTo>
                    <a:pt x="625" y="78"/>
                  </a:lnTo>
                  <a:lnTo>
                    <a:pt x="625" y="75"/>
                  </a:lnTo>
                  <a:lnTo>
                    <a:pt x="627" y="75"/>
                  </a:lnTo>
                  <a:lnTo>
                    <a:pt x="627" y="73"/>
                  </a:lnTo>
                  <a:lnTo>
                    <a:pt x="627" y="73"/>
                  </a:lnTo>
                  <a:lnTo>
                    <a:pt x="625" y="73"/>
                  </a:lnTo>
                  <a:lnTo>
                    <a:pt x="625" y="75"/>
                  </a:lnTo>
                  <a:lnTo>
                    <a:pt x="625" y="75"/>
                  </a:lnTo>
                  <a:lnTo>
                    <a:pt x="625" y="73"/>
                  </a:lnTo>
                  <a:lnTo>
                    <a:pt x="623" y="73"/>
                  </a:lnTo>
                  <a:lnTo>
                    <a:pt x="623" y="73"/>
                  </a:lnTo>
                  <a:lnTo>
                    <a:pt x="623" y="75"/>
                  </a:lnTo>
                  <a:lnTo>
                    <a:pt x="623" y="75"/>
                  </a:lnTo>
                  <a:lnTo>
                    <a:pt x="623" y="78"/>
                  </a:lnTo>
                  <a:lnTo>
                    <a:pt x="623" y="78"/>
                  </a:lnTo>
                  <a:lnTo>
                    <a:pt x="625" y="78"/>
                  </a:lnTo>
                  <a:lnTo>
                    <a:pt x="625" y="80"/>
                  </a:lnTo>
                  <a:lnTo>
                    <a:pt x="625" y="80"/>
                  </a:lnTo>
                  <a:lnTo>
                    <a:pt x="625" y="80"/>
                  </a:lnTo>
                  <a:lnTo>
                    <a:pt x="623" y="80"/>
                  </a:lnTo>
                  <a:lnTo>
                    <a:pt x="623" y="80"/>
                  </a:lnTo>
                  <a:lnTo>
                    <a:pt x="620" y="83"/>
                  </a:lnTo>
                  <a:lnTo>
                    <a:pt x="620" y="83"/>
                  </a:lnTo>
                  <a:lnTo>
                    <a:pt x="620" y="83"/>
                  </a:lnTo>
                  <a:lnTo>
                    <a:pt x="620" y="83"/>
                  </a:lnTo>
                  <a:lnTo>
                    <a:pt x="618" y="83"/>
                  </a:lnTo>
                  <a:lnTo>
                    <a:pt x="618" y="80"/>
                  </a:lnTo>
                  <a:lnTo>
                    <a:pt x="618" y="80"/>
                  </a:lnTo>
                  <a:lnTo>
                    <a:pt x="618" y="83"/>
                  </a:lnTo>
                  <a:lnTo>
                    <a:pt x="615" y="83"/>
                  </a:lnTo>
                  <a:lnTo>
                    <a:pt x="615" y="83"/>
                  </a:lnTo>
                  <a:lnTo>
                    <a:pt x="615" y="83"/>
                  </a:lnTo>
                  <a:lnTo>
                    <a:pt x="615" y="83"/>
                  </a:lnTo>
                  <a:lnTo>
                    <a:pt x="615" y="83"/>
                  </a:lnTo>
                  <a:lnTo>
                    <a:pt x="615" y="83"/>
                  </a:lnTo>
                  <a:lnTo>
                    <a:pt x="615" y="83"/>
                  </a:lnTo>
                  <a:lnTo>
                    <a:pt x="613" y="85"/>
                  </a:lnTo>
                  <a:lnTo>
                    <a:pt x="615" y="85"/>
                  </a:lnTo>
                  <a:lnTo>
                    <a:pt x="615" y="85"/>
                  </a:lnTo>
                  <a:lnTo>
                    <a:pt x="615" y="85"/>
                  </a:lnTo>
                  <a:lnTo>
                    <a:pt x="615" y="85"/>
                  </a:lnTo>
                  <a:lnTo>
                    <a:pt x="615" y="87"/>
                  </a:lnTo>
                  <a:lnTo>
                    <a:pt x="615" y="87"/>
                  </a:lnTo>
                  <a:lnTo>
                    <a:pt x="615" y="87"/>
                  </a:lnTo>
                  <a:lnTo>
                    <a:pt x="615" y="87"/>
                  </a:lnTo>
                  <a:lnTo>
                    <a:pt x="615" y="90"/>
                  </a:lnTo>
                  <a:lnTo>
                    <a:pt x="615" y="90"/>
                  </a:lnTo>
                  <a:lnTo>
                    <a:pt x="615" y="87"/>
                  </a:lnTo>
                  <a:lnTo>
                    <a:pt x="615" y="90"/>
                  </a:lnTo>
                  <a:lnTo>
                    <a:pt x="615" y="90"/>
                  </a:lnTo>
                  <a:lnTo>
                    <a:pt x="615" y="90"/>
                  </a:lnTo>
                  <a:lnTo>
                    <a:pt x="615" y="90"/>
                  </a:lnTo>
                  <a:lnTo>
                    <a:pt x="618" y="90"/>
                  </a:lnTo>
                  <a:lnTo>
                    <a:pt x="620" y="87"/>
                  </a:lnTo>
                  <a:lnTo>
                    <a:pt x="620" y="87"/>
                  </a:lnTo>
                  <a:lnTo>
                    <a:pt x="620" y="87"/>
                  </a:lnTo>
                  <a:lnTo>
                    <a:pt x="620" y="87"/>
                  </a:lnTo>
                  <a:lnTo>
                    <a:pt x="620" y="85"/>
                  </a:lnTo>
                  <a:lnTo>
                    <a:pt x="623" y="85"/>
                  </a:lnTo>
                  <a:lnTo>
                    <a:pt x="623" y="85"/>
                  </a:lnTo>
                  <a:lnTo>
                    <a:pt x="623" y="85"/>
                  </a:lnTo>
                  <a:lnTo>
                    <a:pt x="623" y="85"/>
                  </a:lnTo>
                  <a:lnTo>
                    <a:pt x="623" y="85"/>
                  </a:lnTo>
                  <a:lnTo>
                    <a:pt x="623" y="85"/>
                  </a:lnTo>
                  <a:lnTo>
                    <a:pt x="623" y="85"/>
                  </a:lnTo>
                  <a:lnTo>
                    <a:pt x="625" y="85"/>
                  </a:lnTo>
                  <a:lnTo>
                    <a:pt x="625" y="85"/>
                  </a:lnTo>
                  <a:lnTo>
                    <a:pt x="625" y="85"/>
                  </a:lnTo>
                  <a:lnTo>
                    <a:pt x="625" y="87"/>
                  </a:lnTo>
                  <a:lnTo>
                    <a:pt x="623" y="87"/>
                  </a:lnTo>
                  <a:lnTo>
                    <a:pt x="623" y="87"/>
                  </a:lnTo>
                  <a:lnTo>
                    <a:pt x="623" y="87"/>
                  </a:lnTo>
                  <a:lnTo>
                    <a:pt x="620" y="87"/>
                  </a:lnTo>
                  <a:lnTo>
                    <a:pt x="620" y="87"/>
                  </a:lnTo>
                  <a:lnTo>
                    <a:pt x="620" y="87"/>
                  </a:lnTo>
                  <a:lnTo>
                    <a:pt x="620" y="87"/>
                  </a:lnTo>
                  <a:lnTo>
                    <a:pt x="618" y="90"/>
                  </a:lnTo>
                  <a:lnTo>
                    <a:pt x="618" y="90"/>
                  </a:lnTo>
                  <a:lnTo>
                    <a:pt x="618" y="90"/>
                  </a:lnTo>
                  <a:lnTo>
                    <a:pt x="618" y="90"/>
                  </a:lnTo>
                  <a:lnTo>
                    <a:pt x="618" y="90"/>
                  </a:lnTo>
                  <a:lnTo>
                    <a:pt x="618" y="92"/>
                  </a:lnTo>
                  <a:lnTo>
                    <a:pt x="618" y="92"/>
                  </a:lnTo>
                  <a:lnTo>
                    <a:pt x="618" y="92"/>
                  </a:lnTo>
                  <a:lnTo>
                    <a:pt x="615" y="92"/>
                  </a:lnTo>
                  <a:lnTo>
                    <a:pt x="618" y="92"/>
                  </a:lnTo>
                  <a:lnTo>
                    <a:pt x="618" y="92"/>
                  </a:lnTo>
                  <a:lnTo>
                    <a:pt x="618" y="92"/>
                  </a:lnTo>
                  <a:lnTo>
                    <a:pt x="618" y="92"/>
                  </a:lnTo>
                  <a:lnTo>
                    <a:pt x="618" y="94"/>
                  </a:lnTo>
                  <a:lnTo>
                    <a:pt x="618" y="94"/>
                  </a:lnTo>
                  <a:lnTo>
                    <a:pt x="618" y="94"/>
                  </a:lnTo>
                  <a:lnTo>
                    <a:pt x="618" y="94"/>
                  </a:lnTo>
                  <a:lnTo>
                    <a:pt x="620" y="94"/>
                  </a:lnTo>
                  <a:lnTo>
                    <a:pt x="623" y="94"/>
                  </a:lnTo>
                  <a:lnTo>
                    <a:pt x="625" y="92"/>
                  </a:lnTo>
                  <a:lnTo>
                    <a:pt x="625" y="92"/>
                  </a:lnTo>
                  <a:lnTo>
                    <a:pt x="625" y="92"/>
                  </a:lnTo>
                  <a:lnTo>
                    <a:pt x="627" y="94"/>
                  </a:lnTo>
                  <a:lnTo>
                    <a:pt x="627" y="94"/>
                  </a:lnTo>
                  <a:lnTo>
                    <a:pt x="627" y="92"/>
                  </a:lnTo>
                  <a:lnTo>
                    <a:pt x="627" y="92"/>
                  </a:lnTo>
                  <a:lnTo>
                    <a:pt x="627" y="94"/>
                  </a:lnTo>
                  <a:lnTo>
                    <a:pt x="630" y="94"/>
                  </a:lnTo>
                  <a:lnTo>
                    <a:pt x="630" y="94"/>
                  </a:lnTo>
                  <a:lnTo>
                    <a:pt x="630" y="94"/>
                  </a:lnTo>
                  <a:lnTo>
                    <a:pt x="630" y="94"/>
                  </a:lnTo>
                  <a:lnTo>
                    <a:pt x="627" y="94"/>
                  </a:lnTo>
                  <a:lnTo>
                    <a:pt x="627" y="94"/>
                  </a:lnTo>
                  <a:lnTo>
                    <a:pt x="627" y="97"/>
                  </a:lnTo>
                  <a:lnTo>
                    <a:pt x="627" y="99"/>
                  </a:lnTo>
                  <a:lnTo>
                    <a:pt x="627" y="99"/>
                  </a:lnTo>
                  <a:lnTo>
                    <a:pt x="630" y="101"/>
                  </a:lnTo>
                  <a:lnTo>
                    <a:pt x="630" y="104"/>
                  </a:lnTo>
                  <a:lnTo>
                    <a:pt x="632" y="104"/>
                  </a:lnTo>
                  <a:lnTo>
                    <a:pt x="632" y="106"/>
                  </a:lnTo>
                  <a:lnTo>
                    <a:pt x="630" y="104"/>
                  </a:lnTo>
                  <a:lnTo>
                    <a:pt x="627" y="101"/>
                  </a:lnTo>
                  <a:lnTo>
                    <a:pt x="625" y="101"/>
                  </a:lnTo>
                  <a:lnTo>
                    <a:pt x="625" y="104"/>
                  </a:lnTo>
                  <a:lnTo>
                    <a:pt x="625" y="104"/>
                  </a:lnTo>
                  <a:lnTo>
                    <a:pt x="625" y="104"/>
                  </a:lnTo>
                  <a:lnTo>
                    <a:pt x="625" y="104"/>
                  </a:lnTo>
                  <a:lnTo>
                    <a:pt x="623" y="104"/>
                  </a:lnTo>
                  <a:lnTo>
                    <a:pt x="625" y="104"/>
                  </a:lnTo>
                  <a:lnTo>
                    <a:pt x="625" y="104"/>
                  </a:lnTo>
                  <a:lnTo>
                    <a:pt x="623" y="101"/>
                  </a:lnTo>
                  <a:lnTo>
                    <a:pt x="623" y="104"/>
                  </a:lnTo>
                  <a:lnTo>
                    <a:pt x="623" y="104"/>
                  </a:lnTo>
                  <a:lnTo>
                    <a:pt x="623" y="104"/>
                  </a:lnTo>
                  <a:lnTo>
                    <a:pt x="620" y="104"/>
                  </a:lnTo>
                  <a:lnTo>
                    <a:pt x="620" y="104"/>
                  </a:lnTo>
                  <a:lnTo>
                    <a:pt x="623" y="101"/>
                  </a:lnTo>
                  <a:lnTo>
                    <a:pt x="623" y="99"/>
                  </a:lnTo>
                  <a:lnTo>
                    <a:pt x="623" y="99"/>
                  </a:lnTo>
                  <a:lnTo>
                    <a:pt x="623" y="99"/>
                  </a:lnTo>
                  <a:lnTo>
                    <a:pt x="620" y="99"/>
                  </a:lnTo>
                  <a:lnTo>
                    <a:pt x="620" y="99"/>
                  </a:lnTo>
                  <a:lnTo>
                    <a:pt x="620" y="99"/>
                  </a:lnTo>
                  <a:lnTo>
                    <a:pt x="620" y="99"/>
                  </a:lnTo>
                  <a:lnTo>
                    <a:pt x="620" y="99"/>
                  </a:lnTo>
                  <a:lnTo>
                    <a:pt x="618" y="97"/>
                  </a:lnTo>
                  <a:lnTo>
                    <a:pt x="618" y="97"/>
                  </a:lnTo>
                  <a:lnTo>
                    <a:pt x="615" y="97"/>
                  </a:lnTo>
                  <a:lnTo>
                    <a:pt x="615" y="97"/>
                  </a:lnTo>
                  <a:lnTo>
                    <a:pt x="615" y="97"/>
                  </a:lnTo>
                  <a:lnTo>
                    <a:pt x="613" y="97"/>
                  </a:lnTo>
                  <a:lnTo>
                    <a:pt x="613" y="94"/>
                  </a:lnTo>
                  <a:lnTo>
                    <a:pt x="613" y="94"/>
                  </a:lnTo>
                  <a:lnTo>
                    <a:pt x="613" y="94"/>
                  </a:lnTo>
                  <a:lnTo>
                    <a:pt x="613" y="94"/>
                  </a:lnTo>
                  <a:lnTo>
                    <a:pt x="613" y="94"/>
                  </a:lnTo>
                  <a:lnTo>
                    <a:pt x="613" y="92"/>
                  </a:lnTo>
                  <a:lnTo>
                    <a:pt x="613" y="92"/>
                  </a:lnTo>
                  <a:lnTo>
                    <a:pt x="611" y="92"/>
                  </a:lnTo>
                  <a:lnTo>
                    <a:pt x="608" y="94"/>
                  </a:lnTo>
                  <a:lnTo>
                    <a:pt x="608" y="94"/>
                  </a:lnTo>
                  <a:lnTo>
                    <a:pt x="611" y="94"/>
                  </a:lnTo>
                  <a:lnTo>
                    <a:pt x="611" y="92"/>
                  </a:lnTo>
                  <a:lnTo>
                    <a:pt x="611" y="92"/>
                  </a:lnTo>
                  <a:lnTo>
                    <a:pt x="608" y="92"/>
                  </a:lnTo>
                  <a:lnTo>
                    <a:pt x="608" y="92"/>
                  </a:lnTo>
                  <a:lnTo>
                    <a:pt x="608" y="92"/>
                  </a:lnTo>
                  <a:lnTo>
                    <a:pt x="608" y="90"/>
                  </a:lnTo>
                  <a:lnTo>
                    <a:pt x="608" y="90"/>
                  </a:lnTo>
                  <a:lnTo>
                    <a:pt x="608" y="90"/>
                  </a:lnTo>
                  <a:lnTo>
                    <a:pt x="606" y="90"/>
                  </a:lnTo>
                  <a:lnTo>
                    <a:pt x="606" y="90"/>
                  </a:lnTo>
                  <a:lnTo>
                    <a:pt x="606" y="92"/>
                  </a:lnTo>
                  <a:lnTo>
                    <a:pt x="606" y="90"/>
                  </a:lnTo>
                  <a:lnTo>
                    <a:pt x="606" y="90"/>
                  </a:lnTo>
                  <a:lnTo>
                    <a:pt x="606" y="90"/>
                  </a:lnTo>
                  <a:lnTo>
                    <a:pt x="606" y="92"/>
                  </a:lnTo>
                  <a:lnTo>
                    <a:pt x="606" y="92"/>
                  </a:lnTo>
                  <a:lnTo>
                    <a:pt x="606" y="92"/>
                  </a:lnTo>
                  <a:lnTo>
                    <a:pt x="606" y="92"/>
                  </a:lnTo>
                  <a:lnTo>
                    <a:pt x="606" y="92"/>
                  </a:lnTo>
                  <a:lnTo>
                    <a:pt x="606" y="92"/>
                  </a:lnTo>
                  <a:lnTo>
                    <a:pt x="606" y="94"/>
                  </a:lnTo>
                  <a:lnTo>
                    <a:pt x="606" y="94"/>
                  </a:lnTo>
                  <a:lnTo>
                    <a:pt x="606" y="94"/>
                  </a:lnTo>
                  <a:lnTo>
                    <a:pt x="606" y="94"/>
                  </a:lnTo>
                  <a:lnTo>
                    <a:pt x="606" y="94"/>
                  </a:lnTo>
                  <a:lnTo>
                    <a:pt x="606" y="97"/>
                  </a:lnTo>
                  <a:lnTo>
                    <a:pt x="606" y="97"/>
                  </a:lnTo>
                  <a:lnTo>
                    <a:pt x="608" y="94"/>
                  </a:lnTo>
                  <a:lnTo>
                    <a:pt x="608" y="97"/>
                  </a:lnTo>
                  <a:lnTo>
                    <a:pt x="608" y="97"/>
                  </a:lnTo>
                  <a:lnTo>
                    <a:pt x="608" y="97"/>
                  </a:lnTo>
                  <a:lnTo>
                    <a:pt x="608" y="97"/>
                  </a:lnTo>
                  <a:lnTo>
                    <a:pt x="606" y="97"/>
                  </a:lnTo>
                  <a:lnTo>
                    <a:pt x="606" y="99"/>
                  </a:lnTo>
                  <a:lnTo>
                    <a:pt x="606" y="99"/>
                  </a:lnTo>
                  <a:lnTo>
                    <a:pt x="606" y="101"/>
                  </a:lnTo>
                  <a:lnTo>
                    <a:pt x="606" y="101"/>
                  </a:lnTo>
                  <a:lnTo>
                    <a:pt x="606" y="104"/>
                  </a:lnTo>
                  <a:lnTo>
                    <a:pt x="606" y="104"/>
                  </a:lnTo>
                  <a:lnTo>
                    <a:pt x="604" y="104"/>
                  </a:lnTo>
                  <a:lnTo>
                    <a:pt x="604" y="101"/>
                  </a:lnTo>
                  <a:lnTo>
                    <a:pt x="604" y="101"/>
                  </a:lnTo>
                  <a:lnTo>
                    <a:pt x="604" y="101"/>
                  </a:lnTo>
                  <a:lnTo>
                    <a:pt x="604" y="99"/>
                  </a:lnTo>
                  <a:lnTo>
                    <a:pt x="604" y="99"/>
                  </a:lnTo>
                  <a:lnTo>
                    <a:pt x="604" y="99"/>
                  </a:lnTo>
                  <a:lnTo>
                    <a:pt x="604" y="101"/>
                  </a:lnTo>
                  <a:lnTo>
                    <a:pt x="604" y="101"/>
                  </a:lnTo>
                  <a:lnTo>
                    <a:pt x="604" y="104"/>
                  </a:lnTo>
                  <a:lnTo>
                    <a:pt x="604" y="106"/>
                  </a:lnTo>
                  <a:lnTo>
                    <a:pt x="601" y="106"/>
                  </a:lnTo>
                  <a:lnTo>
                    <a:pt x="601" y="106"/>
                  </a:lnTo>
                  <a:lnTo>
                    <a:pt x="599" y="104"/>
                  </a:lnTo>
                  <a:lnTo>
                    <a:pt x="599" y="104"/>
                  </a:lnTo>
                  <a:lnTo>
                    <a:pt x="597" y="104"/>
                  </a:lnTo>
                  <a:lnTo>
                    <a:pt x="597" y="104"/>
                  </a:lnTo>
                  <a:lnTo>
                    <a:pt x="594" y="104"/>
                  </a:lnTo>
                  <a:lnTo>
                    <a:pt x="594" y="106"/>
                  </a:lnTo>
                  <a:lnTo>
                    <a:pt x="594" y="106"/>
                  </a:lnTo>
                  <a:lnTo>
                    <a:pt x="594" y="106"/>
                  </a:lnTo>
                  <a:lnTo>
                    <a:pt x="592" y="106"/>
                  </a:lnTo>
                  <a:lnTo>
                    <a:pt x="592" y="106"/>
                  </a:lnTo>
                  <a:lnTo>
                    <a:pt x="592" y="106"/>
                  </a:lnTo>
                  <a:lnTo>
                    <a:pt x="592" y="106"/>
                  </a:lnTo>
                  <a:lnTo>
                    <a:pt x="589" y="106"/>
                  </a:lnTo>
                  <a:lnTo>
                    <a:pt x="592" y="106"/>
                  </a:lnTo>
                  <a:lnTo>
                    <a:pt x="592" y="109"/>
                  </a:lnTo>
                  <a:lnTo>
                    <a:pt x="592" y="111"/>
                  </a:lnTo>
                  <a:lnTo>
                    <a:pt x="592" y="111"/>
                  </a:lnTo>
                  <a:lnTo>
                    <a:pt x="592" y="111"/>
                  </a:lnTo>
                  <a:lnTo>
                    <a:pt x="592" y="113"/>
                  </a:lnTo>
                  <a:lnTo>
                    <a:pt x="592" y="116"/>
                  </a:lnTo>
                  <a:lnTo>
                    <a:pt x="592" y="113"/>
                  </a:lnTo>
                  <a:lnTo>
                    <a:pt x="592" y="113"/>
                  </a:lnTo>
                  <a:lnTo>
                    <a:pt x="592" y="113"/>
                  </a:lnTo>
                  <a:lnTo>
                    <a:pt x="592" y="113"/>
                  </a:lnTo>
                  <a:lnTo>
                    <a:pt x="592" y="116"/>
                  </a:lnTo>
                  <a:lnTo>
                    <a:pt x="592" y="116"/>
                  </a:lnTo>
                  <a:lnTo>
                    <a:pt x="592" y="116"/>
                  </a:lnTo>
                  <a:lnTo>
                    <a:pt x="589" y="113"/>
                  </a:lnTo>
                  <a:lnTo>
                    <a:pt x="589" y="116"/>
                  </a:lnTo>
                  <a:lnTo>
                    <a:pt x="589" y="116"/>
                  </a:lnTo>
                  <a:lnTo>
                    <a:pt x="589" y="116"/>
                  </a:lnTo>
                  <a:lnTo>
                    <a:pt x="592" y="118"/>
                  </a:lnTo>
                  <a:lnTo>
                    <a:pt x="589" y="118"/>
                  </a:lnTo>
                  <a:lnTo>
                    <a:pt x="589" y="120"/>
                  </a:lnTo>
                  <a:lnTo>
                    <a:pt x="589" y="120"/>
                  </a:lnTo>
                  <a:lnTo>
                    <a:pt x="592" y="123"/>
                  </a:lnTo>
                  <a:lnTo>
                    <a:pt x="592" y="123"/>
                  </a:lnTo>
                  <a:lnTo>
                    <a:pt x="592" y="127"/>
                  </a:lnTo>
                  <a:lnTo>
                    <a:pt x="592" y="125"/>
                  </a:lnTo>
                  <a:lnTo>
                    <a:pt x="592" y="125"/>
                  </a:lnTo>
                  <a:lnTo>
                    <a:pt x="592" y="125"/>
                  </a:lnTo>
                  <a:lnTo>
                    <a:pt x="592" y="125"/>
                  </a:lnTo>
                  <a:lnTo>
                    <a:pt x="594" y="125"/>
                  </a:lnTo>
                  <a:lnTo>
                    <a:pt x="594" y="125"/>
                  </a:lnTo>
                  <a:lnTo>
                    <a:pt x="594" y="123"/>
                  </a:lnTo>
                  <a:lnTo>
                    <a:pt x="594" y="125"/>
                  </a:lnTo>
                  <a:lnTo>
                    <a:pt x="594" y="127"/>
                  </a:lnTo>
                  <a:lnTo>
                    <a:pt x="594" y="130"/>
                  </a:lnTo>
                  <a:lnTo>
                    <a:pt x="594" y="130"/>
                  </a:lnTo>
                  <a:lnTo>
                    <a:pt x="597" y="130"/>
                  </a:lnTo>
                  <a:lnTo>
                    <a:pt x="597" y="132"/>
                  </a:lnTo>
                  <a:lnTo>
                    <a:pt x="597" y="132"/>
                  </a:lnTo>
                  <a:lnTo>
                    <a:pt x="597" y="132"/>
                  </a:lnTo>
                  <a:lnTo>
                    <a:pt x="597" y="132"/>
                  </a:lnTo>
                  <a:lnTo>
                    <a:pt x="597" y="135"/>
                  </a:lnTo>
                  <a:lnTo>
                    <a:pt x="597" y="132"/>
                  </a:lnTo>
                  <a:lnTo>
                    <a:pt x="599" y="127"/>
                  </a:lnTo>
                  <a:lnTo>
                    <a:pt x="601" y="125"/>
                  </a:lnTo>
                  <a:lnTo>
                    <a:pt x="601" y="123"/>
                  </a:lnTo>
                  <a:lnTo>
                    <a:pt x="604" y="123"/>
                  </a:lnTo>
                  <a:lnTo>
                    <a:pt x="604" y="123"/>
                  </a:lnTo>
                  <a:lnTo>
                    <a:pt x="606" y="123"/>
                  </a:lnTo>
                  <a:lnTo>
                    <a:pt x="606" y="123"/>
                  </a:lnTo>
                  <a:lnTo>
                    <a:pt x="608" y="123"/>
                  </a:lnTo>
                  <a:lnTo>
                    <a:pt x="606" y="123"/>
                  </a:lnTo>
                  <a:lnTo>
                    <a:pt x="606" y="125"/>
                  </a:lnTo>
                  <a:lnTo>
                    <a:pt x="606" y="125"/>
                  </a:lnTo>
                  <a:lnTo>
                    <a:pt x="606" y="127"/>
                  </a:lnTo>
                  <a:lnTo>
                    <a:pt x="606" y="127"/>
                  </a:lnTo>
                  <a:lnTo>
                    <a:pt x="606" y="125"/>
                  </a:lnTo>
                  <a:lnTo>
                    <a:pt x="604" y="125"/>
                  </a:lnTo>
                  <a:lnTo>
                    <a:pt x="601" y="127"/>
                  </a:lnTo>
                  <a:lnTo>
                    <a:pt x="601" y="127"/>
                  </a:lnTo>
                  <a:lnTo>
                    <a:pt x="601" y="130"/>
                  </a:lnTo>
                  <a:lnTo>
                    <a:pt x="601" y="132"/>
                  </a:lnTo>
                  <a:lnTo>
                    <a:pt x="601" y="132"/>
                  </a:lnTo>
                  <a:lnTo>
                    <a:pt x="601" y="132"/>
                  </a:lnTo>
                  <a:lnTo>
                    <a:pt x="601" y="132"/>
                  </a:lnTo>
                  <a:lnTo>
                    <a:pt x="601" y="135"/>
                  </a:lnTo>
                  <a:lnTo>
                    <a:pt x="601" y="139"/>
                  </a:lnTo>
                  <a:lnTo>
                    <a:pt x="601" y="142"/>
                  </a:lnTo>
                  <a:lnTo>
                    <a:pt x="599" y="139"/>
                  </a:lnTo>
                  <a:lnTo>
                    <a:pt x="599" y="142"/>
                  </a:lnTo>
                  <a:lnTo>
                    <a:pt x="597" y="144"/>
                  </a:lnTo>
                  <a:lnTo>
                    <a:pt x="597" y="144"/>
                  </a:lnTo>
                  <a:lnTo>
                    <a:pt x="597" y="144"/>
                  </a:lnTo>
                  <a:lnTo>
                    <a:pt x="597" y="142"/>
                  </a:lnTo>
                  <a:lnTo>
                    <a:pt x="594" y="142"/>
                  </a:lnTo>
                  <a:lnTo>
                    <a:pt x="594" y="142"/>
                  </a:lnTo>
                  <a:lnTo>
                    <a:pt x="594" y="139"/>
                  </a:lnTo>
                  <a:lnTo>
                    <a:pt x="594" y="139"/>
                  </a:lnTo>
                  <a:lnTo>
                    <a:pt x="594" y="139"/>
                  </a:lnTo>
                  <a:lnTo>
                    <a:pt x="594" y="137"/>
                  </a:lnTo>
                  <a:lnTo>
                    <a:pt x="594" y="137"/>
                  </a:lnTo>
                  <a:lnTo>
                    <a:pt x="594" y="137"/>
                  </a:lnTo>
                  <a:lnTo>
                    <a:pt x="592" y="137"/>
                  </a:lnTo>
                  <a:lnTo>
                    <a:pt x="592" y="137"/>
                  </a:lnTo>
                  <a:lnTo>
                    <a:pt x="592" y="142"/>
                  </a:lnTo>
                  <a:lnTo>
                    <a:pt x="592" y="144"/>
                  </a:lnTo>
                  <a:lnTo>
                    <a:pt x="592" y="144"/>
                  </a:lnTo>
                  <a:lnTo>
                    <a:pt x="589" y="144"/>
                  </a:lnTo>
                  <a:lnTo>
                    <a:pt x="589" y="144"/>
                  </a:lnTo>
                  <a:lnTo>
                    <a:pt x="589" y="144"/>
                  </a:lnTo>
                  <a:lnTo>
                    <a:pt x="589" y="146"/>
                  </a:lnTo>
                  <a:lnTo>
                    <a:pt x="589" y="146"/>
                  </a:lnTo>
                  <a:lnTo>
                    <a:pt x="589" y="146"/>
                  </a:lnTo>
                  <a:lnTo>
                    <a:pt x="589" y="146"/>
                  </a:lnTo>
                  <a:lnTo>
                    <a:pt x="592" y="149"/>
                  </a:lnTo>
                  <a:lnTo>
                    <a:pt x="589" y="149"/>
                  </a:lnTo>
                  <a:lnTo>
                    <a:pt x="589" y="149"/>
                  </a:lnTo>
                  <a:lnTo>
                    <a:pt x="589" y="151"/>
                  </a:lnTo>
                  <a:lnTo>
                    <a:pt x="589" y="151"/>
                  </a:lnTo>
                  <a:lnTo>
                    <a:pt x="589" y="151"/>
                  </a:lnTo>
                  <a:lnTo>
                    <a:pt x="589" y="151"/>
                  </a:lnTo>
                  <a:lnTo>
                    <a:pt x="592" y="154"/>
                  </a:lnTo>
                  <a:lnTo>
                    <a:pt x="592" y="154"/>
                  </a:lnTo>
                  <a:lnTo>
                    <a:pt x="592" y="154"/>
                  </a:lnTo>
                  <a:lnTo>
                    <a:pt x="592" y="154"/>
                  </a:lnTo>
                  <a:lnTo>
                    <a:pt x="594" y="154"/>
                  </a:lnTo>
                  <a:lnTo>
                    <a:pt x="594" y="154"/>
                  </a:lnTo>
                  <a:lnTo>
                    <a:pt x="594" y="154"/>
                  </a:lnTo>
                  <a:lnTo>
                    <a:pt x="594" y="154"/>
                  </a:lnTo>
                  <a:lnTo>
                    <a:pt x="594" y="154"/>
                  </a:lnTo>
                  <a:lnTo>
                    <a:pt x="597" y="154"/>
                  </a:lnTo>
                  <a:lnTo>
                    <a:pt x="599" y="154"/>
                  </a:lnTo>
                  <a:lnTo>
                    <a:pt x="601" y="154"/>
                  </a:lnTo>
                  <a:lnTo>
                    <a:pt x="606" y="154"/>
                  </a:lnTo>
                  <a:lnTo>
                    <a:pt x="608" y="156"/>
                  </a:lnTo>
                  <a:lnTo>
                    <a:pt x="611" y="156"/>
                  </a:lnTo>
                  <a:lnTo>
                    <a:pt x="611" y="156"/>
                  </a:lnTo>
                  <a:lnTo>
                    <a:pt x="613" y="158"/>
                  </a:lnTo>
                  <a:lnTo>
                    <a:pt x="613" y="158"/>
                  </a:lnTo>
                  <a:lnTo>
                    <a:pt x="615" y="158"/>
                  </a:lnTo>
                  <a:lnTo>
                    <a:pt x="615" y="158"/>
                  </a:lnTo>
                  <a:lnTo>
                    <a:pt x="615" y="158"/>
                  </a:lnTo>
                  <a:lnTo>
                    <a:pt x="613" y="158"/>
                  </a:lnTo>
                  <a:lnTo>
                    <a:pt x="611" y="158"/>
                  </a:lnTo>
                  <a:lnTo>
                    <a:pt x="611" y="158"/>
                  </a:lnTo>
                  <a:lnTo>
                    <a:pt x="608" y="156"/>
                  </a:lnTo>
                  <a:lnTo>
                    <a:pt x="608" y="156"/>
                  </a:lnTo>
                  <a:lnTo>
                    <a:pt x="606" y="156"/>
                  </a:lnTo>
                  <a:lnTo>
                    <a:pt x="604" y="158"/>
                  </a:lnTo>
                  <a:lnTo>
                    <a:pt x="604" y="156"/>
                  </a:lnTo>
                  <a:lnTo>
                    <a:pt x="601" y="158"/>
                  </a:lnTo>
                  <a:lnTo>
                    <a:pt x="601" y="158"/>
                  </a:lnTo>
                  <a:lnTo>
                    <a:pt x="594" y="158"/>
                  </a:lnTo>
                  <a:lnTo>
                    <a:pt x="594" y="156"/>
                  </a:lnTo>
                  <a:lnTo>
                    <a:pt x="592" y="156"/>
                  </a:lnTo>
                  <a:lnTo>
                    <a:pt x="592" y="156"/>
                  </a:lnTo>
                  <a:lnTo>
                    <a:pt x="589" y="154"/>
                  </a:lnTo>
                  <a:lnTo>
                    <a:pt x="589" y="156"/>
                  </a:lnTo>
                  <a:lnTo>
                    <a:pt x="587" y="158"/>
                  </a:lnTo>
                  <a:lnTo>
                    <a:pt x="587" y="158"/>
                  </a:lnTo>
                  <a:lnTo>
                    <a:pt x="585" y="158"/>
                  </a:lnTo>
                  <a:lnTo>
                    <a:pt x="582" y="158"/>
                  </a:lnTo>
                  <a:lnTo>
                    <a:pt x="580" y="156"/>
                  </a:lnTo>
                  <a:lnTo>
                    <a:pt x="580" y="156"/>
                  </a:lnTo>
                  <a:lnTo>
                    <a:pt x="580" y="151"/>
                  </a:lnTo>
                  <a:lnTo>
                    <a:pt x="580" y="151"/>
                  </a:lnTo>
                  <a:lnTo>
                    <a:pt x="578" y="151"/>
                  </a:lnTo>
                  <a:lnTo>
                    <a:pt x="578" y="151"/>
                  </a:lnTo>
                  <a:lnTo>
                    <a:pt x="575" y="149"/>
                  </a:lnTo>
                  <a:lnTo>
                    <a:pt x="573" y="149"/>
                  </a:lnTo>
                  <a:lnTo>
                    <a:pt x="573" y="149"/>
                  </a:lnTo>
                  <a:lnTo>
                    <a:pt x="573" y="149"/>
                  </a:lnTo>
                  <a:lnTo>
                    <a:pt x="573" y="149"/>
                  </a:lnTo>
                  <a:lnTo>
                    <a:pt x="573" y="149"/>
                  </a:lnTo>
                  <a:lnTo>
                    <a:pt x="570" y="149"/>
                  </a:lnTo>
                  <a:lnTo>
                    <a:pt x="570" y="149"/>
                  </a:lnTo>
                  <a:lnTo>
                    <a:pt x="568" y="149"/>
                  </a:lnTo>
                  <a:lnTo>
                    <a:pt x="566" y="146"/>
                  </a:lnTo>
                  <a:lnTo>
                    <a:pt x="566" y="146"/>
                  </a:lnTo>
                  <a:lnTo>
                    <a:pt x="566" y="149"/>
                  </a:lnTo>
                  <a:lnTo>
                    <a:pt x="568" y="149"/>
                  </a:lnTo>
                  <a:lnTo>
                    <a:pt x="568" y="149"/>
                  </a:lnTo>
                  <a:lnTo>
                    <a:pt x="570" y="151"/>
                  </a:lnTo>
                  <a:lnTo>
                    <a:pt x="570" y="151"/>
                  </a:lnTo>
                  <a:lnTo>
                    <a:pt x="568" y="151"/>
                  </a:lnTo>
                  <a:lnTo>
                    <a:pt x="568" y="154"/>
                  </a:lnTo>
                  <a:lnTo>
                    <a:pt x="570" y="156"/>
                  </a:lnTo>
                  <a:lnTo>
                    <a:pt x="570" y="156"/>
                  </a:lnTo>
                  <a:lnTo>
                    <a:pt x="568" y="156"/>
                  </a:lnTo>
                  <a:lnTo>
                    <a:pt x="568" y="156"/>
                  </a:lnTo>
                  <a:lnTo>
                    <a:pt x="568" y="156"/>
                  </a:lnTo>
                  <a:lnTo>
                    <a:pt x="566" y="154"/>
                  </a:lnTo>
                  <a:lnTo>
                    <a:pt x="566" y="154"/>
                  </a:lnTo>
                  <a:lnTo>
                    <a:pt x="566" y="154"/>
                  </a:lnTo>
                  <a:lnTo>
                    <a:pt x="566" y="156"/>
                  </a:lnTo>
                  <a:lnTo>
                    <a:pt x="566" y="156"/>
                  </a:lnTo>
                  <a:lnTo>
                    <a:pt x="566" y="158"/>
                  </a:lnTo>
                  <a:lnTo>
                    <a:pt x="563" y="158"/>
                  </a:lnTo>
                  <a:lnTo>
                    <a:pt x="563" y="158"/>
                  </a:lnTo>
                  <a:lnTo>
                    <a:pt x="563" y="158"/>
                  </a:lnTo>
                  <a:lnTo>
                    <a:pt x="563" y="158"/>
                  </a:lnTo>
                  <a:lnTo>
                    <a:pt x="563" y="158"/>
                  </a:lnTo>
                  <a:lnTo>
                    <a:pt x="563" y="158"/>
                  </a:lnTo>
                  <a:lnTo>
                    <a:pt x="563" y="158"/>
                  </a:lnTo>
                  <a:lnTo>
                    <a:pt x="561" y="156"/>
                  </a:lnTo>
                  <a:lnTo>
                    <a:pt x="563" y="156"/>
                  </a:lnTo>
                  <a:lnTo>
                    <a:pt x="563" y="156"/>
                  </a:lnTo>
                  <a:lnTo>
                    <a:pt x="563" y="156"/>
                  </a:lnTo>
                  <a:lnTo>
                    <a:pt x="563" y="156"/>
                  </a:lnTo>
                  <a:lnTo>
                    <a:pt x="563" y="154"/>
                  </a:lnTo>
                  <a:lnTo>
                    <a:pt x="563" y="154"/>
                  </a:lnTo>
                  <a:lnTo>
                    <a:pt x="563" y="154"/>
                  </a:lnTo>
                  <a:lnTo>
                    <a:pt x="561" y="154"/>
                  </a:lnTo>
                  <a:lnTo>
                    <a:pt x="561" y="154"/>
                  </a:lnTo>
                  <a:lnTo>
                    <a:pt x="561" y="151"/>
                  </a:lnTo>
                  <a:lnTo>
                    <a:pt x="556" y="149"/>
                  </a:lnTo>
                  <a:lnTo>
                    <a:pt x="559" y="149"/>
                  </a:lnTo>
                  <a:lnTo>
                    <a:pt x="559" y="149"/>
                  </a:lnTo>
                  <a:lnTo>
                    <a:pt x="561" y="149"/>
                  </a:lnTo>
                  <a:lnTo>
                    <a:pt x="561" y="146"/>
                  </a:lnTo>
                  <a:lnTo>
                    <a:pt x="561" y="146"/>
                  </a:lnTo>
                  <a:lnTo>
                    <a:pt x="559" y="146"/>
                  </a:lnTo>
                  <a:lnTo>
                    <a:pt x="559" y="146"/>
                  </a:lnTo>
                  <a:lnTo>
                    <a:pt x="559" y="146"/>
                  </a:lnTo>
                  <a:lnTo>
                    <a:pt x="559" y="146"/>
                  </a:lnTo>
                  <a:lnTo>
                    <a:pt x="561" y="146"/>
                  </a:lnTo>
                  <a:lnTo>
                    <a:pt x="561" y="146"/>
                  </a:lnTo>
                  <a:lnTo>
                    <a:pt x="561" y="146"/>
                  </a:lnTo>
                  <a:lnTo>
                    <a:pt x="561" y="144"/>
                  </a:lnTo>
                  <a:lnTo>
                    <a:pt x="561" y="144"/>
                  </a:lnTo>
                  <a:lnTo>
                    <a:pt x="559" y="144"/>
                  </a:lnTo>
                  <a:lnTo>
                    <a:pt x="559" y="144"/>
                  </a:lnTo>
                  <a:lnTo>
                    <a:pt x="559" y="144"/>
                  </a:lnTo>
                  <a:lnTo>
                    <a:pt x="559" y="144"/>
                  </a:lnTo>
                  <a:lnTo>
                    <a:pt x="559" y="144"/>
                  </a:lnTo>
                  <a:lnTo>
                    <a:pt x="559" y="144"/>
                  </a:lnTo>
                  <a:lnTo>
                    <a:pt x="556" y="144"/>
                  </a:lnTo>
                  <a:lnTo>
                    <a:pt x="556" y="142"/>
                  </a:lnTo>
                  <a:lnTo>
                    <a:pt x="556" y="142"/>
                  </a:lnTo>
                  <a:lnTo>
                    <a:pt x="556" y="144"/>
                  </a:lnTo>
                  <a:lnTo>
                    <a:pt x="554" y="142"/>
                  </a:lnTo>
                  <a:lnTo>
                    <a:pt x="549" y="144"/>
                  </a:lnTo>
                  <a:lnTo>
                    <a:pt x="549" y="144"/>
                  </a:lnTo>
                  <a:lnTo>
                    <a:pt x="549" y="144"/>
                  </a:lnTo>
                  <a:lnTo>
                    <a:pt x="549" y="144"/>
                  </a:lnTo>
                  <a:lnTo>
                    <a:pt x="549" y="144"/>
                  </a:lnTo>
                  <a:lnTo>
                    <a:pt x="549" y="144"/>
                  </a:lnTo>
                  <a:lnTo>
                    <a:pt x="549" y="144"/>
                  </a:lnTo>
                  <a:lnTo>
                    <a:pt x="547" y="146"/>
                  </a:lnTo>
                  <a:lnTo>
                    <a:pt x="549" y="146"/>
                  </a:lnTo>
                  <a:lnTo>
                    <a:pt x="549" y="149"/>
                  </a:lnTo>
                  <a:lnTo>
                    <a:pt x="549" y="149"/>
                  </a:lnTo>
                  <a:lnTo>
                    <a:pt x="547" y="149"/>
                  </a:lnTo>
                  <a:lnTo>
                    <a:pt x="547" y="151"/>
                  </a:lnTo>
                  <a:lnTo>
                    <a:pt x="547" y="151"/>
                  </a:lnTo>
                  <a:lnTo>
                    <a:pt x="549" y="151"/>
                  </a:lnTo>
                  <a:lnTo>
                    <a:pt x="549" y="151"/>
                  </a:lnTo>
                  <a:lnTo>
                    <a:pt x="549" y="151"/>
                  </a:lnTo>
                  <a:lnTo>
                    <a:pt x="549" y="154"/>
                  </a:lnTo>
                  <a:lnTo>
                    <a:pt x="549" y="154"/>
                  </a:lnTo>
                  <a:lnTo>
                    <a:pt x="549" y="154"/>
                  </a:lnTo>
                  <a:lnTo>
                    <a:pt x="552" y="154"/>
                  </a:lnTo>
                  <a:lnTo>
                    <a:pt x="552" y="151"/>
                  </a:lnTo>
                  <a:lnTo>
                    <a:pt x="552" y="151"/>
                  </a:lnTo>
                  <a:lnTo>
                    <a:pt x="549" y="151"/>
                  </a:lnTo>
                  <a:lnTo>
                    <a:pt x="549" y="151"/>
                  </a:lnTo>
                  <a:lnTo>
                    <a:pt x="549" y="151"/>
                  </a:lnTo>
                  <a:lnTo>
                    <a:pt x="552" y="151"/>
                  </a:lnTo>
                  <a:lnTo>
                    <a:pt x="552" y="151"/>
                  </a:lnTo>
                  <a:lnTo>
                    <a:pt x="552" y="151"/>
                  </a:lnTo>
                  <a:lnTo>
                    <a:pt x="552" y="154"/>
                  </a:lnTo>
                  <a:lnTo>
                    <a:pt x="552" y="154"/>
                  </a:lnTo>
                  <a:lnTo>
                    <a:pt x="552" y="154"/>
                  </a:lnTo>
                  <a:lnTo>
                    <a:pt x="554" y="154"/>
                  </a:lnTo>
                  <a:lnTo>
                    <a:pt x="556" y="154"/>
                  </a:lnTo>
                  <a:lnTo>
                    <a:pt x="556" y="154"/>
                  </a:lnTo>
                  <a:lnTo>
                    <a:pt x="556" y="156"/>
                  </a:lnTo>
                  <a:lnTo>
                    <a:pt x="556" y="156"/>
                  </a:lnTo>
                  <a:lnTo>
                    <a:pt x="556" y="156"/>
                  </a:lnTo>
                  <a:lnTo>
                    <a:pt x="554" y="156"/>
                  </a:lnTo>
                  <a:lnTo>
                    <a:pt x="554" y="156"/>
                  </a:lnTo>
                  <a:lnTo>
                    <a:pt x="554" y="156"/>
                  </a:lnTo>
                  <a:lnTo>
                    <a:pt x="552" y="156"/>
                  </a:lnTo>
                  <a:lnTo>
                    <a:pt x="552" y="156"/>
                  </a:lnTo>
                  <a:lnTo>
                    <a:pt x="552" y="156"/>
                  </a:lnTo>
                  <a:lnTo>
                    <a:pt x="552" y="156"/>
                  </a:lnTo>
                  <a:lnTo>
                    <a:pt x="552" y="156"/>
                  </a:lnTo>
                  <a:lnTo>
                    <a:pt x="552" y="156"/>
                  </a:lnTo>
                  <a:lnTo>
                    <a:pt x="554" y="158"/>
                  </a:lnTo>
                  <a:lnTo>
                    <a:pt x="554" y="158"/>
                  </a:lnTo>
                  <a:lnTo>
                    <a:pt x="554" y="158"/>
                  </a:lnTo>
                  <a:lnTo>
                    <a:pt x="556" y="158"/>
                  </a:lnTo>
                  <a:lnTo>
                    <a:pt x="552" y="158"/>
                  </a:lnTo>
                  <a:lnTo>
                    <a:pt x="547" y="158"/>
                  </a:lnTo>
                  <a:lnTo>
                    <a:pt x="547" y="158"/>
                  </a:lnTo>
                  <a:lnTo>
                    <a:pt x="547" y="158"/>
                  </a:lnTo>
                  <a:lnTo>
                    <a:pt x="544" y="158"/>
                  </a:lnTo>
                  <a:lnTo>
                    <a:pt x="544" y="158"/>
                  </a:lnTo>
                  <a:lnTo>
                    <a:pt x="547" y="158"/>
                  </a:lnTo>
                  <a:lnTo>
                    <a:pt x="552" y="163"/>
                  </a:lnTo>
                  <a:lnTo>
                    <a:pt x="552" y="163"/>
                  </a:lnTo>
                  <a:lnTo>
                    <a:pt x="549" y="163"/>
                  </a:lnTo>
                  <a:lnTo>
                    <a:pt x="549" y="163"/>
                  </a:lnTo>
                  <a:lnTo>
                    <a:pt x="552" y="163"/>
                  </a:lnTo>
                  <a:lnTo>
                    <a:pt x="552" y="165"/>
                  </a:lnTo>
                  <a:lnTo>
                    <a:pt x="552" y="165"/>
                  </a:lnTo>
                  <a:lnTo>
                    <a:pt x="552" y="165"/>
                  </a:lnTo>
                  <a:lnTo>
                    <a:pt x="549" y="165"/>
                  </a:lnTo>
                  <a:lnTo>
                    <a:pt x="547" y="163"/>
                  </a:lnTo>
                  <a:lnTo>
                    <a:pt x="547" y="163"/>
                  </a:lnTo>
                  <a:lnTo>
                    <a:pt x="547" y="163"/>
                  </a:lnTo>
                  <a:lnTo>
                    <a:pt x="544" y="161"/>
                  </a:lnTo>
                  <a:lnTo>
                    <a:pt x="542" y="161"/>
                  </a:lnTo>
                  <a:lnTo>
                    <a:pt x="544" y="163"/>
                  </a:lnTo>
                  <a:lnTo>
                    <a:pt x="544" y="163"/>
                  </a:lnTo>
                  <a:lnTo>
                    <a:pt x="544" y="163"/>
                  </a:lnTo>
                  <a:lnTo>
                    <a:pt x="542" y="163"/>
                  </a:lnTo>
                  <a:lnTo>
                    <a:pt x="540" y="163"/>
                  </a:lnTo>
                  <a:lnTo>
                    <a:pt x="540" y="163"/>
                  </a:lnTo>
                  <a:lnTo>
                    <a:pt x="542" y="163"/>
                  </a:lnTo>
                  <a:lnTo>
                    <a:pt x="542" y="163"/>
                  </a:lnTo>
                  <a:lnTo>
                    <a:pt x="542" y="163"/>
                  </a:lnTo>
                  <a:lnTo>
                    <a:pt x="542" y="163"/>
                  </a:lnTo>
                  <a:lnTo>
                    <a:pt x="542" y="165"/>
                  </a:lnTo>
                  <a:lnTo>
                    <a:pt x="542" y="165"/>
                  </a:lnTo>
                  <a:lnTo>
                    <a:pt x="544" y="165"/>
                  </a:lnTo>
                  <a:lnTo>
                    <a:pt x="544" y="165"/>
                  </a:lnTo>
                  <a:lnTo>
                    <a:pt x="544" y="168"/>
                  </a:lnTo>
                  <a:lnTo>
                    <a:pt x="544" y="168"/>
                  </a:lnTo>
                  <a:lnTo>
                    <a:pt x="547" y="168"/>
                  </a:lnTo>
                  <a:lnTo>
                    <a:pt x="547" y="168"/>
                  </a:lnTo>
                  <a:lnTo>
                    <a:pt x="547" y="165"/>
                  </a:lnTo>
                  <a:lnTo>
                    <a:pt x="547" y="165"/>
                  </a:lnTo>
                  <a:lnTo>
                    <a:pt x="549" y="165"/>
                  </a:lnTo>
                  <a:lnTo>
                    <a:pt x="549" y="165"/>
                  </a:lnTo>
                  <a:lnTo>
                    <a:pt x="549" y="168"/>
                  </a:lnTo>
                  <a:lnTo>
                    <a:pt x="549" y="168"/>
                  </a:lnTo>
                  <a:lnTo>
                    <a:pt x="547" y="168"/>
                  </a:lnTo>
                  <a:lnTo>
                    <a:pt x="547" y="170"/>
                  </a:lnTo>
                  <a:lnTo>
                    <a:pt x="547" y="170"/>
                  </a:lnTo>
                  <a:lnTo>
                    <a:pt x="547" y="170"/>
                  </a:lnTo>
                  <a:lnTo>
                    <a:pt x="544" y="172"/>
                  </a:lnTo>
                  <a:lnTo>
                    <a:pt x="544" y="172"/>
                  </a:lnTo>
                  <a:lnTo>
                    <a:pt x="544" y="172"/>
                  </a:lnTo>
                  <a:lnTo>
                    <a:pt x="549" y="172"/>
                  </a:lnTo>
                  <a:lnTo>
                    <a:pt x="549" y="172"/>
                  </a:lnTo>
                  <a:lnTo>
                    <a:pt x="552" y="175"/>
                  </a:lnTo>
                  <a:lnTo>
                    <a:pt x="552" y="175"/>
                  </a:lnTo>
                  <a:lnTo>
                    <a:pt x="554" y="177"/>
                  </a:lnTo>
                  <a:lnTo>
                    <a:pt x="554" y="177"/>
                  </a:lnTo>
                  <a:lnTo>
                    <a:pt x="556" y="180"/>
                  </a:lnTo>
                  <a:lnTo>
                    <a:pt x="556" y="182"/>
                  </a:lnTo>
                  <a:lnTo>
                    <a:pt x="556" y="182"/>
                  </a:lnTo>
                  <a:lnTo>
                    <a:pt x="559" y="187"/>
                  </a:lnTo>
                  <a:lnTo>
                    <a:pt x="559" y="187"/>
                  </a:lnTo>
                  <a:lnTo>
                    <a:pt x="561" y="187"/>
                  </a:lnTo>
                  <a:lnTo>
                    <a:pt x="566" y="184"/>
                  </a:lnTo>
                  <a:lnTo>
                    <a:pt x="566" y="184"/>
                  </a:lnTo>
                  <a:lnTo>
                    <a:pt x="566" y="182"/>
                  </a:lnTo>
                  <a:lnTo>
                    <a:pt x="568" y="182"/>
                  </a:lnTo>
                  <a:lnTo>
                    <a:pt x="568" y="182"/>
                  </a:lnTo>
                  <a:lnTo>
                    <a:pt x="568" y="184"/>
                  </a:lnTo>
                  <a:lnTo>
                    <a:pt x="566" y="184"/>
                  </a:lnTo>
                  <a:lnTo>
                    <a:pt x="566" y="187"/>
                  </a:lnTo>
                  <a:lnTo>
                    <a:pt x="563" y="187"/>
                  </a:lnTo>
                  <a:lnTo>
                    <a:pt x="563" y="187"/>
                  </a:lnTo>
                  <a:lnTo>
                    <a:pt x="563" y="187"/>
                  </a:lnTo>
                  <a:lnTo>
                    <a:pt x="563" y="189"/>
                  </a:lnTo>
                  <a:lnTo>
                    <a:pt x="561" y="189"/>
                  </a:lnTo>
                  <a:lnTo>
                    <a:pt x="561" y="191"/>
                  </a:lnTo>
                  <a:lnTo>
                    <a:pt x="561" y="191"/>
                  </a:lnTo>
                  <a:lnTo>
                    <a:pt x="563" y="191"/>
                  </a:lnTo>
                  <a:lnTo>
                    <a:pt x="563" y="194"/>
                  </a:lnTo>
                  <a:lnTo>
                    <a:pt x="563" y="194"/>
                  </a:lnTo>
                  <a:lnTo>
                    <a:pt x="561" y="194"/>
                  </a:lnTo>
                  <a:lnTo>
                    <a:pt x="561" y="191"/>
                  </a:lnTo>
                  <a:lnTo>
                    <a:pt x="559" y="191"/>
                  </a:lnTo>
                  <a:lnTo>
                    <a:pt x="559" y="194"/>
                  </a:lnTo>
                  <a:lnTo>
                    <a:pt x="559" y="194"/>
                  </a:lnTo>
                  <a:lnTo>
                    <a:pt x="561" y="196"/>
                  </a:lnTo>
                  <a:lnTo>
                    <a:pt x="561" y="201"/>
                  </a:lnTo>
                  <a:lnTo>
                    <a:pt x="561" y="203"/>
                  </a:lnTo>
                  <a:lnTo>
                    <a:pt x="563" y="203"/>
                  </a:lnTo>
                  <a:lnTo>
                    <a:pt x="563" y="203"/>
                  </a:lnTo>
                  <a:lnTo>
                    <a:pt x="563" y="203"/>
                  </a:lnTo>
                  <a:lnTo>
                    <a:pt x="566" y="203"/>
                  </a:lnTo>
                  <a:lnTo>
                    <a:pt x="566" y="206"/>
                  </a:lnTo>
                  <a:lnTo>
                    <a:pt x="566" y="206"/>
                  </a:lnTo>
                  <a:lnTo>
                    <a:pt x="563" y="206"/>
                  </a:lnTo>
                  <a:lnTo>
                    <a:pt x="563" y="206"/>
                  </a:lnTo>
                  <a:lnTo>
                    <a:pt x="561" y="206"/>
                  </a:lnTo>
                  <a:lnTo>
                    <a:pt x="561" y="203"/>
                  </a:lnTo>
                  <a:lnTo>
                    <a:pt x="561" y="203"/>
                  </a:lnTo>
                  <a:lnTo>
                    <a:pt x="561" y="201"/>
                  </a:lnTo>
                  <a:lnTo>
                    <a:pt x="559" y="201"/>
                  </a:lnTo>
                  <a:lnTo>
                    <a:pt x="559" y="201"/>
                  </a:lnTo>
                  <a:lnTo>
                    <a:pt x="559" y="201"/>
                  </a:lnTo>
                  <a:lnTo>
                    <a:pt x="559" y="201"/>
                  </a:lnTo>
                  <a:lnTo>
                    <a:pt x="556" y="199"/>
                  </a:lnTo>
                  <a:lnTo>
                    <a:pt x="556" y="199"/>
                  </a:lnTo>
                  <a:lnTo>
                    <a:pt x="556" y="199"/>
                  </a:lnTo>
                  <a:lnTo>
                    <a:pt x="556" y="199"/>
                  </a:lnTo>
                  <a:lnTo>
                    <a:pt x="556" y="196"/>
                  </a:lnTo>
                  <a:lnTo>
                    <a:pt x="554" y="196"/>
                  </a:lnTo>
                  <a:lnTo>
                    <a:pt x="554" y="196"/>
                  </a:lnTo>
                  <a:lnTo>
                    <a:pt x="554" y="196"/>
                  </a:lnTo>
                  <a:lnTo>
                    <a:pt x="554" y="196"/>
                  </a:lnTo>
                  <a:lnTo>
                    <a:pt x="554" y="196"/>
                  </a:lnTo>
                  <a:lnTo>
                    <a:pt x="552" y="194"/>
                  </a:lnTo>
                  <a:lnTo>
                    <a:pt x="552" y="194"/>
                  </a:lnTo>
                  <a:lnTo>
                    <a:pt x="552" y="191"/>
                  </a:lnTo>
                  <a:lnTo>
                    <a:pt x="552" y="191"/>
                  </a:lnTo>
                  <a:lnTo>
                    <a:pt x="552" y="191"/>
                  </a:lnTo>
                  <a:lnTo>
                    <a:pt x="549" y="191"/>
                  </a:lnTo>
                  <a:lnTo>
                    <a:pt x="549" y="191"/>
                  </a:lnTo>
                  <a:lnTo>
                    <a:pt x="549" y="191"/>
                  </a:lnTo>
                  <a:lnTo>
                    <a:pt x="549" y="191"/>
                  </a:lnTo>
                  <a:lnTo>
                    <a:pt x="549" y="194"/>
                  </a:lnTo>
                  <a:lnTo>
                    <a:pt x="547" y="194"/>
                  </a:lnTo>
                  <a:lnTo>
                    <a:pt x="547" y="196"/>
                  </a:lnTo>
                  <a:lnTo>
                    <a:pt x="547" y="199"/>
                  </a:lnTo>
                  <a:lnTo>
                    <a:pt x="549" y="201"/>
                  </a:lnTo>
                  <a:lnTo>
                    <a:pt x="552" y="203"/>
                  </a:lnTo>
                  <a:lnTo>
                    <a:pt x="552" y="203"/>
                  </a:lnTo>
                  <a:lnTo>
                    <a:pt x="552" y="206"/>
                  </a:lnTo>
                  <a:lnTo>
                    <a:pt x="552" y="206"/>
                  </a:lnTo>
                  <a:lnTo>
                    <a:pt x="552" y="206"/>
                  </a:lnTo>
                  <a:lnTo>
                    <a:pt x="549" y="206"/>
                  </a:lnTo>
                  <a:lnTo>
                    <a:pt x="549" y="206"/>
                  </a:lnTo>
                  <a:lnTo>
                    <a:pt x="549" y="206"/>
                  </a:lnTo>
                  <a:lnTo>
                    <a:pt x="549" y="206"/>
                  </a:lnTo>
                  <a:lnTo>
                    <a:pt x="549" y="208"/>
                  </a:lnTo>
                  <a:lnTo>
                    <a:pt x="549" y="208"/>
                  </a:lnTo>
                  <a:lnTo>
                    <a:pt x="549" y="208"/>
                  </a:lnTo>
                  <a:lnTo>
                    <a:pt x="549" y="208"/>
                  </a:lnTo>
                  <a:lnTo>
                    <a:pt x="549" y="210"/>
                  </a:lnTo>
                  <a:lnTo>
                    <a:pt x="549" y="210"/>
                  </a:lnTo>
                  <a:lnTo>
                    <a:pt x="549" y="210"/>
                  </a:lnTo>
                  <a:lnTo>
                    <a:pt x="549" y="213"/>
                  </a:lnTo>
                  <a:lnTo>
                    <a:pt x="547" y="213"/>
                  </a:lnTo>
                  <a:lnTo>
                    <a:pt x="547" y="215"/>
                  </a:lnTo>
                  <a:lnTo>
                    <a:pt x="547" y="217"/>
                  </a:lnTo>
                  <a:lnTo>
                    <a:pt x="547" y="220"/>
                  </a:lnTo>
                  <a:lnTo>
                    <a:pt x="547" y="220"/>
                  </a:lnTo>
                  <a:lnTo>
                    <a:pt x="547" y="222"/>
                  </a:lnTo>
                  <a:lnTo>
                    <a:pt x="547" y="222"/>
                  </a:lnTo>
                  <a:lnTo>
                    <a:pt x="547" y="222"/>
                  </a:lnTo>
                  <a:lnTo>
                    <a:pt x="547" y="227"/>
                  </a:lnTo>
                  <a:lnTo>
                    <a:pt x="547" y="227"/>
                  </a:lnTo>
                  <a:lnTo>
                    <a:pt x="547" y="227"/>
                  </a:lnTo>
                  <a:lnTo>
                    <a:pt x="547" y="227"/>
                  </a:lnTo>
                  <a:lnTo>
                    <a:pt x="547" y="227"/>
                  </a:lnTo>
                  <a:lnTo>
                    <a:pt x="547" y="227"/>
                  </a:lnTo>
                  <a:lnTo>
                    <a:pt x="547" y="225"/>
                  </a:lnTo>
                  <a:lnTo>
                    <a:pt x="547" y="222"/>
                  </a:lnTo>
                  <a:lnTo>
                    <a:pt x="544" y="222"/>
                  </a:lnTo>
                  <a:lnTo>
                    <a:pt x="544" y="220"/>
                  </a:lnTo>
                  <a:lnTo>
                    <a:pt x="544" y="217"/>
                  </a:lnTo>
                  <a:lnTo>
                    <a:pt x="542" y="217"/>
                  </a:lnTo>
                  <a:lnTo>
                    <a:pt x="542" y="217"/>
                  </a:lnTo>
                  <a:lnTo>
                    <a:pt x="542" y="215"/>
                  </a:lnTo>
                  <a:lnTo>
                    <a:pt x="542" y="215"/>
                  </a:lnTo>
                  <a:lnTo>
                    <a:pt x="540" y="215"/>
                  </a:lnTo>
                  <a:lnTo>
                    <a:pt x="540" y="213"/>
                  </a:lnTo>
                  <a:lnTo>
                    <a:pt x="537" y="213"/>
                  </a:lnTo>
                  <a:lnTo>
                    <a:pt x="537" y="210"/>
                  </a:lnTo>
                  <a:lnTo>
                    <a:pt x="537" y="208"/>
                  </a:lnTo>
                  <a:lnTo>
                    <a:pt x="537" y="208"/>
                  </a:lnTo>
                  <a:lnTo>
                    <a:pt x="537" y="206"/>
                  </a:lnTo>
                  <a:lnTo>
                    <a:pt x="535" y="206"/>
                  </a:lnTo>
                  <a:lnTo>
                    <a:pt x="535" y="203"/>
                  </a:lnTo>
                  <a:lnTo>
                    <a:pt x="535" y="203"/>
                  </a:lnTo>
                  <a:lnTo>
                    <a:pt x="535" y="201"/>
                  </a:lnTo>
                  <a:lnTo>
                    <a:pt x="533" y="199"/>
                  </a:lnTo>
                  <a:lnTo>
                    <a:pt x="533" y="199"/>
                  </a:lnTo>
                  <a:lnTo>
                    <a:pt x="533" y="196"/>
                  </a:lnTo>
                  <a:lnTo>
                    <a:pt x="533" y="194"/>
                  </a:lnTo>
                  <a:lnTo>
                    <a:pt x="533" y="194"/>
                  </a:lnTo>
                  <a:lnTo>
                    <a:pt x="530" y="191"/>
                  </a:lnTo>
                  <a:lnTo>
                    <a:pt x="528" y="189"/>
                  </a:lnTo>
                  <a:lnTo>
                    <a:pt x="528" y="189"/>
                  </a:lnTo>
                  <a:lnTo>
                    <a:pt x="526" y="189"/>
                  </a:lnTo>
                  <a:lnTo>
                    <a:pt x="526" y="187"/>
                  </a:lnTo>
                  <a:lnTo>
                    <a:pt x="526" y="187"/>
                  </a:lnTo>
                  <a:lnTo>
                    <a:pt x="526" y="184"/>
                  </a:lnTo>
                  <a:lnTo>
                    <a:pt x="526" y="184"/>
                  </a:lnTo>
                  <a:lnTo>
                    <a:pt x="526" y="182"/>
                  </a:lnTo>
                  <a:lnTo>
                    <a:pt x="526" y="182"/>
                  </a:lnTo>
                  <a:lnTo>
                    <a:pt x="526" y="182"/>
                  </a:lnTo>
                  <a:lnTo>
                    <a:pt x="526" y="182"/>
                  </a:lnTo>
                  <a:lnTo>
                    <a:pt x="523" y="180"/>
                  </a:lnTo>
                  <a:lnTo>
                    <a:pt x="523" y="180"/>
                  </a:lnTo>
                  <a:lnTo>
                    <a:pt x="523" y="177"/>
                  </a:lnTo>
                  <a:lnTo>
                    <a:pt x="523" y="177"/>
                  </a:lnTo>
                  <a:lnTo>
                    <a:pt x="523" y="177"/>
                  </a:lnTo>
                  <a:lnTo>
                    <a:pt x="526" y="177"/>
                  </a:lnTo>
                  <a:lnTo>
                    <a:pt x="526" y="177"/>
                  </a:lnTo>
                  <a:lnTo>
                    <a:pt x="526" y="175"/>
                  </a:lnTo>
                  <a:lnTo>
                    <a:pt x="526" y="175"/>
                  </a:lnTo>
                  <a:lnTo>
                    <a:pt x="526" y="175"/>
                  </a:lnTo>
                  <a:lnTo>
                    <a:pt x="526" y="175"/>
                  </a:lnTo>
                  <a:lnTo>
                    <a:pt x="526" y="175"/>
                  </a:lnTo>
                  <a:lnTo>
                    <a:pt x="526" y="175"/>
                  </a:lnTo>
                  <a:lnTo>
                    <a:pt x="526" y="175"/>
                  </a:lnTo>
                  <a:lnTo>
                    <a:pt x="523" y="175"/>
                  </a:lnTo>
                  <a:lnTo>
                    <a:pt x="523" y="175"/>
                  </a:lnTo>
                  <a:lnTo>
                    <a:pt x="523" y="175"/>
                  </a:lnTo>
                  <a:lnTo>
                    <a:pt x="523" y="175"/>
                  </a:lnTo>
                  <a:lnTo>
                    <a:pt x="521" y="175"/>
                  </a:lnTo>
                  <a:lnTo>
                    <a:pt x="521" y="175"/>
                  </a:lnTo>
                  <a:lnTo>
                    <a:pt x="521" y="172"/>
                  </a:lnTo>
                  <a:lnTo>
                    <a:pt x="521" y="170"/>
                  </a:lnTo>
                  <a:lnTo>
                    <a:pt x="521" y="170"/>
                  </a:lnTo>
                  <a:lnTo>
                    <a:pt x="518" y="170"/>
                  </a:lnTo>
                  <a:lnTo>
                    <a:pt x="518" y="170"/>
                  </a:lnTo>
                  <a:lnTo>
                    <a:pt x="518" y="170"/>
                  </a:lnTo>
                  <a:lnTo>
                    <a:pt x="518" y="170"/>
                  </a:lnTo>
                  <a:lnTo>
                    <a:pt x="518" y="168"/>
                  </a:lnTo>
                  <a:lnTo>
                    <a:pt x="516" y="168"/>
                  </a:lnTo>
                  <a:lnTo>
                    <a:pt x="518" y="165"/>
                  </a:lnTo>
                  <a:lnTo>
                    <a:pt x="518" y="163"/>
                  </a:lnTo>
                  <a:lnTo>
                    <a:pt x="518" y="163"/>
                  </a:lnTo>
                  <a:lnTo>
                    <a:pt x="518" y="161"/>
                  </a:lnTo>
                  <a:lnTo>
                    <a:pt x="518" y="161"/>
                  </a:lnTo>
                  <a:lnTo>
                    <a:pt x="521" y="161"/>
                  </a:lnTo>
                  <a:lnTo>
                    <a:pt x="521" y="163"/>
                  </a:lnTo>
                  <a:lnTo>
                    <a:pt x="521" y="163"/>
                  </a:lnTo>
                  <a:lnTo>
                    <a:pt x="521" y="161"/>
                  </a:lnTo>
                  <a:lnTo>
                    <a:pt x="521" y="161"/>
                  </a:lnTo>
                  <a:lnTo>
                    <a:pt x="521" y="161"/>
                  </a:lnTo>
                  <a:lnTo>
                    <a:pt x="518" y="158"/>
                  </a:lnTo>
                  <a:lnTo>
                    <a:pt x="521" y="158"/>
                  </a:lnTo>
                  <a:lnTo>
                    <a:pt x="521" y="156"/>
                  </a:lnTo>
                  <a:lnTo>
                    <a:pt x="518" y="156"/>
                  </a:lnTo>
                  <a:lnTo>
                    <a:pt x="516" y="158"/>
                  </a:lnTo>
                  <a:lnTo>
                    <a:pt x="514" y="158"/>
                  </a:lnTo>
                  <a:lnTo>
                    <a:pt x="514" y="161"/>
                  </a:lnTo>
                  <a:lnTo>
                    <a:pt x="514" y="163"/>
                  </a:lnTo>
                  <a:lnTo>
                    <a:pt x="514" y="163"/>
                  </a:lnTo>
                  <a:lnTo>
                    <a:pt x="511" y="165"/>
                  </a:lnTo>
                  <a:lnTo>
                    <a:pt x="511" y="165"/>
                  </a:lnTo>
                  <a:lnTo>
                    <a:pt x="511" y="165"/>
                  </a:lnTo>
                  <a:lnTo>
                    <a:pt x="511" y="165"/>
                  </a:lnTo>
                  <a:lnTo>
                    <a:pt x="511" y="168"/>
                  </a:lnTo>
                  <a:lnTo>
                    <a:pt x="509" y="168"/>
                  </a:lnTo>
                  <a:lnTo>
                    <a:pt x="509" y="168"/>
                  </a:lnTo>
                  <a:lnTo>
                    <a:pt x="507" y="168"/>
                  </a:lnTo>
                  <a:lnTo>
                    <a:pt x="507" y="168"/>
                  </a:lnTo>
                  <a:lnTo>
                    <a:pt x="507" y="168"/>
                  </a:lnTo>
                  <a:lnTo>
                    <a:pt x="507" y="170"/>
                  </a:lnTo>
                  <a:lnTo>
                    <a:pt x="507" y="172"/>
                  </a:lnTo>
                  <a:lnTo>
                    <a:pt x="507" y="172"/>
                  </a:lnTo>
                  <a:lnTo>
                    <a:pt x="507" y="172"/>
                  </a:lnTo>
                  <a:lnTo>
                    <a:pt x="507" y="172"/>
                  </a:lnTo>
                  <a:lnTo>
                    <a:pt x="507" y="175"/>
                  </a:lnTo>
                  <a:lnTo>
                    <a:pt x="507" y="177"/>
                  </a:lnTo>
                  <a:lnTo>
                    <a:pt x="509" y="180"/>
                  </a:lnTo>
                  <a:lnTo>
                    <a:pt x="507" y="180"/>
                  </a:lnTo>
                  <a:lnTo>
                    <a:pt x="507" y="180"/>
                  </a:lnTo>
                  <a:lnTo>
                    <a:pt x="504" y="180"/>
                  </a:lnTo>
                  <a:lnTo>
                    <a:pt x="504" y="180"/>
                  </a:lnTo>
                  <a:lnTo>
                    <a:pt x="504" y="180"/>
                  </a:lnTo>
                  <a:lnTo>
                    <a:pt x="504" y="180"/>
                  </a:lnTo>
                  <a:lnTo>
                    <a:pt x="504" y="180"/>
                  </a:lnTo>
                  <a:lnTo>
                    <a:pt x="502" y="180"/>
                  </a:lnTo>
                  <a:lnTo>
                    <a:pt x="502" y="180"/>
                  </a:lnTo>
                  <a:lnTo>
                    <a:pt x="499" y="182"/>
                  </a:lnTo>
                  <a:lnTo>
                    <a:pt x="499" y="182"/>
                  </a:lnTo>
                  <a:lnTo>
                    <a:pt x="499" y="182"/>
                  </a:lnTo>
                  <a:lnTo>
                    <a:pt x="499" y="180"/>
                  </a:lnTo>
                  <a:lnTo>
                    <a:pt x="499" y="180"/>
                  </a:lnTo>
                  <a:lnTo>
                    <a:pt x="497" y="180"/>
                  </a:lnTo>
                  <a:lnTo>
                    <a:pt x="497" y="180"/>
                  </a:lnTo>
                  <a:lnTo>
                    <a:pt x="497" y="180"/>
                  </a:lnTo>
                  <a:lnTo>
                    <a:pt x="497" y="182"/>
                  </a:lnTo>
                  <a:lnTo>
                    <a:pt x="495" y="182"/>
                  </a:lnTo>
                  <a:lnTo>
                    <a:pt x="495" y="182"/>
                  </a:lnTo>
                  <a:lnTo>
                    <a:pt x="495" y="182"/>
                  </a:lnTo>
                  <a:lnTo>
                    <a:pt x="495" y="184"/>
                  </a:lnTo>
                  <a:lnTo>
                    <a:pt x="495" y="184"/>
                  </a:lnTo>
                  <a:lnTo>
                    <a:pt x="495" y="184"/>
                  </a:lnTo>
                  <a:lnTo>
                    <a:pt x="495" y="182"/>
                  </a:lnTo>
                  <a:lnTo>
                    <a:pt x="495" y="184"/>
                  </a:lnTo>
                  <a:lnTo>
                    <a:pt x="495" y="184"/>
                  </a:lnTo>
                  <a:lnTo>
                    <a:pt x="495" y="184"/>
                  </a:lnTo>
                  <a:lnTo>
                    <a:pt x="495" y="184"/>
                  </a:lnTo>
                  <a:lnTo>
                    <a:pt x="495" y="184"/>
                  </a:lnTo>
                  <a:lnTo>
                    <a:pt x="495" y="187"/>
                  </a:lnTo>
                  <a:lnTo>
                    <a:pt x="497" y="189"/>
                  </a:lnTo>
                  <a:lnTo>
                    <a:pt x="497" y="191"/>
                  </a:lnTo>
                  <a:lnTo>
                    <a:pt x="495" y="191"/>
                  </a:lnTo>
                  <a:lnTo>
                    <a:pt x="495" y="189"/>
                  </a:lnTo>
                  <a:lnTo>
                    <a:pt x="495" y="189"/>
                  </a:lnTo>
                  <a:lnTo>
                    <a:pt x="495" y="189"/>
                  </a:lnTo>
                  <a:lnTo>
                    <a:pt x="492" y="189"/>
                  </a:lnTo>
                  <a:lnTo>
                    <a:pt x="492" y="187"/>
                  </a:lnTo>
                  <a:lnTo>
                    <a:pt x="492" y="189"/>
                  </a:lnTo>
                  <a:lnTo>
                    <a:pt x="492" y="189"/>
                  </a:lnTo>
                  <a:lnTo>
                    <a:pt x="492" y="189"/>
                  </a:lnTo>
                  <a:lnTo>
                    <a:pt x="492" y="191"/>
                  </a:lnTo>
                  <a:lnTo>
                    <a:pt x="490" y="191"/>
                  </a:lnTo>
                  <a:lnTo>
                    <a:pt x="490" y="191"/>
                  </a:lnTo>
                  <a:lnTo>
                    <a:pt x="490" y="191"/>
                  </a:lnTo>
                  <a:lnTo>
                    <a:pt x="490" y="189"/>
                  </a:lnTo>
                  <a:lnTo>
                    <a:pt x="488" y="191"/>
                  </a:lnTo>
                  <a:lnTo>
                    <a:pt x="481" y="199"/>
                  </a:lnTo>
                  <a:lnTo>
                    <a:pt x="481" y="199"/>
                  </a:lnTo>
                  <a:lnTo>
                    <a:pt x="481" y="201"/>
                  </a:lnTo>
                  <a:lnTo>
                    <a:pt x="481" y="201"/>
                  </a:lnTo>
                  <a:lnTo>
                    <a:pt x="481" y="201"/>
                  </a:lnTo>
                  <a:lnTo>
                    <a:pt x="481" y="201"/>
                  </a:lnTo>
                  <a:lnTo>
                    <a:pt x="481" y="201"/>
                  </a:lnTo>
                  <a:lnTo>
                    <a:pt x="478" y="206"/>
                  </a:lnTo>
                  <a:lnTo>
                    <a:pt x="478" y="206"/>
                  </a:lnTo>
                  <a:lnTo>
                    <a:pt x="476" y="206"/>
                  </a:lnTo>
                  <a:lnTo>
                    <a:pt x="476" y="208"/>
                  </a:lnTo>
                  <a:lnTo>
                    <a:pt x="476" y="208"/>
                  </a:lnTo>
                  <a:lnTo>
                    <a:pt x="476" y="210"/>
                  </a:lnTo>
                  <a:lnTo>
                    <a:pt x="473" y="213"/>
                  </a:lnTo>
                  <a:lnTo>
                    <a:pt x="473" y="220"/>
                  </a:lnTo>
                  <a:lnTo>
                    <a:pt x="473" y="227"/>
                  </a:lnTo>
                  <a:lnTo>
                    <a:pt x="473" y="227"/>
                  </a:lnTo>
                  <a:lnTo>
                    <a:pt x="473" y="227"/>
                  </a:lnTo>
                  <a:lnTo>
                    <a:pt x="473" y="227"/>
                  </a:lnTo>
                  <a:lnTo>
                    <a:pt x="476" y="229"/>
                  </a:lnTo>
                  <a:lnTo>
                    <a:pt x="476" y="232"/>
                  </a:lnTo>
                  <a:lnTo>
                    <a:pt x="476" y="232"/>
                  </a:lnTo>
                  <a:lnTo>
                    <a:pt x="476" y="232"/>
                  </a:lnTo>
                  <a:lnTo>
                    <a:pt x="476" y="234"/>
                  </a:lnTo>
                  <a:lnTo>
                    <a:pt x="476" y="234"/>
                  </a:lnTo>
                  <a:lnTo>
                    <a:pt x="476" y="234"/>
                  </a:lnTo>
                  <a:lnTo>
                    <a:pt x="476" y="236"/>
                  </a:lnTo>
                  <a:lnTo>
                    <a:pt x="476" y="236"/>
                  </a:lnTo>
                  <a:lnTo>
                    <a:pt x="476" y="241"/>
                  </a:lnTo>
                  <a:lnTo>
                    <a:pt x="476" y="244"/>
                  </a:lnTo>
                  <a:lnTo>
                    <a:pt x="476" y="246"/>
                  </a:lnTo>
                  <a:lnTo>
                    <a:pt x="476" y="248"/>
                  </a:lnTo>
                  <a:lnTo>
                    <a:pt x="476" y="251"/>
                  </a:lnTo>
                  <a:lnTo>
                    <a:pt x="476" y="251"/>
                  </a:lnTo>
                  <a:lnTo>
                    <a:pt x="476" y="251"/>
                  </a:lnTo>
                  <a:lnTo>
                    <a:pt x="476" y="251"/>
                  </a:lnTo>
                  <a:lnTo>
                    <a:pt x="476" y="251"/>
                  </a:lnTo>
                  <a:lnTo>
                    <a:pt x="476" y="251"/>
                  </a:lnTo>
                  <a:lnTo>
                    <a:pt x="478" y="251"/>
                  </a:lnTo>
                  <a:lnTo>
                    <a:pt x="478" y="248"/>
                  </a:lnTo>
                  <a:lnTo>
                    <a:pt x="481" y="248"/>
                  </a:lnTo>
                  <a:lnTo>
                    <a:pt x="483" y="251"/>
                  </a:lnTo>
                  <a:lnTo>
                    <a:pt x="483" y="251"/>
                  </a:lnTo>
                  <a:lnTo>
                    <a:pt x="485" y="251"/>
                  </a:lnTo>
                  <a:lnTo>
                    <a:pt x="485" y="253"/>
                  </a:lnTo>
                  <a:lnTo>
                    <a:pt x="485" y="255"/>
                  </a:lnTo>
                  <a:lnTo>
                    <a:pt x="485" y="258"/>
                  </a:lnTo>
                  <a:lnTo>
                    <a:pt x="483" y="258"/>
                  </a:lnTo>
                  <a:lnTo>
                    <a:pt x="483" y="260"/>
                  </a:lnTo>
                  <a:lnTo>
                    <a:pt x="478" y="262"/>
                  </a:lnTo>
                  <a:lnTo>
                    <a:pt x="478" y="262"/>
                  </a:lnTo>
                  <a:lnTo>
                    <a:pt x="476" y="265"/>
                  </a:lnTo>
                  <a:lnTo>
                    <a:pt x="476" y="265"/>
                  </a:lnTo>
                  <a:lnTo>
                    <a:pt x="476" y="265"/>
                  </a:lnTo>
                  <a:lnTo>
                    <a:pt x="476" y="265"/>
                  </a:lnTo>
                  <a:lnTo>
                    <a:pt x="476" y="265"/>
                  </a:lnTo>
                  <a:lnTo>
                    <a:pt x="473" y="267"/>
                  </a:lnTo>
                  <a:lnTo>
                    <a:pt x="473" y="267"/>
                  </a:lnTo>
                  <a:lnTo>
                    <a:pt x="471" y="270"/>
                  </a:lnTo>
                  <a:lnTo>
                    <a:pt x="469" y="270"/>
                  </a:lnTo>
                  <a:lnTo>
                    <a:pt x="469" y="272"/>
                  </a:lnTo>
                  <a:lnTo>
                    <a:pt x="469" y="272"/>
                  </a:lnTo>
                  <a:lnTo>
                    <a:pt x="466" y="274"/>
                  </a:lnTo>
                  <a:lnTo>
                    <a:pt x="462" y="279"/>
                  </a:lnTo>
                  <a:lnTo>
                    <a:pt x="459" y="279"/>
                  </a:lnTo>
                  <a:lnTo>
                    <a:pt x="459" y="279"/>
                  </a:lnTo>
                  <a:lnTo>
                    <a:pt x="459" y="279"/>
                  </a:lnTo>
                  <a:lnTo>
                    <a:pt x="457" y="279"/>
                  </a:lnTo>
                  <a:lnTo>
                    <a:pt x="457" y="279"/>
                  </a:lnTo>
                  <a:lnTo>
                    <a:pt x="457" y="279"/>
                  </a:lnTo>
                  <a:lnTo>
                    <a:pt x="454" y="279"/>
                  </a:lnTo>
                  <a:lnTo>
                    <a:pt x="454" y="284"/>
                  </a:lnTo>
                  <a:lnTo>
                    <a:pt x="454" y="284"/>
                  </a:lnTo>
                  <a:lnTo>
                    <a:pt x="452" y="286"/>
                  </a:lnTo>
                  <a:lnTo>
                    <a:pt x="454" y="286"/>
                  </a:lnTo>
                  <a:lnTo>
                    <a:pt x="454" y="286"/>
                  </a:lnTo>
                  <a:lnTo>
                    <a:pt x="454" y="288"/>
                  </a:lnTo>
                  <a:lnTo>
                    <a:pt x="454" y="288"/>
                  </a:lnTo>
                  <a:lnTo>
                    <a:pt x="454" y="291"/>
                  </a:lnTo>
                  <a:lnTo>
                    <a:pt x="452" y="293"/>
                  </a:lnTo>
                  <a:lnTo>
                    <a:pt x="452" y="293"/>
                  </a:lnTo>
                  <a:lnTo>
                    <a:pt x="450" y="293"/>
                  </a:lnTo>
                  <a:lnTo>
                    <a:pt x="447" y="293"/>
                  </a:lnTo>
                  <a:lnTo>
                    <a:pt x="447" y="293"/>
                  </a:lnTo>
                  <a:lnTo>
                    <a:pt x="447" y="293"/>
                  </a:lnTo>
                  <a:lnTo>
                    <a:pt x="447" y="293"/>
                  </a:lnTo>
                  <a:lnTo>
                    <a:pt x="445" y="293"/>
                  </a:lnTo>
                  <a:lnTo>
                    <a:pt x="445" y="296"/>
                  </a:lnTo>
                  <a:lnTo>
                    <a:pt x="447" y="296"/>
                  </a:lnTo>
                  <a:lnTo>
                    <a:pt x="447" y="296"/>
                  </a:lnTo>
                  <a:lnTo>
                    <a:pt x="447" y="296"/>
                  </a:lnTo>
                  <a:lnTo>
                    <a:pt x="447" y="298"/>
                  </a:lnTo>
                  <a:lnTo>
                    <a:pt x="447" y="298"/>
                  </a:lnTo>
                  <a:lnTo>
                    <a:pt x="447" y="298"/>
                  </a:lnTo>
                  <a:lnTo>
                    <a:pt x="447" y="300"/>
                  </a:lnTo>
                  <a:lnTo>
                    <a:pt x="445" y="303"/>
                  </a:lnTo>
                  <a:lnTo>
                    <a:pt x="445" y="305"/>
                  </a:lnTo>
                  <a:lnTo>
                    <a:pt x="445" y="305"/>
                  </a:lnTo>
                  <a:lnTo>
                    <a:pt x="443" y="307"/>
                  </a:lnTo>
                  <a:lnTo>
                    <a:pt x="443" y="307"/>
                  </a:lnTo>
                  <a:lnTo>
                    <a:pt x="443" y="307"/>
                  </a:lnTo>
                  <a:lnTo>
                    <a:pt x="443" y="310"/>
                  </a:lnTo>
                  <a:lnTo>
                    <a:pt x="443" y="310"/>
                  </a:lnTo>
                  <a:lnTo>
                    <a:pt x="443" y="310"/>
                  </a:lnTo>
                  <a:lnTo>
                    <a:pt x="440" y="315"/>
                  </a:lnTo>
                  <a:lnTo>
                    <a:pt x="436" y="324"/>
                  </a:lnTo>
                  <a:lnTo>
                    <a:pt x="431" y="331"/>
                  </a:lnTo>
                  <a:lnTo>
                    <a:pt x="424" y="338"/>
                  </a:lnTo>
                  <a:lnTo>
                    <a:pt x="424" y="338"/>
                  </a:lnTo>
                  <a:lnTo>
                    <a:pt x="421" y="338"/>
                  </a:lnTo>
                  <a:lnTo>
                    <a:pt x="421" y="341"/>
                  </a:lnTo>
                  <a:lnTo>
                    <a:pt x="412" y="348"/>
                  </a:lnTo>
                  <a:lnTo>
                    <a:pt x="402" y="350"/>
                  </a:lnTo>
                  <a:lnTo>
                    <a:pt x="395" y="355"/>
                  </a:lnTo>
                  <a:lnTo>
                    <a:pt x="381" y="362"/>
                  </a:lnTo>
                  <a:lnTo>
                    <a:pt x="374" y="364"/>
                  </a:lnTo>
                  <a:lnTo>
                    <a:pt x="367" y="364"/>
                  </a:lnTo>
                  <a:lnTo>
                    <a:pt x="357" y="367"/>
                  </a:lnTo>
                  <a:lnTo>
                    <a:pt x="353" y="367"/>
                  </a:lnTo>
                  <a:lnTo>
                    <a:pt x="350" y="367"/>
                  </a:lnTo>
                  <a:lnTo>
                    <a:pt x="348" y="367"/>
                  </a:lnTo>
                  <a:lnTo>
                    <a:pt x="348" y="367"/>
                  </a:lnTo>
                  <a:lnTo>
                    <a:pt x="348" y="367"/>
                  </a:lnTo>
                  <a:lnTo>
                    <a:pt x="348" y="369"/>
                  </a:lnTo>
                  <a:lnTo>
                    <a:pt x="348" y="369"/>
                  </a:lnTo>
                  <a:lnTo>
                    <a:pt x="348" y="369"/>
                  </a:lnTo>
                  <a:lnTo>
                    <a:pt x="346" y="369"/>
                  </a:lnTo>
                  <a:lnTo>
                    <a:pt x="346" y="369"/>
                  </a:lnTo>
                  <a:lnTo>
                    <a:pt x="346" y="369"/>
                  </a:lnTo>
                  <a:lnTo>
                    <a:pt x="343" y="371"/>
                  </a:lnTo>
                  <a:lnTo>
                    <a:pt x="343" y="371"/>
                  </a:lnTo>
                  <a:lnTo>
                    <a:pt x="343" y="371"/>
                  </a:lnTo>
                  <a:lnTo>
                    <a:pt x="341" y="374"/>
                  </a:lnTo>
                  <a:lnTo>
                    <a:pt x="341" y="374"/>
                  </a:lnTo>
                  <a:lnTo>
                    <a:pt x="339" y="371"/>
                  </a:lnTo>
                  <a:lnTo>
                    <a:pt x="339" y="371"/>
                  </a:lnTo>
                  <a:lnTo>
                    <a:pt x="336" y="371"/>
                  </a:lnTo>
                  <a:lnTo>
                    <a:pt x="336" y="369"/>
                  </a:lnTo>
                  <a:lnTo>
                    <a:pt x="336" y="369"/>
                  </a:lnTo>
                  <a:lnTo>
                    <a:pt x="336" y="369"/>
                  </a:lnTo>
                  <a:lnTo>
                    <a:pt x="336" y="369"/>
                  </a:lnTo>
                  <a:lnTo>
                    <a:pt x="334" y="369"/>
                  </a:lnTo>
                  <a:lnTo>
                    <a:pt x="334" y="369"/>
                  </a:lnTo>
                  <a:lnTo>
                    <a:pt x="334" y="369"/>
                  </a:lnTo>
                  <a:lnTo>
                    <a:pt x="334" y="369"/>
                  </a:lnTo>
                  <a:lnTo>
                    <a:pt x="331" y="369"/>
                  </a:lnTo>
                  <a:lnTo>
                    <a:pt x="329" y="369"/>
                  </a:lnTo>
                  <a:lnTo>
                    <a:pt x="329" y="369"/>
                  </a:lnTo>
                  <a:lnTo>
                    <a:pt x="327" y="369"/>
                  </a:lnTo>
                  <a:lnTo>
                    <a:pt x="322" y="367"/>
                  </a:lnTo>
                  <a:lnTo>
                    <a:pt x="322" y="367"/>
                  </a:lnTo>
                  <a:lnTo>
                    <a:pt x="320" y="367"/>
                  </a:lnTo>
                  <a:lnTo>
                    <a:pt x="320" y="367"/>
                  </a:lnTo>
                  <a:lnTo>
                    <a:pt x="320" y="367"/>
                  </a:lnTo>
                  <a:lnTo>
                    <a:pt x="320" y="369"/>
                  </a:lnTo>
                  <a:lnTo>
                    <a:pt x="317" y="367"/>
                  </a:lnTo>
                  <a:lnTo>
                    <a:pt x="317" y="367"/>
                  </a:lnTo>
                  <a:lnTo>
                    <a:pt x="315" y="367"/>
                  </a:lnTo>
                  <a:lnTo>
                    <a:pt x="315" y="369"/>
                  </a:lnTo>
                  <a:lnTo>
                    <a:pt x="315" y="369"/>
                  </a:lnTo>
                  <a:lnTo>
                    <a:pt x="315" y="369"/>
                  </a:lnTo>
                  <a:lnTo>
                    <a:pt x="315" y="369"/>
                  </a:lnTo>
                  <a:lnTo>
                    <a:pt x="312" y="369"/>
                  </a:lnTo>
                  <a:lnTo>
                    <a:pt x="312" y="371"/>
                  </a:lnTo>
                  <a:lnTo>
                    <a:pt x="310" y="371"/>
                  </a:lnTo>
                  <a:lnTo>
                    <a:pt x="310" y="371"/>
                  </a:lnTo>
                  <a:lnTo>
                    <a:pt x="310" y="374"/>
                  </a:lnTo>
                  <a:lnTo>
                    <a:pt x="310" y="374"/>
                  </a:lnTo>
                  <a:lnTo>
                    <a:pt x="305" y="378"/>
                  </a:lnTo>
                  <a:lnTo>
                    <a:pt x="303" y="383"/>
                  </a:lnTo>
                  <a:lnTo>
                    <a:pt x="303" y="383"/>
                  </a:lnTo>
                  <a:lnTo>
                    <a:pt x="301" y="386"/>
                  </a:lnTo>
                  <a:lnTo>
                    <a:pt x="301" y="386"/>
                  </a:lnTo>
                  <a:lnTo>
                    <a:pt x="298" y="386"/>
                  </a:lnTo>
                  <a:lnTo>
                    <a:pt x="298" y="386"/>
                  </a:lnTo>
                  <a:lnTo>
                    <a:pt x="296" y="388"/>
                  </a:lnTo>
                  <a:lnTo>
                    <a:pt x="296" y="388"/>
                  </a:lnTo>
                  <a:lnTo>
                    <a:pt x="294" y="388"/>
                  </a:lnTo>
                  <a:lnTo>
                    <a:pt x="294" y="388"/>
                  </a:lnTo>
                  <a:lnTo>
                    <a:pt x="294" y="388"/>
                  </a:lnTo>
                  <a:lnTo>
                    <a:pt x="294" y="388"/>
                  </a:lnTo>
                  <a:lnTo>
                    <a:pt x="291" y="388"/>
                  </a:lnTo>
                  <a:lnTo>
                    <a:pt x="291" y="388"/>
                  </a:lnTo>
                  <a:lnTo>
                    <a:pt x="291" y="388"/>
                  </a:lnTo>
                  <a:lnTo>
                    <a:pt x="289" y="388"/>
                  </a:lnTo>
                  <a:lnTo>
                    <a:pt x="289" y="388"/>
                  </a:lnTo>
                  <a:lnTo>
                    <a:pt x="289" y="388"/>
                  </a:lnTo>
                  <a:lnTo>
                    <a:pt x="289" y="388"/>
                  </a:lnTo>
                  <a:lnTo>
                    <a:pt x="289" y="388"/>
                  </a:lnTo>
                  <a:lnTo>
                    <a:pt x="289" y="388"/>
                  </a:lnTo>
                  <a:lnTo>
                    <a:pt x="289" y="388"/>
                  </a:lnTo>
                  <a:lnTo>
                    <a:pt x="282" y="388"/>
                  </a:lnTo>
                  <a:lnTo>
                    <a:pt x="279" y="390"/>
                  </a:lnTo>
                  <a:lnTo>
                    <a:pt x="279" y="390"/>
                  </a:lnTo>
                  <a:lnTo>
                    <a:pt x="277" y="390"/>
                  </a:lnTo>
                  <a:lnTo>
                    <a:pt x="277" y="388"/>
                  </a:lnTo>
                  <a:lnTo>
                    <a:pt x="277" y="388"/>
                  </a:lnTo>
                  <a:lnTo>
                    <a:pt x="277" y="388"/>
                  </a:lnTo>
                  <a:lnTo>
                    <a:pt x="277" y="388"/>
                  </a:lnTo>
                  <a:lnTo>
                    <a:pt x="275" y="388"/>
                  </a:lnTo>
                  <a:lnTo>
                    <a:pt x="275" y="390"/>
                  </a:lnTo>
                  <a:lnTo>
                    <a:pt x="275" y="390"/>
                  </a:lnTo>
                  <a:lnTo>
                    <a:pt x="272" y="390"/>
                  </a:lnTo>
                  <a:lnTo>
                    <a:pt x="272" y="390"/>
                  </a:lnTo>
                  <a:lnTo>
                    <a:pt x="270" y="390"/>
                  </a:lnTo>
                  <a:lnTo>
                    <a:pt x="270" y="390"/>
                  </a:lnTo>
                  <a:lnTo>
                    <a:pt x="270" y="390"/>
                  </a:lnTo>
                  <a:lnTo>
                    <a:pt x="270" y="390"/>
                  </a:lnTo>
                  <a:lnTo>
                    <a:pt x="270" y="390"/>
                  </a:lnTo>
                  <a:lnTo>
                    <a:pt x="270" y="390"/>
                  </a:lnTo>
                  <a:lnTo>
                    <a:pt x="270" y="390"/>
                  </a:lnTo>
                  <a:lnTo>
                    <a:pt x="268" y="390"/>
                  </a:lnTo>
                  <a:lnTo>
                    <a:pt x="268" y="390"/>
                  </a:lnTo>
                  <a:lnTo>
                    <a:pt x="268" y="390"/>
                  </a:lnTo>
                  <a:lnTo>
                    <a:pt x="258" y="397"/>
                  </a:lnTo>
                  <a:lnTo>
                    <a:pt x="258" y="397"/>
                  </a:lnTo>
                  <a:lnTo>
                    <a:pt x="256" y="400"/>
                  </a:lnTo>
                  <a:lnTo>
                    <a:pt x="258" y="400"/>
                  </a:lnTo>
                  <a:lnTo>
                    <a:pt x="256" y="400"/>
                  </a:lnTo>
                  <a:lnTo>
                    <a:pt x="256" y="402"/>
                  </a:lnTo>
                  <a:lnTo>
                    <a:pt x="256" y="402"/>
                  </a:lnTo>
                  <a:lnTo>
                    <a:pt x="253" y="402"/>
                  </a:lnTo>
                  <a:lnTo>
                    <a:pt x="253" y="402"/>
                  </a:lnTo>
                  <a:lnTo>
                    <a:pt x="253" y="402"/>
                  </a:lnTo>
                  <a:lnTo>
                    <a:pt x="253" y="402"/>
                  </a:lnTo>
                  <a:lnTo>
                    <a:pt x="253" y="405"/>
                  </a:lnTo>
                  <a:lnTo>
                    <a:pt x="251" y="405"/>
                  </a:lnTo>
                  <a:lnTo>
                    <a:pt x="251" y="405"/>
                  </a:lnTo>
                  <a:lnTo>
                    <a:pt x="251" y="405"/>
                  </a:lnTo>
                  <a:lnTo>
                    <a:pt x="249" y="407"/>
                  </a:lnTo>
                  <a:lnTo>
                    <a:pt x="249" y="407"/>
                  </a:lnTo>
                  <a:lnTo>
                    <a:pt x="246" y="407"/>
                  </a:lnTo>
                  <a:lnTo>
                    <a:pt x="246" y="407"/>
                  </a:lnTo>
                  <a:lnTo>
                    <a:pt x="244" y="407"/>
                  </a:lnTo>
                  <a:lnTo>
                    <a:pt x="244" y="409"/>
                  </a:lnTo>
                  <a:lnTo>
                    <a:pt x="244" y="407"/>
                  </a:lnTo>
                  <a:lnTo>
                    <a:pt x="244" y="407"/>
                  </a:lnTo>
                  <a:lnTo>
                    <a:pt x="244" y="407"/>
                  </a:lnTo>
                  <a:lnTo>
                    <a:pt x="244" y="407"/>
                  </a:lnTo>
                  <a:lnTo>
                    <a:pt x="241" y="409"/>
                  </a:lnTo>
                  <a:lnTo>
                    <a:pt x="241" y="409"/>
                  </a:lnTo>
                  <a:lnTo>
                    <a:pt x="241" y="407"/>
                  </a:lnTo>
                  <a:lnTo>
                    <a:pt x="239" y="407"/>
                  </a:lnTo>
                  <a:lnTo>
                    <a:pt x="239" y="407"/>
                  </a:lnTo>
                  <a:lnTo>
                    <a:pt x="237" y="409"/>
                  </a:lnTo>
                  <a:lnTo>
                    <a:pt x="234" y="409"/>
                  </a:lnTo>
                  <a:lnTo>
                    <a:pt x="232" y="412"/>
                  </a:lnTo>
                  <a:lnTo>
                    <a:pt x="227" y="412"/>
                  </a:lnTo>
                  <a:lnTo>
                    <a:pt x="225" y="412"/>
                  </a:lnTo>
                  <a:lnTo>
                    <a:pt x="223" y="412"/>
                  </a:lnTo>
                  <a:lnTo>
                    <a:pt x="220" y="409"/>
                  </a:lnTo>
                  <a:lnTo>
                    <a:pt x="218" y="409"/>
                  </a:lnTo>
                  <a:lnTo>
                    <a:pt x="218" y="407"/>
                  </a:lnTo>
                  <a:lnTo>
                    <a:pt x="218" y="407"/>
                  </a:lnTo>
                  <a:lnTo>
                    <a:pt x="218" y="407"/>
                  </a:lnTo>
                  <a:lnTo>
                    <a:pt x="218" y="407"/>
                  </a:lnTo>
                  <a:lnTo>
                    <a:pt x="218" y="407"/>
                  </a:lnTo>
                  <a:lnTo>
                    <a:pt x="218" y="405"/>
                  </a:lnTo>
                  <a:lnTo>
                    <a:pt x="218" y="405"/>
                  </a:lnTo>
                  <a:lnTo>
                    <a:pt x="218" y="405"/>
                  </a:lnTo>
                  <a:lnTo>
                    <a:pt x="218" y="405"/>
                  </a:lnTo>
                  <a:lnTo>
                    <a:pt x="218" y="405"/>
                  </a:lnTo>
                  <a:lnTo>
                    <a:pt x="218" y="405"/>
                  </a:lnTo>
                  <a:lnTo>
                    <a:pt x="218" y="405"/>
                  </a:lnTo>
                  <a:lnTo>
                    <a:pt x="215" y="405"/>
                  </a:lnTo>
                  <a:lnTo>
                    <a:pt x="215" y="407"/>
                  </a:lnTo>
                  <a:lnTo>
                    <a:pt x="213" y="407"/>
                  </a:lnTo>
                  <a:lnTo>
                    <a:pt x="213" y="407"/>
                  </a:lnTo>
                  <a:lnTo>
                    <a:pt x="213" y="405"/>
                  </a:lnTo>
                  <a:lnTo>
                    <a:pt x="213" y="405"/>
                  </a:lnTo>
                  <a:lnTo>
                    <a:pt x="206" y="407"/>
                  </a:lnTo>
                  <a:lnTo>
                    <a:pt x="206" y="409"/>
                  </a:lnTo>
                  <a:lnTo>
                    <a:pt x="206" y="409"/>
                  </a:lnTo>
                  <a:lnTo>
                    <a:pt x="206" y="409"/>
                  </a:lnTo>
                  <a:lnTo>
                    <a:pt x="204" y="409"/>
                  </a:lnTo>
                  <a:lnTo>
                    <a:pt x="204" y="412"/>
                  </a:lnTo>
                  <a:lnTo>
                    <a:pt x="201" y="412"/>
                  </a:lnTo>
                  <a:lnTo>
                    <a:pt x="201" y="409"/>
                  </a:lnTo>
                  <a:lnTo>
                    <a:pt x="199" y="407"/>
                  </a:lnTo>
                  <a:lnTo>
                    <a:pt x="199" y="407"/>
                  </a:lnTo>
                  <a:lnTo>
                    <a:pt x="199" y="407"/>
                  </a:lnTo>
                  <a:lnTo>
                    <a:pt x="199" y="407"/>
                  </a:lnTo>
                  <a:lnTo>
                    <a:pt x="199" y="405"/>
                  </a:lnTo>
                  <a:lnTo>
                    <a:pt x="199" y="405"/>
                  </a:lnTo>
                  <a:lnTo>
                    <a:pt x="199" y="402"/>
                  </a:lnTo>
                  <a:lnTo>
                    <a:pt x="201" y="402"/>
                  </a:lnTo>
                  <a:lnTo>
                    <a:pt x="201" y="400"/>
                  </a:lnTo>
                  <a:lnTo>
                    <a:pt x="201" y="400"/>
                  </a:lnTo>
                  <a:lnTo>
                    <a:pt x="201" y="400"/>
                  </a:lnTo>
                  <a:lnTo>
                    <a:pt x="201" y="400"/>
                  </a:lnTo>
                  <a:lnTo>
                    <a:pt x="201" y="400"/>
                  </a:lnTo>
                  <a:lnTo>
                    <a:pt x="199" y="400"/>
                  </a:lnTo>
                  <a:lnTo>
                    <a:pt x="199" y="400"/>
                  </a:lnTo>
                  <a:lnTo>
                    <a:pt x="199" y="400"/>
                  </a:lnTo>
                  <a:lnTo>
                    <a:pt x="199" y="400"/>
                  </a:lnTo>
                  <a:lnTo>
                    <a:pt x="199" y="402"/>
                  </a:lnTo>
                  <a:lnTo>
                    <a:pt x="197" y="405"/>
                  </a:lnTo>
                  <a:lnTo>
                    <a:pt x="194" y="407"/>
                  </a:lnTo>
                  <a:lnTo>
                    <a:pt x="189" y="412"/>
                  </a:lnTo>
                  <a:lnTo>
                    <a:pt x="187" y="412"/>
                  </a:lnTo>
                  <a:lnTo>
                    <a:pt x="185" y="412"/>
                  </a:lnTo>
                  <a:lnTo>
                    <a:pt x="185" y="412"/>
                  </a:lnTo>
                  <a:lnTo>
                    <a:pt x="185" y="414"/>
                  </a:lnTo>
                  <a:lnTo>
                    <a:pt x="185" y="414"/>
                  </a:lnTo>
                  <a:lnTo>
                    <a:pt x="185" y="414"/>
                  </a:lnTo>
                  <a:lnTo>
                    <a:pt x="182" y="414"/>
                  </a:lnTo>
                  <a:lnTo>
                    <a:pt x="182" y="416"/>
                  </a:lnTo>
                  <a:lnTo>
                    <a:pt x="182" y="416"/>
                  </a:lnTo>
                  <a:lnTo>
                    <a:pt x="180" y="416"/>
                  </a:lnTo>
                  <a:lnTo>
                    <a:pt x="178" y="416"/>
                  </a:lnTo>
                  <a:lnTo>
                    <a:pt x="175" y="416"/>
                  </a:lnTo>
                  <a:lnTo>
                    <a:pt x="175" y="419"/>
                  </a:lnTo>
                  <a:lnTo>
                    <a:pt x="175" y="419"/>
                  </a:lnTo>
                  <a:lnTo>
                    <a:pt x="173" y="419"/>
                  </a:lnTo>
                  <a:lnTo>
                    <a:pt x="173" y="419"/>
                  </a:lnTo>
                  <a:lnTo>
                    <a:pt x="170" y="419"/>
                  </a:lnTo>
                  <a:lnTo>
                    <a:pt x="170" y="419"/>
                  </a:lnTo>
                  <a:lnTo>
                    <a:pt x="170" y="419"/>
                  </a:lnTo>
                  <a:lnTo>
                    <a:pt x="168" y="419"/>
                  </a:lnTo>
                  <a:lnTo>
                    <a:pt x="168" y="419"/>
                  </a:lnTo>
                  <a:lnTo>
                    <a:pt x="168" y="421"/>
                  </a:lnTo>
                  <a:lnTo>
                    <a:pt x="168" y="423"/>
                  </a:lnTo>
                  <a:lnTo>
                    <a:pt x="166" y="426"/>
                  </a:lnTo>
                  <a:lnTo>
                    <a:pt x="163" y="426"/>
                  </a:lnTo>
                  <a:lnTo>
                    <a:pt x="163" y="426"/>
                  </a:lnTo>
                  <a:lnTo>
                    <a:pt x="161" y="428"/>
                  </a:lnTo>
                  <a:lnTo>
                    <a:pt x="161" y="428"/>
                  </a:lnTo>
                  <a:lnTo>
                    <a:pt x="159" y="428"/>
                  </a:lnTo>
                  <a:lnTo>
                    <a:pt x="156" y="431"/>
                  </a:lnTo>
                  <a:lnTo>
                    <a:pt x="156" y="431"/>
                  </a:lnTo>
                  <a:lnTo>
                    <a:pt x="154" y="431"/>
                  </a:lnTo>
                  <a:lnTo>
                    <a:pt x="154" y="433"/>
                  </a:lnTo>
                  <a:lnTo>
                    <a:pt x="152" y="435"/>
                  </a:lnTo>
                  <a:lnTo>
                    <a:pt x="152" y="435"/>
                  </a:lnTo>
                  <a:lnTo>
                    <a:pt x="149" y="438"/>
                  </a:lnTo>
                  <a:lnTo>
                    <a:pt x="149" y="440"/>
                  </a:lnTo>
                  <a:lnTo>
                    <a:pt x="149" y="440"/>
                  </a:lnTo>
                  <a:lnTo>
                    <a:pt x="142" y="445"/>
                  </a:lnTo>
                  <a:lnTo>
                    <a:pt x="140" y="447"/>
                  </a:lnTo>
                  <a:lnTo>
                    <a:pt x="137" y="447"/>
                  </a:lnTo>
                  <a:lnTo>
                    <a:pt x="135" y="452"/>
                  </a:lnTo>
                  <a:lnTo>
                    <a:pt x="133" y="454"/>
                  </a:lnTo>
                  <a:lnTo>
                    <a:pt x="133" y="454"/>
                  </a:lnTo>
                  <a:lnTo>
                    <a:pt x="133" y="457"/>
                  </a:lnTo>
                  <a:lnTo>
                    <a:pt x="133" y="457"/>
                  </a:lnTo>
                  <a:lnTo>
                    <a:pt x="130" y="457"/>
                  </a:lnTo>
                  <a:lnTo>
                    <a:pt x="118" y="461"/>
                  </a:lnTo>
                  <a:lnTo>
                    <a:pt x="114" y="466"/>
                  </a:lnTo>
                  <a:lnTo>
                    <a:pt x="111" y="466"/>
                  </a:lnTo>
                  <a:lnTo>
                    <a:pt x="111" y="466"/>
                  </a:lnTo>
                  <a:lnTo>
                    <a:pt x="111" y="466"/>
                  </a:lnTo>
                  <a:lnTo>
                    <a:pt x="111" y="466"/>
                  </a:lnTo>
                  <a:lnTo>
                    <a:pt x="109" y="466"/>
                  </a:lnTo>
                  <a:lnTo>
                    <a:pt x="107" y="468"/>
                  </a:lnTo>
                  <a:lnTo>
                    <a:pt x="107" y="468"/>
                  </a:lnTo>
                  <a:lnTo>
                    <a:pt x="104" y="468"/>
                  </a:lnTo>
                  <a:lnTo>
                    <a:pt x="97" y="473"/>
                  </a:lnTo>
                  <a:lnTo>
                    <a:pt x="92" y="476"/>
                  </a:lnTo>
                  <a:lnTo>
                    <a:pt x="92" y="476"/>
                  </a:lnTo>
                  <a:lnTo>
                    <a:pt x="90" y="476"/>
                  </a:lnTo>
                  <a:lnTo>
                    <a:pt x="90" y="476"/>
                  </a:lnTo>
                  <a:lnTo>
                    <a:pt x="90" y="478"/>
                  </a:lnTo>
                  <a:lnTo>
                    <a:pt x="88" y="478"/>
                  </a:lnTo>
                  <a:lnTo>
                    <a:pt x="88" y="480"/>
                  </a:lnTo>
                  <a:lnTo>
                    <a:pt x="88" y="480"/>
                  </a:lnTo>
                  <a:lnTo>
                    <a:pt x="88" y="480"/>
                  </a:lnTo>
                  <a:lnTo>
                    <a:pt x="88" y="483"/>
                  </a:lnTo>
                  <a:lnTo>
                    <a:pt x="88" y="483"/>
                  </a:lnTo>
                  <a:lnTo>
                    <a:pt x="88" y="483"/>
                  </a:lnTo>
                  <a:lnTo>
                    <a:pt x="88" y="483"/>
                  </a:lnTo>
                  <a:lnTo>
                    <a:pt x="88" y="483"/>
                  </a:lnTo>
                  <a:lnTo>
                    <a:pt x="85" y="487"/>
                  </a:lnTo>
                  <a:lnTo>
                    <a:pt x="83" y="487"/>
                  </a:lnTo>
                  <a:lnTo>
                    <a:pt x="83" y="487"/>
                  </a:lnTo>
                  <a:lnTo>
                    <a:pt x="83" y="485"/>
                  </a:lnTo>
                  <a:lnTo>
                    <a:pt x="81" y="487"/>
                  </a:lnTo>
                  <a:lnTo>
                    <a:pt x="81" y="487"/>
                  </a:lnTo>
                  <a:lnTo>
                    <a:pt x="81" y="487"/>
                  </a:lnTo>
                  <a:lnTo>
                    <a:pt x="83" y="487"/>
                  </a:lnTo>
                  <a:lnTo>
                    <a:pt x="83" y="490"/>
                  </a:lnTo>
                  <a:lnTo>
                    <a:pt x="83" y="490"/>
                  </a:lnTo>
                  <a:lnTo>
                    <a:pt x="83" y="490"/>
                  </a:lnTo>
                  <a:lnTo>
                    <a:pt x="83" y="492"/>
                  </a:lnTo>
                  <a:lnTo>
                    <a:pt x="83" y="494"/>
                  </a:lnTo>
                  <a:lnTo>
                    <a:pt x="81" y="494"/>
                  </a:lnTo>
                  <a:lnTo>
                    <a:pt x="81" y="497"/>
                  </a:lnTo>
                  <a:lnTo>
                    <a:pt x="81" y="497"/>
                  </a:lnTo>
                  <a:lnTo>
                    <a:pt x="81" y="497"/>
                  </a:lnTo>
                  <a:lnTo>
                    <a:pt x="81" y="497"/>
                  </a:lnTo>
                  <a:lnTo>
                    <a:pt x="81" y="497"/>
                  </a:lnTo>
                  <a:lnTo>
                    <a:pt x="81" y="499"/>
                  </a:lnTo>
                  <a:lnTo>
                    <a:pt x="78" y="499"/>
                  </a:lnTo>
                  <a:lnTo>
                    <a:pt x="78" y="499"/>
                  </a:lnTo>
                  <a:lnTo>
                    <a:pt x="78" y="502"/>
                  </a:lnTo>
                  <a:lnTo>
                    <a:pt x="78" y="504"/>
                  </a:lnTo>
                  <a:lnTo>
                    <a:pt x="76" y="506"/>
                  </a:lnTo>
                  <a:lnTo>
                    <a:pt x="76" y="509"/>
                  </a:lnTo>
                  <a:lnTo>
                    <a:pt x="76" y="509"/>
                  </a:lnTo>
                  <a:lnTo>
                    <a:pt x="76" y="511"/>
                  </a:lnTo>
                  <a:lnTo>
                    <a:pt x="76" y="511"/>
                  </a:lnTo>
                  <a:lnTo>
                    <a:pt x="76" y="511"/>
                  </a:lnTo>
                  <a:lnTo>
                    <a:pt x="76" y="513"/>
                  </a:lnTo>
                  <a:lnTo>
                    <a:pt x="76" y="513"/>
                  </a:lnTo>
                  <a:lnTo>
                    <a:pt x="73" y="513"/>
                  </a:lnTo>
                  <a:lnTo>
                    <a:pt x="73" y="516"/>
                  </a:lnTo>
                  <a:lnTo>
                    <a:pt x="73" y="516"/>
                  </a:lnTo>
                  <a:lnTo>
                    <a:pt x="71" y="513"/>
                  </a:lnTo>
                  <a:lnTo>
                    <a:pt x="71" y="513"/>
                  </a:lnTo>
                  <a:lnTo>
                    <a:pt x="71" y="513"/>
                  </a:lnTo>
                  <a:lnTo>
                    <a:pt x="71" y="511"/>
                  </a:lnTo>
                  <a:lnTo>
                    <a:pt x="71" y="513"/>
                  </a:lnTo>
                  <a:lnTo>
                    <a:pt x="69" y="513"/>
                  </a:lnTo>
                  <a:lnTo>
                    <a:pt x="69" y="513"/>
                  </a:lnTo>
                  <a:lnTo>
                    <a:pt x="66" y="513"/>
                  </a:lnTo>
                  <a:lnTo>
                    <a:pt x="66" y="513"/>
                  </a:lnTo>
                  <a:lnTo>
                    <a:pt x="66" y="516"/>
                  </a:lnTo>
                  <a:lnTo>
                    <a:pt x="66" y="516"/>
                  </a:lnTo>
                  <a:lnTo>
                    <a:pt x="64" y="516"/>
                  </a:lnTo>
                  <a:lnTo>
                    <a:pt x="62" y="516"/>
                  </a:lnTo>
                  <a:lnTo>
                    <a:pt x="62" y="513"/>
                  </a:lnTo>
                  <a:lnTo>
                    <a:pt x="62" y="511"/>
                  </a:lnTo>
                  <a:lnTo>
                    <a:pt x="62" y="511"/>
                  </a:lnTo>
                  <a:lnTo>
                    <a:pt x="62" y="509"/>
                  </a:lnTo>
                  <a:lnTo>
                    <a:pt x="62" y="509"/>
                  </a:lnTo>
                  <a:lnTo>
                    <a:pt x="64" y="506"/>
                  </a:lnTo>
                  <a:lnTo>
                    <a:pt x="64" y="506"/>
                  </a:lnTo>
                  <a:lnTo>
                    <a:pt x="64" y="506"/>
                  </a:lnTo>
                  <a:lnTo>
                    <a:pt x="64" y="504"/>
                  </a:lnTo>
                  <a:lnTo>
                    <a:pt x="64" y="504"/>
                  </a:lnTo>
                  <a:lnTo>
                    <a:pt x="64" y="504"/>
                  </a:lnTo>
                  <a:lnTo>
                    <a:pt x="64" y="504"/>
                  </a:lnTo>
                  <a:lnTo>
                    <a:pt x="64" y="506"/>
                  </a:lnTo>
                  <a:lnTo>
                    <a:pt x="62" y="506"/>
                  </a:lnTo>
                  <a:lnTo>
                    <a:pt x="62" y="506"/>
                  </a:lnTo>
                  <a:lnTo>
                    <a:pt x="62" y="504"/>
                  </a:lnTo>
                  <a:lnTo>
                    <a:pt x="62" y="502"/>
                  </a:lnTo>
                  <a:lnTo>
                    <a:pt x="62" y="502"/>
                  </a:lnTo>
                  <a:lnTo>
                    <a:pt x="62" y="499"/>
                  </a:lnTo>
                  <a:lnTo>
                    <a:pt x="62" y="499"/>
                  </a:lnTo>
                  <a:lnTo>
                    <a:pt x="59" y="497"/>
                  </a:lnTo>
                  <a:lnTo>
                    <a:pt x="62" y="494"/>
                  </a:lnTo>
                  <a:lnTo>
                    <a:pt x="62" y="492"/>
                  </a:lnTo>
                  <a:lnTo>
                    <a:pt x="64" y="483"/>
                  </a:lnTo>
                  <a:lnTo>
                    <a:pt x="64" y="478"/>
                  </a:lnTo>
                  <a:lnTo>
                    <a:pt x="64" y="478"/>
                  </a:lnTo>
                  <a:lnTo>
                    <a:pt x="64" y="478"/>
                  </a:lnTo>
                  <a:lnTo>
                    <a:pt x="64" y="476"/>
                  </a:lnTo>
                  <a:lnTo>
                    <a:pt x="66" y="476"/>
                  </a:lnTo>
                  <a:lnTo>
                    <a:pt x="64" y="476"/>
                  </a:lnTo>
                  <a:lnTo>
                    <a:pt x="64" y="473"/>
                  </a:lnTo>
                  <a:lnTo>
                    <a:pt x="64" y="473"/>
                  </a:lnTo>
                  <a:lnTo>
                    <a:pt x="64" y="476"/>
                  </a:lnTo>
                  <a:lnTo>
                    <a:pt x="62" y="476"/>
                  </a:lnTo>
                  <a:lnTo>
                    <a:pt x="62" y="476"/>
                  </a:lnTo>
                  <a:lnTo>
                    <a:pt x="59" y="476"/>
                  </a:lnTo>
                  <a:lnTo>
                    <a:pt x="59" y="476"/>
                  </a:lnTo>
                  <a:lnTo>
                    <a:pt x="57" y="478"/>
                  </a:lnTo>
                  <a:lnTo>
                    <a:pt x="54" y="483"/>
                  </a:lnTo>
                  <a:lnTo>
                    <a:pt x="52" y="487"/>
                  </a:lnTo>
                  <a:lnTo>
                    <a:pt x="52" y="490"/>
                  </a:lnTo>
                  <a:lnTo>
                    <a:pt x="50" y="490"/>
                  </a:lnTo>
                  <a:lnTo>
                    <a:pt x="50" y="492"/>
                  </a:lnTo>
                  <a:lnTo>
                    <a:pt x="50" y="492"/>
                  </a:lnTo>
                  <a:lnTo>
                    <a:pt x="47" y="506"/>
                  </a:lnTo>
                  <a:lnTo>
                    <a:pt x="45" y="506"/>
                  </a:lnTo>
                  <a:lnTo>
                    <a:pt x="45" y="509"/>
                  </a:lnTo>
                  <a:lnTo>
                    <a:pt x="43" y="509"/>
                  </a:lnTo>
                  <a:lnTo>
                    <a:pt x="43" y="511"/>
                  </a:lnTo>
                  <a:lnTo>
                    <a:pt x="43" y="513"/>
                  </a:lnTo>
                  <a:lnTo>
                    <a:pt x="43" y="513"/>
                  </a:lnTo>
                  <a:lnTo>
                    <a:pt x="43" y="516"/>
                  </a:lnTo>
                  <a:lnTo>
                    <a:pt x="40" y="518"/>
                  </a:lnTo>
                  <a:lnTo>
                    <a:pt x="40" y="518"/>
                  </a:lnTo>
                  <a:lnTo>
                    <a:pt x="38" y="518"/>
                  </a:lnTo>
                  <a:lnTo>
                    <a:pt x="38" y="518"/>
                  </a:lnTo>
                  <a:lnTo>
                    <a:pt x="38" y="521"/>
                  </a:lnTo>
                  <a:lnTo>
                    <a:pt x="38" y="521"/>
                  </a:lnTo>
                  <a:lnTo>
                    <a:pt x="38" y="521"/>
                  </a:lnTo>
                  <a:lnTo>
                    <a:pt x="38" y="521"/>
                  </a:lnTo>
                  <a:lnTo>
                    <a:pt x="38" y="523"/>
                  </a:lnTo>
                  <a:lnTo>
                    <a:pt x="38" y="523"/>
                  </a:lnTo>
                  <a:lnTo>
                    <a:pt x="40" y="525"/>
                  </a:lnTo>
                  <a:lnTo>
                    <a:pt x="40" y="528"/>
                  </a:lnTo>
                  <a:lnTo>
                    <a:pt x="38" y="528"/>
                  </a:lnTo>
                  <a:lnTo>
                    <a:pt x="40" y="528"/>
                  </a:lnTo>
                  <a:lnTo>
                    <a:pt x="40" y="530"/>
                  </a:lnTo>
                  <a:lnTo>
                    <a:pt x="40" y="530"/>
                  </a:lnTo>
                  <a:lnTo>
                    <a:pt x="43" y="530"/>
                  </a:lnTo>
                  <a:lnTo>
                    <a:pt x="45" y="532"/>
                  </a:lnTo>
                  <a:lnTo>
                    <a:pt x="45" y="537"/>
                  </a:lnTo>
                  <a:lnTo>
                    <a:pt x="45" y="537"/>
                  </a:lnTo>
                  <a:lnTo>
                    <a:pt x="45" y="539"/>
                  </a:lnTo>
                  <a:lnTo>
                    <a:pt x="47" y="539"/>
                  </a:lnTo>
                  <a:lnTo>
                    <a:pt x="47" y="547"/>
                  </a:lnTo>
                  <a:lnTo>
                    <a:pt x="45" y="549"/>
                  </a:lnTo>
                  <a:lnTo>
                    <a:pt x="45" y="551"/>
                  </a:lnTo>
                  <a:lnTo>
                    <a:pt x="45" y="551"/>
                  </a:lnTo>
                  <a:lnTo>
                    <a:pt x="45" y="551"/>
                  </a:lnTo>
                  <a:lnTo>
                    <a:pt x="43" y="551"/>
                  </a:lnTo>
                  <a:lnTo>
                    <a:pt x="43" y="551"/>
                  </a:lnTo>
                  <a:lnTo>
                    <a:pt x="43" y="554"/>
                  </a:lnTo>
                  <a:lnTo>
                    <a:pt x="43" y="554"/>
                  </a:lnTo>
                  <a:lnTo>
                    <a:pt x="43" y="556"/>
                  </a:lnTo>
                  <a:lnTo>
                    <a:pt x="45" y="558"/>
                  </a:lnTo>
                  <a:lnTo>
                    <a:pt x="45" y="563"/>
                  </a:lnTo>
                  <a:lnTo>
                    <a:pt x="45" y="566"/>
                  </a:lnTo>
                  <a:lnTo>
                    <a:pt x="45" y="568"/>
                  </a:lnTo>
                  <a:lnTo>
                    <a:pt x="45" y="573"/>
                  </a:lnTo>
                  <a:lnTo>
                    <a:pt x="45" y="573"/>
                  </a:lnTo>
                  <a:lnTo>
                    <a:pt x="43" y="573"/>
                  </a:lnTo>
                  <a:lnTo>
                    <a:pt x="43" y="573"/>
                  </a:lnTo>
                  <a:lnTo>
                    <a:pt x="43" y="575"/>
                  </a:lnTo>
                  <a:lnTo>
                    <a:pt x="43" y="575"/>
                  </a:lnTo>
                  <a:lnTo>
                    <a:pt x="40" y="577"/>
                  </a:lnTo>
                  <a:lnTo>
                    <a:pt x="40" y="577"/>
                  </a:lnTo>
                  <a:lnTo>
                    <a:pt x="40" y="577"/>
                  </a:lnTo>
                  <a:lnTo>
                    <a:pt x="40" y="580"/>
                  </a:lnTo>
                  <a:lnTo>
                    <a:pt x="38" y="580"/>
                  </a:lnTo>
                  <a:lnTo>
                    <a:pt x="38" y="580"/>
                  </a:lnTo>
                  <a:lnTo>
                    <a:pt x="38" y="580"/>
                  </a:lnTo>
                  <a:lnTo>
                    <a:pt x="38" y="580"/>
                  </a:lnTo>
                  <a:lnTo>
                    <a:pt x="36" y="580"/>
                  </a:lnTo>
                  <a:lnTo>
                    <a:pt x="36" y="582"/>
                  </a:lnTo>
                  <a:lnTo>
                    <a:pt x="36" y="582"/>
                  </a:lnTo>
                  <a:lnTo>
                    <a:pt x="36" y="582"/>
                  </a:lnTo>
                  <a:lnTo>
                    <a:pt x="33" y="589"/>
                  </a:lnTo>
                  <a:lnTo>
                    <a:pt x="33" y="589"/>
                  </a:lnTo>
                  <a:lnTo>
                    <a:pt x="31" y="589"/>
                  </a:lnTo>
                  <a:lnTo>
                    <a:pt x="31" y="594"/>
                  </a:lnTo>
                  <a:lnTo>
                    <a:pt x="31" y="596"/>
                  </a:lnTo>
                  <a:lnTo>
                    <a:pt x="28" y="599"/>
                  </a:lnTo>
                  <a:lnTo>
                    <a:pt x="28" y="599"/>
                  </a:lnTo>
                  <a:lnTo>
                    <a:pt x="28" y="601"/>
                  </a:lnTo>
                  <a:lnTo>
                    <a:pt x="28" y="601"/>
                  </a:lnTo>
                  <a:lnTo>
                    <a:pt x="28" y="603"/>
                  </a:lnTo>
                  <a:lnTo>
                    <a:pt x="28" y="603"/>
                  </a:lnTo>
                  <a:lnTo>
                    <a:pt x="26" y="606"/>
                  </a:lnTo>
                  <a:lnTo>
                    <a:pt x="26" y="606"/>
                  </a:lnTo>
                  <a:lnTo>
                    <a:pt x="26" y="606"/>
                  </a:lnTo>
                  <a:lnTo>
                    <a:pt x="26" y="608"/>
                  </a:lnTo>
                  <a:lnTo>
                    <a:pt x="26" y="610"/>
                  </a:lnTo>
                  <a:lnTo>
                    <a:pt x="26" y="613"/>
                  </a:lnTo>
                  <a:lnTo>
                    <a:pt x="26" y="613"/>
                  </a:lnTo>
                  <a:lnTo>
                    <a:pt x="26" y="615"/>
                  </a:lnTo>
                  <a:lnTo>
                    <a:pt x="26" y="615"/>
                  </a:lnTo>
                  <a:lnTo>
                    <a:pt x="24" y="618"/>
                  </a:lnTo>
                  <a:lnTo>
                    <a:pt x="24" y="618"/>
                  </a:lnTo>
                  <a:lnTo>
                    <a:pt x="24" y="627"/>
                  </a:lnTo>
                  <a:lnTo>
                    <a:pt x="26" y="629"/>
                  </a:lnTo>
                  <a:lnTo>
                    <a:pt x="26" y="632"/>
                  </a:lnTo>
                  <a:lnTo>
                    <a:pt x="26" y="634"/>
                  </a:lnTo>
                  <a:lnTo>
                    <a:pt x="33" y="641"/>
                  </a:lnTo>
                  <a:lnTo>
                    <a:pt x="36" y="646"/>
                  </a:lnTo>
                  <a:lnTo>
                    <a:pt x="36" y="646"/>
                  </a:lnTo>
                  <a:lnTo>
                    <a:pt x="36" y="648"/>
                  </a:lnTo>
                  <a:lnTo>
                    <a:pt x="36" y="651"/>
                  </a:lnTo>
                  <a:lnTo>
                    <a:pt x="36" y="651"/>
                  </a:lnTo>
                  <a:lnTo>
                    <a:pt x="36" y="653"/>
                  </a:lnTo>
                  <a:lnTo>
                    <a:pt x="36" y="653"/>
                  </a:lnTo>
                  <a:lnTo>
                    <a:pt x="36" y="655"/>
                  </a:lnTo>
                  <a:lnTo>
                    <a:pt x="36" y="655"/>
                  </a:lnTo>
                  <a:lnTo>
                    <a:pt x="38" y="655"/>
                  </a:lnTo>
                  <a:lnTo>
                    <a:pt x="38" y="658"/>
                  </a:lnTo>
                  <a:lnTo>
                    <a:pt x="38" y="658"/>
                  </a:lnTo>
                  <a:lnTo>
                    <a:pt x="38" y="660"/>
                  </a:lnTo>
                  <a:lnTo>
                    <a:pt x="38" y="660"/>
                  </a:lnTo>
                  <a:lnTo>
                    <a:pt x="38" y="660"/>
                  </a:lnTo>
                  <a:lnTo>
                    <a:pt x="38" y="660"/>
                  </a:lnTo>
                  <a:lnTo>
                    <a:pt x="38" y="663"/>
                  </a:lnTo>
                  <a:lnTo>
                    <a:pt x="38" y="663"/>
                  </a:lnTo>
                  <a:lnTo>
                    <a:pt x="38" y="663"/>
                  </a:lnTo>
                  <a:lnTo>
                    <a:pt x="38" y="665"/>
                  </a:lnTo>
                  <a:lnTo>
                    <a:pt x="38" y="667"/>
                  </a:lnTo>
                  <a:lnTo>
                    <a:pt x="40" y="667"/>
                  </a:lnTo>
                  <a:lnTo>
                    <a:pt x="40" y="670"/>
                  </a:lnTo>
                  <a:lnTo>
                    <a:pt x="43" y="670"/>
                  </a:lnTo>
                  <a:lnTo>
                    <a:pt x="45" y="672"/>
                  </a:lnTo>
                  <a:lnTo>
                    <a:pt x="45" y="672"/>
                  </a:lnTo>
                  <a:lnTo>
                    <a:pt x="45" y="672"/>
                  </a:lnTo>
                  <a:lnTo>
                    <a:pt x="45" y="674"/>
                  </a:lnTo>
                  <a:lnTo>
                    <a:pt x="47" y="677"/>
                  </a:lnTo>
                  <a:lnTo>
                    <a:pt x="47" y="679"/>
                  </a:lnTo>
                  <a:lnTo>
                    <a:pt x="47" y="679"/>
                  </a:lnTo>
                  <a:lnTo>
                    <a:pt x="52" y="689"/>
                  </a:lnTo>
                  <a:lnTo>
                    <a:pt x="52" y="691"/>
                  </a:lnTo>
                  <a:lnTo>
                    <a:pt x="54" y="696"/>
                  </a:lnTo>
                  <a:lnTo>
                    <a:pt x="57" y="698"/>
                  </a:lnTo>
                  <a:lnTo>
                    <a:pt x="57" y="700"/>
                  </a:lnTo>
                  <a:lnTo>
                    <a:pt x="59" y="700"/>
                  </a:lnTo>
                  <a:lnTo>
                    <a:pt x="59" y="700"/>
                  </a:lnTo>
                  <a:lnTo>
                    <a:pt x="59" y="703"/>
                  </a:lnTo>
                  <a:lnTo>
                    <a:pt x="59" y="703"/>
                  </a:lnTo>
                  <a:lnTo>
                    <a:pt x="62" y="703"/>
                  </a:lnTo>
                  <a:lnTo>
                    <a:pt x="62" y="705"/>
                  </a:lnTo>
                  <a:lnTo>
                    <a:pt x="62" y="705"/>
                  </a:lnTo>
                  <a:lnTo>
                    <a:pt x="62" y="705"/>
                  </a:lnTo>
                  <a:lnTo>
                    <a:pt x="62" y="708"/>
                  </a:lnTo>
                  <a:lnTo>
                    <a:pt x="62" y="708"/>
                  </a:lnTo>
                  <a:lnTo>
                    <a:pt x="62" y="708"/>
                  </a:lnTo>
                  <a:lnTo>
                    <a:pt x="64" y="710"/>
                  </a:lnTo>
                  <a:lnTo>
                    <a:pt x="66" y="710"/>
                  </a:lnTo>
                  <a:lnTo>
                    <a:pt x="69" y="712"/>
                  </a:lnTo>
                  <a:lnTo>
                    <a:pt x="69" y="712"/>
                  </a:lnTo>
                  <a:lnTo>
                    <a:pt x="69" y="715"/>
                  </a:lnTo>
                  <a:lnTo>
                    <a:pt x="66" y="715"/>
                  </a:lnTo>
                  <a:lnTo>
                    <a:pt x="66" y="717"/>
                  </a:lnTo>
                  <a:lnTo>
                    <a:pt x="66" y="717"/>
                  </a:lnTo>
                  <a:lnTo>
                    <a:pt x="66" y="719"/>
                  </a:lnTo>
                  <a:lnTo>
                    <a:pt x="69" y="719"/>
                  </a:lnTo>
                  <a:lnTo>
                    <a:pt x="69" y="719"/>
                  </a:lnTo>
                  <a:lnTo>
                    <a:pt x="69" y="719"/>
                  </a:lnTo>
                  <a:lnTo>
                    <a:pt x="69" y="719"/>
                  </a:lnTo>
                  <a:lnTo>
                    <a:pt x="66" y="719"/>
                  </a:lnTo>
                  <a:lnTo>
                    <a:pt x="66" y="719"/>
                  </a:lnTo>
                  <a:lnTo>
                    <a:pt x="66" y="722"/>
                  </a:lnTo>
                  <a:lnTo>
                    <a:pt x="66" y="719"/>
                  </a:lnTo>
                  <a:lnTo>
                    <a:pt x="64" y="719"/>
                  </a:lnTo>
                  <a:lnTo>
                    <a:pt x="64" y="719"/>
                  </a:lnTo>
                  <a:lnTo>
                    <a:pt x="64" y="719"/>
                  </a:lnTo>
                  <a:lnTo>
                    <a:pt x="64" y="722"/>
                  </a:lnTo>
                  <a:lnTo>
                    <a:pt x="66" y="724"/>
                  </a:lnTo>
                  <a:lnTo>
                    <a:pt x="66" y="724"/>
                  </a:lnTo>
                  <a:lnTo>
                    <a:pt x="66" y="724"/>
                  </a:lnTo>
                  <a:lnTo>
                    <a:pt x="66" y="726"/>
                  </a:lnTo>
                  <a:lnTo>
                    <a:pt x="66" y="726"/>
                  </a:lnTo>
                  <a:lnTo>
                    <a:pt x="66" y="726"/>
                  </a:lnTo>
                  <a:lnTo>
                    <a:pt x="64" y="729"/>
                  </a:lnTo>
                  <a:lnTo>
                    <a:pt x="64" y="731"/>
                  </a:lnTo>
                  <a:lnTo>
                    <a:pt x="64" y="731"/>
                  </a:lnTo>
                  <a:lnTo>
                    <a:pt x="64" y="734"/>
                  </a:lnTo>
                  <a:lnTo>
                    <a:pt x="64" y="736"/>
                  </a:lnTo>
                  <a:lnTo>
                    <a:pt x="66" y="736"/>
                  </a:lnTo>
                  <a:lnTo>
                    <a:pt x="66" y="738"/>
                  </a:lnTo>
                  <a:lnTo>
                    <a:pt x="66" y="741"/>
                  </a:lnTo>
                  <a:lnTo>
                    <a:pt x="64" y="743"/>
                  </a:lnTo>
                  <a:lnTo>
                    <a:pt x="64" y="743"/>
                  </a:lnTo>
                  <a:lnTo>
                    <a:pt x="62" y="743"/>
                  </a:lnTo>
                  <a:lnTo>
                    <a:pt x="62" y="745"/>
                  </a:lnTo>
                  <a:lnTo>
                    <a:pt x="62" y="745"/>
                  </a:lnTo>
                  <a:lnTo>
                    <a:pt x="59" y="748"/>
                  </a:lnTo>
                  <a:lnTo>
                    <a:pt x="59" y="748"/>
                  </a:lnTo>
                  <a:lnTo>
                    <a:pt x="57" y="745"/>
                  </a:lnTo>
                  <a:lnTo>
                    <a:pt x="54" y="743"/>
                  </a:lnTo>
                  <a:lnTo>
                    <a:pt x="52" y="741"/>
                  </a:lnTo>
                  <a:lnTo>
                    <a:pt x="52" y="738"/>
                  </a:lnTo>
                  <a:lnTo>
                    <a:pt x="52" y="738"/>
                  </a:lnTo>
                  <a:lnTo>
                    <a:pt x="52" y="736"/>
                  </a:lnTo>
                  <a:lnTo>
                    <a:pt x="52" y="734"/>
                  </a:lnTo>
                  <a:lnTo>
                    <a:pt x="52" y="731"/>
                  </a:lnTo>
                  <a:lnTo>
                    <a:pt x="52" y="729"/>
                  </a:lnTo>
                  <a:lnTo>
                    <a:pt x="52" y="729"/>
                  </a:lnTo>
                  <a:lnTo>
                    <a:pt x="50" y="729"/>
                  </a:lnTo>
                  <a:lnTo>
                    <a:pt x="50" y="726"/>
                  </a:lnTo>
                  <a:lnTo>
                    <a:pt x="50" y="722"/>
                  </a:lnTo>
                  <a:lnTo>
                    <a:pt x="50" y="722"/>
                  </a:lnTo>
                  <a:lnTo>
                    <a:pt x="50" y="719"/>
                  </a:lnTo>
                  <a:lnTo>
                    <a:pt x="50" y="717"/>
                  </a:lnTo>
                  <a:lnTo>
                    <a:pt x="47" y="717"/>
                  </a:lnTo>
                  <a:lnTo>
                    <a:pt x="47" y="717"/>
                  </a:lnTo>
                  <a:lnTo>
                    <a:pt x="47" y="717"/>
                  </a:lnTo>
                  <a:lnTo>
                    <a:pt x="47" y="717"/>
                  </a:lnTo>
                  <a:lnTo>
                    <a:pt x="47" y="719"/>
                  </a:lnTo>
                  <a:lnTo>
                    <a:pt x="47" y="719"/>
                  </a:lnTo>
                  <a:lnTo>
                    <a:pt x="47" y="719"/>
                  </a:lnTo>
                  <a:lnTo>
                    <a:pt x="47" y="722"/>
                  </a:lnTo>
                  <a:lnTo>
                    <a:pt x="47" y="724"/>
                  </a:lnTo>
                  <a:lnTo>
                    <a:pt x="47" y="726"/>
                  </a:lnTo>
                  <a:lnTo>
                    <a:pt x="47" y="729"/>
                  </a:lnTo>
                  <a:lnTo>
                    <a:pt x="45" y="734"/>
                  </a:lnTo>
                  <a:lnTo>
                    <a:pt x="43" y="734"/>
                  </a:lnTo>
                  <a:lnTo>
                    <a:pt x="43" y="731"/>
                  </a:lnTo>
                  <a:lnTo>
                    <a:pt x="40" y="731"/>
                  </a:lnTo>
                  <a:lnTo>
                    <a:pt x="40" y="731"/>
                  </a:lnTo>
                  <a:lnTo>
                    <a:pt x="40" y="729"/>
                  </a:lnTo>
                  <a:lnTo>
                    <a:pt x="40" y="729"/>
                  </a:lnTo>
                  <a:lnTo>
                    <a:pt x="40" y="726"/>
                  </a:lnTo>
                  <a:lnTo>
                    <a:pt x="40" y="724"/>
                  </a:lnTo>
                  <a:lnTo>
                    <a:pt x="40" y="722"/>
                  </a:lnTo>
                  <a:lnTo>
                    <a:pt x="40" y="722"/>
                  </a:lnTo>
                  <a:lnTo>
                    <a:pt x="43" y="719"/>
                  </a:lnTo>
                  <a:lnTo>
                    <a:pt x="43" y="717"/>
                  </a:lnTo>
                  <a:lnTo>
                    <a:pt x="40" y="717"/>
                  </a:lnTo>
                  <a:lnTo>
                    <a:pt x="43" y="717"/>
                  </a:lnTo>
                  <a:lnTo>
                    <a:pt x="43" y="715"/>
                  </a:lnTo>
                  <a:lnTo>
                    <a:pt x="43" y="715"/>
                  </a:lnTo>
                  <a:lnTo>
                    <a:pt x="43" y="715"/>
                  </a:lnTo>
                  <a:lnTo>
                    <a:pt x="40" y="712"/>
                  </a:lnTo>
                  <a:lnTo>
                    <a:pt x="40" y="712"/>
                  </a:lnTo>
                  <a:lnTo>
                    <a:pt x="40" y="712"/>
                  </a:lnTo>
                  <a:lnTo>
                    <a:pt x="40" y="710"/>
                  </a:lnTo>
                  <a:lnTo>
                    <a:pt x="40" y="710"/>
                  </a:lnTo>
                  <a:lnTo>
                    <a:pt x="40" y="708"/>
                  </a:lnTo>
                  <a:lnTo>
                    <a:pt x="38" y="708"/>
                  </a:lnTo>
                  <a:lnTo>
                    <a:pt x="38" y="705"/>
                  </a:lnTo>
                  <a:lnTo>
                    <a:pt x="36" y="705"/>
                  </a:lnTo>
                  <a:lnTo>
                    <a:pt x="36" y="703"/>
                  </a:lnTo>
                  <a:lnTo>
                    <a:pt x="33" y="700"/>
                  </a:lnTo>
                  <a:lnTo>
                    <a:pt x="33" y="698"/>
                  </a:lnTo>
                  <a:lnTo>
                    <a:pt x="33" y="698"/>
                  </a:lnTo>
                  <a:lnTo>
                    <a:pt x="33" y="698"/>
                  </a:lnTo>
                  <a:lnTo>
                    <a:pt x="33" y="698"/>
                  </a:lnTo>
                  <a:lnTo>
                    <a:pt x="31" y="698"/>
                  </a:lnTo>
                  <a:lnTo>
                    <a:pt x="31" y="698"/>
                  </a:lnTo>
                  <a:lnTo>
                    <a:pt x="31" y="696"/>
                  </a:lnTo>
                  <a:lnTo>
                    <a:pt x="31" y="693"/>
                  </a:lnTo>
                  <a:lnTo>
                    <a:pt x="31" y="691"/>
                  </a:lnTo>
                  <a:lnTo>
                    <a:pt x="31" y="693"/>
                  </a:lnTo>
                  <a:lnTo>
                    <a:pt x="28" y="693"/>
                  </a:lnTo>
                  <a:lnTo>
                    <a:pt x="28" y="696"/>
                  </a:lnTo>
                  <a:lnTo>
                    <a:pt x="26" y="698"/>
                  </a:lnTo>
                  <a:lnTo>
                    <a:pt x="26" y="698"/>
                  </a:lnTo>
                  <a:lnTo>
                    <a:pt x="26" y="700"/>
                  </a:lnTo>
                  <a:lnTo>
                    <a:pt x="26" y="703"/>
                  </a:lnTo>
                  <a:lnTo>
                    <a:pt x="26" y="703"/>
                  </a:lnTo>
                  <a:lnTo>
                    <a:pt x="26" y="705"/>
                  </a:lnTo>
                  <a:lnTo>
                    <a:pt x="26" y="708"/>
                  </a:lnTo>
                  <a:lnTo>
                    <a:pt x="28" y="708"/>
                  </a:lnTo>
                  <a:lnTo>
                    <a:pt x="28" y="708"/>
                  </a:lnTo>
                  <a:lnTo>
                    <a:pt x="28" y="710"/>
                  </a:lnTo>
                  <a:lnTo>
                    <a:pt x="28" y="710"/>
                  </a:lnTo>
                  <a:lnTo>
                    <a:pt x="28" y="710"/>
                  </a:lnTo>
                  <a:lnTo>
                    <a:pt x="28" y="712"/>
                  </a:lnTo>
                  <a:lnTo>
                    <a:pt x="31" y="712"/>
                  </a:lnTo>
                  <a:lnTo>
                    <a:pt x="31" y="712"/>
                  </a:lnTo>
                  <a:lnTo>
                    <a:pt x="31" y="715"/>
                  </a:lnTo>
                  <a:lnTo>
                    <a:pt x="31" y="717"/>
                  </a:lnTo>
                  <a:lnTo>
                    <a:pt x="33" y="717"/>
                  </a:lnTo>
                  <a:lnTo>
                    <a:pt x="33" y="719"/>
                  </a:lnTo>
                  <a:lnTo>
                    <a:pt x="33" y="722"/>
                  </a:lnTo>
                  <a:lnTo>
                    <a:pt x="33" y="722"/>
                  </a:lnTo>
                  <a:lnTo>
                    <a:pt x="33" y="722"/>
                  </a:lnTo>
                  <a:lnTo>
                    <a:pt x="33" y="724"/>
                  </a:lnTo>
                  <a:lnTo>
                    <a:pt x="33" y="726"/>
                  </a:lnTo>
                  <a:lnTo>
                    <a:pt x="36" y="726"/>
                  </a:lnTo>
                  <a:lnTo>
                    <a:pt x="38" y="729"/>
                  </a:lnTo>
                  <a:lnTo>
                    <a:pt x="38" y="731"/>
                  </a:lnTo>
                  <a:lnTo>
                    <a:pt x="38" y="731"/>
                  </a:lnTo>
                  <a:lnTo>
                    <a:pt x="38" y="734"/>
                  </a:lnTo>
                  <a:lnTo>
                    <a:pt x="38" y="734"/>
                  </a:lnTo>
                  <a:lnTo>
                    <a:pt x="43" y="736"/>
                  </a:lnTo>
                  <a:lnTo>
                    <a:pt x="43" y="736"/>
                  </a:lnTo>
                  <a:lnTo>
                    <a:pt x="45" y="736"/>
                  </a:lnTo>
                  <a:lnTo>
                    <a:pt x="47" y="738"/>
                  </a:lnTo>
                  <a:lnTo>
                    <a:pt x="47" y="738"/>
                  </a:lnTo>
                  <a:lnTo>
                    <a:pt x="50" y="741"/>
                  </a:lnTo>
                  <a:lnTo>
                    <a:pt x="50" y="743"/>
                  </a:lnTo>
                  <a:lnTo>
                    <a:pt x="47" y="743"/>
                  </a:lnTo>
                  <a:lnTo>
                    <a:pt x="50" y="745"/>
                  </a:lnTo>
                  <a:lnTo>
                    <a:pt x="50" y="748"/>
                  </a:lnTo>
                  <a:lnTo>
                    <a:pt x="50" y="750"/>
                  </a:lnTo>
                  <a:lnTo>
                    <a:pt x="47" y="753"/>
                  </a:lnTo>
                  <a:lnTo>
                    <a:pt x="47" y="753"/>
                  </a:lnTo>
                  <a:lnTo>
                    <a:pt x="45" y="753"/>
                  </a:lnTo>
                  <a:lnTo>
                    <a:pt x="45" y="755"/>
                  </a:lnTo>
                  <a:lnTo>
                    <a:pt x="45" y="755"/>
                  </a:lnTo>
                  <a:lnTo>
                    <a:pt x="43" y="757"/>
                  </a:lnTo>
                  <a:lnTo>
                    <a:pt x="43" y="755"/>
                  </a:lnTo>
                  <a:lnTo>
                    <a:pt x="43" y="755"/>
                  </a:lnTo>
                  <a:lnTo>
                    <a:pt x="40" y="755"/>
                  </a:lnTo>
                  <a:lnTo>
                    <a:pt x="40" y="757"/>
                  </a:lnTo>
                  <a:lnTo>
                    <a:pt x="38" y="757"/>
                  </a:lnTo>
                  <a:lnTo>
                    <a:pt x="38" y="757"/>
                  </a:lnTo>
                  <a:lnTo>
                    <a:pt x="38" y="760"/>
                  </a:lnTo>
                  <a:lnTo>
                    <a:pt x="38" y="760"/>
                  </a:lnTo>
                  <a:lnTo>
                    <a:pt x="38" y="757"/>
                  </a:lnTo>
                  <a:lnTo>
                    <a:pt x="38" y="757"/>
                  </a:lnTo>
                  <a:lnTo>
                    <a:pt x="38" y="755"/>
                  </a:lnTo>
                  <a:lnTo>
                    <a:pt x="36" y="757"/>
                  </a:lnTo>
                  <a:lnTo>
                    <a:pt x="36" y="755"/>
                  </a:lnTo>
                  <a:lnTo>
                    <a:pt x="36" y="755"/>
                  </a:lnTo>
                  <a:lnTo>
                    <a:pt x="36" y="755"/>
                  </a:lnTo>
                  <a:lnTo>
                    <a:pt x="36" y="753"/>
                  </a:lnTo>
                  <a:lnTo>
                    <a:pt x="36" y="753"/>
                  </a:lnTo>
                  <a:lnTo>
                    <a:pt x="36" y="750"/>
                  </a:lnTo>
                  <a:lnTo>
                    <a:pt x="36" y="750"/>
                  </a:lnTo>
                  <a:lnTo>
                    <a:pt x="36" y="748"/>
                  </a:lnTo>
                  <a:lnTo>
                    <a:pt x="36" y="748"/>
                  </a:lnTo>
                  <a:lnTo>
                    <a:pt x="36" y="748"/>
                  </a:lnTo>
                  <a:lnTo>
                    <a:pt x="36" y="750"/>
                  </a:lnTo>
                  <a:lnTo>
                    <a:pt x="36" y="750"/>
                  </a:lnTo>
                  <a:lnTo>
                    <a:pt x="33" y="750"/>
                  </a:lnTo>
                  <a:lnTo>
                    <a:pt x="33" y="753"/>
                  </a:lnTo>
                  <a:lnTo>
                    <a:pt x="33" y="753"/>
                  </a:lnTo>
                  <a:lnTo>
                    <a:pt x="33" y="755"/>
                  </a:lnTo>
                  <a:lnTo>
                    <a:pt x="33" y="755"/>
                  </a:lnTo>
                  <a:lnTo>
                    <a:pt x="33" y="753"/>
                  </a:lnTo>
                  <a:lnTo>
                    <a:pt x="33" y="750"/>
                  </a:lnTo>
                  <a:lnTo>
                    <a:pt x="33" y="748"/>
                  </a:lnTo>
                  <a:lnTo>
                    <a:pt x="33" y="748"/>
                  </a:lnTo>
                  <a:lnTo>
                    <a:pt x="33" y="745"/>
                  </a:lnTo>
                  <a:lnTo>
                    <a:pt x="31" y="743"/>
                  </a:lnTo>
                  <a:lnTo>
                    <a:pt x="33" y="741"/>
                  </a:lnTo>
                  <a:lnTo>
                    <a:pt x="33" y="741"/>
                  </a:lnTo>
                  <a:lnTo>
                    <a:pt x="31" y="738"/>
                  </a:lnTo>
                  <a:lnTo>
                    <a:pt x="31" y="738"/>
                  </a:lnTo>
                  <a:lnTo>
                    <a:pt x="31" y="736"/>
                  </a:lnTo>
                  <a:lnTo>
                    <a:pt x="31" y="736"/>
                  </a:lnTo>
                  <a:lnTo>
                    <a:pt x="31" y="738"/>
                  </a:lnTo>
                  <a:lnTo>
                    <a:pt x="31" y="738"/>
                  </a:lnTo>
                  <a:lnTo>
                    <a:pt x="31" y="741"/>
                  </a:lnTo>
                  <a:lnTo>
                    <a:pt x="31" y="743"/>
                  </a:lnTo>
                  <a:lnTo>
                    <a:pt x="31" y="745"/>
                  </a:lnTo>
                  <a:lnTo>
                    <a:pt x="31" y="745"/>
                  </a:lnTo>
                  <a:lnTo>
                    <a:pt x="31" y="748"/>
                  </a:lnTo>
                  <a:lnTo>
                    <a:pt x="28" y="748"/>
                  </a:lnTo>
                  <a:lnTo>
                    <a:pt x="28" y="748"/>
                  </a:lnTo>
                  <a:lnTo>
                    <a:pt x="28" y="745"/>
                  </a:lnTo>
                  <a:lnTo>
                    <a:pt x="28" y="745"/>
                  </a:lnTo>
                  <a:lnTo>
                    <a:pt x="28" y="743"/>
                  </a:lnTo>
                  <a:lnTo>
                    <a:pt x="28" y="741"/>
                  </a:lnTo>
                  <a:lnTo>
                    <a:pt x="28" y="738"/>
                  </a:lnTo>
                  <a:lnTo>
                    <a:pt x="28" y="738"/>
                  </a:lnTo>
                  <a:lnTo>
                    <a:pt x="28" y="736"/>
                  </a:lnTo>
                  <a:lnTo>
                    <a:pt x="28" y="736"/>
                  </a:lnTo>
                  <a:lnTo>
                    <a:pt x="28" y="734"/>
                  </a:lnTo>
                  <a:lnTo>
                    <a:pt x="26" y="734"/>
                  </a:lnTo>
                  <a:lnTo>
                    <a:pt x="26" y="731"/>
                  </a:lnTo>
                  <a:lnTo>
                    <a:pt x="26" y="729"/>
                  </a:lnTo>
                  <a:lnTo>
                    <a:pt x="26" y="729"/>
                  </a:lnTo>
                  <a:lnTo>
                    <a:pt x="24" y="731"/>
                  </a:lnTo>
                  <a:lnTo>
                    <a:pt x="24" y="724"/>
                  </a:lnTo>
                  <a:lnTo>
                    <a:pt x="24" y="722"/>
                  </a:lnTo>
                  <a:lnTo>
                    <a:pt x="21" y="724"/>
                  </a:lnTo>
                  <a:lnTo>
                    <a:pt x="24" y="726"/>
                  </a:lnTo>
                  <a:lnTo>
                    <a:pt x="24" y="734"/>
                  </a:lnTo>
                  <a:lnTo>
                    <a:pt x="24" y="734"/>
                  </a:lnTo>
                  <a:lnTo>
                    <a:pt x="21" y="736"/>
                  </a:lnTo>
                  <a:lnTo>
                    <a:pt x="21" y="738"/>
                  </a:lnTo>
                  <a:lnTo>
                    <a:pt x="24" y="741"/>
                  </a:lnTo>
                  <a:lnTo>
                    <a:pt x="24" y="743"/>
                  </a:lnTo>
                  <a:lnTo>
                    <a:pt x="24" y="743"/>
                  </a:lnTo>
                  <a:lnTo>
                    <a:pt x="21" y="741"/>
                  </a:lnTo>
                  <a:lnTo>
                    <a:pt x="21" y="741"/>
                  </a:lnTo>
                  <a:lnTo>
                    <a:pt x="21" y="738"/>
                  </a:lnTo>
                  <a:lnTo>
                    <a:pt x="21" y="736"/>
                  </a:lnTo>
                  <a:lnTo>
                    <a:pt x="21" y="734"/>
                  </a:lnTo>
                  <a:lnTo>
                    <a:pt x="21" y="729"/>
                  </a:lnTo>
                  <a:lnTo>
                    <a:pt x="19" y="722"/>
                  </a:lnTo>
                  <a:lnTo>
                    <a:pt x="19" y="722"/>
                  </a:lnTo>
                  <a:lnTo>
                    <a:pt x="19" y="724"/>
                  </a:lnTo>
                  <a:lnTo>
                    <a:pt x="19" y="726"/>
                  </a:lnTo>
                  <a:lnTo>
                    <a:pt x="19" y="729"/>
                  </a:lnTo>
                  <a:lnTo>
                    <a:pt x="19" y="731"/>
                  </a:lnTo>
                  <a:lnTo>
                    <a:pt x="19" y="731"/>
                  </a:lnTo>
                  <a:lnTo>
                    <a:pt x="19" y="734"/>
                  </a:lnTo>
                  <a:lnTo>
                    <a:pt x="17" y="734"/>
                  </a:lnTo>
                  <a:lnTo>
                    <a:pt x="17" y="731"/>
                  </a:lnTo>
                  <a:lnTo>
                    <a:pt x="17" y="731"/>
                  </a:lnTo>
                  <a:lnTo>
                    <a:pt x="14" y="731"/>
                  </a:lnTo>
                  <a:lnTo>
                    <a:pt x="14" y="729"/>
                  </a:lnTo>
                  <a:lnTo>
                    <a:pt x="12" y="729"/>
                  </a:lnTo>
                  <a:lnTo>
                    <a:pt x="12" y="729"/>
                  </a:lnTo>
                  <a:lnTo>
                    <a:pt x="14" y="731"/>
                  </a:lnTo>
                  <a:lnTo>
                    <a:pt x="14" y="734"/>
                  </a:lnTo>
                  <a:lnTo>
                    <a:pt x="17" y="736"/>
                  </a:lnTo>
                  <a:lnTo>
                    <a:pt x="19" y="738"/>
                  </a:lnTo>
                  <a:lnTo>
                    <a:pt x="19" y="738"/>
                  </a:lnTo>
                  <a:lnTo>
                    <a:pt x="19" y="741"/>
                  </a:lnTo>
                  <a:lnTo>
                    <a:pt x="19" y="741"/>
                  </a:lnTo>
                  <a:lnTo>
                    <a:pt x="19" y="743"/>
                  </a:lnTo>
                  <a:lnTo>
                    <a:pt x="19" y="743"/>
                  </a:lnTo>
                  <a:lnTo>
                    <a:pt x="19" y="745"/>
                  </a:lnTo>
                  <a:lnTo>
                    <a:pt x="21" y="748"/>
                  </a:lnTo>
                  <a:lnTo>
                    <a:pt x="21" y="748"/>
                  </a:lnTo>
                  <a:lnTo>
                    <a:pt x="28" y="753"/>
                  </a:lnTo>
                  <a:lnTo>
                    <a:pt x="31" y="757"/>
                  </a:lnTo>
                  <a:lnTo>
                    <a:pt x="33" y="760"/>
                  </a:lnTo>
                  <a:lnTo>
                    <a:pt x="38" y="767"/>
                  </a:lnTo>
                  <a:lnTo>
                    <a:pt x="43" y="774"/>
                  </a:lnTo>
                  <a:lnTo>
                    <a:pt x="50" y="790"/>
                  </a:lnTo>
                  <a:lnTo>
                    <a:pt x="54" y="798"/>
                  </a:lnTo>
                  <a:lnTo>
                    <a:pt x="57" y="805"/>
                  </a:lnTo>
                  <a:lnTo>
                    <a:pt x="62" y="819"/>
                  </a:lnTo>
                  <a:lnTo>
                    <a:pt x="62" y="821"/>
                  </a:lnTo>
                  <a:lnTo>
                    <a:pt x="62" y="821"/>
                  </a:lnTo>
                  <a:lnTo>
                    <a:pt x="59" y="821"/>
                  </a:lnTo>
                  <a:lnTo>
                    <a:pt x="59" y="824"/>
                  </a:lnTo>
                  <a:lnTo>
                    <a:pt x="59" y="824"/>
                  </a:lnTo>
                  <a:lnTo>
                    <a:pt x="59" y="826"/>
                  </a:lnTo>
                  <a:lnTo>
                    <a:pt x="59" y="828"/>
                  </a:lnTo>
                  <a:lnTo>
                    <a:pt x="59" y="831"/>
                  </a:lnTo>
                  <a:lnTo>
                    <a:pt x="59" y="833"/>
                  </a:lnTo>
                  <a:lnTo>
                    <a:pt x="62" y="840"/>
                  </a:lnTo>
                  <a:lnTo>
                    <a:pt x="62" y="840"/>
                  </a:lnTo>
                  <a:lnTo>
                    <a:pt x="62" y="843"/>
                  </a:lnTo>
                  <a:lnTo>
                    <a:pt x="62" y="843"/>
                  </a:lnTo>
                  <a:lnTo>
                    <a:pt x="62" y="843"/>
                  </a:lnTo>
                  <a:lnTo>
                    <a:pt x="62" y="845"/>
                  </a:lnTo>
                  <a:lnTo>
                    <a:pt x="66" y="850"/>
                  </a:lnTo>
                  <a:lnTo>
                    <a:pt x="66" y="850"/>
                  </a:lnTo>
                  <a:lnTo>
                    <a:pt x="69" y="852"/>
                  </a:lnTo>
                  <a:lnTo>
                    <a:pt x="69" y="852"/>
                  </a:lnTo>
                  <a:lnTo>
                    <a:pt x="71" y="854"/>
                  </a:lnTo>
                  <a:lnTo>
                    <a:pt x="71" y="857"/>
                  </a:lnTo>
                  <a:lnTo>
                    <a:pt x="71" y="857"/>
                  </a:lnTo>
                  <a:lnTo>
                    <a:pt x="73" y="861"/>
                  </a:lnTo>
                  <a:lnTo>
                    <a:pt x="78" y="866"/>
                  </a:lnTo>
                  <a:lnTo>
                    <a:pt x="81" y="869"/>
                  </a:lnTo>
                  <a:lnTo>
                    <a:pt x="83" y="876"/>
                  </a:lnTo>
                  <a:lnTo>
                    <a:pt x="83" y="880"/>
                  </a:lnTo>
                  <a:lnTo>
                    <a:pt x="83" y="883"/>
                  </a:lnTo>
                  <a:lnTo>
                    <a:pt x="83" y="885"/>
                  </a:lnTo>
                  <a:lnTo>
                    <a:pt x="83" y="885"/>
                  </a:lnTo>
                  <a:lnTo>
                    <a:pt x="83" y="887"/>
                  </a:lnTo>
                  <a:lnTo>
                    <a:pt x="83" y="887"/>
                  </a:lnTo>
                  <a:lnTo>
                    <a:pt x="85" y="892"/>
                  </a:lnTo>
                  <a:lnTo>
                    <a:pt x="85" y="892"/>
                  </a:lnTo>
                  <a:lnTo>
                    <a:pt x="95" y="902"/>
                  </a:lnTo>
                  <a:lnTo>
                    <a:pt x="95" y="904"/>
                  </a:lnTo>
                  <a:lnTo>
                    <a:pt x="97" y="911"/>
                  </a:lnTo>
                  <a:lnTo>
                    <a:pt x="99" y="914"/>
                  </a:lnTo>
                  <a:lnTo>
                    <a:pt x="99" y="916"/>
                  </a:lnTo>
                  <a:lnTo>
                    <a:pt x="99" y="916"/>
                  </a:lnTo>
                  <a:lnTo>
                    <a:pt x="99" y="918"/>
                  </a:lnTo>
                  <a:lnTo>
                    <a:pt x="99" y="921"/>
                  </a:lnTo>
                  <a:lnTo>
                    <a:pt x="99" y="923"/>
                  </a:lnTo>
                  <a:lnTo>
                    <a:pt x="102" y="925"/>
                  </a:lnTo>
                  <a:lnTo>
                    <a:pt x="102" y="925"/>
                  </a:lnTo>
                  <a:lnTo>
                    <a:pt x="102" y="928"/>
                  </a:lnTo>
                  <a:lnTo>
                    <a:pt x="99" y="930"/>
                  </a:lnTo>
                  <a:lnTo>
                    <a:pt x="99" y="935"/>
                  </a:lnTo>
                  <a:lnTo>
                    <a:pt x="99" y="940"/>
                  </a:lnTo>
                  <a:lnTo>
                    <a:pt x="99" y="944"/>
                  </a:lnTo>
                  <a:lnTo>
                    <a:pt x="99" y="947"/>
                  </a:lnTo>
                  <a:lnTo>
                    <a:pt x="99" y="949"/>
                  </a:lnTo>
                  <a:lnTo>
                    <a:pt x="99" y="949"/>
                  </a:lnTo>
                  <a:lnTo>
                    <a:pt x="99" y="956"/>
                  </a:lnTo>
                  <a:lnTo>
                    <a:pt x="99" y="959"/>
                  </a:lnTo>
                  <a:lnTo>
                    <a:pt x="99" y="961"/>
                  </a:lnTo>
                  <a:lnTo>
                    <a:pt x="99" y="961"/>
                  </a:lnTo>
                  <a:lnTo>
                    <a:pt x="102" y="961"/>
                  </a:lnTo>
                  <a:lnTo>
                    <a:pt x="102" y="963"/>
                  </a:lnTo>
                  <a:lnTo>
                    <a:pt x="102" y="963"/>
                  </a:lnTo>
                  <a:lnTo>
                    <a:pt x="102" y="963"/>
                  </a:lnTo>
                  <a:lnTo>
                    <a:pt x="102" y="966"/>
                  </a:lnTo>
                  <a:lnTo>
                    <a:pt x="102" y="966"/>
                  </a:lnTo>
                  <a:lnTo>
                    <a:pt x="102" y="968"/>
                  </a:lnTo>
                  <a:lnTo>
                    <a:pt x="102" y="968"/>
                  </a:lnTo>
                  <a:lnTo>
                    <a:pt x="102" y="970"/>
                  </a:lnTo>
                  <a:lnTo>
                    <a:pt x="102" y="970"/>
                  </a:lnTo>
                  <a:lnTo>
                    <a:pt x="102" y="970"/>
                  </a:lnTo>
                  <a:lnTo>
                    <a:pt x="104" y="970"/>
                  </a:lnTo>
                  <a:lnTo>
                    <a:pt x="104" y="970"/>
                  </a:lnTo>
                  <a:lnTo>
                    <a:pt x="104" y="973"/>
                  </a:lnTo>
                  <a:lnTo>
                    <a:pt x="102" y="973"/>
                  </a:lnTo>
                  <a:lnTo>
                    <a:pt x="102" y="973"/>
                  </a:lnTo>
                  <a:lnTo>
                    <a:pt x="102" y="975"/>
                  </a:lnTo>
                  <a:lnTo>
                    <a:pt x="102" y="975"/>
                  </a:lnTo>
                  <a:lnTo>
                    <a:pt x="102" y="975"/>
                  </a:lnTo>
                  <a:lnTo>
                    <a:pt x="104" y="975"/>
                  </a:lnTo>
                  <a:lnTo>
                    <a:pt x="104" y="977"/>
                  </a:lnTo>
                  <a:lnTo>
                    <a:pt x="104" y="982"/>
                  </a:lnTo>
                  <a:lnTo>
                    <a:pt x="104" y="982"/>
                  </a:lnTo>
                  <a:lnTo>
                    <a:pt x="104" y="985"/>
                  </a:lnTo>
                  <a:lnTo>
                    <a:pt x="104" y="987"/>
                  </a:lnTo>
                  <a:lnTo>
                    <a:pt x="107" y="992"/>
                  </a:lnTo>
                  <a:lnTo>
                    <a:pt x="107" y="992"/>
                  </a:lnTo>
                  <a:lnTo>
                    <a:pt x="107" y="992"/>
                  </a:lnTo>
                  <a:lnTo>
                    <a:pt x="109" y="999"/>
                  </a:lnTo>
                  <a:lnTo>
                    <a:pt x="109" y="999"/>
                  </a:lnTo>
                  <a:lnTo>
                    <a:pt x="109" y="1001"/>
                  </a:lnTo>
                  <a:lnTo>
                    <a:pt x="111" y="1004"/>
                  </a:lnTo>
                  <a:lnTo>
                    <a:pt x="114" y="1006"/>
                  </a:lnTo>
                  <a:lnTo>
                    <a:pt x="116" y="1013"/>
                  </a:lnTo>
                  <a:lnTo>
                    <a:pt x="121" y="1022"/>
                  </a:lnTo>
                  <a:lnTo>
                    <a:pt x="123" y="1032"/>
                  </a:lnTo>
                  <a:lnTo>
                    <a:pt x="128" y="1039"/>
                  </a:lnTo>
                  <a:lnTo>
                    <a:pt x="130" y="1046"/>
                  </a:lnTo>
                  <a:lnTo>
                    <a:pt x="135" y="1051"/>
                  </a:lnTo>
                  <a:lnTo>
                    <a:pt x="135" y="1053"/>
                  </a:lnTo>
                  <a:lnTo>
                    <a:pt x="137" y="1058"/>
                  </a:lnTo>
                  <a:lnTo>
                    <a:pt x="137" y="1067"/>
                  </a:lnTo>
                  <a:lnTo>
                    <a:pt x="137" y="1075"/>
                  </a:lnTo>
                  <a:lnTo>
                    <a:pt x="137" y="1077"/>
                  </a:lnTo>
                  <a:lnTo>
                    <a:pt x="137" y="1077"/>
                  </a:lnTo>
                  <a:lnTo>
                    <a:pt x="137" y="1079"/>
                  </a:lnTo>
                  <a:lnTo>
                    <a:pt x="137" y="1079"/>
                  </a:lnTo>
                  <a:lnTo>
                    <a:pt x="137" y="1079"/>
                  </a:lnTo>
                  <a:lnTo>
                    <a:pt x="137" y="1079"/>
                  </a:lnTo>
                  <a:lnTo>
                    <a:pt x="137" y="1082"/>
                  </a:lnTo>
                  <a:lnTo>
                    <a:pt x="137" y="1082"/>
                  </a:lnTo>
                  <a:lnTo>
                    <a:pt x="137" y="1084"/>
                  </a:lnTo>
                  <a:lnTo>
                    <a:pt x="137" y="1086"/>
                  </a:lnTo>
                  <a:lnTo>
                    <a:pt x="137" y="1086"/>
                  </a:lnTo>
                  <a:lnTo>
                    <a:pt x="137" y="1089"/>
                  </a:lnTo>
                  <a:lnTo>
                    <a:pt x="135" y="1089"/>
                  </a:lnTo>
                  <a:lnTo>
                    <a:pt x="133" y="1089"/>
                  </a:lnTo>
                  <a:lnTo>
                    <a:pt x="135" y="1089"/>
                  </a:lnTo>
                  <a:lnTo>
                    <a:pt x="135" y="1091"/>
                  </a:lnTo>
                  <a:lnTo>
                    <a:pt x="135" y="1091"/>
                  </a:lnTo>
                  <a:lnTo>
                    <a:pt x="137" y="1091"/>
                  </a:lnTo>
                  <a:lnTo>
                    <a:pt x="137" y="1093"/>
                  </a:lnTo>
                  <a:lnTo>
                    <a:pt x="135" y="1093"/>
                  </a:lnTo>
                  <a:lnTo>
                    <a:pt x="137" y="1096"/>
                  </a:lnTo>
                  <a:lnTo>
                    <a:pt x="137" y="1096"/>
                  </a:lnTo>
                  <a:lnTo>
                    <a:pt x="137" y="1098"/>
                  </a:lnTo>
                  <a:lnTo>
                    <a:pt x="137" y="1101"/>
                  </a:lnTo>
                  <a:lnTo>
                    <a:pt x="135" y="1101"/>
                  </a:lnTo>
                  <a:lnTo>
                    <a:pt x="135" y="1103"/>
                  </a:lnTo>
                  <a:lnTo>
                    <a:pt x="135" y="1103"/>
                  </a:lnTo>
                  <a:lnTo>
                    <a:pt x="135" y="1103"/>
                  </a:lnTo>
                  <a:lnTo>
                    <a:pt x="135" y="1105"/>
                  </a:lnTo>
                  <a:lnTo>
                    <a:pt x="135" y="1105"/>
                  </a:lnTo>
                  <a:lnTo>
                    <a:pt x="137" y="1105"/>
                  </a:lnTo>
                  <a:lnTo>
                    <a:pt x="137" y="1105"/>
                  </a:lnTo>
                  <a:lnTo>
                    <a:pt x="137" y="1108"/>
                  </a:lnTo>
                  <a:lnTo>
                    <a:pt x="137" y="1110"/>
                  </a:lnTo>
                  <a:lnTo>
                    <a:pt x="137" y="1110"/>
                  </a:lnTo>
                  <a:lnTo>
                    <a:pt x="135" y="1110"/>
                  </a:lnTo>
                  <a:lnTo>
                    <a:pt x="135" y="1110"/>
                  </a:lnTo>
                  <a:lnTo>
                    <a:pt x="133" y="1108"/>
                  </a:lnTo>
                  <a:lnTo>
                    <a:pt x="133" y="1108"/>
                  </a:lnTo>
                  <a:lnTo>
                    <a:pt x="133" y="1110"/>
                  </a:lnTo>
                  <a:lnTo>
                    <a:pt x="133" y="1110"/>
                  </a:lnTo>
                  <a:lnTo>
                    <a:pt x="133" y="1110"/>
                  </a:lnTo>
                  <a:lnTo>
                    <a:pt x="133" y="1110"/>
                  </a:lnTo>
                  <a:lnTo>
                    <a:pt x="133" y="1110"/>
                  </a:lnTo>
                  <a:lnTo>
                    <a:pt x="133" y="1112"/>
                  </a:lnTo>
                  <a:lnTo>
                    <a:pt x="133" y="1112"/>
                  </a:lnTo>
                  <a:lnTo>
                    <a:pt x="135" y="1112"/>
                  </a:lnTo>
                  <a:lnTo>
                    <a:pt x="135" y="1115"/>
                  </a:lnTo>
                  <a:lnTo>
                    <a:pt x="135" y="1117"/>
                  </a:lnTo>
                  <a:lnTo>
                    <a:pt x="135" y="1117"/>
                  </a:lnTo>
                  <a:lnTo>
                    <a:pt x="135" y="1117"/>
                  </a:lnTo>
                  <a:lnTo>
                    <a:pt x="133" y="1115"/>
                  </a:lnTo>
                  <a:lnTo>
                    <a:pt x="133" y="1110"/>
                  </a:lnTo>
                  <a:lnTo>
                    <a:pt x="133" y="1108"/>
                  </a:lnTo>
                  <a:lnTo>
                    <a:pt x="135" y="1105"/>
                  </a:lnTo>
                  <a:lnTo>
                    <a:pt x="135" y="1103"/>
                  </a:lnTo>
                  <a:lnTo>
                    <a:pt x="133" y="1103"/>
                  </a:lnTo>
                  <a:lnTo>
                    <a:pt x="130" y="1108"/>
                  </a:lnTo>
                  <a:lnTo>
                    <a:pt x="130" y="1108"/>
                  </a:lnTo>
                  <a:lnTo>
                    <a:pt x="130" y="1110"/>
                  </a:lnTo>
                  <a:lnTo>
                    <a:pt x="130" y="1112"/>
                  </a:lnTo>
                  <a:lnTo>
                    <a:pt x="130" y="1115"/>
                  </a:lnTo>
                  <a:lnTo>
                    <a:pt x="130" y="1120"/>
                  </a:lnTo>
                  <a:lnTo>
                    <a:pt x="133" y="1127"/>
                  </a:lnTo>
                  <a:lnTo>
                    <a:pt x="133" y="1131"/>
                  </a:lnTo>
                  <a:lnTo>
                    <a:pt x="133" y="1138"/>
                  </a:lnTo>
                  <a:lnTo>
                    <a:pt x="133" y="1148"/>
                  </a:lnTo>
                  <a:lnTo>
                    <a:pt x="133" y="1148"/>
                  </a:lnTo>
                  <a:lnTo>
                    <a:pt x="133" y="1146"/>
                  </a:lnTo>
                  <a:lnTo>
                    <a:pt x="133" y="1143"/>
                  </a:lnTo>
                  <a:lnTo>
                    <a:pt x="133" y="1143"/>
                  </a:lnTo>
                  <a:lnTo>
                    <a:pt x="135" y="1143"/>
                  </a:lnTo>
                  <a:lnTo>
                    <a:pt x="135" y="1143"/>
                  </a:lnTo>
                  <a:lnTo>
                    <a:pt x="135" y="1146"/>
                  </a:lnTo>
                  <a:lnTo>
                    <a:pt x="135" y="1148"/>
                  </a:lnTo>
                  <a:lnTo>
                    <a:pt x="133" y="1148"/>
                  </a:lnTo>
                  <a:lnTo>
                    <a:pt x="133" y="1148"/>
                  </a:lnTo>
                  <a:lnTo>
                    <a:pt x="130" y="1148"/>
                  </a:lnTo>
                  <a:lnTo>
                    <a:pt x="130" y="1148"/>
                  </a:lnTo>
                  <a:lnTo>
                    <a:pt x="130" y="1148"/>
                  </a:lnTo>
                  <a:lnTo>
                    <a:pt x="130" y="1150"/>
                  </a:lnTo>
                  <a:lnTo>
                    <a:pt x="128" y="1153"/>
                  </a:lnTo>
                  <a:lnTo>
                    <a:pt x="128" y="1155"/>
                  </a:lnTo>
                  <a:lnTo>
                    <a:pt x="125" y="1160"/>
                  </a:lnTo>
                  <a:lnTo>
                    <a:pt x="121" y="1167"/>
                  </a:lnTo>
                  <a:lnTo>
                    <a:pt x="118" y="1167"/>
                  </a:lnTo>
                  <a:lnTo>
                    <a:pt x="116" y="1167"/>
                  </a:lnTo>
                  <a:lnTo>
                    <a:pt x="116" y="1169"/>
                  </a:lnTo>
                  <a:lnTo>
                    <a:pt x="114" y="1169"/>
                  </a:lnTo>
                  <a:lnTo>
                    <a:pt x="111" y="1169"/>
                  </a:lnTo>
                  <a:lnTo>
                    <a:pt x="109" y="1169"/>
                  </a:lnTo>
                  <a:lnTo>
                    <a:pt x="107" y="1167"/>
                  </a:lnTo>
                  <a:lnTo>
                    <a:pt x="104" y="1167"/>
                  </a:lnTo>
                  <a:lnTo>
                    <a:pt x="104" y="1165"/>
                  </a:lnTo>
                  <a:lnTo>
                    <a:pt x="102" y="1165"/>
                  </a:lnTo>
                  <a:lnTo>
                    <a:pt x="102" y="1162"/>
                  </a:lnTo>
                  <a:lnTo>
                    <a:pt x="99" y="1162"/>
                  </a:lnTo>
                  <a:lnTo>
                    <a:pt x="99" y="1162"/>
                  </a:lnTo>
                  <a:lnTo>
                    <a:pt x="99" y="1162"/>
                  </a:lnTo>
                  <a:lnTo>
                    <a:pt x="99" y="1167"/>
                  </a:lnTo>
                  <a:lnTo>
                    <a:pt x="99" y="1167"/>
                  </a:lnTo>
                  <a:lnTo>
                    <a:pt x="99" y="1167"/>
                  </a:lnTo>
                  <a:lnTo>
                    <a:pt x="97" y="1169"/>
                  </a:lnTo>
                  <a:lnTo>
                    <a:pt x="97" y="1172"/>
                  </a:lnTo>
                  <a:lnTo>
                    <a:pt x="97" y="1174"/>
                  </a:lnTo>
                  <a:lnTo>
                    <a:pt x="97" y="1176"/>
                  </a:lnTo>
                  <a:lnTo>
                    <a:pt x="99" y="1176"/>
                  </a:lnTo>
                  <a:lnTo>
                    <a:pt x="97" y="1179"/>
                  </a:lnTo>
                  <a:lnTo>
                    <a:pt x="97" y="1181"/>
                  </a:lnTo>
                  <a:lnTo>
                    <a:pt x="97" y="1181"/>
                  </a:lnTo>
                  <a:lnTo>
                    <a:pt x="97" y="1183"/>
                  </a:lnTo>
                  <a:lnTo>
                    <a:pt x="97" y="1186"/>
                  </a:lnTo>
                  <a:lnTo>
                    <a:pt x="97" y="1193"/>
                  </a:lnTo>
                  <a:lnTo>
                    <a:pt x="97" y="1195"/>
                  </a:lnTo>
                  <a:lnTo>
                    <a:pt x="97" y="1195"/>
                  </a:lnTo>
                  <a:lnTo>
                    <a:pt x="99" y="1198"/>
                  </a:lnTo>
                  <a:lnTo>
                    <a:pt x="99" y="1200"/>
                  </a:lnTo>
                  <a:lnTo>
                    <a:pt x="99" y="1200"/>
                  </a:lnTo>
                  <a:lnTo>
                    <a:pt x="99" y="1202"/>
                  </a:lnTo>
                  <a:lnTo>
                    <a:pt x="99" y="1205"/>
                  </a:lnTo>
                  <a:lnTo>
                    <a:pt x="99" y="1205"/>
                  </a:lnTo>
                  <a:lnTo>
                    <a:pt x="104" y="1209"/>
                  </a:lnTo>
                  <a:lnTo>
                    <a:pt x="104" y="1212"/>
                  </a:lnTo>
                  <a:lnTo>
                    <a:pt x="104" y="1209"/>
                  </a:lnTo>
                  <a:lnTo>
                    <a:pt x="107" y="1207"/>
                  </a:lnTo>
                  <a:lnTo>
                    <a:pt x="107" y="1207"/>
                  </a:lnTo>
                  <a:lnTo>
                    <a:pt x="111" y="1207"/>
                  </a:lnTo>
                  <a:lnTo>
                    <a:pt x="114" y="1207"/>
                  </a:lnTo>
                  <a:lnTo>
                    <a:pt x="114" y="1207"/>
                  </a:lnTo>
                  <a:lnTo>
                    <a:pt x="123" y="1212"/>
                  </a:lnTo>
                  <a:lnTo>
                    <a:pt x="123" y="1212"/>
                  </a:lnTo>
                  <a:lnTo>
                    <a:pt x="123" y="1212"/>
                  </a:lnTo>
                  <a:lnTo>
                    <a:pt x="123" y="1212"/>
                  </a:lnTo>
                  <a:lnTo>
                    <a:pt x="123" y="1214"/>
                  </a:lnTo>
                  <a:lnTo>
                    <a:pt x="123" y="1214"/>
                  </a:lnTo>
                  <a:lnTo>
                    <a:pt x="125" y="1214"/>
                  </a:lnTo>
                  <a:lnTo>
                    <a:pt x="125" y="1214"/>
                  </a:lnTo>
                  <a:lnTo>
                    <a:pt x="128" y="1217"/>
                  </a:lnTo>
                  <a:lnTo>
                    <a:pt x="135" y="1221"/>
                  </a:lnTo>
                  <a:lnTo>
                    <a:pt x="142" y="1228"/>
                  </a:lnTo>
                  <a:lnTo>
                    <a:pt x="142" y="1231"/>
                  </a:lnTo>
                  <a:lnTo>
                    <a:pt x="144" y="1233"/>
                  </a:lnTo>
                  <a:lnTo>
                    <a:pt x="144" y="1236"/>
                  </a:lnTo>
                  <a:lnTo>
                    <a:pt x="144" y="1236"/>
                  </a:lnTo>
                  <a:lnTo>
                    <a:pt x="147" y="1238"/>
                  </a:lnTo>
                  <a:lnTo>
                    <a:pt x="144" y="1238"/>
                  </a:lnTo>
                  <a:lnTo>
                    <a:pt x="144" y="1238"/>
                  </a:lnTo>
                  <a:lnTo>
                    <a:pt x="147" y="1238"/>
                  </a:lnTo>
                  <a:lnTo>
                    <a:pt x="147" y="1238"/>
                  </a:lnTo>
                  <a:lnTo>
                    <a:pt x="147" y="1238"/>
                  </a:lnTo>
                  <a:lnTo>
                    <a:pt x="147" y="1238"/>
                  </a:lnTo>
                  <a:lnTo>
                    <a:pt x="152" y="1240"/>
                  </a:lnTo>
                  <a:lnTo>
                    <a:pt x="159" y="1243"/>
                  </a:lnTo>
                  <a:lnTo>
                    <a:pt x="161" y="1243"/>
                  </a:lnTo>
                  <a:lnTo>
                    <a:pt x="163" y="1243"/>
                  </a:lnTo>
                  <a:lnTo>
                    <a:pt x="166" y="1245"/>
                  </a:lnTo>
                  <a:lnTo>
                    <a:pt x="166" y="1243"/>
                  </a:lnTo>
                  <a:lnTo>
                    <a:pt x="166" y="1240"/>
                  </a:lnTo>
                  <a:lnTo>
                    <a:pt x="166" y="1240"/>
                  </a:lnTo>
                  <a:lnTo>
                    <a:pt x="166" y="1240"/>
                  </a:lnTo>
                  <a:lnTo>
                    <a:pt x="166" y="1240"/>
                  </a:lnTo>
                  <a:lnTo>
                    <a:pt x="166" y="1240"/>
                  </a:lnTo>
                  <a:lnTo>
                    <a:pt x="166" y="1240"/>
                  </a:lnTo>
                  <a:lnTo>
                    <a:pt x="168" y="1243"/>
                  </a:lnTo>
                  <a:lnTo>
                    <a:pt x="168" y="1243"/>
                  </a:lnTo>
                  <a:lnTo>
                    <a:pt x="170" y="1243"/>
                  </a:lnTo>
                  <a:lnTo>
                    <a:pt x="170" y="1245"/>
                  </a:lnTo>
                  <a:lnTo>
                    <a:pt x="170" y="1245"/>
                  </a:lnTo>
                  <a:lnTo>
                    <a:pt x="170" y="1245"/>
                  </a:lnTo>
                  <a:lnTo>
                    <a:pt x="170" y="1245"/>
                  </a:lnTo>
                  <a:lnTo>
                    <a:pt x="170" y="1245"/>
                  </a:lnTo>
                  <a:lnTo>
                    <a:pt x="170" y="1245"/>
                  </a:lnTo>
                  <a:lnTo>
                    <a:pt x="166" y="1245"/>
                  </a:lnTo>
                  <a:lnTo>
                    <a:pt x="166" y="1245"/>
                  </a:lnTo>
                  <a:lnTo>
                    <a:pt x="166" y="1245"/>
                  </a:lnTo>
                  <a:lnTo>
                    <a:pt x="168" y="1247"/>
                  </a:lnTo>
                  <a:lnTo>
                    <a:pt x="168" y="1250"/>
                  </a:lnTo>
                  <a:lnTo>
                    <a:pt x="168" y="1250"/>
                  </a:lnTo>
                  <a:lnTo>
                    <a:pt x="170" y="1250"/>
                  </a:lnTo>
                  <a:lnTo>
                    <a:pt x="170" y="1250"/>
                  </a:lnTo>
                  <a:lnTo>
                    <a:pt x="170" y="1250"/>
                  </a:lnTo>
                  <a:lnTo>
                    <a:pt x="173" y="1250"/>
                  </a:lnTo>
                  <a:lnTo>
                    <a:pt x="175" y="1250"/>
                  </a:lnTo>
                  <a:lnTo>
                    <a:pt x="178" y="1252"/>
                  </a:lnTo>
                  <a:lnTo>
                    <a:pt x="178" y="1252"/>
                  </a:lnTo>
                  <a:lnTo>
                    <a:pt x="178" y="1252"/>
                  </a:lnTo>
                  <a:lnTo>
                    <a:pt x="178" y="1250"/>
                  </a:lnTo>
                  <a:lnTo>
                    <a:pt x="182" y="1250"/>
                  </a:lnTo>
                  <a:lnTo>
                    <a:pt x="182" y="1250"/>
                  </a:lnTo>
                  <a:lnTo>
                    <a:pt x="182" y="1250"/>
                  </a:lnTo>
                  <a:lnTo>
                    <a:pt x="182" y="1250"/>
                  </a:lnTo>
                  <a:lnTo>
                    <a:pt x="182" y="1250"/>
                  </a:lnTo>
                  <a:lnTo>
                    <a:pt x="182" y="1250"/>
                  </a:lnTo>
                  <a:lnTo>
                    <a:pt x="185" y="1250"/>
                  </a:lnTo>
                  <a:lnTo>
                    <a:pt x="187" y="1252"/>
                  </a:lnTo>
                  <a:lnTo>
                    <a:pt x="187" y="1252"/>
                  </a:lnTo>
                  <a:lnTo>
                    <a:pt x="189" y="1252"/>
                  </a:lnTo>
                  <a:lnTo>
                    <a:pt x="189" y="1252"/>
                  </a:lnTo>
                  <a:lnTo>
                    <a:pt x="192" y="1252"/>
                  </a:lnTo>
                  <a:lnTo>
                    <a:pt x="192" y="1250"/>
                  </a:lnTo>
                  <a:lnTo>
                    <a:pt x="192" y="1250"/>
                  </a:lnTo>
                  <a:lnTo>
                    <a:pt x="194" y="1250"/>
                  </a:lnTo>
                  <a:lnTo>
                    <a:pt x="194" y="1250"/>
                  </a:lnTo>
                  <a:lnTo>
                    <a:pt x="194" y="1250"/>
                  </a:lnTo>
                  <a:lnTo>
                    <a:pt x="197" y="1250"/>
                  </a:lnTo>
                  <a:lnTo>
                    <a:pt x="197" y="1250"/>
                  </a:lnTo>
                  <a:lnTo>
                    <a:pt x="197" y="1250"/>
                  </a:lnTo>
                  <a:lnTo>
                    <a:pt x="197" y="1250"/>
                  </a:lnTo>
                  <a:lnTo>
                    <a:pt x="199" y="1250"/>
                  </a:lnTo>
                  <a:lnTo>
                    <a:pt x="199" y="1250"/>
                  </a:lnTo>
                  <a:lnTo>
                    <a:pt x="199" y="1250"/>
                  </a:lnTo>
                  <a:lnTo>
                    <a:pt x="201" y="1252"/>
                  </a:lnTo>
                  <a:lnTo>
                    <a:pt x="201" y="1252"/>
                  </a:lnTo>
                  <a:lnTo>
                    <a:pt x="201" y="1252"/>
                  </a:lnTo>
                  <a:lnTo>
                    <a:pt x="204" y="1250"/>
                  </a:lnTo>
                  <a:lnTo>
                    <a:pt x="204" y="1250"/>
                  </a:lnTo>
                  <a:lnTo>
                    <a:pt x="204" y="1250"/>
                  </a:lnTo>
                  <a:lnTo>
                    <a:pt x="206" y="1250"/>
                  </a:lnTo>
                  <a:lnTo>
                    <a:pt x="206" y="1250"/>
                  </a:lnTo>
                  <a:lnTo>
                    <a:pt x="206" y="1250"/>
                  </a:lnTo>
                  <a:lnTo>
                    <a:pt x="206" y="1250"/>
                  </a:lnTo>
                  <a:lnTo>
                    <a:pt x="206" y="1250"/>
                  </a:lnTo>
                  <a:lnTo>
                    <a:pt x="208" y="1250"/>
                  </a:lnTo>
                  <a:lnTo>
                    <a:pt x="208" y="1250"/>
                  </a:lnTo>
                  <a:lnTo>
                    <a:pt x="211" y="1250"/>
                  </a:lnTo>
                  <a:lnTo>
                    <a:pt x="211" y="1250"/>
                  </a:lnTo>
                  <a:lnTo>
                    <a:pt x="211" y="1250"/>
                  </a:lnTo>
                  <a:lnTo>
                    <a:pt x="213" y="1250"/>
                  </a:lnTo>
                  <a:lnTo>
                    <a:pt x="213" y="1250"/>
                  </a:lnTo>
                  <a:lnTo>
                    <a:pt x="215" y="1252"/>
                  </a:lnTo>
                  <a:lnTo>
                    <a:pt x="215" y="1252"/>
                  </a:lnTo>
                  <a:lnTo>
                    <a:pt x="218" y="1252"/>
                  </a:lnTo>
                  <a:lnTo>
                    <a:pt x="218" y="1254"/>
                  </a:lnTo>
                  <a:lnTo>
                    <a:pt x="220" y="1254"/>
                  </a:lnTo>
                  <a:lnTo>
                    <a:pt x="223" y="1254"/>
                  </a:lnTo>
                  <a:lnTo>
                    <a:pt x="225" y="1257"/>
                  </a:lnTo>
                  <a:lnTo>
                    <a:pt x="225" y="1257"/>
                  </a:lnTo>
                  <a:lnTo>
                    <a:pt x="225" y="1254"/>
                  </a:lnTo>
                  <a:lnTo>
                    <a:pt x="225" y="1254"/>
                  </a:lnTo>
                  <a:lnTo>
                    <a:pt x="227" y="1252"/>
                  </a:lnTo>
                  <a:lnTo>
                    <a:pt x="227" y="1252"/>
                  </a:lnTo>
                  <a:lnTo>
                    <a:pt x="230" y="1252"/>
                  </a:lnTo>
                  <a:lnTo>
                    <a:pt x="232" y="1252"/>
                  </a:lnTo>
                  <a:lnTo>
                    <a:pt x="234" y="1252"/>
                  </a:lnTo>
                  <a:lnTo>
                    <a:pt x="237" y="1254"/>
                  </a:lnTo>
                  <a:lnTo>
                    <a:pt x="239" y="1257"/>
                  </a:lnTo>
                  <a:lnTo>
                    <a:pt x="241" y="1257"/>
                  </a:lnTo>
                  <a:lnTo>
                    <a:pt x="241" y="1257"/>
                  </a:lnTo>
                  <a:lnTo>
                    <a:pt x="241" y="1254"/>
                  </a:lnTo>
                  <a:lnTo>
                    <a:pt x="244" y="1254"/>
                  </a:lnTo>
                  <a:lnTo>
                    <a:pt x="244" y="1254"/>
                  </a:lnTo>
                  <a:lnTo>
                    <a:pt x="244" y="1254"/>
                  </a:lnTo>
                  <a:lnTo>
                    <a:pt x="244" y="1254"/>
                  </a:lnTo>
                  <a:lnTo>
                    <a:pt x="241" y="1254"/>
                  </a:lnTo>
                  <a:lnTo>
                    <a:pt x="241" y="1254"/>
                  </a:lnTo>
                  <a:lnTo>
                    <a:pt x="239" y="1252"/>
                  </a:lnTo>
                  <a:lnTo>
                    <a:pt x="239" y="1252"/>
                  </a:lnTo>
                  <a:lnTo>
                    <a:pt x="239" y="1252"/>
                  </a:lnTo>
                  <a:lnTo>
                    <a:pt x="239" y="1252"/>
                  </a:lnTo>
                  <a:lnTo>
                    <a:pt x="239" y="1252"/>
                  </a:lnTo>
                  <a:lnTo>
                    <a:pt x="239" y="1252"/>
                  </a:lnTo>
                  <a:lnTo>
                    <a:pt x="239" y="1254"/>
                  </a:lnTo>
                  <a:lnTo>
                    <a:pt x="239" y="1254"/>
                  </a:lnTo>
                  <a:lnTo>
                    <a:pt x="237" y="1252"/>
                  </a:lnTo>
                  <a:lnTo>
                    <a:pt x="237" y="1252"/>
                  </a:lnTo>
                  <a:lnTo>
                    <a:pt x="237" y="1252"/>
                  </a:lnTo>
                  <a:lnTo>
                    <a:pt x="237" y="1250"/>
                  </a:lnTo>
                  <a:lnTo>
                    <a:pt x="237" y="1250"/>
                  </a:lnTo>
                  <a:lnTo>
                    <a:pt x="239" y="1250"/>
                  </a:lnTo>
                  <a:lnTo>
                    <a:pt x="239" y="1250"/>
                  </a:lnTo>
                  <a:lnTo>
                    <a:pt x="239" y="1250"/>
                  </a:lnTo>
                  <a:lnTo>
                    <a:pt x="241" y="1250"/>
                  </a:lnTo>
                  <a:lnTo>
                    <a:pt x="241" y="1250"/>
                  </a:lnTo>
                  <a:lnTo>
                    <a:pt x="241" y="1250"/>
                  </a:lnTo>
                  <a:lnTo>
                    <a:pt x="241" y="1250"/>
                  </a:lnTo>
                  <a:lnTo>
                    <a:pt x="241" y="1250"/>
                  </a:lnTo>
                  <a:lnTo>
                    <a:pt x="241" y="1250"/>
                  </a:lnTo>
                  <a:lnTo>
                    <a:pt x="244" y="1250"/>
                  </a:lnTo>
                  <a:lnTo>
                    <a:pt x="244" y="1250"/>
                  </a:lnTo>
                  <a:lnTo>
                    <a:pt x="244" y="1250"/>
                  </a:lnTo>
                  <a:lnTo>
                    <a:pt x="244" y="1250"/>
                  </a:lnTo>
                  <a:lnTo>
                    <a:pt x="244" y="1250"/>
                  </a:lnTo>
                  <a:lnTo>
                    <a:pt x="246" y="1250"/>
                  </a:lnTo>
                  <a:lnTo>
                    <a:pt x="246" y="1250"/>
                  </a:lnTo>
                  <a:lnTo>
                    <a:pt x="246" y="1250"/>
                  </a:lnTo>
                  <a:lnTo>
                    <a:pt x="249" y="1247"/>
                  </a:lnTo>
                  <a:lnTo>
                    <a:pt x="249" y="1247"/>
                  </a:lnTo>
                  <a:lnTo>
                    <a:pt x="249" y="1247"/>
                  </a:lnTo>
                  <a:lnTo>
                    <a:pt x="251" y="1247"/>
                  </a:lnTo>
                  <a:lnTo>
                    <a:pt x="253" y="1250"/>
                  </a:lnTo>
                  <a:lnTo>
                    <a:pt x="253" y="1250"/>
                  </a:lnTo>
                  <a:lnTo>
                    <a:pt x="253" y="1250"/>
                  </a:lnTo>
                  <a:lnTo>
                    <a:pt x="253" y="1250"/>
                  </a:lnTo>
                  <a:lnTo>
                    <a:pt x="253" y="1247"/>
                  </a:lnTo>
                  <a:lnTo>
                    <a:pt x="253" y="1247"/>
                  </a:lnTo>
                  <a:lnTo>
                    <a:pt x="253" y="1247"/>
                  </a:lnTo>
                  <a:lnTo>
                    <a:pt x="253" y="1247"/>
                  </a:lnTo>
                  <a:lnTo>
                    <a:pt x="251" y="1245"/>
                  </a:lnTo>
                  <a:lnTo>
                    <a:pt x="253" y="1245"/>
                  </a:lnTo>
                  <a:lnTo>
                    <a:pt x="253" y="1245"/>
                  </a:lnTo>
                  <a:lnTo>
                    <a:pt x="253" y="1245"/>
                  </a:lnTo>
                  <a:lnTo>
                    <a:pt x="256" y="1243"/>
                  </a:lnTo>
                  <a:lnTo>
                    <a:pt x="258" y="1243"/>
                  </a:lnTo>
                  <a:lnTo>
                    <a:pt x="260" y="1243"/>
                  </a:lnTo>
                  <a:lnTo>
                    <a:pt x="263" y="1243"/>
                  </a:lnTo>
                  <a:lnTo>
                    <a:pt x="263" y="1243"/>
                  </a:lnTo>
                  <a:lnTo>
                    <a:pt x="265" y="1240"/>
                  </a:lnTo>
                  <a:lnTo>
                    <a:pt x="263" y="1240"/>
                  </a:lnTo>
                  <a:lnTo>
                    <a:pt x="263" y="1238"/>
                  </a:lnTo>
                  <a:lnTo>
                    <a:pt x="263" y="1238"/>
                  </a:lnTo>
                  <a:lnTo>
                    <a:pt x="265" y="1236"/>
                  </a:lnTo>
                  <a:lnTo>
                    <a:pt x="265" y="1233"/>
                  </a:lnTo>
                  <a:lnTo>
                    <a:pt x="265" y="1233"/>
                  </a:lnTo>
                  <a:lnTo>
                    <a:pt x="268" y="1231"/>
                  </a:lnTo>
                  <a:lnTo>
                    <a:pt x="270" y="1231"/>
                  </a:lnTo>
                  <a:lnTo>
                    <a:pt x="275" y="1231"/>
                  </a:lnTo>
                  <a:lnTo>
                    <a:pt x="275" y="1231"/>
                  </a:lnTo>
                  <a:lnTo>
                    <a:pt x="277" y="1228"/>
                  </a:lnTo>
                  <a:lnTo>
                    <a:pt x="279" y="1228"/>
                  </a:lnTo>
                  <a:lnTo>
                    <a:pt x="279" y="1226"/>
                  </a:lnTo>
                  <a:lnTo>
                    <a:pt x="282" y="1226"/>
                  </a:lnTo>
                  <a:lnTo>
                    <a:pt x="282" y="1226"/>
                  </a:lnTo>
                  <a:lnTo>
                    <a:pt x="279" y="1224"/>
                  </a:lnTo>
                  <a:lnTo>
                    <a:pt x="279" y="1224"/>
                  </a:lnTo>
                  <a:lnTo>
                    <a:pt x="282" y="1221"/>
                  </a:lnTo>
                  <a:lnTo>
                    <a:pt x="282" y="1221"/>
                  </a:lnTo>
                  <a:lnTo>
                    <a:pt x="284" y="1221"/>
                  </a:lnTo>
                  <a:lnTo>
                    <a:pt x="284" y="1219"/>
                  </a:lnTo>
                  <a:lnTo>
                    <a:pt x="289" y="1219"/>
                  </a:lnTo>
                  <a:lnTo>
                    <a:pt x="289" y="1219"/>
                  </a:lnTo>
                  <a:lnTo>
                    <a:pt x="289" y="1219"/>
                  </a:lnTo>
                  <a:lnTo>
                    <a:pt x="286" y="1217"/>
                  </a:lnTo>
                  <a:lnTo>
                    <a:pt x="286" y="1217"/>
                  </a:lnTo>
                  <a:lnTo>
                    <a:pt x="289" y="1217"/>
                  </a:lnTo>
                  <a:lnTo>
                    <a:pt x="289" y="1217"/>
                  </a:lnTo>
                  <a:lnTo>
                    <a:pt x="291" y="1217"/>
                  </a:lnTo>
                  <a:lnTo>
                    <a:pt x="291" y="1217"/>
                  </a:lnTo>
                  <a:lnTo>
                    <a:pt x="301" y="1217"/>
                  </a:lnTo>
                  <a:lnTo>
                    <a:pt x="301" y="1217"/>
                  </a:lnTo>
                  <a:lnTo>
                    <a:pt x="301" y="1219"/>
                  </a:lnTo>
                  <a:lnTo>
                    <a:pt x="301" y="1219"/>
                  </a:lnTo>
                  <a:lnTo>
                    <a:pt x="301" y="1219"/>
                  </a:lnTo>
                  <a:lnTo>
                    <a:pt x="303" y="1219"/>
                  </a:lnTo>
                  <a:lnTo>
                    <a:pt x="303" y="1219"/>
                  </a:lnTo>
                  <a:lnTo>
                    <a:pt x="303" y="1219"/>
                  </a:lnTo>
                  <a:lnTo>
                    <a:pt x="303" y="1219"/>
                  </a:lnTo>
                  <a:lnTo>
                    <a:pt x="305" y="1219"/>
                  </a:lnTo>
                  <a:lnTo>
                    <a:pt x="305" y="1221"/>
                  </a:lnTo>
                  <a:lnTo>
                    <a:pt x="305" y="1221"/>
                  </a:lnTo>
                  <a:lnTo>
                    <a:pt x="305" y="1221"/>
                  </a:lnTo>
                  <a:lnTo>
                    <a:pt x="305" y="1221"/>
                  </a:lnTo>
                  <a:lnTo>
                    <a:pt x="308" y="1221"/>
                  </a:lnTo>
                  <a:lnTo>
                    <a:pt x="308" y="1219"/>
                  </a:lnTo>
                  <a:lnTo>
                    <a:pt x="308" y="1219"/>
                  </a:lnTo>
                  <a:lnTo>
                    <a:pt x="308" y="1217"/>
                  </a:lnTo>
                  <a:lnTo>
                    <a:pt x="308" y="1217"/>
                  </a:lnTo>
                  <a:lnTo>
                    <a:pt x="308" y="1217"/>
                  </a:lnTo>
                  <a:lnTo>
                    <a:pt x="308" y="1217"/>
                  </a:lnTo>
                  <a:lnTo>
                    <a:pt x="310" y="1217"/>
                  </a:lnTo>
                  <a:lnTo>
                    <a:pt x="310" y="1217"/>
                  </a:lnTo>
                  <a:lnTo>
                    <a:pt x="310" y="1217"/>
                  </a:lnTo>
                  <a:lnTo>
                    <a:pt x="310" y="1219"/>
                  </a:lnTo>
                  <a:lnTo>
                    <a:pt x="310" y="1219"/>
                  </a:lnTo>
                  <a:lnTo>
                    <a:pt x="312" y="1219"/>
                  </a:lnTo>
                  <a:lnTo>
                    <a:pt x="312" y="1219"/>
                  </a:lnTo>
                  <a:lnTo>
                    <a:pt x="312" y="1219"/>
                  </a:lnTo>
                  <a:lnTo>
                    <a:pt x="312" y="1219"/>
                  </a:lnTo>
                  <a:lnTo>
                    <a:pt x="312" y="1217"/>
                  </a:lnTo>
                  <a:lnTo>
                    <a:pt x="312" y="1217"/>
                  </a:lnTo>
                  <a:lnTo>
                    <a:pt x="312" y="1217"/>
                  </a:lnTo>
                  <a:lnTo>
                    <a:pt x="312" y="1214"/>
                  </a:lnTo>
                  <a:lnTo>
                    <a:pt x="312" y="1212"/>
                  </a:lnTo>
                  <a:lnTo>
                    <a:pt x="315" y="1212"/>
                  </a:lnTo>
                  <a:lnTo>
                    <a:pt x="315" y="1212"/>
                  </a:lnTo>
                  <a:lnTo>
                    <a:pt x="317" y="1214"/>
                  </a:lnTo>
                  <a:lnTo>
                    <a:pt x="320" y="1214"/>
                  </a:lnTo>
                  <a:lnTo>
                    <a:pt x="320" y="1212"/>
                  </a:lnTo>
                  <a:lnTo>
                    <a:pt x="322" y="1212"/>
                  </a:lnTo>
                  <a:lnTo>
                    <a:pt x="322" y="1212"/>
                  </a:lnTo>
                  <a:lnTo>
                    <a:pt x="320" y="1212"/>
                  </a:lnTo>
                  <a:lnTo>
                    <a:pt x="320" y="1212"/>
                  </a:lnTo>
                  <a:lnTo>
                    <a:pt x="317" y="1212"/>
                  </a:lnTo>
                  <a:lnTo>
                    <a:pt x="317" y="1209"/>
                  </a:lnTo>
                  <a:lnTo>
                    <a:pt x="317" y="1207"/>
                  </a:lnTo>
                  <a:lnTo>
                    <a:pt x="317" y="1207"/>
                  </a:lnTo>
                  <a:lnTo>
                    <a:pt x="317" y="1205"/>
                  </a:lnTo>
                  <a:lnTo>
                    <a:pt x="320" y="1205"/>
                  </a:lnTo>
                  <a:lnTo>
                    <a:pt x="320" y="1202"/>
                  </a:lnTo>
                  <a:lnTo>
                    <a:pt x="322" y="1202"/>
                  </a:lnTo>
                  <a:lnTo>
                    <a:pt x="322" y="1198"/>
                  </a:lnTo>
                  <a:lnTo>
                    <a:pt x="322" y="1198"/>
                  </a:lnTo>
                  <a:lnTo>
                    <a:pt x="324" y="1198"/>
                  </a:lnTo>
                  <a:lnTo>
                    <a:pt x="324" y="1198"/>
                  </a:lnTo>
                  <a:lnTo>
                    <a:pt x="324" y="1195"/>
                  </a:lnTo>
                  <a:lnTo>
                    <a:pt x="324" y="1195"/>
                  </a:lnTo>
                  <a:lnTo>
                    <a:pt x="327" y="1195"/>
                  </a:lnTo>
                  <a:lnTo>
                    <a:pt x="329" y="1193"/>
                  </a:lnTo>
                  <a:lnTo>
                    <a:pt x="331" y="1193"/>
                  </a:lnTo>
                  <a:lnTo>
                    <a:pt x="334" y="1188"/>
                  </a:lnTo>
                  <a:lnTo>
                    <a:pt x="334" y="1188"/>
                  </a:lnTo>
                  <a:lnTo>
                    <a:pt x="336" y="1188"/>
                  </a:lnTo>
                  <a:lnTo>
                    <a:pt x="339" y="1188"/>
                  </a:lnTo>
                  <a:lnTo>
                    <a:pt x="341" y="1188"/>
                  </a:lnTo>
                  <a:lnTo>
                    <a:pt x="341" y="1186"/>
                  </a:lnTo>
                  <a:lnTo>
                    <a:pt x="343" y="1186"/>
                  </a:lnTo>
                  <a:lnTo>
                    <a:pt x="343" y="1186"/>
                  </a:lnTo>
                  <a:lnTo>
                    <a:pt x="343" y="1186"/>
                  </a:lnTo>
                  <a:lnTo>
                    <a:pt x="346" y="1186"/>
                  </a:lnTo>
                  <a:lnTo>
                    <a:pt x="346" y="1186"/>
                  </a:lnTo>
                  <a:lnTo>
                    <a:pt x="346" y="1186"/>
                  </a:lnTo>
                  <a:lnTo>
                    <a:pt x="348" y="1186"/>
                  </a:lnTo>
                  <a:lnTo>
                    <a:pt x="348" y="1186"/>
                  </a:lnTo>
                  <a:lnTo>
                    <a:pt x="350" y="1186"/>
                  </a:lnTo>
                  <a:lnTo>
                    <a:pt x="353" y="1186"/>
                  </a:lnTo>
                  <a:lnTo>
                    <a:pt x="353" y="1186"/>
                  </a:lnTo>
                  <a:lnTo>
                    <a:pt x="357" y="1186"/>
                  </a:lnTo>
                  <a:lnTo>
                    <a:pt x="362" y="1188"/>
                  </a:lnTo>
                  <a:lnTo>
                    <a:pt x="362" y="1188"/>
                  </a:lnTo>
                  <a:lnTo>
                    <a:pt x="365" y="1188"/>
                  </a:lnTo>
                  <a:lnTo>
                    <a:pt x="369" y="1186"/>
                  </a:lnTo>
                  <a:lnTo>
                    <a:pt x="372" y="1186"/>
                  </a:lnTo>
                  <a:lnTo>
                    <a:pt x="372" y="1186"/>
                  </a:lnTo>
                  <a:lnTo>
                    <a:pt x="372" y="1183"/>
                  </a:lnTo>
                  <a:lnTo>
                    <a:pt x="372" y="1183"/>
                  </a:lnTo>
                  <a:lnTo>
                    <a:pt x="372" y="1183"/>
                  </a:lnTo>
                  <a:lnTo>
                    <a:pt x="372" y="1183"/>
                  </a:lnTo>
                  <a:lnTo>
                    <a:pt x="372" y="1183"/>
                  </a:lnTo>
                  <a:lnTo>
                    <a:pt x="381" y="1183"/>
                  </a:lnTo>
                  <a:lnTo>
                    <a:pt x="381" y="1183"/>
                  </a:lnTo>
                  <a:lnTo>
                    <a:pt x="383" y="1183"/>
                  </a:lnTo>
                  <a:lnTo>
                    <a:pt x="383" y="1183"/>
                  </a:lnTo>
                  <a:lnTo>
                    <a:pt x="386" y="1181"/>
                  </a:lnTo>
                  <a:lnTo>
                    <a:pt x="386" y="1181"/>
                  </a:lnTo>
                  <a:lnTo>
                    <a:pt x="388" y="1181"/>
                  </a:lnTo>
                  <a:lnTo>
                    <a:pt x="391" y="1181"/>
                  </a:lnTo>
                  <a:lnTo>
                    <a:pt x="391" y="1181"/>
                  </a:lnTo>
                  <a:lnTo>
                    <a:pt x="393" y="1181"/>
                  </a:lnTo>
                  <a:lnTo>
                    <a:pt x="393" y="1181"/>
                  </a:lnTo>
                  <a:lnTo>
                    <a:pt x="393" y="1181"/>
                  </a:lnTo>
                  <a:lnTo>
                    <a:pt x="395" y="1181"/>
                  </a:lnTo>
                  <a:lnTo>
                    <a:pt x="398" y="1181"/>
                  </a:lnTo>
                  <a:lnTo>
                    <a:pt x="398" y="1181"/>
                  </a:lnTo>
                  <a:lnTo>
                    <a:pt x="398" y="1181"/>
                  </a:lnTo>
                  <a:lnTo>
                    <a:pt x="400" y="1181"/>
                  </a:lnTo>
                  <a:lnTo>
                    <a:pt x="400" y="1181"/>
                  </a:lnTo>
                  <a:lnTo>
                    <a:pt x="400" y="1181"/>
                  </a:lnTo>
                  <a:lnTo>
                    <a:pt x="402" y="1181"/>
                  </a:lnTo>
                  <a:lnTo>
                    <a:pt x="402" y="1181"/>
                  </a:lnTo>
                  <a:lnTo>
                    <a:pt x="405" y="1181"/>
                  </a:lnTo>
                  <a:lnTo>
                    <a:pt x="407" y="1179"/>
                  </a:lnTo>
                  <a:lnTo>
                    <a:pt x="410" y="1179"/>
                  </a:lnTo>
                  <a:lnTo>
                    <a:pt x="410" y="1179"/>
                  </a:lnTo>
                  <a:lnTo>
                    <a:pt x="417" y="1179"/>
                  </a:lnTo>
                  <a:lnTo>
                    <a:pt x="419" y="1179"/>
                  </a:lnTo>
                  <a:lnTo>
                    <a:pt x="419" y="1179"/>
                  </a:lnTo>
                  <a:lnTo>
                    <a:pt x="421" y="1179"/>
                  </a:lnTo>
                  <a:lnTo>
                    <a:pt x="421" y="1181"/>
                  </a:lnTo>
                  <a:lnTo>
                    <a:pt x="421" y="1181"/>
                  </a:lnTo>
                  <a:lnTo>
                    <a:pt x="424" y="1181"/>
                  </a:lnTo>
                  <a:lnTo>
                    <a:pt x="424" y="1181"/>
                  </a:lnTo>
                  <a:lnTo>
                    <a:pt x="424" y="1183"/>
                  </a:lnTo>
                  <a:lnTo>
                    <a:pt x="426" y="1183"/>
                  </a:lnTo>
                  <a:lnTo>
                    <a:pt x="426" y="1181"/>
                  </a:lnTo>
                  <a:lnTo>
                    <a:pt x="426" y="1181"/>
                  </a:lnTo>
                  <a:lnTo>
                    <a:pt x="426" y="1181"/>
                  </a:lnTo>
                  <a:lnTo>
                    <a:pt x="426" y="1181"/>
                  </a:lnTo>
                  <a:lnTo>
                    <a:pt x="428" y="1181"/>
                  </a:lnTo>
                  <a:lnTo>
                    <a:pt x="428" y="1181"/>
                  </a:lnTo>
                  <a:lnTo>
                    <a:pt x="428" y="1181"/>
                  </a:lnTo>
                  <a:lnTo>
                    <a:pt x="431" y="1181"/>
                  </a:lnTo>
                  <a:lnTo>
                    <a:pt x="431" y="1183"/>
                  </a:lnTo>
                  <a:lnTo>
                    <a:pt x="433" y="1183"/>
                  </a:lnTo>
                  <a:lnTo>
                    <a:pt x="433" y="1183"/>
                  </a:lnTo>
                  <a:lnTo>
                    <a:pt x="436" y="1183"/>
                  </a:lnTo>
                  <a:lnTo>
                    <a:pt x="436" y="1183"/>
                  </a:lnTo>
                  <a:lnTo>
                    <a:pt x="436" y="1181"/>
                  </a:lnTo>
                  <a:lnTo>
                    <a:pt x="438" y="1181"/>
                  </a:lnTo>
                  <a:lnTo>
                    <a:pt x="440" y="1179"/>
                  </a:lnTo>
                  <a:lnTo>
                    <a:pt x="440" y="1179"/>
                  </a:lnTo>
                  <a:lnTo>
                    <a:pt x="443" y="1179"/>
                  </a:lnTo>
                  <a:lnTo>
                    <a:pt x="443" y="1179"/>
                  </a:lnTo>
                  <a:lnTo>
                    <a:pt x="443" y="1179"/>
                  </a:lnTo>
                  <a:lnTo>
                    <a:pt x="445" y="1181"/>
                  </a:lnTo>
                  <a:lnTo>
                    <a:pt x="445" y="1181"/>
                  </a:lnTo>
                  <a:lnTo>
                    <a:pt x="445" y="1183"/>
                  </a:lnTo>
                  <a:lnTo>
                    <a:pt x="445" y="1183"/>
                  </a:lnTo>
                  <a:lnTo>
                    <a:pt x="445" y="1186"/>
                  </a:lnTo>
                  <a:lnTo>
                    <a:pt x="447" y="1188"/>
                  </a:lnTo>
                  <a:lnTo>
                    <a:pt x="447" y="1188"/>
                  </a:lnTo>
                  <a:lnTo>
                    <a:pt x="445" y="1191"/>
                  </a:lnTo>
                  <a:lnTo>
                    <a:pt x="445" y="1191"/>
                  </a:lnTo>
                  <a:lnTo>
                    <a:pt x="447" y="1191"/>
                  </a:lnTo>
                  <a:lnTo>
                    <a:pt x="452" y="1191"/>
                  </a:lnTo>
                  <a:lnTo>
                    <a:pt x="452" y="1191"/>
                  </a:lnTo>
                  <a:lnTo>
                    <a:pt x="452" y="1191"/>
                  </a:lnTo>
                  <a:lnTo>
                    <a:pt x="452" y="1191"/>
                  </a:lnTo>
                  <a:lnTo>
                    <a:pt x="452" y="1188"/>
                  </a:lnTo>
                  <a:lnTo>
                    <a:pt x="452" y="1191"/>
                  </a:lnTo>
                  <a:lnTo>
                    <a:pt x="454" y="1191"/>
                  </a:lnTo>
                  <a:lnTo>
                    <a:pt x="454" y="1191"/>
                  </a:lnTo>
                  <a:lnTo>
                    <a:pt x="454" y="1191"/>
                  </a:lnTo>
                  <a:lnTo>
                    <a:pt x="454" y="1188"/>
                  </a:lnTo>
                  <a:lnTo>
                    <a:pt x="454" y="1188"/>
                  </a:lnTo>
                  <a:lnTo>
                    <a:pt x="457" y="1186"/>
                  </a:lnTo>
                  <a:lnTo>
                    <a:pt x="457" y="1186"/>
                  </a:lnTo>
                  <a:lnTo>
                    <a:pt x="459" y="1183"/>
                  </a:lnTo>
                  <a:lnTo>
                    <a:pt x="462" y="1183"/>
                  </a:lnTo>
                  <a:lnTo>
                    <a:pt x="466" y="1186"/>
                  </a:lnTo>
                  <a:lnTo>
                    <a:pt x="466" y="1186"/>
                  </a:lnTo>
                  <a:lnTo>
                    <a:pt x="469" y="1186"/>
                  </a:lnTo>
                  <a:lnTo>
                    <a:pt x="469" y="1186"/>
                  </a:lnTo>
                  <a:lnTo>
                    <a:pt x="469" y="1186"/>
                  </a:lnTo>
                  <a:lnTo>
                    <a:pt x="469" y="1186"/>
                  </a:lnTo>
                  <a:lnTo>
                    <a:pt x="469" y="1186"/>
                  </a:lnTo>
                  <a:lnTo>
                    <a:pt x="469" y="1188"/>
                  </a:lnTo>
                  <a:lnTo>
                    <a:pt x="471" y="1186"/>
                  </a:lnTo>
                  <a:lnTo>
                    <a:pt x="471" y="1186"/>
                  </a:lnTo>
                  <a:lnTo>
                    <a:pt x="471" y="1186"/>
                  </a:lnTo>
                  <a:lnTo>
                    <a:pt x="471" y="1183"/>
                  </a:lnTo>
                  <a:lnTo>
                    <a:pt x="471" y="1183"/>
                  </a:lnTo>
                  <a:lnTo>
                    <a:pt x="473" y="1183"/>
                  </a:lnTo>
                  <a:lnTo>
                    <a:pt x="478" y="1183"/>
                  </a:lnTo>
                  <a:lnTo>
                    <a:pt x="481" y="1183"/>
                  </a:lnTo>
                  <a:lnTo>
                    <a:pt x="481" y="1183"/>
                  </a:lnTo>
                  <a:lnTo>
                    <a:pt x="481" y="1183"/>
                  </a:lnTo>
                  <a:lnTo>
                    <a:pt x="483" y="1183"/>
                  </a:lnTo>
                  <a:lnTo>
                    <a:pt x="483" y="1183"/>
                  </a:lnTo>
                  <a:lnTo>
                    <a:pt x="483" y="1183"/>
                  </a:lnTo>
                  <a:lnTo>
                    <a:pt x="485" y="1183"/>
                  </a:lnTo>
                  <a:lnTo>
                    <a:pt x="490" y="1181"/>
                  </a:lnTo>
                  <a:lnTo>
                    <a:pt x="490" y="1181"/>
                  </a:lnTo>
                  <a:lnTo>
                    <a:pt x="492" y="1181"/>
                  </a:lnTo>
                  <a:lnTo>
                    <a:pt x="492" y="1181"/>
                  </a:lnTo>
                  <a:lnTo>
                    <a:pt x="495" y="1181"/>
                  </a:lnTo>
                  <a:lnTo>
                    <a:pt x="495" y="1183"/>
                  </a:lnTo>
                  <a:lnTo>
                    <a:pt x="497" y="1183"/>
                  </a:lnTo>
                  <a:lnTo>
                    <a:pt x="497" y="1186"/>
                  </a:lnTo>
                  <a:lnTo>
                    <a:pt x="497" y="1191"/>
                  </a:lnTo>
                  <a:lnTo>
                    <a:pt x="499" y="1191"/>
                  </a:lnTo>
                  <a:lnTo>
                    <a:pt x="499" y="1191"/>
                  </a:lnTo>
                  <a:lnTo>
                    <a:pt x="499" y="1191"/>
                  </a:lnTo>
                  <a:lnTo>
                    <a:pt x="502" y="1191"/>
                  </a:lnTo>
                  <a:lnTo>
                    <a:pt x="502" y="1188"/>
                  </a:lnTo>
                  <a:lnTo>
                    <a:pt x="502" y="1188"/>
                  </a:lnTo>
                  <a:lnTo>
                    <a:pt x="502" y="1188"/>
                  </a:lnTo>
                  <a:lnTo>
                    <a:pt x="502" y="1191"/>
                  </a:lnTo>
                  <a:lnTo>
                    <a:pt x="502" y="1191"/>
                  </a:lnTo>
                  <a:lnTo>
                    <a:pt x="504" y="1188"/>
                  </a:lnTo>
                  <a:lnTo>
                    <a:pt x="507" y="1186"/>
                  </a:lnTo>
                  <a:lnTo>
                    <a:pt x="509" y="1183"/>
                  </a:lnTo>
                  <a:lnTo>
                    <a:pt x="509" y="1183"/>
                  </a:lnTo>
                  <a:lnTo>
                    <a:pt x="514" y="1183"/>
                  </a:lnTo>
                  <a:lnTo>
                    <a:pt x="514" y="1183"/>
                  </a:lnTo>
                  <a:lnTo>
                    <a:pt x="514" y="1186"/>
                  </a:lnTo>
                  <a:lnTo>
                    <a:pt x="516" y="1186"/>
                  </a:lnTo>
                  <a:lnTo>
                    <a:pt x="516" y="1186"/>
                  </a:lnTo>
                  <a:lnTo>
                    <a:pt x="516" y="1186"/>
                  </a:lnTo>
                  <a:lnTo>
                    <a:pt x="518" y="1183"/>
                  </a:lnTo>
                  <a:lnTo>
                    <a:pt x="521" y="1183"/>
                  </a:lnTo>
                  <a:lnTo>
                    <a:pt x="521" y="1183"/>
                  </a:lnTo>
                  <a:lnTo>
                    <a:pt x="521" y="1183"/>
                  </a:lnTo>
                  <a:lnTo>
                    <a:pt x="523" y="1181"/>
                  </a:lnTo>
                  <a:lnTo>
                    <a:pt x="523" y="1181"/>
                  </a:lnTo>
                  <a:lnTo>
                    <a:pt x="523" y="1181"/>
                  </a:lnTo>
                  <a:lnTo>
                    <a:pt x="523" y="1179"/>
                  </a:lnTo>
                  <a:lnTo>
                    <a:pt x="526" y="1179"/>
                  </a:lnTo>
                  <a:lnTo>
                    <a:pt x="528" y="1179"/>
                  </a:lnTo>
                  <a:lnTo>
                    <a:pt x="528" y="1176"/>
                  </a:lnTo>
                  <a:lnTo>
                    <a:pt x="528" y="1176"/>
                  </a:lnTo>
                  <a:lnTo>
                    <a:pt x="528" y="1176"/>
                  </a:lnTo>
                  <a:lnTo>
                    <a:pt x="528" y="1176"/>
                  </a:lnTo>
                  <a:lnTo>
                    <a:pt x="528" y="1176"/>
                  </a:lnTo>
                  <a:lnTo>
                    <a:pt x="528" y="1174"/>
                  </a:lnTo>
                  <a:lnTo>
                    <a:pt x="528" y="1172"/>
                  </a:lnTo>
                  <a:lnTo>
                    <a:pt x="533" y="1169"/>
                  </a:lnTo>
                  <a:lnTo>
                    <a:pt x="535" y="1167"/>
                  </a:lnTo>
                  <a:lnTo>
                    <a:pt x="535" y="1167"/>
                  </a:lnTo>
                  <a:lnTo>
                    <a:pt x="535" y="1167"/>
                  </a:lnTo>
                  <a:lnTo>
                    <a:pt x="535" y="1167"/>
                  </a:lnTo>
                  <a:lnTo>
                    <a:pt x="535" y="1167"/>
                  </a:lnTo>
                  <a:lnTo>
                    <a:pt x="535" y="1167"/>
                  </a:lnTo>
                  <a:lnTo>
                    <a:pt x="535" y="1167"/>
                  </a:lnTo>
                  <a:lnTo>
                    <a:pt x="535" y="1165"/>
                  </a:lnTo>
                  <a:lnTo>
                    <a:pt x="537" y="1165"/>
                  </a:lnTo>
                  <a:lnTo>
                    <a:pt x="537" y="1165"/>
                  </a:lnTo>
                  <a:lnTo>
                    <a:pt x="540" y="1165"/>
                  </a:lnTo>
                  <a:lnTo>
                    <a:pt x="540" y="1162"/>
                  </a:lnTo>
                  <a:lnTo>
                    <a:pt x="540" y="1160"/>
                  </a:lnTo>
                  <a:lnTo>
                    <a:pt x="540" y="1160"/>
                  </a:lnTo>
                  <a:lnTo>
                    <a:pt x="542" y="1157"/>
                  </a:lnTo>
                  <a:lnTo>
                    <a:pt x="542" y="1155"/>
                  </a:lnTo>
                  <a:lnTo>
                    <a:pt x="542" y="1153"/>
                  </a:lnTo>
                  <a:lnTo>
                    <a:pt x="542" y="1153"/>
                  </a:lnTo>
                  <a:lnTo>
                    <a:pt x="542" y="1153"/>
                  </a:lnTo>
                  <a:lnTo>
                    <a:pt x="542" y="1153"/>
                  </a:lnTo>
                  <a:lnTo>
                    <a:pt x="542" y="1153"/>
                  </a:lnTo>
                  <a:lnTo>
                    <a:pt x="544" y="1148"/>
                  </a:lnTo>
                  <a:lnTo>
                    <a:pt x="544" y="1146"/>
                  </a:lnTo>
                  <a:lnTo>
                    <a:pt x="544" y="1146"/>
                  </a:lnTo>
                  <a:lnTo>
                    <a:pt x="547" y="1146"/>
                  </a:lnTo>
                  <a:lnTo>
                    <a:pt x="547" y="1141"/>
                  </a:lnTo>
                  <a:lnTo>
                    <a:pt x="547" y="1141"/>
                  </a:lnTo>
                  <a:lnTo>
                    <a:pt x="549" y="1138"/>
                  </a:lnTo>
                  <a:lnTo>
                    <a:pt x="552" y="1134"/>
                  </a:lnTo>
                  <a:lnTo>
                    <a:pt x="552" y="1134"/>
                  </a:lnTo>
                  <a:lnTo>
                    <a:pt x="554" y="1131"/>
                  </a:lnTo>
                  <a:lnTo>
                    <a:pt x="554" y="1131"/>
                  </a:lnTo>
                  <a:lnTo>
                    <a:pt x="556" y="1131"/>
                  </a:lnTo>
                  <a:lnTo>
                    <a:pt x="556" y="1129"/>
                  </a:lnTo>
                  <a:lnTo>
                    <a:pt x="559" y="1129"/>
                  </a:lnTo>
                  <a:lnTo>
                    <a:pt x="561" y="1129"/>
                  </a:lnTo>
                  <a:lnTo>
                    <a:pt x="568" y="1127"/>
                  </a:lnTo>
                  <a:lnTo>
                    <a:pt x="578" y="1124"/>
                  </a:lnTo>
                  <a:lnTo>
                    <a:pt x="580" y="1124"/>
                  </a:lnTo>
                  <a:lnTo>
                    <a:pt x="585" y="1122"/>
                  </a:lnTo>
                  <a:lnTo>
                    <a:pt x="587" y="1122"/>
                  </a:lnTo>
                  <a:lnTo>
                    <a:pt x="592" y="1115"/>
                  </a:lnTo>
                  <a:lnTo>
                    <a:pt x="594" y="1115"/>
                  </a:lnTo>
                  <a:lnTo>
                    <a:pt x="594" y="1115"/>
                  </a:lnTo>
                  <a:lnTo>
                    <a:pt x="597" y="1115"/>
                  </a:lnTo>
                  <a:lnTo>
                    <a:pt x="606" y="1110"/>
                  </a:lnTo>
                  <a:lnTo>
                    <a:pt x="611" y="1108"/>
                  </a:lnTo>
                  <a:lnTo>
                    <a:pt x="615" y="1105"/>
                  </a:lnTo>
                  <a:lnTo>
                    <a:pt x="620" y="1105"/>
                  </a:lnTo>
                  <a:lnTo>
                    <a:pt x="627" y="1098"/>
                  </a:lnTo>
                  <a:lnTo>
                    <a:pt x="632" y="1093"/>
                  </a:lnTo>
                  <a:lnTo>
                    <a:pt x="637" y="1091"/>
                  </a:lnTo>
                  <a:lnTo>
                    <a:pt x="639" y="1091"/>
                  </a:lnTo>
                  <a:lnTo>
                    <a:pt x="641" y="1089"/>
                  </a:lnTo>
                  <a:lnTo>
                    <a:pt x="644" y="1089"/>
                  </a:lnTo>
                  <a:lnTo>
                    <a:pt x="646" y="1089"/>
                  </a:lnTo>
                  <a:lnTo>
                    <a:pt x="649" y="1089"/>
                  </a:lnTo>
                  <a:lnTo>
                    <a:pt x="649" y="1089"/>
                  </a:lnTo>
                  <a:lnTo>
                    <a:pt x="649" y="1086"/>
                  </a:lnTo>
                  <a:lnTo>
                    <a:pt x="651" y="1086"/>
                  </a:lnTo>
                  <a:lnTo>
                    <a:pt x="651" y="1086"/>
                  </a:lnTo>
                  <a:lnTo>
                    <a:pt x="653" y="1086"/>
                  </a:lnTo>
                  <a:lnTo>
                    <a:pt x="653" y="1086"/>
                  </a:lnTo>
                  <a:lnTo>
                    <a:pt x="656" y="1086"/>
                  </a:lnTo>
                  <a:lnTo>
                    <a:pt x="658" y="1086"/>
                  </a:lnTo>
                  <a:lnTo>
                    <a:pt x="660" y="1089"/>
                  </a:lnTo>
                  <a:lnTo>
                    <a:pt x="677" y="1091"/>
                  </a:lnTo>
                  <a:lnTo>
                    <a:pt x="682" y="1091"/>
                  </a:lnTo>
                  <a:lnTo>
                    <a:pt x="682" y="1089"/>
                  </a:lnTo>
                  <a:lnTo>
                    <a:pt x="684" y="1091"/>
                  </a:lnTo>
                  <a:lnTo>
                    <a:pt x="689" y="1089"/>
                  </a:lnTo>
                  <a:lnTo>
                    <a:pt x="696" y="1091"/>
                  </a:lnTo>
                  <a:lnTo>
                    <a:pt x="696" y="1089"/>
                  </a:lnTo>
                  <a:lnTo>
                    <a:pt x="696" y="1089"/>
                  </a:lnTo>
                  <a:lnTo>
                    <a:pt x="698" y="1089"/>
                  </a:lnTo>
                  <a:lnTo>
                    <a:pt x="708" y="1089"/>
                  </a:lnTo>
                  <a:lnTo>
                    <a:pt x="720" y="1084"/>
                  </a:lnTo>
                  <a:lnTo>
                    <a:pt x="720" y="1084"/>
                  </a:lnTo>
                  <a:lnTo>
                    <a:pt x="720" y="1084"/>
                  </a:lnTo>
                  <a:lnTo>
                    <a:pt x="720" y="1084"/>
                  </a:lnTo>
                  <a:lnTo>
                    <a:pt x="722" y="1084"/>
                  </a:lnTo>
                  <a:lnTo>
                    <a:pt x="731" y="1079"/>
                  </a:lnTo>
                  <a:lnTo>
                    <a:pt x="743" y="1077"/>
                  </a:lnTo>
                  <a:lnTo>
                    <a:pt x="753" y="1072"/>
                  </a:lnTo>
                  <a:lnTo>
                    <a:pt x="776" y="1063"/>
                  </a:lnTo>
                  <a:lnTo>
                    <a:pt x="779" y="1060"/>
                  </a:lnTo>
                  <a:lnTo>
                    <a:pt x="781" y="1060"/>
                  </a:lnTo>
                  <a:lnTo>
                    <a:pt x="781" y="1060"/>
                  </a:lnTo>
                  <a:lnTo>
                    <a:pt x="791" y="1056"/>
                  </a:lnTo>
                  <a:lnTo>
                    <a:pt x="793" y="1053"/>
                  </a:lnTo>
                  <a:lnTo>
                    <a:pt x="793" y="1053"/>
                  </a:lnTo>
                  <a:lnTo>
                    <a:pt x="793" y="1053"/>
                  </a:lnTo>
                  <a:lnTo>
                    <a:pt x="795" y="1034"/>
                  </a:lnTo>
                  <a:lnTo>
                    <a:pt x="795" y="1013"/>
                  </a:lnTo>
                  <a:lnTo>
                    <a:pt x="798" y="992"/>
                  </a:lnTo>
                  <a:lnTo>
                    <a:pt x="798" y="970"/>
                  </a:lnTo>
                  <a:lnTo>
                    <a:pt x="798" y="951"/>
                  </a:lnTo>
                  <a:lnTo>
                    <a:pt x="800" y="930"/>
                  </a:lnTo>
                  <a:lnTo>
                    <a:pt x="800" y="909"/>
                  </a:lnTo>
                  <a:lnTo>
                    <a:pt x="802" y="887"/>
                  </a:lnTo>
                  <a:lnTo>
                    <a:pt x="802" y="866"/>
                  </a:lnTo>
                  <a:lnTo>
                    <a:pt x="805" y="847"/>
                  </a:lnTo>
                  <a:lnTo>
                    <a:pt x="805" y="826"/>
                  </a:lnTo>
                  <a:lnTo>
                    <a:pt x="805" y="805"/>
                  </a:lnTo>
                  <a:lnTo>
                    <a:pt x="807" y="783"/>
                  </a:lnTo>
                  <a:lnTo>
                    <a:pt x="807" y="762"/>
                  </a:lnTo>
                  <a:lnTo>
                    <a:pt x="807" y="741"/>
                  </a:lnTo>
                  <a:lnTo>
                    <a:pt x="810" y="722"/>
                  </a:lnTo>
                  <a:lnTo>
                    <a:pt x="810" y="700"/>
                  </a:lnTo>
                  <a:lnTo>
                    <a:pt x="810" y="679"/>
                  </a:lnTo>
                  <a:lnTo>
                    <a:pt x="812" y="660"/>
                  </a:lnTo>
                  <a:lnTo>
                    <a:pt x="812" y="639"/>
                  </a:lnTo>
                  <a:lnTo>
                    <a:pt x="812" y="618"/>
                  </a:lnTo>
                  <a:lnTo>
                    <a:pt x="814" y="599"/>
                  </a:lnTo>
                  <a:lnTo>
                    <a:pt x="814" y="577"/>
                  </a:lnTo>
                  <a:lnTo>
                    <a:pt x="814" y="558"/>
                  </a:lnTo>
                  <a:lnTo>
                    <a:pt x="817" y="537"/>
                  </a:lnTo>
                  <a:lnTo>
                    <a:pt x="817" y="516"/>
                  </a:lnTo>
                  <a:lnTo>
                    <a:pt x="817" y="497"/>
                  </a:lnTo>
                  <a:lnTo>
                    <a:pt x="817" y="476"/>
                  </a:lnTo>
                  <a:lnTo>
                    <a:pt x="819" y="457"/>
                  </a:lnTo>
                  <a:lnTo>
                    <a:pt x="819" y="435"/>
                  </a:lnTo>
                  <a:lnTo>
                    <a:pt x="819" y="414"/>
                  </a:lnTo>
                  <a:lnTo>
                    <a:pt x="819" y="395"/>
                  </a:lnTo>
                  <a:lnTo>
                    <a:pt x="821" y="374"/>
                  </a:lnTo>
                  <a:lnTo>
                    <a:pt x="821" y="352"/>
                  </a:lnTo>
                  <a:lnTo>
                    <a:pt x="821" y="333"/>
                  </a:lnTo>
                  <a:lnTo>
                    <a:pt x="821" y="312"/>
                  </a:lnTo>
                  <a:lnTo>
                    <a:pt x="821" y="293"/>
                  </a:lnTo>
                  <a:lnTo>
                    <a:pt x="824" y="272"/>
                  </a:lnTo>
                  <a:lnTo>
                    <a:pt x="824" y="251"/>
                  </a:lnTo>
                  <a:lnTo>
                    <a:pt x="824" y="232"/>
                  </a:lnTo>
                  <a:lnTo>
                    <a:pt x="824" y="210"/>
                  </a:lnTo>
                  <a:lnTo>
                    <a:pt x="826" y="189"/>
                  </a:lnTo>
                  <a:lnTo>
                    <a:pt x="826" y="170"/>
                  </a:lnTo>
                  <a:lnTo>
                    <a:pt x="826" y="149"/>
                  </a:lnTo>
                  <a:lnTo>
                    <a:pt x="826" y="130"/>
                  </a:lnTo>
                  <a:lnTo>
                    <a:pt x="826" y="109"/>
                  </a:lnTo>
                  <a:lnTo>
                    <a:pt x="828" y="87"/>
                  </a:lnTo>
                  <a:lnTo>
                    <a:pt x="828" y="68"/>
                  </a:lnTo>
                  <a:lnTo>
                    <a:pt x="828" y="68"/>
                  </a:lnTo>
                  <a:lnTo>
                    <a:pt x="828" y="68"/>
                  </a:lnTo>
                  <a:lnTo>
                    <a:pt x="828" y="68"/>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4">
              <a:extLst>
                <a:ext uri="{FF2B5EF4-FFF2-40B4-BE49-F238E27FC236}">
                  <a16:creationId xmlns:a16="http://schemas.microsoft.com/office/drawing/2014/main" id="{1A871AA9-0FF4-4798-A755-7933C982EAE4}"/>
                </a:ext>
              </a:extLst>
            </p:cNvPr>
            <p:cNvSpPr>
              <a:spLocks noEditPoints="1"/>
            </p:cNvSpPr>
            <p:nvPr/>
          </p:nvSpPr>
          <p:spPr bwMode="auto">
            <a:xfrm>
              <a:off x="8388051" y="5483318"/>
              <a:ext cx="659406" cy="463692"/>
            </a:xfrm>
            <a:custGeom>
              <a:avLst/>
              <a:gdLst>
                <a:gd name="T0" fmla="*/ 267 w 438"/>
                <a:gd name="T1" fmla="*/ 287 h 308"/>
                <a:gd name="T2" fmla="*/ 206 w 438"/>
                <a:gd name="T3" fmla="*/ 268 h 308"/>
                <a:gd name="T4" fmla="*/ 199 w 438"/>
                <a:gd name="T5" fmla="*/ 272 h 308"/>
                <a:gd name="T6" fmla="*/ 213 w 438"/>
                <a:gd name="T7" fmla="*/ 263 h 308"/>
                <a:gd name="T8" fmla="*/ 203 w 438"/>
                <a:gd name="T9" fmla="*/ 261 h 308"/>
                <a:gd name="T10" fmla="*/ 357 w 438"/>
                <a:gd name="T11" fmla="*/ 168 h 308"/>
                <a:gd name="T12" fmla="*/ 357 w 438"/>
                <a:gd name="T13" fmla="*/ 149 h 308"/>
                <a:gd name="T14" fmla="*/ 355 w 438"/>
                <a:gd name="T15" fmla="*/ 133 h 308"/>
                <a:gd name="T16" fmla="*/ 343 w 438"/>
                <a:gd name="T17" fmla="*/ 116 h 308"/>
                <a:gd name="T18" fmla="*/ 324 w 438"/>
                <a:gd name="T19" fmla="*/ 119 h 308"/>
                <a:gd name="T20" fmla="*/ 310 w 438"/>
                <a:gd name="T21" fmla="*/ 126 h 308"/>
                <a:gd name="T22" fmla="*/ 310 w 438"/>
                <a:gd name="T23" fmla="*/ 135 h 308"/>
                <a:gd name="T24" fmla="*/ 296 w 438"/>
                <a:gd name="T25" fmla="*/ 126 h 308"/>
                <a:gd name="T26" fmla="*/ 279 w 438"/>
                <a:gd name="T27" fmla="*/ 119 h 308"/>
                <a:gd name="T28" fmla="*/ 258 w 438"/>
                <a:gd name="T29" fmla="*/ 121 h 308"/>
                <a:gd name="T30" fmla="*/ 227 w 438"/>
                <a:gd name="T31" fmla="*/ 114 h 308"/>
                <a:gd name="T32" fmla="*/ 203 w 438"/>
                <a:gd name="T33" fmla="*/ 126 h 308"/>
                <a:gd name="T34" fmla="*/ 184 w 438"/>
                <a:gd name="T35" fmla="*/ 119 h 308"/>
                <a:gd name="T36" fmla="*/ 170 w 438"/>
                <a:gd name="T37" fmla="*/ 102 h 308"/>
                <a:gd name="T38" fmla="*/ 147 w 438"/>
                <a:gd name="T39" fmla="*/ 83 h 308"/>
                <a:gd name="T40" fmla="*/ 135 w 438"/>
                <a:gd name="T41" fmla="*/ 66 h 308"/>
                <a:gd name="T42" fmla="*/ 137 w 438"/>
                <a:gd name="T43" fmla="*/ 50 h 308"/>
                <a:gd name="T44" fmla="*/ 121 w 438"/>
                <a:gd name="T45" fmla="*/ 43 h 308"/>
                <a:gd name="T46" fmla="*/ 111 w 438"/>
                <a:gd name="T47" fmla="*/ 36 h 308"/>
                <a:gd name="T48" fmla="*/ 102 w 438"/>
                <a:gd name="T49" fmla="*/ 45 h 308"/>
                <a:gd name="T50" fmla="*/ 95 w 438"/>
                <a:gd name="T51" fmla="*/ 38 h 308"/>
                <a:gd name="T52" fmla="*/ 90 w 438"/>
                <a:gd name="T53" fmla="*/ 19 h 308"/>
                <a:gd name="T54" fmla="*/ 80 w 438"/>
                <a:gd name="T55" fmla="*/ 12 h 308"/>
                <a:gd name="T56" fmla="*/ 57 w 438"/>
                <a:gd name="T57" fmla="*/ 10 h 308"/>
                <a:gd name="T58" fmla="*/ 42 w 438"/>
                <a:gd name="T59" fmla="*/ 10 h 308"/>
                <a:gd name="T60" fmla="*/ 28 w 438"/>
                <a:gd name="T61" fmla="*/ 5 h 308"/>
                <a:gd name="T62" fmla="*/ 16 w 438"/>
                <a:gd name="T63" fmla="*/ 258 h 308"/>
                <a:gd name="T64" fmla="*/ 24 w 438"/>
                <a:gd name="T65" fmla="*/ 263 h 308"/>
                <a:gd name="T66" fmla="*/ 28 w 438"/>
                <a:gd name="T67" fmla="*/ 261 h 308"/>
                <a:gd name="T68" fmla="*/ 66 w 438"/>
                <a:gd name="T69" fmla="*/ 261 h 308"/>
                <a:gd name="T70" fmla="*/ 76 w 438"/>
                <a:gd name="T71" fmla="*/ 265 h 308"/>
                <a:gd name="T72" fmla="*/ 109 w 438"/>
                <a:gd name="T73" fmla="*/ 284 h 308"/>
                <a:gd name="T74" fmla="*/ 123 w 438"/>
                <a:gd name="T75" fmla="*/ 287 h 308"/>
                <a:gd name="T76" fmla="*/ 139 w 438"/>
                <a:gd name="T77" fmla="*/ 275 h 308"/>
                <a:gd name="T78" fmla="*/ 156 w 438"/>
                <a:gd name="T79" fmla="*/ 263 h 308"/>
                <a:gd name="T80" fmla="*/ 177 w 438"/>
                <a:gd name="T81" fmla="*/ 254 h 308"/>
                <a:gd name="T82" fmla="*/ 168 w 438"/>
                <a:gd name="T83" fmla="*/ 246 h 308"/>
                <a:gd name="T84" fmla="*/ 184 w 438"/>
                <a:gd name="T85" fmla="*/ 237 h 308"/>
                <a:gd name="T86" fmla="*/ 199 w 438"/>
                <a:gd name="T87" fmla="*/ 242 h 308"/>
                <a:gd name="T88" fmla="*/ 189 w 438"/>
                <a:gd name="T89" fmla="*/ 261 h 308"/>
                <a:gd name="T90" fmla="*/ 187 w 438"/>
                <a:gd name="T91" fmla="*/ 270 h 308"/>
                <a:gd name="T92" fmla="*/ 201 w 438"/>
                <a:gd name="T93" fmla="*/ 258 h 308"/>
                <a:gd name="T94" fmla="*/ 215 w 438"/>
                <a:gd name="T95" fmla="*/ 254 h 308"/>
                <a:gd name="T96" fmla="*/ 213 w 438"/>
                <a:gd name="T97" fmla="*/ 265 h 308"/>
                <a:gd name="T98" fmla="*/ 220 w 438"/>
                <a:gd name="T99" fmla="*/ 280 h 308"/>
                <a:gd name="T100" fmla="*/ 234 w 438"/>
                <a:gd name="T101" fmla="*/ 294 h 308"/>
                <a:gd name="T102" fmla="*/ 251 w 438"/>
                <a:gd name="T103" fmla="*/ 308 h 308"/>
                <a:gd name="T104" fmla="*/ 255 w 438"/>
                <a:gd name="T105" fmla="*/ 298 h 308"/>
                <a:gd name="T106" fmla="*/ 258 w 438"/>
                <a:gd name="T107" fmla="*/ 287 h 308"/>
                <a:gd name="T108" fmla="*/ 248 w 438"/>
                <a:gd name="T109" fmla="*/ 291 h 308"/>
                <a:gd name="T110" fmla="*/ 253 w 438"/>
                <a:gd name="T111" fmla="*/ 282 h 308"/>
                <a:gd name="T112" fmla="*/ 277 w 438"/>
                <a:gd name="T113" fmla="*/ 280 h 308"/>
                <a:gd name="T114" fmla="*/ 383 w 438"/>
                <a:gd name="T115" fmla="*/ 227 h 308"/>
                <a:gd name="T116" fmla="*/ 414 w 438"/>
                <a:gd name="T117" fmla="*/ 225 h 308"/>
                <a:gd name="T118" fmla="*/ 428 w 438"/>
                <a:gd name="T119" fmla="*/ 21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8" h="308">
                  <a:moveTo>
                    <a:pt x="267" y="284"/>
                  </a:moveTo>
                  <a:lnTo>
                    <a:pt x="267" y="284"/>
                  </a:lnTo>
                  <a:lnTo>
                    <a:pt x="265" y="284"/>
                  </a:lnTo>
                  <a:lnTo>
                    <a:pt x="265" y="284"/>
                  </a:lnTo>
                  <a:lnTo>
                    <a:pt x="265" y="284"/>
                  </a:lnTo>
                  <a:lnTo>
                    <a:pt x="263" y="284"/>
                  </a:lnTo>
                  <a:lnTo>
                    <a:pt x="260" y="284"/>
                  </a:lnTo>
                  <a:lnTo>
                    <a:pt x="258" y="284"/>
                  </a:lnTo>
                  <a:lnTo>
                    <a:pt x="258" y="284"/>
                  </a:lnTo>
                  <a:lnTo>
                    <a:pt x="260" y="287"/>
                  </a:lnTo>
                  <a:lnTo>
                    <a:pt x="260" y="287"/>
                  </a:lnTo>
                  <a:lnTo>
                    <a:pt x="263" y="287"/>
                  </a:lnTo>
                  <a:lnTo>
                    <a:pt x="263" y="287"/>
                  </a:lnTo>
                  <a:lnTo>
                    <a:pt x="263" y="287"/>
                  </a:lnTo>
                  <a:lnTo>
                    <a:pt x="263" y="287"/>
                  </a:lnTo>
                  <a:lnTo>
                    <a:pt x="265" y="287"/>
                  </a:lnTo>
                  <a:lnTo>
                    <a:pt x="267" y="287"/>
                  </a:lnTo>
                  <a:lnTo>
                    <a:pt x="267" y="287"/>
                  </a:lnTo>
                  <a:lnTo>
                    <a:pt x="267" y="284"/>
                  </a:lnTo>
                  <a:lnTo>
                    <a:pt x="267" y="284"/>
                  </a:lnTo>
                  <a:lnTo>
                    <a:pt x="267" y="284"/>
                  </a:lnTo>
                  <a:lnTo>
                    <a:pt x="267" y="284"/>
                  </a:lnTo>
                  <a:close/>
                  <a:moveTo>
                    <a:pt x="206" y="270"/>
                  </a:moveTo>
                  <a:lnTo>
                    <a:pt x="206" y="270"/>
                  </a:lnTo>
                  <a:lnTo>
                    <a:pt x="206" y="270"/>
                  </a:lnTo>
                  <a:lnTo>
                    <a:pt x="206" y="270"/>
                  </a:lnTo>
                  <a:lnTo>
                    <a:pt x="206" y="270"/>
                  </a:lnTo>
                  <a:lnTo>
                    <a:pt x="206" y="270"/>
                  </a:lnTo>
                  <a:lnTo>
                    <a:pt x="206" y="270"/>
                  </a:lnTo>
                  <a:lnTo>
                    <a:pt x="206" y="270"/>
                  </a:lnTo>
                  <a:lnTo>
                    <a:pt x="206" y="270"/>
                  </a:lnTo>
                  <a:lnTo>
                    <a:pt x="206" y="270"/>
                  </a:lnTo>
                  <a:lnTo>
                    <a:pt x="206" y="268"/>
                  </a:lnTo>
                  <a:lnTo>
                    <a:pt x="206" y="268"/>
                  </a:lnTo>
                  <a:lnTo>
                    <a:pt x="206" y="268"/>
                  </a:lnTo>
                  <a:lnTo>
                    <a:pt x="206" y="268"/>
                  </a:lnTo>
                  <a:lnTo>
                    <a:pt x="206" y="268"/>
                  </a:lnTo>
                  <a:lnTo>
                    <a:pt x="206" y="268"/>
                  </a:lnTo>
                  <a:lnTo>
                    <a:pt x="203" y="268"/>
                  </a:lnTo>
                  <a:lnTo>
                    <a:pt x="203" y="268"/>
                  </a:lnTo>
                  <a:lnTo>
                    <a:pt x="203" y="268"/>
                  </a:lnTo>
                  <a:lnTo>
                    <a:pt x="203" y="268"/>
                  </a:lnTo>
                  <a:lnTo>
                    <a:pt x="201" y="268"/>
                  </a:lnTo>
                  <a:lnTo>
                    <a:pt x="199" y="268"/>
                  </a:lnTo>
                  <a:lnTo>
                    <a:pt x="199" y="268"/>
                  </a:lnTo>
                  <a:lnTo>
                    <a:pt x="196" y="270"/>
                  </a:lnTo>
                  <a:lnTo>
                    <a:pt x="196" y="270"/>
                  </a:lnTo>
                  <a:lnTo>
                    <a:pt x="196" y="272"/>
                  </a:lnTo>
                  <a:lnTo>
                    <a:pt x="196" y="272"/>
                  </a:lnTo>
                  <a:lnTo>
                    <a:pt x="196" y="270"/>
                  </a:lnTo>
                  <a:lnTo>
                    <a:pt x="199" y="270"/>
                  </a:lnTo>
                  <a:lnTo>
                    <a:pt x="199" y="270"/>
                  </a:lnTo>
                  <a:lnTo>
                    <a:pt x="199" y="272"/>
                  </a:lnTo>
                  <a:lnTo>
                    <a:pt x="199" y="272"/>
                  </a:lnTo>
                  <a:lnTo>
                    <a:pt x="201" y="272"/>
                  </a:lnTo>
                  <a:lnTo>
                    <a:pt x="201" y="272"/>
                  </a:lnTo>
                  <a:lnTo>
                    <a:pt x="201" y="270"/>
                  </a:lnTo>
                  <a:lnTo>
                    <a:pt x="203" y="270"/>
                  </a:lnTo>
                  <a:lnTo>
                    <a:pt x="203" y="270"/>
                  </a:lnTo>
                  <a:lnTo>
                    <a:pt x="206" y="272"/>
                  </a:lnTo>
                  <a:lnTo>
                    <a:pt x="206" y="272"/>
                  </a:lnTo>
                  <a:lnTo>
                    <a:pt x="206" y="272"/>
                  </a:lnTo>
                  <a:lnTo>
                    <a:pt x="206" y="272"/>
                  </a:lnTo>
                  <a:lnTo>
                    <a:pt x="206" y="272"/>
                  </a:lnTo>
                  <a:lnTo>
                    <a:pt x="206" y="275"/>
                  </a:lnTo>
                  <a:lnTo>
                    <a:pt x="206" y="272"/>
                  </a:lnTo>
                  <a:lnTo>
                    <a:pt x="208" y="272"/>
                  </a:lnTo>
                  <a:lnTo>
                    <a:pt x="206" y="272"/>
                  </a:lnTo>
                  <a:lnTo>
                    <a:pt x="206" y="270"/>
                  </a:lnTo>
                  <a:close/>
                  <a:moveTo>
                    <a:pt x="210" y="263"/>
                  </a:moveTo>
                  <a:lnTo>
                    <a:pt x="210" y="263"/>
                  </a:lnTo>
                  <a:lnTo>
                    <a:pt x="213" y="263"/>
                  </a:lnTo>
                  <a:lnTo>
                    <a:pt x="215" y="261"/>
                  </a:lnTo>
                  <a:lnTo>
                    <a:pt x="215" y="261"/>
                  </a:lnTo>
                  <a:lnTo>
                    <a:pt x="213" y="258"/>
                  </a:lnTo>
                  <a:lnTo>
                    <a:pt x="213" y="258"/>
                  </a:lnTo>
                  <a:lnTo>
                    <a:pt x="213" y="258"/>
                  </a:lnTo>
                  <a:lnTo>
                    <a:pt x="213" y="258"/>
                  </a:lnTo>
                  <a:lnTo>
                    <a:pt x="210" y="258"/>
                  </a:lnTo>
                  <a:lnTo>
                    <a:pt x="208" y="258"/>
                  </a:lnTo>
                  <a:lnTo>
                    <a:pt x="208" y="258"/>
                  </a:lnTo>
                  <a:lnTo>
                    <a:pt x="206" y="258"/>
                  </a:lnTo>
                  <a:lnTo>
                    <a:pt x="206" y="258"/>
                  </a:lnTo>
                  <a:lnTo>
                    <a:pt x="206" y="258"/>
                  </a:lnTo>
                  <a:lnTo>
                    <a:pt x="206" y="258"/>
                  </a:lnTo>
                  <a:lnTo>
                    <a:pt x="206" y="258"/>
                  </a:lnTo>
                  <a:lnTo>
                    <a:pt x="206" y="258"/>
                  </a:lnTo>
                  <a:lnTo>
                    <a:pt x="206" y="258"/>
                  </a:lnTo>
                  <a:lnTo>
                    <a:pt x="206" y="258"/>
                  </a:lnTo>
                  <a:lnTo>
                    <a:pt x="203" y="261"/>
                  </a:lnTo>
                  <a:lnTo>
                    <a:pt x="203" y="263"/>
                  </a:lnTo>
                  <a:lnTo>
                    <a:pt x="203" y="263"/>
                  </a:lnTo>
                  <a:lnTo>
                    <a:pt x="203" y="263"/>
                  </a:lnTo>
                  <a:lnTo>
                    <a:pt x="206" y="265"/>
                  </a:lnTo>
                  <a:lnTo>
                    <a:pt x="206" y="265"/>
                  </a:lnTo>
                  <a:lnTo>
                    <a:pt x="208" y="265"/>
                  </a:lnTo>
                  <a:lnTo>
                    <a:pt x="208" y="265"/>
                  </a:lnTo>
                  <a:lnTo>
                    <a:pt x="210" y="263"/>
                  </a:lnTo>
                  <a:close/>
                  <a:moveTo>
                    <a:pt x="428" y="206"/>
                  </a:moveTo>
                  <a:lnTo>
                    <a:pt x="419" y="201"/>
                  </a:lnTo>
                  <a:lnTo>
                    <a:pt x="409" y="194"/>
                  </a:lnTo>
                  <a:lnTo>
                    <a:pt x="400" y="190"/>
                  </a:lnTo>
                  <a:lnTo>
                    <a:pt x="390" y="185"/>
                  </a:lnTo>
                  <a:lnTo>
                    <a:pt x="379" y="180"/>
                  </a:lnTo>
                  <a:lnTo>
                    <a:pt x="369" y="173"/>
                  </a:lnTo>
                  <a:lnTo>
                    <a:pt x="360" y="168"/>
                  </a:lnTo>
                  <a:lnTo>
                    <a:pt x="360" y="168"/>
                  </a:lnTo>
                  <a:lnTo>
                    <a:pt x="357" y="168"/>
                  </a:lnTo>
                  <a:lnTo>
                    <a:pt x="355" y="168"/>
                  </a:lnTo>
                  <a:lnTo>
                    <a:pt x="355" y="168"/>
                  </a:lnTo>
                  <a:lnTo>
                    <a:pt x="355" y="168"/>
                  </a:lnTo>
                  <a:lnTo>
                    <a:pt x="360" y="161"/>
                  </a:lnTo>
                  <a:lnTo>
                    <a:pt x="360" y="161"/>
                  </a:lnTo>
                  <a:lnTo>
                    <a:pt x="360" y="159"/>
                  </a:lnTo>
                  <a:lnTo>
                    <a:pt x="360" y="159"/>
                  </a:lnTo>
                  <a:lnTo>
                    <a:pt x="360" y="156"/>
                  </a:lnTo>
                  <a:lnTo>
                    <a:pt x="360" y="156"/>
                  </a:lnTo>
                  <a:lnTo>
                    <a:pt x="360" y="154"/>
                  </a:lnTo>
                  <a:lnTo>
                    <a:pt x="360" y="154"/>
                  </a:lnTo>
                  <a:lnTo>
                    <a:pt x="357" y="154"/>
                  </a:lnTo>
                  <a:lnTo>
                    <a:pt x="357" y="154"/>
                  </a:lnTo>
                  <a:lnTo>
                    <a:pt x="357" y="154"/>
                  </a:lnTo>
                  <a:lnTo>
                    <a:pt x="357" y="154"/>
                  </a:lnTo>
                  <a:lnTo>
                    <a:pt x="357" y="154"/>
                  </a:lnTo>
                  <a:lnTo>
                    <a:pt x="357" y="149"/>
                  </a:lnTo>
                  <a:lnTo>
                    <a:pt x="357" y="149"/>
                  </a:lnTo>
                  <a:lnTo>
                    <a:pt x="357" y="149"/>
                  </a:lnTo>
                  <a:lnTo>
                    <a:pt x="357" y="149"/>
                  </a:lnTo>
                  <a:lnTo>
                    <a:pt x="357" y="149"/>
                  </a:lnTo>
                  <a:lnTo>
                    <a:pt x="357" y="147"/>
                  </a:lnTo>
                  <a:lnTo>
                    <a:pt x="357" y="147"/>
                  </a:lnTo>
                  <a:lnTo>
                    <a:pt x="355" y="145"/>
                  </a:lnTo>
                  <a:lnTo>
                    <a:pt x="355" y="145"/>
                  </a:lnTo>
                  <a:lnTo>
                    <a:pt x="355" y="145"/>
                  </a:lnTo>
                  <a:lnTo>
                    <a:pt x="355" y="142"/>
                  </a:lnTo>
                  <a:lnTo>
                    <a:pt x="355" y="142"/>
                  </a:lnTo>
                  <a:lnTo>
                    <a:pt x="355" y="142"/>
                  </a:lnTo>
                  <a:lnTo>
                    <a:pt x="355" y="140"/>
                  </a:lnTo>
                  <a:lnTo>
                    <a:pt x="355" y="140"/>
                  </a:lnTo>
                  <a:lnTo>
                    <a:pt x="355" y="140"/>
                  </a:lnTo>
                  <a:lnTo>
                    <a:pt x="355" y="135"/>
                  </a:lnTo>
                  <a:lnTo>
                    <a:pt x="355" y="135"/>
                  </a:lnTo>
                  <a:lnTo>
                    <a:pt x="355" y="135"/>
                  </a:lnTo>
                  <a:lnTo>
                    <a:pt x="355" y="133"/>
                  </a:lnTo>
                  <a:lnTo>
                    <a:pt x="355" y="130"/>
                  </a:lnTo>
                  <a:lnTo>
                    <a:pt x="355" y="130"/>
                  </a:lnTo>
                  <a:lnTo>
                    <a:pt x="355" y="128"/>
                  </a:lnTo>
                  <a:lnTo>
                    <a:pt x="353" y="128"/>
                  </a:lnTo>
                  <a:lnTo>
                    <a:pt x="355" y="126"/>
                  </a:lnTo>
                  <a:lnTo>
                    <a:pt x="355" y="126"/>
                  </a:lnTo>
                  <a:lnTo>
                    <a:pt x="355" y="123"/>
                  </a:lnTo>
                  <a:lnTo>
                    <a:pt x="353" y="123"/>
                  </a:lnTo>
                  <a:lnTo>
                    <a:pt x="353" y="123"/>
                  </a:lnTo>
                  <a:lnTo>
                    <a:pt x="353" y="123"/>
                  </a:lnTo>
                  <a:lnTo>
                    <a:pt x="350" y="123"/>
                  </a:lnTo>
                  <a:lnTo>
                    <a:pt x="350" y="121"/>
                  </a:lnTo>
                  <a:lnTo>
                    <a:pt x="350" y="121"/>
                  </a:lnTo>
                  <a:lnTo>
                    <a:pt x="350" y="121"/>
                  </a:lnTo>
                  <a:lnTo>
                    <a:pt x="350" y="121"/>
                  </a:lnTo>
                  <a:lnTo>
                    <a:pt x="348" y="121"/>
                  </a:lnTo>
                  <a:lnTo>
                    <a:pt x="343" y="116"/>
                  </a:lnTo>
                  <a:lnTo>
                    <a:pt x="343" y="116"/>
                  </a:lnTo>
                  <a:lnTo>
                    <a:pt x="341" y="116"/>
                  </a:lnTo>
                  <a:lnTo>
                    <a:pt x="341" y="116"/>
                  </a:lnTo>
                  <a:lnTo>
                    <a:pt x="341" y="116"/>
                  </a:lnTo>
                  <a:lnTo>
                    <a:pt x="338" y="119"/>
                  </a:lnTo>
                  <a:lnTo>
                    <a:pt x="338" y="119"/>
                  </a:lnTo>
                  <a:lnTo>
                    <a:pt x="334" y="121"/>
                  </a:lnTo>
                  <a:lnTo>
                    <a:pt x="334" y="121"/>
                  </a:lnTo>
                  <a:lnTo>
                    <a:pt x="331" y="119"/>
                  </a:lnTo>
                  <a:lnTo>
                    <a:pt x="331" y="119"/>
                  </a:lnTo>
                  <a:lnTo>
                    <a:pt x="331" y="116"/>
                  </a:lnTo>
                  <a:lnTo>
                    <a:pt x="331" y="116"/>
                  </a:lnTo>
                  <a:lnTo>
                    <a:pt x="329" y="116"/>
                  </a:lnTo>
                  <a:lnTo>
                    <a:pt x="329" y="119"/>
                  </a:lnTo>
                  <a:lnTo>
                    <a:pt x="329" y="119"/>
                  </a:lnTo>
                  <a:lnTo>
                    <a:pt x="326" y="119"/>
                  </a:lnTo>
                  <a:lnTo>
                    <a:pt x="326" y="119"/>
                  </a:lnTo>
                  <a:lnTo>
                    <a:pt x="326" y="119"/>
                  </a:lnTo>
                  <a:lnTo>
                    <a:pt x="324" y="119"/>
                  </a:lnTo>
                  <a:lnTo>
                    <a:pt x="324" y="121"/>
                  </a:lnTo>
                  <a:lnTo>
                    <a:pt x="324" y="121"/>
                  </a:lnTo>
                  <a:lnTo>
                    <a:pt x="322" y="123"/>
                  </a:lnTo>
                  <a:lnTo>
                    <a:pt x="322" y="126"/>
                  </a:lnTo>
                  <a:lnTo>
                    <a:pt x="322" y="123"/>
                  </a:lnTo>
                  <a:lnTo>
                    <a:pt x="322" y="123"/>
                  </a:lnTo>
                  <a:lnTo>
                    <a:pt x="319" y="123"/>
                  </a:lnTo>
                  <a:lnTo>
                    <a:pt x="319" y="123"/>
                  </a:lnTo>
                  <a:lnTo>
                    <a:pt x="319" y="123"/>
                  </a:lnTo>
                  <a:lnTo>
                    <a:pt x="317" y="123"/>
                  </a:lnTo>
                  <a:lnTo>
                    <a:pt x="315" y="123"/>
                  </a:lnTo>
                  <a:lnTo>
                    <a:pt x="315" y="123"/>
                  </a:lnTo>
                  <a:lnTo>
                    <a:pt x="312" y="123"/>
                  </a:lnTo>
                  <a:lnTo>
                    <a:pt x="312" y="123"/>
                  </a:lnTo>
                  <a:lnTo>
                    <a:pt x="312" y="123"/>
                  </a:lnTo>
                  <a:lnTo>
                    <a:pt x="312" y="123"/>
                  </a:lnTo>
                  <a:lnTo>
                    <a:pt x="310" y="126"/>
                  </a:lnTo>
                  <a:lnTo>
                    <a:pt x="310" y="126"/>
                  </a:lnTo>
                  <a:lnTo>
                    <a:pt x="310" y="126"/>
                  </a:lnTo>
                  <a:lnTo>
                    <a:pt x="310" y="126"/>
                  </a:lnTo>
                  <a:lnTo>
                    <a:pt x="310" y="126"/>
                  </a:lnTo>
                  <a:lnTo>
                    <a:pt x="310" y="128"/>
                  </a:lnTo>
                  <a:lnTo>
                    <a:pt x="310" y="128"/>
                  </a:lnTo>
                  <a:lnTo>
                    <a:pt x="310" y="128"/>
                  </a:lnTo>
                  <a:lnTo>
                    <a:pt x="310" y="128"/>
                  </a:lnTo>
                  <a:lnTo>
                    <a:pt x="310" y="130"/>
                  </a:lnTo>
                  <a:lnTo>
                    <a:pt x="310" y="130"/>
                  </a:lnTo>
                  <a:lnTo>
                    <a:pt x="310" y="130"/>
                  </a:lnTo>
                  <a:lnTo>
                    <a:pt x="310" y="133"/>
                  </a:lnTo>
                  <a:lnTo>
                    <a:pt x="310" y="133"/>
                  </a:lnTo>
                  <a:lnTo>
                    <a:pt x="310" y="133"/>
                  </a:lnTo>
                  <a:lnTo>
                    <a:pt x="312" y="133"/>
                  </a:lnTo>
                  <a:lnTo>
                    <a:pt x="312" y="133"/>
                  </a:lnTo>
                  <a:lnTo>
                    <a:pt x="315" y="133"/>
                  </a:lnTo>
                  <a:lnTo>
                    <a:pt x="315" y="133"/>
                  </a:lnTo>
                  <a:lnTo>
                    <a:pt x="310" y="135"/>
                  </a:lnTo>
                  <a:lnTo>
                    <a:pt x="310" y="135"/>
                  </a:lnTo>
                  <a:lnTo>
                    <a:pt x="308" y="133"/>
                  </a:lnTo>
                  <a:lnTo>
                    <a:pt x="308" y="130"/>
                  </a:lnTo>
                  <a:lnTo>
                    <a:pt x="308" y="128"/>
                  </a:lnTo>
                  <a:lnTo>
                    <a:pt x="308" y="126"/>
                  </a:lnTo>
                  <a:lnTo>
                    <a:pt x="305" y="126"/>
                  </a:lnTo>
                  <a:lnTo>
                    <a:pt x="305" y="126"/>
                  </a:lnTo>
                  <a:lnTo>
                    <a:pt x="305" y="126"/>
                  </a:lnTo>
                  <a:lnTo>
                    <a:pt x="305" y="126"/>
                  </a:lnTo>
                  <a:lnTo>
                    <a:pt x="303" y="126"/>
                  </a:lnTo>
                  <a:lnTo>
                    <a:pt x="303" y="128"/>
                  </a:lnTo>
                  <a:lnTo>
                    <a:pt x="303" y="128"/>
                  </a:lnTo>
                  <a:lnTo>
                    <a:pt x="303" y="128"/>
                  </a:lnTo>
                  <a:lnTo>
                    <a:pt x="300" y="126"/>
                  </a:lnTo>
                  <a:lnTo>
                    <a:pt x="300" y="126"/>
                  </a:lnTo>
                  <a:lnTo>
                    <a:pt x="298" y="126"/>
                  </a:lnTo>
                  <a:lnTo>
                    <a:pt x="298" y="126"/>
                  </a:lnTo>
                  <a:lnTo>
                    <a:pt x="296" y="126"/>
                  </a:lnTo>
                  <a:lnTo>
                    <a:pt x="296" y="123"/>
                  </a:lnTo>
                  <a:lnTo>
                    <a:pt x="296" y="123"/>
                  </a:lnTo>
                  <a:lnTo>
                    <a:pt x="296" y="123"/>
                  </a:lnTo>
                  <a:lnTo>
                    <a:pt x="293" y="123"/>
                  </a:lnTo>
                  <a:lnTo>
                    <a:pt x="293" y="123"/>
                  </a:lnTo>
                  <a:lnTo>
                    <a:pt x="291" y="123"/>
                  </a:lnTo>
                  <a:lnTo>
                    <a:pt x="291" y="123"/>
                  </a:lnTo>
                  <a:lnTo>
                    <a:pt x="291" y="123"/>
                  </a:lnTo>
                  <a:lnTo>
                    <a:pt x="289" y="121"/>
                  </a:lnTo>
                  <a:lnTo>
                    <a:pt x="289" y="121"/>
                  </a:lnTo>
                  <a:lnTo>
                    <a:pt x="284" y="121"/>
                  </a:lnTo>
                  <a:lnTo>
                    <a:pt x="284" y="119"/>
                  </a:lnTo>
                  <a:lnTo>
                    <a:pt x="284" y="119"/>
                  </a:lnTo>
                  <a:lnTo>
                    <a:pt x="281" y="119"/>
                  </a:lnTo>
                  <a:lnTo>
                    <a:pt x="281" y="119"/>
                  </a:lnTo>
                  <a:lnTo>
                    <a:pt x="281" y="119"/>
                  </a:lnTo>
                  <a:lnTo>
                    <a:pt x="281" y="119"/>
                  </a:lnTo>
                  <a:lnTo>
                    <a:pt x="279" y="119"/>
                  </a:lnTo>
                  <a:lnTo>
                    <a:pt x="279" y="119"/>
                  </a:lnTo>
                  <a:lnTo>
                    <a:pt x="279" y="119"/>
                  </a:lnTo>
                  <a:lnTo>
                    <a:pt x="279" y="119"/>
                  </a:lnTo>
                  <a:lnTo>
                    <a:pt x="277" y="123"/>
                  </a:lnTo>
                  <a:lnTo>
                    <a:pt x="274" y="123"/>
                  </a:lnTo>
                  <a:lnTo>
                    <a:pt x="272" y="123"/>
                  </a:lnTo>
                  <a:lnTo>
                    <a:pt x="270" y="123"/>
                  </a:lnTo>
                  <a:lnTo>
                    <a:pt x="270" y="123"/>
                  </a:lnTo>
                  <a:lnTo>
                    <a:pt x="267" y="123"/>
                  </a:lnTo>
                  <a:lnTo>
                    <a:pt x="267" y="123"/>
                  </a:lnTo>
                  <a:lnTo>
                    <a:pt x="267" y="123"/>
                  </a:lnTo>
                  <a:lnTo>
                    <a:pt x="267" y="123"/>
                  </a:lnTo>
                  <a:lnTo>
                    <a:pt x="265" y="123"/>
                  </a:lnTo>
                  <a:lnTo>
                    <a:pt x="265" y="123"/>
                  </a:lnTo>
                  <a:lnTo>
                    <a:pt x="263" y="123"/>
                  </a:lnTo>
                  <a:lnTo>
                    <a:pt x="260" y="121"/>
                  </a:lnTo>
                  <a:lnTo>
                    <a:pt x="260" y="121"/>
                  </a:lnTo>
                  <a:lnTo>
                    <a:pt x="258" y="121"/>
                  </a:lnTo>
                  <a:lnTo>
                    <a:pt x="258" y="121"/>
                  </a:lnTo>
                  <a:lnTo>
                    <a:pt x="255" y="121"/>
                  </a:lnTo>
                  <a:lnTo>
                    <a:pt x="255" y="121"/>
                  </a:lnTo>
                  <a:lnTo>
                    <a:pt x="255" y="121"/>
                  </a:lnTo>
                  <a:lnTo>
                    <a:pt x="255" y="119"/>
                  </a:lnTo>
                  <a:lnTo>
                    <a:pt x="255" y="119"/>
                  </a:lnTo>
                  <a:lnTo>
                    <a:pt x="255" y="119"/>
                  </a:lnTo>
                  <a:lnTo>
                    <a:pt x="253" y="119"/>
                  </a:lnTo>
                  <a:lnTo>
                    <a:pt x="253" y="119"/>
                  </a:lnTo>
                  <a:lnTo>
                    <a:pt x="248" y="119"/>
                  </a:lnTo>
                  <a:lnTo>
                    <a:pt x="248" y="119"/>
                  </a:lnTo>
                  <a:lnTo>
                    <a:pt x="246" y="119"/>
                  </a:lnTo>
                  <a:lnTo>
                    <a:pt x="239" y="111"/>
                  </a:lnTo>
                  <a:lnTo>
                    <a:pt x="237" y="109"/>
                  </a:lnTo>
                  <a:lnTo>
                    <a:pt x="234" y="109"/>
                  </a:lnTo>
                  <a:lnTo>
                    <a:pt x="232" y="111"/>
                  </a:lnTo>
                  <a:lnTo>
                    <a:pt x="227" y="114"/>
                  </a:lnTo>
                  <a:lnTo>
                    <a:pt x="227" y="114"/>
                  </a:lnTo>
                  <a:lnTo>
                    <a:pt x="225" y="111"/>
                  </a:lnTo>
                  <a:lnTo>
                    <a:pt x="222" y="111"/>
                  </a:lnTo>
                  <a:lnTo>
                    <a:pt x="220" y="111"/>
                  </a:lnTo>
                  <a:lnTo>
                    <a:pt x="215" y="111"/>
                  </a:lnTo>
                  <a:lnTo>
                    <a:pt x="210" y="111"/>
                  </a:lnTo>
                  <a:lnTo>
                    <a:pt x="210" y="114"/>
                  </a:lnTo>
                  <a:lnTo>
                    <a:pt x="208" y="114"/>
                  </a:lnTo>
                  <a:lnTo>
                    <a:pt x="208" y="114"/>
                  </a:lnTo>
                  <a:lnTo>
                    <a:pt x="208" y="119"/>
                  </a:lnTo>
                  <a:lnTo>
                    <a:pt x="206" y="119"/>
                  </a:lnTo>
                  <a:lnTo>
                    <a:pt x="206" y="121"/>
                  </a:lnTo>
                  <a:lnTo>
                    <a:pt x="206" y="121"/>
                  </a:lnTo>
                  <a:lnTo>
                    <a:pt x="206" y="123"/>
                  </a:lnTo>
                  <a:lnTo>
                    <a:pt x="208" y="123"/>
                  </a:lnTo>
                  <a:lnTo>
                    <a:pt x="208" y="126"/>
                  </a:lnTo>
                  <a:lnTo>
                    <a:pt x="208" y="126"/>
                  </a:lnTo>
                  <a:lnTo>
                    <a:pt x="206" y="126"/>
                  </a:lnTo>
                  <a:lnTo>
                    <a:pt x="203" y="126"/>
                  </a:lnTo>
                  <a:lnTo>
                    <a:pt x="203" y="126"/>
                  </a:lnTo>
                  <a:lnTo>
                    <a:pt x="201" y="126"/>
                  </a:lnTo>
                  <a:lnTo>
                    <a:pt x="199" y="128"/>
                  </a:lnTo>
                  <a:lnTo>
                    <a:pt x="199" y="128"/>
                  </a:lnTo>
                  <a:lnTo>
                    <a:pt x="196" y="128"/>
                  </a:lnTo>
                  <a:lnTo>
                    <a:pt x="196" y="128"/>
                  </a:lnTo>
                  <a:lnTo>
                    <a:pt x="194" y="128"/>
                  </a:lnTo>
                  <a:lnTo>
                    <a:pt x="194" y="128"/>
                  </a:lnTo>
                  <a:lnTo>
                    <a:pt x="194" y="128"/>
                  </a:lnTo>
                  <a:lnTo>
                    <a:pt x="194" y="128"/>
                  </a:lnTo>
                  <a:lnTo>
                    <a:pt x="194" y="128"/>
                  </a:lnTo>
                  <a:lnTo>
                    <a:pt x="194" y="126"/>
                  </a:lnTo>
                  <a:lnTo>
                    <a:pt x="194" y="126"/>
                  </a:lnTo>
                  <a:lnTo>
                    <a:pt x="194" y="126"/>
                  </a:lnTo>
                  <a:lnTo>
                    <a:pt x="192" y="126"/>
                  </a:lnTo>
                  <a:lnTo>
                    <a:pt x="189" y="126"/>
                  </a:lnTo>
                  <a:lnTo>
                    <a:pt x="189" y="123"/>
                  </a:lnTo>
                  <a:lnTo>
                    <a:pt x="184" y="119"/>
                  </a:lnTo>
                  <a:lnTo>
                    <a:pt x="182" y="116"/>
                  </a:lnTo>
                  <a:lnTo>
                    <a:pt x="182" y="116"/>
                  </a:lnTo>
                  <a:lnTo>
                    <a:pt x="182" y="116"/>
                  </a:lnTo>
                  <a:lnTo>
                    <a:pt x="180" y="109"/>
                  </a:lnTo>
                  <a:lnTo>
                    <a:pt x="180" y="107"/>
                  </a:lnTo>
                  <a:lnTo>
                    <a:pt x="177" y="107"/>
                  </a:lnTo>
                  <a:lnTo>
                    <a:pt x="177" y="104"/>
                  </a:lnTo>
                  <a:lnTo>
                    <a:pt x="175" y="104"/>
                  </a:lnTo>
                  <a:lnTo>
                    <a:pt x="175" y="104"/>
                  </a:lnTo>
                  <a:lnTo>
                    <a:pt x="175" y="104"/>
                  </a:lnTo>
                  <a:lnTo>
                    <a:pt x="175" y="104"/>
                  </a:lnTo>
                  <a:lnTo>
                    <a:pt x="173" y="104"/>
                  </a:lnTo>
                  <a:lnTo>
                    <a:pt x="173" y="102"/>
                  </a:lnTo>
                  <a:lnTo>
                    <a:pt x="173" y="102"/>
                  </a:lnTo>
                  <a:lnTo>
                    <a:pt x="173" y="102"/>
                  </a:lnTo>
                  <a:lnTo>
                    <a:pt x="173" y="102"/>
                  </a:lnTo>
                  <a:lnTo>
                    <a:pt x="173" y="102"/>
                  </a:lnTo>
                  <a:lnTo>
                    <a:pt x="170" y="102"/>
                  </a:lnTo>
                  <a:lnTo>
                    <a:pt x="170" y="100"/>
                  </a:lnTo>
                  <a:lnTo>
                    <a:pt x="168" y="95"/>
                  </a:lnTo>
                  <a:lnTo>
                    <a:pt x="166" y="95"/>
                  </a:lnTo>
                  <a:lnTo>
                    <a:pt x="163" y="95"/>
                  </a:lnTo>
                  <a:lnTo>
                    <a:pt x="163" y="95"/>
                  </a:lnTo>
                  <a:lnTo>
                    <a:pt x="163" y="93"/>
                  </a:lnTo>
                  <a:lnTo>
                    <a:pt x="161" y="90"/>
                  </a:lnTo>
                  <a:lnTo>
                    <a:pt x="158" y="90"/>
                  </a:lnTo>
                  <a:lnTo>
                    <a:pt x="156" y="88"/>
                  </a:lnTo>
                  <a:lnTo>
                    <a:pt x="156" y="88"/>
                  </a:lnTo>
                  <a:lnTo>
                    <a:pt x="156" y="88"/>
                  </a:lnTo>
                  <a:lnTo>
                    <a:pt x="156" y="88"/>
                  </a:lnTo>
                  <a:lnTo>
                    <a:pt x="154" y="88"/>
                  </a:lnTo>
                  <a:lnTo>
                    <a:pt x="154" y="85"/>
                  </a:lnTo>
                  <a:lnTo>
                    <a:pt x="154" y="85"/>
                  </a:lnTo>
                  <a:lnTo>
                    <a:pt x="154" y="85"/>
                  </a:lnTo>
                  <a:lnTo>
                    <a:pt x="151" y="85"/>
                  </a:lnTo>
                  <a:lnTo>
                    <a:pt x="147" y="83"/>
                  </a:lnTo>
                  <a:lnTo>
                    <a:pt x="144" y="83"/>
                  </a:lnTo>
                  <a:lnTo>
                    <a:pt x="144" y="81"/>
                  </a:lnTo>
                  <a:lnTo>
                    <a:pt x="144" y="81"/>
                  </a:lnTo>
                  <a:lnTo>
                    <a:pt x="144" y="81"/>
                  </a:lnTo>
                  <a:lnTo>
                    <a:pt x="144" y="81"/>
                  </a:lnTo>
                  <a:lnTo>
                    <a:pt x="144" y="78"/>
                  </a:lnTo>
                  <a:lnTo>
                    <a:pt x="144" y="78"/>
                  </a:lnTo>
                  <a:lnTo>
                    <a:pt x="144" y="78"/>
                  </a:lnTo>
                  <a:lnTo>
                    <a:pt x="144" y="76"/>
                  </a:lnTo>
                  <a:lnTo>
                    <a:pt x="144" y="76"/>
                  </a:lnTo>
                  <a:lnTo>
                    <a:pt x="144" y="74"/>
                  </a:lnTo>
                  <a:lnTo>
                    <a:pt x="144" y="74"/>
                  </a:lnTo>
                  <a:lnTo>
                    <a:pt x="139" y="74"/>
                  </a:lnTo>
                  <a:lnTo>
                    <a:pt x="139" y="74"/>
                  </a:lnTo>
                  <a:lnTo>
                    <a:pt x="137" y="71"/>
                  </a:lnTo>
                  <a:lnTo>
                    <a:pt x="137" y="71"/>
                  </a:lnTo>
                  <a:lnTo>
                    <a:pt x="137" y="69"/>
                  </a:lnTo>
                  <a:lnTo>
                    <a:pt x="135" y="66"/>
                  </a:lnTo>
                  <a:lnTo>
                    <a:pt x="135" y="64"/>
                  </a:lnTo>
                  <a:lnTo>
                    <a:pt x="135" y="62"/>
                  </a:lnTo>
                  <a:lnTo>
                    <a:pt x="135" y="59"/>
                  </a:lnTo>
                  <a:lnTo>
                    <a:pt x="135" y="59"/>
                  </a:lnTo>
                  <a:lnTo>
                    <a:pt x="135" y="57"/>
                  </a:lnTo>
                  <a:lnTo>
                    <a:pt x="135" y="57"/>
                  </a:lnTo>
                  <a:lnTo>
                    <a:pt x="135" y="57"/>
                  </a:lnTo>
                  <a:lnTo>
                    <a:pt x="135" y="57"/>
                  </a:lnTo>
                  <a:lnTo>
                    <a:pt x="135" y="55"/>
                  </a:lnTo>
                  <a:lnTo>
                    <a:pt x="135" y="55"/>
                  </a:lnTo>
                  <a:lnTo>
                    <a:pt x="135" y="55"/>
                  </a:lnTo>
                  <a:lnTo>
                    <a:pt x="135" y="55"/>
                  </a:lnTo>
                  <a:lnTo>
                    <a:pt x="137" y="55"/>
                  </a:lnTo>
                  <a:lnTo>
                    <a:pt x="137" y="52"/>
                  </a:lnTo>
                  <a:lnTo>
                    <a:pt x="137" y="52"/>
                  </a:lnTo>
                  <a:lnTo>
                    <a:pt x="137" y="52"/>
                  </a:lnTo>
                  <a:lnTo>
                    <a:pt x="137" y="52"/>
                  </a:lnTo>
                  <a:lnTo>
                    <a:pt x="137" y="50"/>
                  </a:lnTo>
                  <a:lnTo>
                    <a:pt x="137" y="50"/>
                  </a:lnTo>
                  <a:lnTo>
                    <a:pt x="137" y="50"/>
                  </a:lnTo>
                  <a:lnTo>
                    <a:pt x="137" y="50"/>
                  </a:lnTo>
                  <a:lnTo>
                    <a:pt x="135" y="48"/>
                  </a:lnTo>
                  <a:lnTo>
                    <a:pt x="135" y="48"/>
                  </a:lnTo>
                  <a:lnTo>
                    <a:pt x="135" y="48"/>
                  </a:lnTo>
                  <a:lnTo>
                    <a:pt x="132" y="48"/>
                  </a:lnTo>
                  <a:lnTo>
                    <a:pt x="132" y="48"/>
                  </a:lnTo>
                  <a:lnTo>
                    <a:pt x="132" y="45"/>
                  </a:lnTo>
                  <a:lnTo>
                    <a:pt x="132" y="45"/>
                  </a:lnTo>
                  <a:lnTo>
                    <a:pt x="132" y="45"/>
                  </a:lnTo>
                  <a:lnTo>
                    <a:pt x="130" y="45"/>
                  </a:lnTo>
                  <a:lnTo>
                    <a:pt x="128" y="43"/>
                  </a:lnTo>
                  <a:lnTo>
                    <a:pt x="128" y="43"/>
                  </a:lnTo>
                  <a:lnTo>
                    <a:pt x="123" y="43"/>
                  </a:lnTo>
                  <a:lnTo>
                    <a:pt x="121" y="40"/>
                  </a:lnTo>
                  <a:lnTo>
                    <a:pt x="121" y="40"/>
                  </a:lnTo>
                  <a:lnTo>
                    <a:pt x="121" y="43"/>
                  </a:lnTo>
                  <a:lnTo>
                    <a:pt x="118" y="43"/>
                  </a:lnTo>
                  <a:lnTo>
                    <a:pt x="118" y="43"/>
                  </a:lnTo>
                  <a:lnTo>
                    <a:pt x="118" y="40"/>
                  </a:lnTo>
                  <a:lnTo>
                    <a:pt x="116" y="40"/>
                  </a:lnTo>
                  <a:lnTo>
                    <a:pt x="116" y="40"/>
                  </a:lnTo>
                  <a:lnTo>
                    <a:pt x="116" y="40"/>
                  </a:lnTo>
                  <a:lnTo>
                    <a:pt x="113" y="43"/>
                  </a:lnTo>
                  <a:lnTo>
                    <a:pt x="113" y="40"/>
                  </a:lnTo>
                  <a:lnTo>
                    <a:pt x="113" y="40"/>
                  </a:lnTo>
                  <a:lnTo>
                    <a:pt x="113" y="40"/>
                  </a:lnTo>
                  <a:lnTo>
                    <a:pt x="113" y="38"/>
                  </a:lnTo>
                  <a:lnTo>
                    <a:pt x="113" y="38"/>
                  </a:lnTo>
                  <a:lnTo>
                    <a:pt x="113" y="38"/>
                  </a:lnTo>
                  <a:lnTo>
                    <a:pt x="111" y="38"/>
                  </a:lnTo>
                  <a:lnTo>
                    <a:pt x="111" y="36"/>
                  </a:lnTo>
                  <a:lnTo>
                    <a:pt x="111" y="36"/>
                  </a:lnTo>
                  <a:lnTo>
                    <a:pt x="111" y="36"/>
                  </a:lnTo>
                  <a:lnTo>
                    <a:pt x="111" y="36"/>
                  </a:lnTo>
                  <a:lnTo>
                    <a:pt x="109" y="36"/>
                  </a:lnTo>
                  <a:lnTo>
                    <a:pt x="109" y="36"/>
                  </a:lnTo>
                  <a:lnTo>
                    <a:pt x="106" y="38"/>
                  </a:lnTo>
                  <a:lnTo>
                    <a:pt x="106" y="38"/>
                  </a:lnTo>
                  <a:lnTo>
                    <a:pt x="106" y="40"/>
                  </a:lnTo>
                  <a:lnTo>
                    <a:pt x="106" y="40"/>
                  </a:lnTo>
                  <a:lnTo>
                    <a:pt x="106" y="40"/>
                  </a:lnTo>
                  <a:lnTo>
                    <a:pt x="106" y="43"/>
                  </a:lnTo>
                  <a:lnTo>
                    <a:pt x="106" y="43"/>
                  </a:lnTo>
                  <a:lnTo>
                    <a:pt x="106" y="43"/>
                  </a:lnTo>
                  <a:lnTo>
                    <a:pt x="106" y="43"/>
                  </a:lnTo>
                  <a:lnTo>
                    <a:pt x="106" y="43"/>
                  </a:lnTo>
                  <a:lnTo>
                    <a:pt x="104" y="45"/>
                  </a:lnTo>
                  <a:lnTo>
                    <a:pt x="104" y="45"/>
                  </a:lnTo>
                  <a:lnTo>
                    <a:pt x="104" y="45"/>
                  </a:lnTo>
                  <a:lnTo>
                    <a:pt x="104" y="45"/>
                  </a:lnTo>
                  <a:lnTo>
                    <a:pt x="102" y="45"/>
                  </a:lnTo>
                  <a:lnTo>
                    <a:pt x="102" y="45"/>
                  </a:lnTo>
                  <a:lnTo>
                    <a:pt x="102" y="45"/>
                  </a:lnTo>
                  <a:lnTo>
                    <a:pt x="102" y="48"/>
                  </a:lnTo>
                  <a:lnTo>
                    <a:pt x="102" y="48"/>
                  </a:lnTo>
                  <a:lnTo>
                    <a:pt x="102" y="48"/>
                  </a:lnTo>
                  <a:lnTo>
                    <a:pt x="102" y="48"/>
                  </a:lnTo>
                  <a:lnTo>
                    <a:pt x="102" y="48"/>
                  </a:lnTo>
                  <a:lnTo>
                    <a:pt x="99" y="48"/>
                  </a:lnTo>
                  <a:lnTo>
                    <a:pt x="99" y="48"/>
                  </a:lnTo>
                  <a:lnTo>
                    <a:pt x="97" y="48"/>
                  </a:lnTo>
                  <a:lnTo>
                    <a:pt x="97" y="48"/>
                  </a:lnTo>
                  <a:lnTo>
                    <a:pt x="97" y="48"/>
                  </a:lnTo>
                  <a:lnTo>
                    <a:pt x="97" y="48"/>
                  </a:lnTo>
                  <a:lnTo>
                    <a:pt x="97" y="45"/>
                  </a:lnTo>
                  <a:lnTo>
                    <a:pt x="97" y="45"/>
                  </a:lnTo>
                  <a:lnTo>
                    <a:pt x="97" y="45"/>
                  </a:lnTo>
                  <a:lnTo>
                    <a:pt x="97" y="40"/>
                  </a:lnTo>
                  <a:lnTo>
                    <a:pt x="95" y="40"/>
                  </a:lnTo>
                  <a:lnTo>
                    <a:pt x="95" y="38"/>
                  </a:lnTo>
                  <a:lnTo>
                    <a:pt x="95" y="38"/>
                  </a:lnTo>
                  <a:lnTo>
                    <a:pt x="95" y="38"/>
                  </a:lnTo>
                  <a:lnTo>
                    <a:pt x="95" y="38"/>
                  </a:lnTo>
                  <a:lnTo>
                    <a:pt x="95" y="38"/>
                  </a:lnTo>
                  <a:lnTo>
                    <a:pt x="95" y="36"/>
                  </a:lnTo>
                  <a:lnTo>
                    <a:pt x="92" y="33"/>
                  </a:lnTo>
                  <a:lnTo>
                    <a:pt x="92" y="33"/>
                  </a:lnTo>
                  <a:lnTo>
                    <a:pt x="92" y="29"/>
                  </a:lnTo>
                  <a:lnTo>
                    <a:pt x="92" y="26"/>
                  </a:lnTo>
                  <a:lnTo>
                    <a:pt x="92" y="26"/>
                  </a:lnTo>
                  <a:lnTo>
                    <a:pt x="92" y="24"/>
                  </a:lnTo>
                  <a:lnTo>
                    <a:pt x="95" y="21"/>
                  </a:lnTo>
                  <a:lnTo>
                    <a:pt x="92" y="21"/>
                  </a:lnTo>
                  <a:lnTo>
                    <a:pt x="92" y="21"/>
                  </a:lnTo>
                  <a:lnTo>
                    <a:pt x="92" y="21"/>
                  </a:lnTo>
                  <a:lnTo>
                    <a:pt x="90" y="21"/>
                  </a:lnTo>
                  <a:lnTo>
                    <a:pt x="90" y="21"/>
                  </a:lnTo>
                  <a:lnTo>
                    <a:pt x="90" y="19"/>
                  </a:lnTo>
                  <a:lnTo>
                    <a:pt x="87" y="19"/>
                  </a:lnTo>
                  <a:lnTo>
                    <a:pt x="87" y="19"/>
                  </a:lnTo>
                  <a:lnTo>
                    <a:pt x="87" y="19"/>
                  </a:lnTo>
                  <a:lnTo>
                    <a:pt x="87" y="17"/>
                  </a:lnTo>
                  <a:lnTo>
                    <a:pt x="87" y="17"/>
                  </a:lnTo>
                  <a:lnTo>
                    <a:pt x="87" y="17"/>
                  </a:lnTo>
                  <a:lnTo>
                    <a:pt x="87" y="14"/>
                  </a:lnTo>
                  <a:lnTo>
                    <a:pt x="85" y="12"/>
                  </a:lnTo>
                  <a:lnTo>
                    <a:pt x="85" y="12"/>
                  </a:lnTo>
                  <a:lnTo>
                    <a:pt x="85" y="12"/>
                  </a:lnTo>
                  <a:lnTo>
                    <a:pt x="85" y="12"/>
                  </a:lnTo>
                  <a:lnTo>
                    <a:pt x="83" y="12"/>
                  </a:lnTo>
                  <a:lnTo>
                    <a:pt x="83" y="12"/>
                  </a:lnTo>
                  <a:lnTo>
                    <a:pt x="83" y="12"/>
                  </a:lnTo>
                  <a:lnTo>
                    <a:pt x="83" y="12"/>
                  </a:lnTo>
                  <a:lnTo>
                    <a:pt x="80" y="12"/>
                  </a:lnTo>
                  <a:lnTo>
                    <a:pt x="80" y="12"/>
                  </a:lnTo>
                  <a:lnTo>
                    <a:pt x="80" y="12"/>
                  </a:lnTo>
                  <a:lnTo>
                    <a:pt x="80" y="12"/>
                  </a:lnTo>
                  <a:lnTo>
                    <a:pt x="78" y="10"/>
                  </a:lnTo>
                  <a:lnTo>
                    <a:pt x="78" y="7"/>
                  </a:lnTo>
                  <a:lnTo>
                    <a:pt x="76" y="7"/>
                  </a:lnTo>
                  <a:lnTo>
                    <a:pt x="73" y="10"/>
                  </a:lnTo>
                  <a:lnTo>
                    <a:pt x="73" y="10"/>
                  </a:lnTo>
                  <a:lnTo>
                    <a:pt x="73" y="10"/>
                  </a:lnTo>
                  <a:lnTo>
                    <a:pt x="71" y="10"/>
                  </a:lnTo>
                  <a:lnTo>
                    <a:pt x="71" y="10"/>
                  </a:lnTo>
                  <a:lnTo>
                    <a:pt x="71" y="10"/>
                  </a:lnTo>
                  <a:lnTo>
                    <a:pt x="68" y="10"/>
                  </a:lnTo>
                  <a:lnTo>
                    <a:pt x="66" y="10"/>
                  </a:lnTo>
                  <a:lnTo>
                    <a:pt x="66" y="10"/>
                  </a:lnTo>
                  <a:lnTo>
                    <a:pt x="64" y="7"/>
                  </a:lnTo>
                  <a:lnTo>
                    <a:pt x="64" y="7"/>
                  </a:lnTo>
                  <a:lnTo>
                    <a:pt x="61" y="7"/>
                  </a:lnTo>
                  <a:lnTo>
                    <a:pt x="59" y="10"/>
                  </a:lnTo>
                  <a:lnTo>
                    <a:pt x="57" y="10"/>
                  </a:lnTo>
                  <a:lnTo>
                    <a:pt x="54" y="12"/>
                  </a:lnTo>
                  <a:lnTo>
                    <a:pt x="54" y="14"/>
                  </a:lnTo>
                  <a:lnTo>
                    <a:pt x="54" y="14"/>
                  </a:lnTo>
                  <a:lnTo>
                    <a:pt x="52" y="14"/>
                  </a:lnTo>
                  <a:lnTo>
                    <a:pt x="52" y="14"/>
                  </a:lnTo>
                  <a:lnTo>
                    <a:pt x="52" y="14"/>
                  </a:lnTo>
                  <a:lnTo>
                    <a:pt x="52" y="14"/>
                  </a:lnTo>
                  <a:lnTo>
                    <a:pt x="52" y="12"/>
                  </a:lnTo>
                  <a:lnTo>
                    <a:pt x="50" y="12"/>
                  </a:lnTo>
                  <a:lnTo>
                    <a:pt x="47" y="12"/>
                  </a:lnTo>
                  <a:lnTo>
                    <a:pt x="47" y="12"/>
                  </a:lnTo>
                  <a:lnTo>
                    <a:pt x="47" y="10"/>
                  </a:lnTo>
                  <a:lnTo>
                    <a:pt x="45" y="10"/>
                  </a:lnTo>
                  <a:lnTo>
                    <a:pt x="45" y="10"/>
                  </a:lnTo>
                  <a:lnTo>
                    <a:pt x="45" y="10"/>
                  </a:lnTo>
                  <a:lnTo>
                    <a:pt x="42" y="10"/>
                  </a:lnTo>
                  <a:lnTo>
                    <a:pt x="42" y="10"/>
                  </a:lnTo>
                  <a:lnTo>
                    <a:pt x="42" y="10"/>
                  </a:lnTo>
                  <a:lnTo>
                    <a:pt x="40" y="7"/>
                  </a:lnTo>
                  <a:lnTo>
                    <a:pt x="40" y="7"/>
                  </a:lnTo>
                  <a:lnTo>
                    <a:pt x="40" y="7"/>
                  </a:lnTo>
                  <a:lnTo>
                    <a:pt x="40" y="7"/>
                  </a:lnTo>
                  <a:lnTo>
                    <a:pt x="40" y="7"/>
                  </a:lnTo>
                  <a:lnTo>
                    <a:pt x="38" y="7"/>
                  </a:lnTo>
                  <a:lnTo>
                    <a:pt x="38" y="7"/>
                  </a:lnTo>
                  <a:lnTo>
                    <a:pt x="38" y="5"/>
                  </a:lnTo>
                  <a:lnTo>
                    <a:pt x="38" y="5"/>
                  </a:lnTo>
                  <a:lnTo>
                    <a:pt x="38" y="7"/>
                  </a:lnTo>
                  <a:lnTo>
                    <a:pt x="38" y="7"/>
                  </a:lnTo>
                  <a:lnTo>
                    <a:pt x="35" y="7"/>
                  </a:lnTo>
                  <a:lnTo>
                    <a:pt x="35" y="7"/>
                  </a:lnTo>
                  <a:lnTo>
                    <a:pt x="35" y="7"/>
                  </a:lnTo>
                  <a:lnTo>
                    <a:pt x="35" y="7"/>
                  </a:lnTo>
                  <a:lnTo>
                    <a:pt x="33" y="5"/>
                  </a:lnTo>
                  <a:lnTo>
                    <a:pt x="33" y="5"/>
                  </a:lnTo>
                  <a:lnTo>
                    <a:pt x="28" y="5"/>
                  </a:lnTo>
                  <a:lnTo>
                    <a:pt x="28" y="5"/>
                  </a:lnTo>
                  <a:lnTo>
                    <a:pt x="26" y="3"/>
                  </a:lnTo>
                  <a:lnTo>
                    <a:pt x="26" y="3"/>
                  </a:lnTo>
                  <a:lnTo>
                    <a:pt x="26" y="0"/>
                  </a:lnTo>
                  <a:lnTo>
                    <a:pt x="24" y="5"/>
                  </a:lnTo>
                  <a:lnTo>
                    <a:pt x="21" y="36"/>
                  </a:lnTo>
                  <a:lnTo>
                    <a:pt x="19" y="64"/>
                  </a:lnTo>
                  <a:lnTo>
                    <a:pt x="16" y="95"/>
                  </a:lnTo>
                  <a:lnTo>
                    <a:pt x="12" y="123"/>
                  </a:lnTo>
                  <a:lnTo>
                    <a:pt x="9" y="154"/>
                  </a:lnTo>
                  <a:lnTo>
                    <a:pt x="7" y="185"/>
                  </a:lnTo>
                  <a:lnTo>
                    <a:pt x="2" y="213"/>
                  </a:lnTo>
                  <a:lnTo>
                    <a:pt x="0" y="244"/>
                  </a:lnTo>
                  <a:lnTo>
                    <a:pt x="0" y="244"/>
                  </a:lnTo>
                  <a:lnTo>
                    <a:pt x="0" y="244"/>
                  </a:lnTo>
                  <a:lnTo>
                    <a:pt x="7" y="246"/>
                  </a:lnTo>
                  <a:lnTo>
                    <a:pt x="9" y="251"/>
                  </a:lnTo>
                  <a:lnTo>
                    <a:pt x="16" y="258"/>
                  </a:lnTo>
                  <a:lnTo>
                    <a:pt x="19" y="258"/>
                  </a:lnTo>
                  <a:lnTo>
                    <a:pt x="19" y="258"/>
                  </a:lnTo>
                  <a:lnTo>
                    <a:pt x="19" y="261"/>
                  </a:lnTo>
                  <a:lnTo>
                    <a:pt x="19" y="261"/>
                  </a:lnTo>
                  <a:lnTo>
                    <a:pt x="16" y="261"/>
                  </a:lnTo>
                  <a:lnTo>
                    <a:pt x="16" y="263"/>
                  </a:lnTo>
                  <a:lnTo>
                    <a:pt x="16" y="263"/>
                  </a:lnTo>
                  <a:lnTo>
                    <a:pt x="16" y="263"/>
                  </a:lnTo>
                  <a:lnTo>
                    <a:pt x="16" y="263"/>
                  </a:lnTo>
                  <a:lnTo>
                    <a:pt x="19" y="263"/>
                  </a:lnTo>
                  <a:lnTo>
                    <a:pt x="19" y="263"/>
                  </a:lnTo>
                  <a:lnTo>
                    <a:pt x="19" y="263"/>
                  </a:lnTo>
                  <a:lnTo>
                    <a:pt x="19" y="263"/>
                  </a:lnTo>
                  <a:lnTo>
                    <a:pt x="19" y="263"/>
                  </a:lnTo>
                  <a:lnTo>
                    <a:pt x="21" y="263"/>
                  </a:lnTo>
                  <a:lnTo>
                    <a:pt x="21" y="263"/>
                  </a:lnTo>
                  <a:lnTo>
                    <a:pt x="21" y="263"/>
                  </a:lnTo>
                  <a:lnTo>
                    <a:pt x="24" y="263"/>
                  </a:lnTo>
                  <a:lnTo>
                    <a:pt x="24" y="263"/>
                  </a:lnTo>
                  <a:lnTo>
                    <a:pt x="24" y="263"/>
                  </a:lnTo>
                  <a:lnTo>
                    <a:pt x="24" y="265"/>
                  </a:lnTo>
                  <a:lnTo>
                    <a:pt x="24" y="265"/>
                  </a:lnTo>
                  <a:lnTo>
                    <a:pt x="26" y="265"/>
                  </a:lnTo>
                  <a:lnTo>
                    <a:pt x="26" y="265"/>
                  </a:lnTo>
                  <a:lnTo>
                    <a:pt x="26" y="265"/>
                  </a:lnTo>
                  <a:lnTo>
                    <a:pt x="26" y="265"/>
                  </a:lnTo>
                  <a:lnTo>
                    <a:pt x="26" y="263"/>
                  </a:lnTo>
                  <a:lnTo>
                    <a:pt x="28" y="263"/>
                  </a:lnTo>
                  <a:lnTo>
                    <a:pt x="28" y="263"/>
                  </a:lnTo>
                  <a:lnTo>
                    <a:pt x="28" y="263"/>
                  </a:lnTo>
                  <a:lnTo>
                    <a:pt x="28" y="263"/>
                  </a:lnTo>
                  <a:lnTo>
                    <a:pt x="31" y="263"/>
                  </a:lnTo>
                  <a:lnTo>
                    <a:pt x="31" y="263"/>
                  </a:lnTo>
                  <a:lnTo>
                    <a:pt x="31" y="263"/>
                  </a:lnTo>
                  <a:lnTo>
                    <a:pt x="31" y="263"/>
                  </a:lnTo>
                  <a:lnTo>
                    <a:pt x="28" y="261"/>
                  </a:lnTo>
                  <a:lnTo>
                    <a:pt x="28" y="261"/>
                  </a:lnTo>
                  <a:lnTo>
                    <a:pt x="28" y="258"/>
                  </a:lnTo>
                  <a:lnTo>
                    <a:pt x="31" y="256"/>
                  </a:lnTo>
                  <a:lnTo>
                    <a:pt x="33" y="256"/>
                  </a:lnTo>
                  <a:lnTo>
                    <a:pt x="35" y="256"/>
                  </a:lnTo>
                  <a:lnTo>
                    <a:pt x="40" y="256"/>
                  </a:lnTo>
                  <a:lnTo>
                    <a:pt x="42" y="256"/>
                  </a:lnTo>
                  <a:lnTo>
                    <a:pt x="42" y="256"/>
                  </a:lnTo>
                  <a:lnTo>
                    <a:pt x="45" y="256"/>
                  </a:lnTo>
                  <a:lnTo>
                    <a:pt x="45" y="256"/>
                  </a:lnTo>
                  <a:lnTo>
                    <a:pt x="47" y="258"/>
                  </a:lnTo>
                  <a:lnTo>
                    <a:pt x="52" y="261"/>
                  </a:lnTo>
                  <a:lnTo>
                    <a:pt x="54" y="263"/>
                  </a:lnTo>
                  <a:lnTo>
                    <a:pt x="57" y="263"/>
                  </a:lnTo>
                  <a:lnTo>
                    <a:pt x="59" y="263"/>
                  </a:lnTo>
                  <a:lnTo>
                    <a:pt x="59" y="263"/>
                  </a:lnTo>
                  <a:lnTo>
                    <a:pt x="61" y="261"/>
                  </a:lnTo>
                  <a:lnTo>
                    <a:pt x="66" y="261"/>
                  </a:lnTo>
                  <a:lnTo>
                    <a:pt x="66" y="263"/>
                  </a:lnTo>
                  <a:lnTo>
                    <a:pt x="68" y="263"/>
                  </a:lnTo>
                  <a:lnTo>
                    <a:pt x="68" y="263"/>
                  </a:lnTo>
                  <a:lnTo>
                    <a:pt x="68" y="263"/>
                  </a:lnTo>
                  <a:lnTo>
                    <a:pt x="68" y="263"/>
                  </a:lnTo>
                  <a:lnTo>
                    <a:pt x="68" y="263"/>
                  </a:lnTo>
                  <a:lnTo>
                    <a:pt x="68" y="263"/>
                  </a:lnTo>
                  <a:lnTo>
                    <a:pt x="71" y="263"/>
                  </a:lnTo>
                  <a:lnTo>
                    <a:pt x="71" y="263"/>
                  </a:lnTo>
                  <a:lnTo>
                    <a:pt x="71" y="263"/>
                  </a:lnTo>
                  <a:lnTo>
                    <a:pt x="71" y="263"/>
                  </a:lnTo>
                  <a:lnTo>
                    <a:pt x="71" y="263"/>
                  </a:lnTo>
                  <a:lnTo>
                    <a:pt x="71" y="263"/>
                  </a:lnTo>
                  <a:lnTo>
                    <a:pt x="71" y="263"/>
                  </a:lnTo>
                  <a:lnTo>
                    <a:pt x="71" y="265"/>
                  </a:lnTo>
                  <a:lnTo>
                    <a:pt x="73" y="265"/>
                  </a:lnTo>
                  <a:lnTo>
                    <a:pt x="73" y="265"/>
                  </a:lnTo>
                  <a:lnTo>
                    <a:pt x="76" y="265"/>
                  </a:lnTo>
                  <a:lnTo>
                    <a:pt x="78" y="268"/>
                  </a:lnTo>
                  <a:lnTo>
                    <a:pt x="80" y="270"/>
                  </a:lnTo>
                  <a:lnTo>
                    <a:pt x="83" y="272"/>
                  </a:lnTo>
                  <a:lnTo>
                    <a:pt x="85" y="275"/>
                  </a:lnTo>
                  <a:lnTo>
                    <a:pt x="85" y="275"/>
                  </a:lnTo>
                  <a:lnTo>
                    <a:pt x="85" y="275"/>
                  </a:lnTo>
                  <a:lnTo>
                    <a:pt x="87" y="275"/>
                  </a:lnTo>
                  <a:lnTo>
                    <a:pt x="87" y="275"/>
                  </a:lnTo>
                  <a:lnTo>
                    <a:pt x="90" y="277"/>
                  </a:lnTo>
                  <a:lnTo>
                    <a:pt x="95" y="277"/>
                  </a:lnTo>
                  <a:lnTo>
                    <a:pt x="97" y="277"/>
                  </a:lnTo>
                  <a:lnTo>
                    <a:pt x="99" y="280"/>
                  </a:lnTo>
                  <a:lnTo>
                    <a:pt x="102" y="282"/>
                  </a:lnTo>
                  <a:lnTo>
                    <a:pt x="102" y="282"/>
                  </a:lnTo>
                  <a:lnTo>
                    <a:pt x="102" y="284"/>
                  </a:lnTo>
                  <a:lnTo>
                    <a:pt x="102" y="284"/>
                  </a:lnTo>
                  <a:lnTo>
                    <a:pt x="104" y="284"/>
                  </a:lnTo>
                  <a:lnTo>
                    <a:pt x="109" y="284"/>
                  </a:lnTo>
                  <a:lnTo>
                    <a:pt x="109" y="284"/>
                  </a:lnTo>
                  <a:lnTo>
                    <a:pt x="109" y="284"/>
                  </a:lnTo>
                  <a:lnTo>
                    <a:pt x="111" y="287"/>
                  </a:lnTo>
                  <a:lnTo>
                    <a:pt x="113" y="287"/>
                  </a:lnTo>
                  <a:lnTo>
                    <a:pt x="113" y="287"/>
                  </a:lnTo>
                  <a:lnTo>
                    <a:pt x="113" y="289"/>
                  </a:lnTo>
                  <a:lnTo>
                    <a:pt x="113" y="289"/>
                  </a:lnTo>
                  <a:lnTo>
                    <a:pt x="113" y="289"/>
                  </a:lnTo>
                  <a:lnTo>
                    <a:pt x="116" y="291"/>
                  </a:lnTo>
                  <a:lnTo>
                    <a:pt x="116" y="291"/>
                  </a:lnTo>
                  <a:lnTo>
                    <a:pt x="118" y="291"/>
                  </a:lnTo>
                  <a:lnTo>
                    <a:pt x="118" y="289"/>
                  </a:lnTo>
                  <a:lnTo>
                    <a:pt x="121" y="289"/>
                  </a:lnTo>
                  <a:lnTo>
                    <a:pt x="121" y="287"/>
                  </a:lnTo>
                  <a:lnTo>
                    <a:pt x="123" y="287"/>
                  </a:lnTo>
                  <a:lnTo>
                    <a:pt x="123" y="287"/>
                  </a:lnTo>
                  <a:lnTo>
                    <a:pt x="123" y="287"/>
                  </a:lnTo>
                  <a:lnTo>
                    <a:pt x="123" y="287"/>
                  </a:lnTo>
                  <a:lnTo>
                    <a:pt x="123" y="287"/>
                  </a:lnTo>
                  <a:lnTo>
                    <a:pt x="123" y="287"/>
                  </a:lnTo>
                  <a:lnTo>
                    <a:pt x="123" y="287"/>
                  </a:lnTo>
                  <a:lnTo>
                    <a:pt x="125" y="284"/>
                  </a:lnTo>
                  <a:lnTo>
                    <a:pt x="125" y="284"/>
                  </a:lnTo>
                  <a:lnTo>
                    <a:pt x="125" y="282"/>
                  </a:lnTo>
                  <a:lnTo>
                    <a:pt x="128" y="282"/>
                  </a:lnTo>
                  <a:lnTo>
                    <a:pt x="128" y="282"/>
                  </a:lnTo>
                  <a:lnTo>
                    <a:pt x="132" y="282"/>
                  </a:lnTo>
                  <a:lnTo>
                    <a:pt x="132" y="280"/>
                  </a:lnTo>
                  <a:lnTo>
                    <a:pt x="135" y="280"/>
                  </a:lnTo>
                  <a:lnTo>
                    <a:pt x="135" y="280"/>
                  </a:lnTo>
                  <a:lnTo>
                    <a:pt x="135" y="280"/>
                  </a:lnTo>
                  <a:lnTo>
                    <a:pt x="137" y="277"/>
                  </a:lnTo>
                  <a:lnTo>
                    <a:pt x="137" y="275"/>
                  </a:lnTo>
                  <a:lnTo>
                    <a:pt x="139" y="275"/>
                  </a:lnTo>
                  <a:lnTo>
                    <a:pt x="139" y="275"/>
                  </a:lnTo>
                  <a:lnTo>
                    <a:pt x="139" y="275"/>
                  </a:lnTo>
                  <a:lnTo>
                    <a:pt x="142" y="272"/>
                  </a:lnTo>
                  <a:lnTo>
                    <a:pt x="142" y="272"/>
                  </a:lnTo>
                  <a:lnTo>
                    <a:pt x="142" y="272"/>
                  </a:lnTo>
                  <a:lnTo>
                    <a:pt x="142" y="272"/>
                  </a:lnTo>
                  <a:lnTo>
                    <a:pt x="142" y="272"/>
                  </a:lnTo>
                  <a:lnTo>
                    <a:pt x="144" y="268"/>
                  </a:lnTo>
                  <a:lnTo>
                    <a:pt x="147" y="268"/>
                  </a:lnTo>
                  <a:lnTo>
                    <a:pt x="147" y="268"/>
                  </a:lnTo>
                  <a:lnTo>
                    <a:pt x="149" y="268"/>
                  </a:lnTo>
                  <a:lnTo>
                    <a:pt x="149" y="268"/>
                  </a:lnTo>
                  <a:lnTo>
                    <a:pt x="149" y="265"/>
                  </a:lnTo>
                  <a:lnTo>
                    <a:pt x="151" y="265"/>
                  </a:lnTo>
                  <a:lnTo>
                    <a:pt x="151" y="265"/>
                  </a:lnTo>
                  <a:lnTo>
                    <a:pt x="154" y="265"/>
                  </a:lnTo>
                  <a:lnTo>
                    <a:pt x="154" y="263"/>
                  </a:lnTo>
                  <a:lnTo>
                    <a:pt x="154" y="263"/>
                  </a:lnTo>
                  <a:lnTo>
                    <a:pt x="154" y="263"/>
                  </a:lnTo>
                  <a:lnTo>
                    <a:pt x="156" y="263"/>
                  </a:lnTo>
                  <a:lnTo>
                    <a:pt x="158" y="261"/>
                  </a:lnTo>
                  <a:lnTo>
                    <a:pt x="163" y="258"/>
                  </a:lnTo>
                  <a:lnTo>
                    <a:pt x="163" y="258"/>
                  </a:lnTo>
                  <a:lnTo>
                    <a:pt x="166" y="258"/>
                  </a:lnTo>
                  <a:lnTo>
                    <a:pt x="166" y="258"/>
                  </a:lnTo>
                  <a:lnTo>
                    <a:pt x="166" y="258"/>
                  </a:lnTo>
                  <a:lnTo>
                    <a:pt x="168" y="258"/>
                  </a:lnTo>
                  <a:lnTo>
                    <a:pt x="168" y="258"/>
                  </a:lnTo>
                  <a:lnTo>
                    <a:pt x="168" y="258"/>
                  </a:lnTo>
                  <a:lnTo>
                    <a:pt x="168" y="258"/>
                  </a:lnTo>
                  <a:lnTo>
                    <a:pt x="168" y="258"/>
                  </a:lnTo>
                  <a:lnTo>
                    <a:pt x="173" y="258"/>
                  </a:lnTo>
                  <a:lnTo>
                    <a:pt x="175" y="256"/>
                  </a:lnTo>
                  <a:lnTo>
                    <a:pt x="175" y="256"/>
                  </a:lnTo>
                  <a:lnTo>
                    <a:pt x="175" y="254"/>
                  </a:lnTo>
                  <a:lnTo>
                    <a:pt x="177" y="254"/>
                  </a:lnTo>
                  <a:lnTo>
                    <a:pt x="177" y="254"/>
                  </a:lnTo>
                  <a:lnTo>
                    <a:pt x="177" y="254"/>
                  </a:lnTo>
                  <a:lnTo>
                    <a:pt x="177" y="254"/>
                  </a:lnTo>
                  <a:lnTo>
                    <a:pt x="177" y="254"/>
                  </a:lnTo>
                  <a:lnTo>
                    <a:pt x="180" y="251"/>
                  </a:lnTo>
                  <a:lnTo>
                    <a:pt x="180" y="251"/>
                  </a:lnTo>
                  <a:lnTo>
                    <a:pt x="180" y="251"/>
                  </a:lnTo>
                  <a:lnTo>
                    <a:pt x="180" y="249"/>
                  </a:lnTo>
                  <a:lnTo>
                    <a:pt x="180" y="249"/>
                  </a:lnTo>
                  <a:lnTo>
                    <a:pt x="177" y="246"/>
                  </a:lnTo>
                  <a:lnTo>
                    <a:pt x="173" y="249"/>
                  </a:lnTo>
                  <a:lnTo>
                    <a:pt x="170" y="251"/>
                  </a:lnTo>
                  <a:lnTo>
                    <a:pt x="170" y="251"/>
                  </a:lnTo>
                  <a:lnTo>
                    <a:pt x="166" y="249"/>
                  </a:lnTo>
                  <a:lnTo>
                    <a:pt x="163" y="249"/>
                  </a:lnTo>
                  <a:lnTo>
                    <a:pt x="163" y="249"/>
                  </a:lnTo>
                  <a:lnTo>
                    <a:pt x="163" y="246"/>
                  </a:lnTo>
                  <a:lnTo>
                    <a:pt x="163" y="246"/>
                  </a:lnTo>
                  <a:lnTo>
                    <a:pt x="168" y="246"/>
                  </a:lnTo>
                  <a:lnTo>
                    <a:pt x="168" y="246"/>
                  </a:lnTo>
                  <a:lnTo>
                    <a:pt x="168" y="246"/>
                  </a:lnTo>
                  <a:lnTo>
                    <a:pt x="168" y="246"/>
                  </a:lnTo>
                  <a:lnTo>
                    <a:pt x="170" y="246"/>
                  </a:lnTo>
                  <a:lnTo>
                    <a:pt x="170" y="246"/>
                  </a:lnTo>
                  <a:lnTo>
                    <a:pt x="170" y="246"/>
                  </a:lnTo>
                  <a:lnTo>
                    <a:pt x="170" y="246"/>
                  </a:lnTo>
                  <a:lnTo>
                    <a:pt x="170" y="246"/>
                  </a:lnTo>
                  <a:lnTo>
                    <a:pt x="170" y="244"/>
                  </a:lnTo>
                  <a:lnTo>
                    <a:pt x="170" y="244"/>
                  </a:lnTo>
                  <a:lnTo>
                    <a:pt x="173" y="244"/>
                  </a:lnTo>
                  <a:lnTo>
                    <a:pt x="173" y="242"/>
                  </a:lnTo>
                  <a:lnTo>
                    <a:pt x="177" y="242"/>
                  </a:lnTo>
                  <a:lnTo>
                    <a:pt x="180" y="239"/>
                  </a:lnTo>
                  <a:lnTo>
                    <a:pt x="180" y="239"/>
                  </a:lnTo>
                  <a:lnTo>
                    <a:pt x="182" y="237"/>
                  </a:lnTo>
                  <a:lnTo>
                    <a:pt x="182" y="237"/>
                  </a:lnTo>
                  <a:lnTo>
                    <a:pt x="182" y="237"/>
                  </a:lnTo>
                  <a:lnTo>
                    <a:pt x="184" y="237"/>
                  </a:lnTo>
                  <a:lnTo>
                    <a:pt x="184" y="237"/>
                  </a:lnTo>
                  <a:lnTo>
                    <a:pt x="184" y="237"/>
                  </a:lnTo>
                  <a:lnTo>
                    <a:pt x="184" y="235"/>
                  </a:lnTo>
                  <a:lnTo>
                    <a:pt x="187" y="235"/>
                  </a:lnTo>
                  <a:lnTo>
                    <a:pt x="187" y="235"/>
                  </a:lnTo>
                  <a:lnTo>
                    <a:pt x="187" y="235"/>
                  </a:lnTo>
                  <a:lnTo>
                    <a:pt x="189" y="235"/>
                  </a:lnTo>
                  <a:lnTo>
                    <a:pt x="192" y="232"/>
                  </a:lnTo>
                  <a:lnTo>
                    <a:pt x="192" y="232"/>
                  </a:lnTo>
                  <a:lnTo>
                    <a:pt x="194" y="232"/>
                  </a:lnTo>
                  <a:lnTo>
                    <a:pt x="194" y="235"/>
                  </a:lnTo>
                  <a:lnTo>
                    <a:pt x="194" y="235"/>
                  </a:lnTo>
                  <a:lnTo>
                    <a:pt x="194" y="237"/>
                  </a:lnTo>
                  <a:lnTo>
                    <a:pt x="196" y="239"/>
                  </a:lnTo>
                  <a:lnTo>
                    <a:pt x="196" y="239"/>
                  </a:lnTo>
                  <a:lnTo>
                    <a:pt x="196" y="239"/>
                  </a:lnTo>
                  <a:lnTo>
                    <a:pt x="196" y="242"/>
                  </a:lnTo>
                  <a:lnTo>
                    <a:pt x="199" y="242"/>
                  </a:lnTo>
                  <a:lnTo>
                    <a:pt x="199" y="244"/>
                  </a:lnTo>
                  <a:lnTo>
                    <a:pt x="199" y="244"/>
                  </a:lnTo>
                  <a:lnTo>
                    <a:pt x="199" y="246"/>
                  </a:lnTo>
                  <a:lnTo>
                    <a:pt x="199" y="249"/>
                  </a:lnTo>
                  <a:lnTo>
                    <a:pt x="196" y="251"/>
                  </a:lnTo>
                  <a:lnTo>
                    <a:pt x="196" y="254"/>
                  </a:lnTo>
                  <a:lnTo>
                    <a:pt x="194" y="254"/>
                  </a:lnTo>
                  <a:lnTo>
                    <a:pt x="194" y="254"/>
                  </a:lnTo>
                  <a:lnTo>
                    <a:pt x="194" y="256"/>
                  </a:lnTo>
                  <a:lnTo>
                    <a:pt x="194" y="256"/>
                  </a:lnTo>
                  <a:lnTo>
                    <a:pt x="194" y="256"/>
                  </a:lnTo>
                  <a:lnTo>
                    <a:pt x="192" y="258"/>
                  </a:lnTo>
                  <a:lnTo>
                    <a:pt x="192" y="258"/>
                  </a:lnTo>
                  <a:lnTo>
                    <a:pt x="192" y="258"/>
                  </a:lnTo>
                  <a:lnTo>
                    <a:pt x="192" y="258"/>
                  </a:lnTo>
                  <a:lnTo>
                    <a:pt x="192" y="261"/>
                  </a:lnTo>
                  <a:lnTo>
                    <a:pt x="192" y="261"/>
                  </a:lnTo>
                  <a:lnTo>
                    <a:pt x="189" y="261"/>
                  </a:lnTo>
                  <a:lnTo>
                    <a:pt x="187" y="263"/>
                  </a:lnTo>
                  <a:lnTo>
                    <a:pt x="184" y="263"/>
                  </a:lnTo>
                  <a:lnTo>
                    <a:pt x="182" y="263"/>
                  </a:lnTo>
                  <a:lnTo>
                    <a:pt x="180" y="263"/>
                  </a:lnTo>
                  <a:lnTo>
                    <a:pt x="180" y="261"/>
                  </a:lnTo>
                  <a:lnTo>
                    <a:pt x="177" y="261"/>
                  </a:lnTo>
                  <a:lnTo>
                    <a:pt x="177" y="258"/>
                  </a:lnTo>
                  <a:lnTo>
                    <a:pt x="177" y="258"/>
                  </a:lnTo>
                  <a:lnTo>
                    <a:pt x="175" y="258"/>
                  </a:lnTo>
                  <a:lnTo>
                    <a:pt x="175" y="258"/>
                  </a:lnTo>
                  <a:lnTo>
                    <a:pt x="175" y="261"/>
                  </a:lnTo>
                  <a:lnTo>
                    <a:pt x="177" y="261"/>
                  </a:lnTo>
                  <a:lnTo>
                    <a:pt x="177" y="261"/>
                  </a:lnTo>
                  <a:lnTo>
                    <a:pt x="177" y="261"/>
                  </a:lnTo>
                  <a:lnTo>
                    <a:pt x="184" y="268"/>
                  </a:lnTo>
                  <a:lnTo>
                    <a:pt x="187" y="270"/>
                  </a:lnTo>
                  <a:lnTo>
                    <a:pt x="187" y="270"/>
                  </a:lnTo>
                  <a:lnTo>
                    <a:pt x="187" y="270"/>
                  </a:lnTo>
                  <a:lnTo>
                    <a:pt x="192" y="270"/>
                  </a:lnTo>
                  <a:lnTo>
                    <a:pt x="192" y="268"/>
                  </a:lnTo>
                  <a:lnTo>
                    <a:pt x="192" y="268"/>
                  </a:lnTo>
                  <a:lnTo>
                    <a:pt x="194" y="268"/>
                  </a:lnTo>
                  <a:lnTo>
                    <a:pt x="194" y="265"/>
                  </a:lnTo>
                  <a:lnTo>
                    <a:pt x="194" y="265"/>
                  </a:lnTo>
                  <a:lnTo>
                    <a:pt x="196" y="265"/>
                  </a:lnTo>
                  <a:lnTo>
                    <a:pt x="196" y="265"/>
                  </a:lnTo>
                  <a:lnTo>
                    <a:pt x="196" y="263"/>
                  </a:lnTo>
                  <a:lnTo>
                    <a:pt x="196" y="263"/>
                  </a:lnTo>
                  <a:lnTo>
                    <a:pt x="201" y="265"/>
                  </a:lnTo>
                  <a:lnTo>
                    <a:pt x="201" y="263"/>
                  </a:lnTo>
                  <a:lnTo>
                    <a:pt x="201" y="261"/>
                  </a:lnTo>
                  <a:lnTo>
                    <a:pt x="201" y="261"/>
                  </a:lnTo>
                  <a:lnTo>
                    <a:pt x="201" y="261"/>
                  </a:lnTo>
                  <a:lnTo>
                    <a:pt x="201" y="258"/>
                  </a:lnTo>
                  <a:lnTo>
                    <a:pt x="201" y="258"/>
                  </a:lnTo>
                  <a:lnTo>
                    <a:pt x="201" y="258"/>
                  </a:lnTo>
                  <a:lnTo>
                    <a:pt x="203" y="258"/>
                  </a:lnTo>
                  <a:lnTo>
                    <a:pt x="203" y="256"/>
                  </a:lnTo>
                  <a:lnTo>
                    <a:pt x="203" y="256"/>
                  </a:lnTo>
                  <a:lnTo>
                    <a:pt x="203" y="256"/>
                  </a:lnTo>
                  <a:lnTo>
                    <a:pt x="206" y="256"/>
                  </a:lnTo>
                  <a:lnTo>
                    <a:pt x="203" y="254"/>
                  </a:lnTo>
                  <a:lnTo>
                    <a:pt x="206" y="254"/>
                  </a:lnTo>
                  <a:lnTo>
                    <a:pt x="206" y="254"/>
                  </a:lnTo>
                  <a:lnTo>
                    <a:pt x="208" y="254"/>
                  </a:lnTo>
                  <a:lnTo>
                    <a:pt x="208" y="254"/>
                  </a:lnTo>
                  <a:lnTo>
                    <a:pt x="208" y="254"/>
                  </a:lnTo>
                  <a:lnTo>
                    <a:pt x="208" y="254"/>
                  </a:lnTo>
                  <a:lnTo>
                    <a:pt x="208" y="254"/>
                  </a:lnTo>
                  <a:lnTo>
                    <a:pt x="210" y="254"/>
                  </a:lnTo>
                  <a:lnTo>
                    <a:pt x="213" y="254"/>
                  </a:lnTo>
                  <a:lnTo>
                    <a:pt x="213" y="254"/>
                  </a:lnTo>
                  <a:lnTo>
                    <a:pt x="215" y="254"/>
                  </a:lnTo>
                  <a:lnTo>
                    <a:pt x="215" y="254"/>
                  </a:lnTo>
                  <a:lnTo>
                    <a:pt x="215" y="256"/>
                  </a:lnTo>
                  <a:lnTo>
                    <a:pt x="218" y="258"/>
                  </a:lnTo>
                  <a:lnTo>
                    <a:pt x="218" y="258"/>
                  </a:lnTo>
                  <a:lnTo>
                    <a:pt x="215" y="258"/>
                  </a:lnTo>
                  <a:lnTo>
                    <a:pt x="215" y="261"/>
                  </a:lnTo>
                  <a:lnTo>
                    <a:pt x="215" y="261"/>
                  </a:lnTo>
                  <a:lnTo>
                    <a:pt x="218" y="261"/>
                  </a:lnTo>
                  <a:lnTo>
                    <a:pt x="218" y="261"/>
                  </a:lnTo>
                  <a:lnTo>
                    <a:pt x="218" y="263"/>
                  </a:lnTo>
                  <a:lnTo>
                    <a:pt x="218" y="263"/>
                  </a:lnTo>
                  <a:lnTo>
                    <a:pt x="215" y="263"/>
                  </a:lnTo>
                  <a:lnTo>
                    <a:pt x="215" y="265"/>
                  </a:lnTo>
                  <a:lnTo>
                    <a:pt x="215" y="265"/>
                  </a:lnTo>
                  <a:lnTo>
                    <a:pt x="213" y="265"/>
                  </a:lnTo>
                  <a:lnTo>
                    <a:pt x="213" y="265"/>
                  </a:lnTo>
                  <a:lnTo>
                    <a:pt x="213" y="265"/>
                  </a:lnTo>
                  <a:lnTo>
                    <a:pt x="213" y="265"/>
                  </a:lnTo>
                  <a:lnTo>
                    <a:pt x="213" y="265"/>
                  </a:lnTo>
                  <a:lnTo>
                    <a:pt x="210" y="265"/>
                  </a:lnTo>
                  <a:lnTo>
                    <a:pt x="210" y="265"/>
                  </a:lnTo>
                  <a:lnTo>
                    <a:pt x="210" y="268"/>
                  </a:lnTo>
                  <a:lnTo>
                    <a:pt x="210" y="268"/>
                  </a:lnTo>
                  <a:lnTo>
                    <a:pt x="210" y="268"/>
                  </a:lnTo>
                  <a:lnTo>
                    <a:pt x="210" y="270"/>
                  </a:lnTo>
                  <a:lnTo>
                    <a:pt x="210" y="270"/>
                  </a:lnTo>
                  <a:lnTo>
                    <a:pt x="208" y="270"/>
                  </a:lnTo>
                  <a:lnTo>
                    <a:pt x="208" y="272"/>
                  </a:lnTo>
                  <a:lnTo>
                    <a:pt x="208" y="272"/>
                  </a:lnTo>
                  <a:lnTo>
                    <a:pt x="208" y="272"/>
                  </a:lnTo>
                  <a:lnTo>
                    <a:pt x="210" y="272"/>
                  </a:lnTo>
                  <a:lnTo>
                    <a:pt x="213" y="275"/>
                  </a:lnTo>
                  <a:lnTo>
                    <a:pt x="215" y="275"/>
                  </a:lnTo>
                  <a:lnTo>
                    <a:pt x="215" y="275"/>
                  </a:lnTo>
                  <a:lnTo>
                    <a:pt x="215" y="280"/>
                  </a:lnTo>
                  <a:lnTo>
                    <a:pt x="218" y="280"/>
                  </a:lnTo>
                  <a:lnTo>
                    <a:pt x="220" y="280"/>
                  </a:lnTo>
                  <a:lnTo>
                    <a:pt x="222" y="277"/>
                  </a:lnTo>
                  <a:lnTo>
                    <a:pt x="225" y="277"/>
                  </a:lnTo>
                  <a:lnTo>
                    <a:pt x="227" y="277"/>
                  </a:lnTo>
                  <a:lnTo>
                    <a:pt x="227" y="280"/>
                  </a:lnTo>
                  <a:lnTo>
                    <a:pt x="229" y="280"/>
                  </a:lnTo>
                  <a:lnTo>
                    <a:pt x="229" y="282"/>
                  </a:lnTo>
                  <a:lnTo>
                    <a:pt x="227" y="282"/>
                  </a:lnTo>
                  <a:lnTo>
                    <a:pt x="227" y="280"/>
                  </a:lnTo>
                  <a:lnTo>
                    <a:pt x="225" y="280"/>
                  </a:lnTo>
                  <a:lnTo>
                    <a:pt x="225" y="280"/>
                  </a:lnTo>
                  <a:lnTo>
                    <a:pt x="227" y="282"/>
                  </a:lnTo>
                  <a:lnTo>
                    <a:pt x="229" y="284"/>
                  </a:lnTo>
                  <a:lnTo>
                    <a:pt x="229" y="289"/>
                  </a:lnTo>
                  <a:lnTo>
                    <a:pt x="232" y="294"/>
                  </a:lnTo>
                  <a:lnTo>
                    <a:pt x="232" y="294"/>
                  </a:lnTo>
                  <a:lnTo>
                    <a:pt x="232" y="294"/>
                  </a:lnTo>
                  <a:lnTo>
                    <a:pt x="234" y="294"/>
                  </a:lnTo>
                  <a:lnTo>
                    <a:pt x="234" y="294"/>
                  </a:lnTo>
                  <a:lnTo>
                    <a:pt x="234" y="291"/>
                  </a:lnTo>
                  <a:lnTo>
                    <a:pt x="237" y="289"/>
                  </a:lnTo>
                  <a:lnTo>
                    <a:pt x="237" y="289"/>
                  </a:lnTo>
                  <a:lnTo>
                    <a:pt x="239" y="289"/>
                  </a:lnTo>
                  <a:lnTo>
                    <a:pt x="244" y="291"/>
                  </a:lnTo>
                  <a:lnTo>
                    <a:pt x="246" y="296"/>
                  </a:lnTo>
                  <a:lnTo>
                    <a:pt x="246" y="298"/>
                  </a:lnTo>
                  <a:lnTo>
                    <a:pt x="248" y="301"/>
                  </a:lnTo>
                  <a:lnTo>
                    <a:pt x="248" y="301"/>
                  </a:lnTo>
                  <a:lnTo>
                    <a:pt x="251" y="303"/>
                  </a:lnTo>
                  <a:lnTo>
                    <a:pt x="251" y="303"/>
                  </a:lnTo>
                  <a:lnTo>
                    <a:pt x="251" y="303"/>
                  </a:lnTo>
                  <a:lnTo>
                    <a:pt x="248" y="303"/>
                  </a:lnTo>
                  <a:lnTo>
                    <a:pt x="248" y="303"/>
                  </a:lnTo>
                  <a:lnTo>
                    <a:pt x="248" y="306"/>
                  </a:lnTo>
                  <a:lnTo>
                    <a:pt x="248" y="306"/>
                  </a:lnTo>
                  <a:lnTo>
                    <a:pt x="251" y="306"/>
                  </a:lnTo>
                  <a:lnTo>
                    <a:pt x="251" y="308"/>
                  </a:lnTo>
                  <a:lnTo>
                    <a:pt x="251" y="308"/>
                  </a:lnTo>
                  <a:lnTo>
                    <a:pt x="253" y="308"/>
                  </a:lnTo>
                  <a:lnTo>
                    <a:pt x="253" y="308"/>
                  </a:lnTo>
                  <a:lnTo>
                    <a:pt x="253" y="306"/>
                  </a:lnTo>
                  <a:lnTo>
                    <a:pt x="253" y="306"/>
                  </a:lnTo>
                  <a:lnTo>
                    <a:pt x="253" y="306"/>
                  </a:lnTo>
                  <a:lnTo>
                    <a:pt x="253" y="306"/>
                  </a:lnTo>
                  <a:lnTo>
                    <a:pt x="255" y="303"/>
                  </a:lnTo>
                  <a:lnTo>
                    <a:pt x="255" y="303"/>
                  </a:lnTo>
                  <a:lnTo>
                    <a:pt x="255" y="303"/>
                  </a:lnTo>
                  <a:lnTo>
                    <a:pt x="255" y="303"/>
                  </a:lnTo>
                  <a:lnTo>
                    <a:pt x="255" y="301"/>
                  </a:lnTo>
                  <a:lnTo>
                    <a:pt x="255" y="301"/>
                  </a:lnTo>
                  <a:lnTo>
                    <a:pt x="255" y="301"/>
                  </a:lnTo>
                  <a:lnTo>
                    <a:pt x="255" y="301"/>
                  </a:lnTo>
                  <a:lnTo>
                    <a:pt x="255" y="301"/>
                  </a:lnTo>
                  <a:lnTo>
                    <a:pt x="255" y="301"/>
                  </a:lnTo>
                  <a:lnTo>
                    <a:pt x="255" y="298"/>
                  </a:lnTo>
                  <a:lnTo>
                    <a:pt x="255" y="298"/>
                  </a:lnTo>
                  <a:lnTo>
                    <a:pt x="255" y="296"/>
                  </a:lnTo>
                  <a:lnTo>
                    <a:pt x="255" y="296"/>
                  </a:lnTo>
                  <a:lnTo>
                    <a:pt x="258" y="296"/>
                  </a:lnTo>
                  <a:lnTo>
                    <a:pt x="258" y="296"/>
                  </a:lnTo>
                  <a:lnTo>
                    <a:pt x="258" y="294"/>
                  </a:lnTo>
                  <a:lnTo>
                    <a:pt x="258" y="294"/>
                  </a:lnTo>
                  <a:lnTo>
                    <a:pt x="258" y="294"/>
                  </a:lnTo>
                  <a:lnTo>
                    <a:pt x="258" y="294"/>
                  </a:lnTo>
                  <a:lnTo>
                    <a:pt x="258" y="294"/>
                  </a:lnTo>
                  <a:lnTo>
                    <a:pt x="258" y="294"/>
                  </a:lnTo>
                  <a:lnTo>
                    <a:pt x="258" y="291"/>
                  </a:lnTo>
                  <a:lnTo>
                    <a:pt x="258" y="291"/>
                  </a:lnTo>
                  <a:lnTo>
                    <a:pt x="258" y="291"/>
                  </a:lnTo>
                  <a:lnTo>
                    <a:pt x="258" y="289"/>
                  </a:lnTo>
                  <a:lnTo>
                    <a:pt x="258" y="289"/>
                  </a:lnTo>
                  <a:lnTo>
                    <a:pt x="258" y="289"/>
                  </a:lnTo>
                  <a:lnTo>
                    <a:pt x="258" y="287"/>
                  </a:lnTo>
                  <a:lnTo>
                    <a:pt x="258" y="287"/>
                  </a:lnTo>
                  <a:lnTo>
                    <a:pt x="255" y="287"/>
                  </a:lnTo>
                  <a:lnTo>
                    <a:pt x="255" y="289"/>
                  </a:lnTo>
                  <a:lnTo>
                    <a:pt x="255" y="289"/>
                  </a:lnTo>
                  <a:lnTo>
                    <a:pt x="255" y="289"/>
                  </a:lnTo>
                  <a:lnTo>
                    <a:pt x="255" y="289"/>
                  </a:lnTo>
                  <a:lnTo>
                    <a:pt x="255" y="291"/>
                  </a:lnTo>
                  <a:lnTo>
                    <a:pt x="255" y="291"/>
                  </a:lnTo>
                  <a:lnTo>
                    <a:pt x="253" y="291"/>
                  </a:lnTo>
                  <a:lnTo>
                    <a:pt x="253" y="291"/>
                  </a:lnTo>
                  <a:lnTo>
                    <a:pt x="253" y="291"/>
                  </a:lnTo>
                  <a:lnTo>
                    <a:pt x="251" y="294"/>
                  </a:lnTo>
                  <a:lnTo>
                    <a:pt x="251" y="294"/>
                  </a:lnTo>
                  <a:lnTo>
                    <a:pt x="248" y="294"/>
                  </a:lnTo>
                  <a:lnTo>
                    <a:pt x="248" y="294"/>
                  </a:lnTo>
                  <a:lnTo>
                    <a:pt x="248" y="294"/>
                  </a:lnTo>
                  <a:lnTo>
                    <a:pt x="248" y="291"/>
                  </a:lnTo>
                  <a:lnTo>
                    <a:pt x="248" y="291"/>
                  </a:lnTo>
                  <a:lnTo>
                    <a:pt x="248" y="291"/>
                  </a:lnTo>
                  <a:lnTo>
                    <a:pt x="248" y="291"/>
                  </a:lnTo>
                  <a:lnTo>
                    <a:pt x="248" y="289"/>
                  </a:lnTo>
                  <a:lnTo>
                    <a:pt x="248" y="289"/>
                  </a:lnTo>
                  <a:lnTo>
                    <a:pt x="248" y="289"/>
                  </a:lnTo>
                  <a:lnTo>
                    <a:pt x="248" y="289"/>
                  </a:lnTo>
                  <a:lnTo>
                    <a:pt x="248" y="289"/>
                  </a:lnTo>
                  <a:lnTo>
                    <a:pt x="246" y="289"/>
                  </a:lnTo>
                  <a:lnTo>
                    <a:pt x="246" y="289"/>
                  </a:lnTo>
                  <a:lnTo>
                    <a:pt x="246" y="289"/>
                  </a:lnTo>
                  <a:lnTo>
                    <a:pt x="246" y="287"/>
                  </a:lnTo>
                  <a:lnTo>
                    <a:pt x="246" y="287"/>
                  </a:lnTo>
                  <a:lnTo>
                    <a:pt x="244" y="284"/>
                  </a:lnTo>
                  <a:lnTo>
                    <a:pt x="246" y="282"/>
                  </a:lnTo>
                  <a:lnTo>
                    <a:pt x="248" y="282"/>
                  </a:lnTo>
                  <a:lnTo>
                    <a:pt x="248" y="282"/>
                  </a:lnTo>
                  <a:lnTo>
                    <a:pt x="253" y="282"/>
                  </a:lnTo>
                  <a:lnTo>
                    <a:pt x="253" y="282"/>
                  </a:lnTo>
                  <a:lnTo>
                    <a:pt x="253" y="282"/>
                  </a:lnTo>
                  <a:lnTo>
                    <a:pt x="255" y="282"/>
                  </a:lnTo>
                  <a:lnTo>
                    <a:pt x="255" y="284"/>
                  </a:lnTo>
                  <a:lnTo>
                    <a:pt x="255" y="284"/>
                  </a:lnTo>
                  <a:lnTo>
                    <a:pt x="258" y="282"/>
                  </a:lnTo>
                  <a:lnTo>
                    <a:pt x="258" y="282"/>
                  </a:lnTo>
                  <a:lnTo>
                    <a:pt x="260" y="282"/>
                  </a:lnTo>
                  <a:lnTo>
                    <a:pt x="263" y="282"/>
                  </a:lnTo>
                  <a:lnTo>
                    <a:pt x="263" y="282"/>
                  </a:lnTo>
                  <a:lnTo>
                    <a:pt x="265" y="282"/>
                  </a:lnTo>
                  <a:lnTo>
                    <a:pt x="267" y="280"/>
                  </a:lnTo>
                  <a:lnTo>
                    <a:pt x="267" y="280"/>
                  </a:lnTo>
                  <a:lnTo>
                    <a:pt x="270" y="280"/>
                  </a:lnTo>
                  <a:lnTo>
                    <a:pt x="277" y="280"/>
                  </a:lnTo>
                  <a:lnTo>
                    <a:pt x="277" y="280"/>
                  </a:lnTo>
                  <a:lnTo>
                    <a:pt x="277" y="280"/>
                  </a:lnTo>
                  <a:lnTo>
                    <a:pt x="277" y="280"/>
                  </a:lnTo>
                  <a:lnTo>
                    <a:pt x="277" y="280"/>
                  </a:lnTo>
                  <a:lnTo>
                    <a:pt x="279" y="277"/>
                  </a:lnTo>
                  <a:lnTo>
                    <a:pt x="279" y="277"/>
                  </a:lnTo>
                  <a:lnTo>
                    <a:pt x="279" y="277"/>
                  </a:lnTo>
                  <a:lnTo>
                    <a:pt x="284" y="275"/>
                  </a:lnTo>
                  <a:lnTo>
                    <a:pt x="291" y="268"/>
                  </a:lnTo>
                  <a:lnTo>
                    <a:pt x="296" y="263"/>
                  </a:lnTo>
                  <a:lnTo>
                    <a:pt x="308" y="254"/>
                  </a:lnTo>
                  <a:lnTo>
                    <a:pt x="317" y="244"/>
                  </a:lnTo>
                  <a:lnTo>
                    <a:pt x="326" y="239"/>
                  </a:lnTo>
                  <a:lnTo>
                    <a:pt x="336" y="235"/>
                  </a:lnTo>
                  <a:lnTo>
                    <a:pt x="345" y="232"/>
                  </a:lnTo>
                  <a:lnTo>
                    <a:pt x="355" y="230"/>
                  </a:lnTo>
                  <a:lnTo>
                    <a:pt x="369" y="227"/>
                  </a:lnTo>
                  <a:lnTo>
                    <a:pt x="374" y="230"/>
                  </a:lnTo>
                  <a:lnTo>
                    <a:pt x="376" y="230"/>
                  </a:lnTo>
                  <a:lnTo>
                    <a:pt x="376" y="227"/>
                  </a:lnTo>
                  <a:lnTo>
                    <a:pt x="379" y="227"/>
                  </a:lnTo>
                  <a:lnTo>
                    <a:pt x="383" y="227"/>
                  </a:lnTo>
                  <a:lnTo>
                    <a:pt x="386" y="227"/>
                  </a:lnTo>
                  <a:lnTo>
                    <a:pt x="393" y="227"/>
                  </a:lnTo>
                  <a:lnTo>
                    <a:pt x="395" y="227"/>
                  </a:lnTo>
                  <a:lnTo>
                    <a:pt x="395" y="227"/>
                  </a:lnTo>
                  <a:lnTo>
                    <a:pt x="397" y="227"/>
                  </a:lnTo>
                  <a:lnTo>
                    <a:pt x="400" y="227"/>
                  </a:lnTo>
                  <a:lnTo>
                    <a:pt x="402" y="227"/>
                  </a:lnTo>
                  <a:lnTo>
                    <a:pt x="400" y="227"/>
                  </a:lnTo>
                  <a:lnTo>
                    <a:pt x="400" y="227"/>
                  </a:lnTo>
                  <a:lnTo>
                    <a:pt x="402" y="230"/>
                  </a:lnTo>
                  <a:lnTo>
                    <a:pt x="402" y="230"/>
                  </a:lnTo>
                  <a:lnTo>
                    <a:pt x="402" y="227"/>
                  </a:lnTo>
                  <a:lnTo>
                    <a:pt x="405" y="227"/>
                  </a:lnTo>
                  <a:lnTo>
                    <a:pt x="412" y="227"/>
                  </a:lnTo>
                  <a:lnTo>
                    <a:pt x="412" y="227"/>
                  </a:lnTo>
                  <a:lnTo>
                    <a:pt x="412" y="227"/>
                  </a:lnTo>
                  <a:lnTo>
                    <a:pt x="414" y="225"/>
                  </a:lnTo>
                  <a:lnTo>
                    <a:pt x="414" y="225"/>
                  </a:lnTo>
                  <a:lnTo>
                    <a:pt x="414" y="225"/>
                  </a:lnTo>
                  <a:lnTo>
                    <a:pt x="416" y="225"/>
                  </a:lnTo>
                  <a:lnTo>
                    <a:pt x="419" y="225"/>
                  </a:lnTo>
                  <a:lnTo>
                    <a:pt x="419" y="223"/>
                  </a:lnTo>
                  <a:lnTo>
                    <a:pt x="419" y="223"/>
                  </a:lnTo>
                  <a:lnTo>
                    <a:pt x="419" y="223"/>
                  </a:lnTo>
                  <a:lnTo>
                    <a:pt x="421" y="223"/>
                  </a:lnTo>
                  <a:lnTo>
                    <a:pt x="421" y="220"/>
                  </a:lnTo>
                  <a:lnTo>
                    <a:pt x="424" y="218"/>
                  </a:lnTo>
                  <a:lnTo>
                    <a:pt x="426" y="218"/>
                  </a:lnTo>
                  <a:lnTo>
                    <a:pt x="426" y="216"/>
                  </a:lnTo>
                  <a:lnTo>
                    <a:pt x="428" y="216"/>
                  </a:lnTo>
                  <a:lnTo>
                    <a:pt x="428" y="213"/>
                  </a:lnTo>
                  <a:lnTo>
                    <a:pt x="426" y="211"/>
                  </a:lnTo>
                  <a:lnTo>
                    <a:pt x="428" y="211"/>
                  </a:lnTo>
                  <a:lnTo>
                    <a:pt x="428" y="211"/>
                  </a:lnTo>
                  <a:lnTo>
                    <a:pt x="428" y="211"/>
                  </a:lnTo>
                  <a:lnTo>
                    <a:pt x="428" y="211"/>
                  </a:lnTo>
                  <a:lnTo>
                    <a:pt x="431" y="211"/>
                  </a:lnTo>
                  <a:lnTo>
                    <a:pt x="428" y="213"/>
                  </a:lnTo>
                  <a:lnTo>
                    <a:pt x="428" y="213"/>
                  </a:lnTo>
                  <a:lnTo>
                    <a:pt x="428" y="213"/>
                  </a:lnTo>
                  <a:lnTo>
                    <a:pt x="428" y="213"/>
                  </a:lnTo>
                  <a:lnTo>
                    <a:pt x="428" y="213"/>
                  </a:lnTo>
                  <a:lnTo>
                    <a:pt x="433" y="213"/>
                  </a:lnTo>
                  <a:lnTo>
                    <a:pt x="438" y="211"/>
                  </a:lnTo>
                  <a:lnTo>
                    <a:pt x="438" y="211"/>
                  </a:lnTo>
                  <a:lnTo>
                    <a:pt x="428" y="206"/>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5">
              <a:extLst>
                <a:ext uri="{FF2B5EF4-FFF2-40B4-BE49-F238E27FC236}">
                  <a16:creationId xmlns:a16="http://schemas.microsoft.com/office/drawing/2014/main" id="{692F3D59-CE4D-4F5C-BD00-124E54B0EF42}"/>
                </a:ext>
              </a:extLst>
            </p:cNvPr>
            <p:cNvSpPr>
              <a:spLocks noEditPoints="1"/>
            </p:cNvSpPr>
            <p:nvPr/>
          </p:nvSpPr>
          <p:spPr bwMode="auto">
            <a:xfrm>
              <a:off x="8573226" y="5983142"/>
              <a:ext cx="328198" cy="344758"/>
            </a:xfrm>
            <a:custGeom>
              <a:avLst/>
              <a:gdLst>
                <a:gd name="T0" fmla="*/ 125 w 218"/>
                <a:gd name="T1" fmla="*/ 220 h 229"/>
                <a:gd name="T2" fmla="*/ 128 w 218"/>
                <a:gd name="T3" fmla="*/ 220 h 229"/>
                <a:gd name="T4" fmla="*/ 140 w 218"/>
                <a:gd name="T5" fmla="*/ 201 h 229"/>
                <a:gd name="T6" fmla="*/ 137 w 218"/>
                <a:gd name="T7" fmla="*/ 208 h 229"/>
                <a:gd name="T8" fmla="*/ 173 w 218"/>
                <a:gd name="T9" fmla="*/ 180 h 229"/>
                <a:gd name="T10" fmla="*/ 192 w 218"/>
                <a:gd name="T11" fmla="*/ 156 h 229"/>
                <a:gd name="T12" fmla="*/ 189 w 218"/>
                <a:gd name="T13" fmla="*/ 64 h 229"/>
                <a:gd name="T14" fmla="*/ 161 w 218"/>
                <a:gd name="T15" fmla="*/ 80 h 229"/>
                <a:gd name="T16" fmla="*/ 137 w 218"/>
                <a:gd name="T17" fmla="*/ 80 h 229"/>
                <a:gd name="T18" fmla="*/ 130 w 218"/>
                <a:gd name="T19" fmla="*/ 85 h 229"/>
                <a:gd name="T20" fmla="*/ 118 w 218"/>
                <a:gd name="T21" fmla="*/ 87 h 229"/>
                <a:gd name="T22" fmla="*/ 80 w 218"/>
                <a:gd name="T23" fmla="*/ 78 h 229"/>
                <a:gd name="T24" fmla="*/ 61 w 218"/>
                <a:gd name="T25" fmla="*/ 64 h 229"/>
                <a:gd name="T26" fmla="*/ 38 w 218"/>
                <a:gd name="T27" fmla="*/ 64 h 229"/>
                <a:gd name="T28" fmla="*/ 28 w 218"/>
                <a:gd name="T29" fmla="*/ 78 h 229"/>
                <a:gd name="T30" fmla="*/ 35 w 218"/>
                <a:gd name="T31" fmla="*/ 111 h 229"/>
                <a:gd name="T32" fmla="*/ 47 w 218"/>
                <a:gd name="T33" fmla="*/ 149 h 229"/>
                <a:gd name="T34" fmla="*/ 57 w 218"/>
                <a:gd name="T35" fmla="*/ 156 h 229"/>
                <a:gd name="T36" fmla="*/ 54 w 218"/>
                <a:gd name="T37" fmla="*/ 163 h 229"/>
                <a:gd name="T38" fmla="*/ 45 w 218"/>
                <a:gd name="T39" fmla="*/ 149 h 229"/>
                <a:gd name="T40" fmla="*/ 47 w 218"/>
                <a:gd name="T41" fmla="*/ 177 h 229"/>
                <a:gd name="T42" fmla="*/ 59 w 218"/>
                <a:gd name="T43" fmla="*/ 196 h 229"/>
                <a:gd name="T44" fmla="*/ 66 w 218"/>
                <a:gd name="T45" fmla="*/ 210 h 229"/>
                <a:gd name="T46" fmla="*/ 71 w 218"/>
                <a:gd name="T47" fmla="*/ 210 h 229"/>
                <a:gd name="T48" fmla="*/ 80 w 218"/>
                <a:gd name="T49" fmla="*/ 215 h 229"/>
                <a:gd name="T50" fmla="*/ 69 w 218"/>
                <a:gd name="T51" fmla="*/ 215 h 229"/>
                <a:gd name="T52" fmla="*/ 80 w 218"/>
                <a:gd name="T53" fmla="*/ 220 h 229"/>
                <a:gd name="T54" fmla="*/ 97 w 218"/>
                <a:gd name="T55" fmla="*/ 225 h 229"/>
                <a:gd name="T56" fmla="*/ 114 w 218"/>
                <a:gd name="T57" fmla="*/ 225 h 229"/>
                <a:gd name="T58" fmla="*/ 118 w 218"/>
                <a:gd name="T59" fmla="*/ 210 h 229"/>
                <a:gd name="T60" fmla="*/ 121 w 218"/>
                <a:gd name="T61" fmla="*/ 203 h 229"/>
                <a:gd name="T62" fmla="*/ 130 w 218"/>
                <a:gd name="T63" fmla="*/ 208 h 229"/>
                <a:gd name="T64" fmla="*/ 137 w 218"/>
                <a:gd name="T65" fmla="*/ 184 h 229"/>
                <a:gd name="T66" fmla="*/ 142 w 218"/>
                <a:gd name="T67" fmla="*/ 194 h 229"/>
                <a:gd name="T68" fmla="*/ 151 w 218"/>
                <a:gd name="T69" fmla="*/ 184 h 229"/>
                <a:gd name="T70" fmla="*/ 161 w 218"/>
                <a:gd name="T71" fmla="*/ 191 h 229"/>
                <a:gd name="T72" fmla="*/ 154 w 218"/>
                <a:gd name="T73" fmla="*/ 191 h 229"/>
                <a:gd name="T74" fmla="*/ 158 w 218"/>
                <a:gd name="T75" fmla="*/ 206 h 229"/>
                <a:gd name="T76" fmla="*/ 166 w 218"/>
                <a:gd name="T77" fmla="*/ 201 h 229"/>
                <a:gd name="T78" fmla="*/ 170 w 218"/>
                <a:gd name="T79" fmla="*/ 187 h 229"/>
                <a:gd name="T80" fmla="*/ 166 w 218"/>
                <a:gd name="T81" fmla="*/ 182 h 229"/>
                <a:gd name="T82" fmla="*/ 170 w 218"/>
                <a:gd name="T83" fmla="*/ 168 h 229"/>
                <a:gd name="T84" fmla="*/ 177 w 218"/>
                <a:gd name="T85" fmla="*/ 149 h 229"/>
                <a:gd name="T86" fmla="*/ 189 w 218"/>
                <a:gd name="T87" fmla="*/ 135 h 229"/>
                <a:gd name="T88" fmla="*/ 192 w 218"/>
                <a:gd name="T89" fmla="*/ 146 h 229"/>
                <a:gd name="T90" fmla="*/ 194 w 218"/>
                <a:gd name="T91" fmla="*/ 142 h 229"/>
                <a:gd name="T92" fmla="*/ 199 w 218"/>
                <a:gd name="T93" fmla="*/ 113 h 229"/>
                <a:gd name="T94" fmla="*/ 201 w 218"/>
                <a:gd name="T95" fmla="*/ 85 h 229"/>
                <a:gd name="T96" fmla="*/ 50 w 218"/>
                <a:gd name="T97" fmla="*/ 61 h 229"/>
                <a:gd name="T98" fmla="*/ 199 w 218"/>
                <a:gd name="T99" fmla="*/ 52 h 229"/>
                <a:gd name="T100" fmla="*/ 38 w 218"/>
                <a:gd name="T101" fmla="*/ 56 h 229"/>
                <a:gd name="T102" fmla="*/ 47 w 218"/>
                <a:gd name="T103" fmla="*/ 47 h 229"/>
                <a:gd name="T104" fmla="*/ 215 w 218"/>
                <a:gd name="T105" fmla="*/ 42 h 229"/>
                <a:gd name="T106" fmla="*/ 194 w 218"/>
                <a:gd name="T107" fmla="*/ 47 h 229"/>
                <a:gd name="T108" fmla="*/ 213 w 218"/>
                <a:gd name="T109" fmla="*/ 49 h 229"/>
                <a:gd name="T110" fmla="*/ 189 w 218"/>
                <a:gd name="T111" fmla="*/ 21 h 229"/>
                <a:gd name="T112" fmla="*/ 203 w 218"/>
                <a:gd name="T113" fmla="*/ 38 h 229"/>
                <a:gd name="T114" fmla="*/ 211 w 218"/>
                <a:gd name="T115" fmla="*/ 28 h 229"/>
                <a:gd name="T116" fmla="*/ 194 w 218"/>
                <a:gd name="T117" fmla="*/ 16 h 229"/>
                <a:gd name="T118" fmla="*/ 7 w 218"/>
                <a:gd name="T119" fmla="*/ 7 h 229"/>
                <a:gd name="T120" fmla="*/ 2 w 218"/>
                <a:gd name="T121" fmla="*/ 23 h 229"/>
                <a:gd name="T122" fmla="*/ 14 w 218"/>
                <a:gd name="T123" fmla="*/ 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8" h="229">
                  <a:moveTo>
                    <a:pt x="135" y="213"/>
                  </a:moveTo>
                  <a:lnTo>
                    <a:pt x="135" y="213"/>
                  </a:lnTo>
                  <a:lnTo>
                    <a:pt x="135" y="208"/>
                  </a:lnTo>
                  <a:lnTo>
                    <a:pt x="132" y="208"/>
                  </a:lnTo>
                  <a:lnTo>
                    <a:pt x="132" y="208"/>
                  </a:lnTo>
                  <a:lnTo>
                    <a:pt x="130" y="210"/>
                  </a:lnTo>
                  <a:lnTo>
                    <a:pt x="130" y="210"/>
                  </a:lnTo>
                  <a:lnTo>
                    <a:pt x="130" y="213"/>
                  </a:lnTo>
                  <a:lnTo>
                    <a:pt x="130" y="213"/>
                  </a:lnTo>
                  <a:lnTo>
                    <a:pt x="130" y="213"/>
                  </a:lnTo>
                  <a:lnTo>
                    <a:pt x="130" y="213"/>
                  </a:lnTo>
                  <a:lnTo>
                    <a:pt x="130" y="215"/>
                  </a:lnTo>
                  <a:lnTo>
                    <a:pt x="128" y="215"/>
                  </a:lnTo>
                  <a:lnTo>
                    <a:pt x="128" y="215"/>
                  </a:lnTo>
                  <a:lnTo>
                    <a:pt x="128" y="213"/>
                  </a:lnTo>
                  <a:lnTo>
                    <a:pt x="128" y="213"/>
                  </a:lnTo>
                  <a:lnTo>
                    <a:pt x="128" y="213"/>
                  </a:lnTo>
                  <a:lnTo>
                    <a:pt x="125" y="213"/>
                  </a:lnTo>
                  <a:lnTo>
                    <a:pt x="125" y="213"/>
                  </a:lnTo>
                  <a:lnTo>
                    <a:pt x="125" y="215"/>
                  </a:lnTo>
                  <a:lnTo>
                    <a:pt x="125" y="215"/>
                  </a:lnTo>
                  <a:lnTo>
                    <a:pt x="125" y="217"/>
                  </a:lnTo>
                  <a:lnTo>
                    <a:pt x="125" y="220"/>
                  </a:lnTo>
                  <a:lnTo>
                    <a:pt x="125" y="220"/>
                  </a:lnTo>
                  <a:lnTo>
                    <a:pt x="125" y="220"/>
                  </a:lnTo>
                  <a:lnTo>
                    <a:pt x="123" y="217"/>
                  </a:lnTo>
                  <a:lnTo>
                    <a:pt x="123" y="217"/>
                  </a:lnTo>
                  <a:lnTo>
                    <a:pt x="121" y="217"/>
                  </a:lnTo>
                  <a:lnTo>
                    <a:pt x="121" y="217"/>
                  </a:lnTo>
                  <a:lnTo>
                    <a:pt x="123" y="217"/>
                  </a:lnTo>
                  <a:lnTo>
                    <a:pt x="123" y="220"/>
                  </a:lnTo>
                  <a:lnTo>
                    <a:pt x="123" y="220"/>
                  </a:lnTo>
                  <a:lnTo>
                    <a:pt x="123" y="222"/>
                  </a:lnTo>
                  <a:lnTo>
                    <a:pt x="125" y="222"/>
                  </a:lnTo>
                  <a:lnTo>
                    <a:pt x="125" y="220"/>
                  </a:lnTo>
                  <a:lnTo>
                    <a:pt x="125" y="220"/>
                  </a:lnTo>
                  <a:lnTo>
                    <a:pt x="128" y="217"/>
                  </a:lnTo>
                  <a:lnTo>
                    <a:pt x="128" y="217"/>
                  </a:lnTo>
                  <a:lnTo>
                    <a:pt x="128" y="217"/>
                  </a:lnTo>
                  <a:lnTo>
                    <a:pt x="128" y="217"/>
                  </a:lnTo>
                  <a:lnTo>
                    <a:pt x="128" y="217"/>
                  </a:lnTo>
                  <a:lnTo>
                    <a:pt x="128" y="217"/>
                  </a:lnTo>
                  <a:lnTo>
                    <a:pt x="128" y="217"/>
                  </a:lnTo>
                  <a:lnTo>
                    <a:pt x="128" y="217"/>
                  </a:lnTo>
                  <a:lnTo>
                    <a:pt x="128" y="220"/>
                  </a:lnTo>
                  <a:lnTo>
                    <a:pt x="128" y="220"/>
                  </a:lnTo>
                  <a:lnTo>
                    <a:pt x="128" y="220"/>
                  </a:lnTo>
                  <a:lnTo>
                    <a:pt x="128" y="220"/>
                  </a:lnTo>
                  <a:lnTo>
                    <a:pt x="128" y="220"/>
                  </a:lnTo>
                  <a:lnTo>
                    <a:pt x="128" y="220"/>
                  </a:lnTo>
                  <a:lnTo>
                    <a:pt x="128" y="220"/>
                  </a:lnTo>
                  <a:lnTo>
                    <a:pt x="128" y="220"/>
                  </a:lnTo>
                  <a:lnTo>
                    <a:pt x="130" y="220"/>
                  </a:lnTo>
                  <a:lnTo>
                    <a:pt x="130" y="222"/>
                  </a:lnTo>
                  <a:lnTo>
                    <a:pt x="130" y="222"/>
                  </a:lnTo>
                  <a:lnTo>
                    <a:pt x="132" y="222"/>
                  </a:lnTo>
                  <a:lnTo>
                    <a:pt x="132" y="220"/>
                  </a:lnTo>
                  <a:lnTo>
                    <a:pt x="132" y="217"/>
                  </a:lnTo>
                  <a:lnTo>
                    <a:pt x="132" y="217"/>
                  </a:lnTo>
                  <a:lnTo>
                    <a:pt x="132" y="217"/>
                  </a:lnTo>
                  <a:lnTo>
                    <a:pt x="135" y="217"/>
                  </a:lnTo>
                  <a:lnTo>
                    <a:pt x="135" y="215"/>
                  </a:lnTo>
                  <a:lnTo>
                    <a:pt x="135" y="215"/>
                  </a:lnTo>
                  <a:lnTo>
                    <a:pt x="135" y="215"/>
                  </a:lnTo>
                  <a:lnTo>
                    <a:pt x="135" y="215"/>
                  </a:lnTo>
                  <a:lnTo>
                    <a:pt x="135" y="213"/>
                  </a:lnTo>
                  <a:lnTo>
                    <a:pt x="135" y="213"/>
                  </a:lnTo>
                  <a:close/>
                  <a:moveTo>
                    <a:pt x="140" y="203"/>
                  </a:moveTo>
                  <a:lnTo>
                    <a:pt x="140" y="203"/>
                  </a:lnTo>
                  <a:lnTo>
                    <a:pt x="140" y="203"/>
                  </a:lnTo>
                  <a:lnTo>
                    <a:pt x="140" y="201"/>
                  </a:lnTo>
                  <a:lnTo>
                    <a:pt x="140" y="201"/>
                  </a:lnTo>
                  <a:lnTo>
                    <a:pt x="140" y="201"/>
                  </a:lnTo>
                  <a:lnTo>
                    <a:pt x="140" y="199"/>
                  </a:lnTo>
                  <a:lnTo>
                    <a:pt x="137" y="199"/>
                  </a:lnTo>
                  <a:lnTo>
                    <a:pt x="137" y="196"/>
                  </a:lnTo>
                  <a:lnTo>
                    <a:pt x="137" y="199"/>
                  </a:lnTo>
                  <a:lnTo>
                    <a:pt x="137" y="199"/>
                  </a:lnTo>
                  <a:lnTo>
                    <a:pt x="135" y="201"/>
                  </a:lnTo>
                  <a:lnTo>
                    <a:pt x="137" y="201"/>
                  </a:lnTo>
                  <a:lnTo>
                    <a:pt x="137" y="201"/>
                  </a:lnTo>
                  <a:lnTo>
                    <a:pt x="137" y="201"/>
                  </a:lnTo>
                  <a:lnTo>
                    <a:pt x="135" y="201"/>
                  </a:lnTo>
                  <a:lnTo>
                    <a:pt x="135" y="201"/>
                  </a:lnTo>
                  <a:lnTo>
                    <a:pt x="135" y="203"/>
                  </a:lnTo>
                  <a:lnTo>
                    <a:pt x="135" y="203"/>
                  </a:lnTo>
                  <a:lnTo>
                    <a:pt x="137" y="203"/>
                  </a:lnTo>
                  <a:lnTo>
                    <a:pt x="137" y="203"/>
                  </a:lnTo>
                  <a:lnTo>
                    <a:pt x="137" y="206"/>
                  </a:lnTo>
                  <a:lnTo>
                    <a:pt x="137" y="206"/>
                  </a:lnTo>
                  <a:lnTo>
                    <a:pt x="135" y="206"/>
                  </a:lnTo>
                  <a:lnTo>
                    <a:pt x="135" y="208"/>
                  </a:lnTo>
                  <a:lnTo>
                    <a:pt x="137" y="208"/>
                  </a:lnTo>
                  <a:lnTo>
                    <a:pt x="137" y="208"/>
                  </a:lnTo>
                  <a:lnTo>
                    <a:pt x="137" y="208"/>
                  </a:lnTo>
                  <a:lnTo>
                    <a:pt x="137" y="208"/>
                  </a:lnTo>
                  <a:lnTo>
                    <a:pt x="137" y="208"/>
                  </a:lnTo>
                  <a:lnTo>
                    <a:pt x="140" y="208"/>
                  </a:lnTo>
                  <a:lnTo>
                    <a:pt x="140" y="206"/>
                  </a:lnTo>
                  <a:lnTo>
                    <a:pt x="140" y="206"/>
                  </a:lnTo>
                  <a:lnTo>
                    <a:pt x="140" y="203"/>
                  </a:lnTo>
                  <a:close/>
                  <a:moveTo>
                    <a:pt x="180" y="172"/>
                  </a:moveTo>
                  <a:lnTo>
                    <a:pt x="180" y="172"/>
                  </a:lnTo>
                  <a:lnTo>
                    <a:pt x="180" y="170"/>
                  </a:lnTo>
                  <a:lnTo>
                    <a:pt x="180" y="170"/>
                  </a:lnTo>
                  <a:lnTo>
                    <a:pt x="177" y="170"/>
                  </a:lnTo>
                  <a:lnTo>
                    <a:pt x="177" y="170"/>
                  </a:lnTo>
                  <a:lnTo>
                    <a:pt x="177" y="170"/>
                  </a:lnTo>
                  <a:lnTo>
                    <a:pt x="175" y="170"/>
                  </a:lnTo>
                  <a:lnTo>
                    <a:pt x="175" y="170"/>
                  </a:lnTo>
                  <a:lnTo>
                    <a:pt x="173" y="170"/>
                  </a:lnTo>
                  <a:lnTo>
                    <a:pt x="173" y="172"/>
                  </a:lnTo>
                  <a:lnTo>
                    <a:pt x="173" y="172"/>
                  </a:lnTo>
                  <a:lnTo>
                    <a:pt x="173" y="175"/>
                  </a:lnTo>
                  <a:lnTo>
                    <a:pt x="175" y="175"/>
                  </a:lnTo>
                  <a:lnTo>
                    <a:pt x="173" y="177"/>
                  </a:lnTo>
                  <a:lnTo>
                    <a:pt x="173" y="177"/>
                  </a:lnTo>
                  <a:lnTo>
                    <a:pt x="173" y="177"/>
                  </a:lnTo>
                  <a:lnTo>
                    <a:pt x="173" y="180"/>
                  </a:lnTo>
                  <a:lnTo>
                    <a:pt x="173" y="180"/>
                  </a:lnTo>
                  <a:lnTo>
                    <a:pt x="173" y="177"/>
                  </a:lnTo>
                  <a:lnTo>
                    <a:pt x="173" y="177"/>
                  </a:lnTo>
                  <a:lnTo>
                    <a:pt x="177" y="177"/>
                  </a:lnTo>
                  <a:lnTo>
                    <a:pt x="177" y="177"/>
                  </a:lnTo>
                  <a:lnTo>
                    <a:pt x="175" y="175"/>
                  </a:lnTo>
                  <a:lnTo>
                    <a:pt x="175" y="175"/>
                  </a:lnTo>
                  <a:lnTo>
                    <a:pt x="177" y="175"/>
                  </a:lnTo>
                  <a:lnTo>
                    <a:pt x="180" y="175"/>
                  </a:lnTo>
                  <a:lnTo>
                    <a:pt x="180" y="172"/>
                  </a:lnTo>
                  <a:lnTo>
                    <a:pt x="180" y="172"/>
                  </a:lnTo>
                  <a:lnTo>
                    <a:pt x="180" y="172"/>
                  </a:lnTo>
                  <a:close/>
                  <a:moveTo>
                    <a:pt x="192" y="154"/>
                  </a:moveTo>
                  <a:lnTo>
                    <a:pt x="192" y="154"/>
                  </a:lnTo>
                  <a:lnTo>
                    <a:pt x="189" y="154"/>
                  </a:lnTo>
                  <a:lnTo>
                    <a:pt x="189" y="154"/>
                  </a:lnTo>
                  <a:lnTo>
                    <a:pt x="187" y="154"/>
                  </a:lnTo>
                  <a:lnTo>
                    <a:pt x="187" y="154"/>
                  </a:lnTo>
                  <a:lnTo>
                    <a:pt x="187" y="154"/>
                  </a:lnTo>
                  <a:lnTo>
                    <a:pt x="187" y="154"/>
                  </a:lnTo>
                  <a:lnTo>
                    <a:pt x="189" y="156"/>
                  </a:lnTo>
                  <a:lnTo>
                    <a:pt x="189" y="156"/>
                  </a:lnTo>
                  <a:lnTo>
                    <a:pt x="189" y="156"/>
                  </a:lnTo>
                  <a:lnTo>
                    <a:pt x="189" y="156"/>
                  </a:lnTo>
                  <a:lnTo>
                    <a:pt x="192" y="156"/>
                  </a:lnTo>
                  <a:lnTo>
                    <a:pt x="192" y="156"/>
                  </a:lnTo>
                  <a:lnTo>
                    <a:pt x="192" y="156"/>
                  </a:lnTo>
                  <a:lnTo>
                    <a:pt x="192" y="156"/>
                  </a:lnTo>
                  <a:lnTo>
                    <a:pt x="192" y="154"/>
                  </a:lnTo>
                  <a:close/>
                  <a:moveTo>
                    <a:pt x="203" y="78"/>
                  </a:moveTo>
                  <a:lnTo>
                    <a:pt x="203" y="75"/>
                  </a:lnTo>
                  <a:lnTo>
                    <a:pt x="201" y="71"/>
                  </a:lnTo>
                  <a:lnTo>
                    <a:pt x="199" y="71"/>
                  </a:lnTo>
                  <a:lnTo>
                    <a:pt x="199" y="71"/>
                  </a:lnTo>
                  <a:lnTo>
                    <a:pt x="196" y="71"/>
                  </a:lnTo>
                  <a:lnTo>
                    <a:pt x="196" y="68"/>
                  </a:lnTo>
                  <a:lnTo>
                    <a:pt x="196" y="68"/>
                  </a:lnTo>
                  <a:lnTo>
                    <a:pt x="194" y="66"/>
                  </a:lnTo>
                  <a:lnTo>
                    <a:pt x="194" y="66"/>
                  </a:lnTo>
                  <a:lnTo>
                    <a:pt x="194" y="66"/>
                  </a:lnTo>
                  <a:lnTo>
                    <a:pt x="194" y="66"/>
                  </a:lnTo>
                  <a:lnTo>
                    <a:pt x="192" y="66"/>
                  </a:lnTo>
                  <a:lnTo>
                    <a:pt x="192" y="64"/>
                  </a:lnTo>
                  <a:lnTo>
                    <a:pt x="192" y="64"/>
                  </a:lnTo>
                  <a:lnTo>
                    <a:pt x="192" y="64"/>
                  </a:lnTo>
                  <a:lnTo>
                    <a:pt x="192" y="64"/>
                  </a:lnTo>
                  <a:lnTo>
                    <a:pt x="192" y="64"/>
                  </a:lnTo>
                  <a:lnTo>
                    <a:pt x="189" y="64"/>
                  </a:lnTo>
                  <a:lnTo>
                    <a:pt x="189" y="64"/>
                  </a:lnTo>
                  <a:lnTo>
                    <a:pt x="189" y="64"/>
                  </a:lnTo>
                  <a:lnTo>
                    <a:pt x="189" y="66"/>
                  </a:lnTo>
                  <a:lnTo>
                    <a:pt x="187" y="68"/>
                  </a:lnTo>
                  <a:lnTo>
                    <a:pt x="187" y="68"/>
                  </a:lnTo>
                  <a:lnTo>
                    <a:pt x="187" y="68"/>
                  </a:lnTo>
                  <a:lnTo>
                    <a:pt x="187" y="71"/>
                  </a:lnTo>
                  <a:lnTo>
                    <a:pt x="185" y="71"/>
                  </a:lnTo>
                  <a:lnTo>
                    <a:pt x="182" y="73"/>
                  </a:lnTo>
                  <a:lnTo>
                    <a:pt x="180" y="73"/>
                  </a:lnTo>
                  <a:lnTo>
                    <a:pt x="180" y="73"/>
                  </a:lnTo>
                  <a:lnTo>
                    <a:pt x="180" y="71"/>
                  </a:lnTo>
                  <a:lnTo>
                    <a:pt x="177" y="71"/>
                  </a:lnTo>
                  <a:lnTo>
                    <a:pt x="177" y="71"/>
                  </a:lnTo>
                  <a:lnTo>
                    <a:pt x="175" y="71"/>
                  </a:lnTo>
                  <a:lnTo>
                    <a:pt x="175" y="71"/>
                  </a:lnTo>
                  <a:lnTo>
                    <a:pt x="175" y="68"/>
                  </a:lnTo>
                  <a:lnTo>
                    <a:pt x="173" y="68"/>
                  </a:lnTo>
                  <a:lnTo>
                    <a:pt x="170" y="71"/>
                  </a:lnTo>
                  <a:lnTo>
                    <a:pt x="170" y="71"/>
                  </a:lnTo>
                  <a:lnTo>
                    <a:pt x="170" y="71"/>
                  </a:lnTo>
                  <a:lnTo>
                    <a:pt x="166" y="75"/>
                  </a:lnTo>
                  <a:lnTo>
                    <a:pt x="163" y="78"/>
                  </a:lnTo>
                  <a:lnTo>
                    <a:pt x="163" y="80"/>
                  </a:lnTo>
                  <a:lnTo>
                    <a:pt x="161" y="80"/>
                  </a:lnTo>
                  <a:lnTo>
                    <a:pt x="161" y="78"/>
                  </a:lnTo>
                  <a:lnTo>
                    <a:pt x="161" y="78"/>
                  </a:lnTo>
                  <a:lnTo>
                    <a:pt x="161" y="78"/>
                  </a:lnTo>
                  <a:lnTo>
                    <a:pt x="158" y="78"/>
                  </a:lnTo>
                  <a:lnTo>
                    <a:pt x="158" y="78"/>
                  </a:lnTo>
                  <a:lnTo>
                    <a:pt x="158" y="78"/>
                  </a:lnTo>
                  <a:lnTo>
                    <a:pt x="158" y="75"/>
                  </a:lnTo>
                  <a:lnTo>
                    <a:pt x="158" y="75"/>
                  </a:lnTo>
                  <a:lnTo>
                    <a:pt x="156" y="75"/>
                  </a:lnTo>
                  <a:lnTo>
                    <a:pt x="156" y="75"/>
                  </a:lnTo>
                  <a:lnTo>
                    <a:pt x="151" y="78"/>
                  </a:lnTo>
                  <a:lnTo>
                    <a:pt x="149" y="80"/>
                  </a:lnTo>
                  <a:lnTo>
                    <a:pt x="142" y="78"/>
                  </a:lnTo>
                  <a:lnTo>
                    <a:pt x="142" y="78"/>
                  </a:lnTo>
                  <a:lnTo>
                    <a:pt x="142" y="78"/>
                  </a:lnTo>
                  <a:lnTo>
                    <a:pt x="142" y="78"/>
                  </a:lnTo>
                  <a:lnTo>
                    <a:pt x="142" y="78"/>
                  </a:lnTo>
                  <a:lnTo>
                    <a:pt x="142" y="78"/>
                  </a:lnTo>
                  <a:lnTo>
                    <a:pt x="142" y="78"/>
                  </a:lnTo>
                  <a:lnTo>
                    <a:pt x="142" y="78"/>
                  </a:lnTo>
                  <a:lnTo>
                    <a:pt x="140" y="78"/>
                  </a:lnTo>
                  <a:lnTo>
                    <a:pt x="140" y="78"/>
                  </a:lnTo>
                  <a:lnTo>
                    <a:pt x="140" y="80"/>
                  </a:lnTo>
                  <a:lnTo>
                    <a:pt x="137" y="80"/>
                  </a:lnTo>
                  <a:lnTo>
                    <a:pt x="135" y="80"/>
                  </a:lnTo>
                  <a:lnTo>
                    <a:pt x="132" y="80"/>
                  </a:lnTo>
                  <a:lnTo>
                    <a:pt x="132" y="83"/>
                  </a:lnTo>
                  <a:lnTo>
                    <a:pt x="132" y="85"/>
                  </a:lnTo>
                  <a:lnTo>
                    <a:pt x="132" y="85"/>
                  </a:lnTo>
                  <a:lnTo>
                    <a:pt x="132" y="87"/>
                  </a:lnTo>
                  <a:lnTo>
                    <a:pt x="135" y="87"/>
                  </a:lnTo>
                  <a:lnTo>
                    <a:pt x="137" y="87"/>
                  </a:lnTo>
                  <a:lnTo>
                    <a:pt x="137" y="87"/>
                  </a:lnTo>
                  <a:lnTo>
                    <a:pt x="137" y="87"/>
                  </a:lnTo>
                  <a:lnTo>
                    <a:pt x="137" y="90"/>
                  </a:lnTo>
                  <a:lnTo>
                    <a:pt x="135" y="87"/>
                  </a:lnTo>
                  <a:lnTo>
                    <a:pt x="135" y="87"/>
                  </a:lnTo>
                  <a:lnTo>
                    <a:pt x="135" y="87"/>
                  </a:lnTo>
                  <a:lnTo>
                    <a:pt x="135" y="87"/>
                  </a:lnTo>
                  <a:lnTo>
                    <a:pt x="135" y="87"/>
                  </a:lnTo>
                  <a:lnTo>
                    <a:pt x="132" y="87"/>
                  </a:lnTo>
                  <a:lnTo>
                    <a:pt x="132" y="90"/>
                  </a:lnTo>
                  <a:lnTo>
                    <a:pt x="132" y="87"/>
                  </a:lnTo>
                  <a:lnTo>
                    <a:pt x="130" y="87"/>
                  </a:lnTo>
                  <a:lnTo>
                    <a:pt x="130" y="87"/>
                  </a:lnTo>
                  <a:lnTo>
                    <a:pt x="130" y="87"/>
                  </a:lnTo>
                  <a:lnTo>
                    <a:pt x="130" y="87"/>
                  </a:lnTo>
                  <a:lnTo>
                    <a:pt x="130" y="85"/>
                  </a:lnTo>
                  <a:lnTo>
                    <a:pt x="130" y="85"/>
                  </a:lnTo>
                  <a:lnTo>
                    <a:pt x="130" y="83"/>
                  </a:lnTo>
                  <a:lnTo>
                    <a:pt x="130" y="83"/>
                  </a:lnTo>
                  <a:lnTo>
                    <a:pt x="130" y="83"/>
                  </a:lnTo>
                  <a:lnTo>
                    <a:pt x="128" y="83"/>
                  </a:lnTo>
                  <a:lnTo>
                    <a:pt x="128" y="83"/>
                  </a:lnTo>
                  <a:lnTo>
                    <a:pt x="128" y="83"/>
                  </a:lnTo>
                  <a:lnTo>
                    <a:pt x="128" y="83"/>
                  </a:lnTo>
                  <a:lnTo>
                    <a:pt x="125" y="85"/>
                  </a:lnTo>
                  <a:lnTo>
                    <a:pt x="125" y="85"/>
                  </a:lnTo>
                  <a:lnTo>
                    <a:pt x="125" y="85"/>
                  </a:lnTo>
                  <a:lnTo>
                    <a:pt x="123" y="85"/>
                  </a:lnTo>
                  <a:lnTo>
                    <a:pt x="123" y="85"/>
                  </a:lnTo>
                  <a:lnTo>
                    <a:pt x="123" y="85"/>
                  </a:lnTo>
                  <a:lnTo>
                    <a:pt x="123" y="87"/>
                  </a:lnTo>
                  <a:lnTo>
                    <a:pt x="121" y="87"/>
                  </a:lnTo>
                  <a:lnTo>
                    <a:pt x="121" y="87"/>
                  </a:lnTo>
                  <a:lnTo>
                    <a:pt x="121" y="90"/>
                  </a:lnTo>
                  <a:lnTo>
                    <a:pt x="121" y="90"/>
                  </a:lnTo>
                  <a:lnTo>
                    <a:pt x="118" y="90"/>
                  </a:lnTo>
                  <a:lnTo>
                    <a:pt x="118" y="90"/>
                  </a:lnTo>
                  <a:lnTo>
                    <a:pt x="118" y="87"/>
                  </a:lnTo>
                  <a:lnTo>
                    <a:pt x="118" y="87"/>
                  </a:lnTo>
                  <a:lnTo>
                    <a:pt x="118" y="87"/>
                  </a:lnTo>
                  <a:lnTo>
                    <a:pt x="116" y="87"/>
                  </a:lnTo>
                  <a:lnTo>
                    <a:pt x="111" y="90"/>
                  </a:lnTo>
                  <a:lnTo>
                    <a:pt x="109" y="90"/>
                  </a:lnTo>
                  <a:lnTo>
                    <a:pt x="102" y="87"/>
                  </a:lnTo>
                  <a:lnTo>
                    <a:pt x="97" y="85"/>
                  </a:lnTo>
                  <a:lnTo>
                    <a:pt x="97" y="85"/>
                  </a:lnTo>
                  <a:lnTo>
                    <a:pt x="97" y="85"/>
                  </a:lnTo>
                  <a:lnTo>
                    <a:pt x="95" y="85"/>
                  </a:lnTo>
                  <a:lnTo>
                    <a:pt x="95" y="85"/>
                  </a:lnTo>
                  <a:lnTo>
                    <a:pt x="95" y="85"/>
                  </a:lnTo>
                  <a:lnTo>
                    <a:pt x="92" y="83"/>
                  </a:lnTo>
                  <a:lnTo>
                    <a:pt x="90" y="83"/>
                  </a:lnTo>
                  <a:lnTo>
                    <a:pt x="90" y="83"/>
                  </a:lnTo>
                  <a:lnTo>
                    <a:pt x="90" y="83"/>
                  </a:lnTo>
                  <a:lnTo>
                    <a:pt x="90" y="83"/>
                  </a:lnTo>
                  <a:lnTo>
                    <a:pt x="90" y="83"/>
                  </a:lnTo>
                  <a:lnTo>
                    <a:pt x="87" y="80"/>
                  </a:lnTo>
                  <a:lnTo>
                    <a:pt x="85" y="80"/>
                  </a:lnTo>
                  <a:lnTo>
                    <a:pt x="85" y="80"/>
                  </a:lnTo>
                  <a:lnTo>
                    <a:pt x="85" y="80"/>
                  </a:lnTo>
                  <a:lnTo>
                    <a:pt x="83" y="80"/>
                  </a:lnTo>
                  <a:lnTo>
                    <a:pt x="83" y="78"/>
                  </a:lnTo>
                  <a:lnTo>
                    <a:pt x="83" y="78"/>
                  </a:lnTo>
                  <a:lnTo>
                    <a:pt x="80" y="78"/>
                  </a:lnTo>
                  <a:lnTo>
                    <a:pt x="80" y="75"/>
                  </a:lnTo>
                  <a:lnTo>
                    <a:pt x="80" y="75"/>
                  </a:lnTo>
                  <a:lnTo>
                    <a:pt x="76" y="75"/>
                  </a:lnTo>
                  <a:lnTo>
                    <a:pt x="73" y="73"/>
                  </a:lnTo>
                  <a:lnTo>
                    <a:pt x="73" y="73"/>
                  </a:lnTo>
                  <a:lnTo>
                    <a:pt x="73" y="71"/>
                  </a:lnTo>
                  <a:lnTo>
                    <a:pt x="69" y="71"/>
                  </a:lnTo>
                  <a:lnTo>
                    <a:pt x="69" y="71"/>
                  </a:lnTo>
                  <a:lnTo>
                    <a:pt x="66" y="71"/>
                  </a:lnTo>
                  <a:lnTo>
                    <a:pt x="66" y="71"/>
                  </a:lnTo>
                  <a:lnTo>
                    <a:pt x="64" y="71"/>
                  </a:lnTo>
                  <a:lnTo>
                    <a:pt x="64" y="71"/>
                  </a:lnTo>
                  <a:lnTo>
                    <a:pt x="64" y="71"/>
                  </a:lnTo>
                  <a:lnTo>
                    <a:pt x="64" y="68"/>
                  </a:lnTo>
                  <a:lnTo>
                    <a:pt x="61" y="68"/>
                  </a:lnTo>
                  <a:lnTo>
                    <a:pt x="61" y="68"/>
                  </a:lnTo>
                  <a:lnTo>
                    <a:pt x="61" y="66"/>
                  </a:lnTo>
                  <a:lnTo>
                    <a:pt x="61" y="66"/>
                  </a:lnTo>
                  <a:lnTo>
                    <a:pt x="61" y="66"/>
                  </a:lnTo>
                  <a:lnTo>
                    <a:pt x="64" y="66"/>
                  </a:lnTo>
                  <a:lnTo>
                    <a:pt x="61" y="64"/>
                  </a:lnTo>
                  <a:lnTo>
                    <a:pt x="61" y="64"/>
                  </a:lnTo>
                  <a:lnTo>
                    <a:pt x="61" y="64"/>
                  </a:lnTo>
                  <a:lnTo>
                    <a:pt x="61" y="64"/>
                  </a:lnTo>
                  <a:lnTo>
                    <a:pt x="61" y="66"/>
                  </a:lnTo>
                  <a:lnTo>
                    <a:pt x="61" y="66"/>
                  </a:lnTo>
                  <a:lnTo>
                    <a:pt x="59" y="66"/>
                  </a:lnTo>
                  <a:lnTo>
                    <a:pt x="59" y="68"/>
                  </a:lnTo>
                  <a:lnTo>
                    <a:pt x="54" y="66"/>
                  </a:lnTo>
                  <a:lnTo>
                    <a:pt x="54" y="68"/>
                  </a:lnTo>
                  <a:lnTo>
                    <a:pt x="54" y="68"/>
                  </a:lnTo>
                  <a:lnTo>
                    <a:pt x="54" y="68"/>
                  </a:lnTo>
                  <a:lnTo>
                    <a:pt x="52" y="68"/>
                  </a:lnTo>
                  <a:lnTo>
                    <a:pt x="52" y="68"/>
                  </a:lnTo>
                  <a:lnTo>
                    <a:pt x="52" y="68"/>
                  </a:lnTo>
                  <a:lnTo>
                    <a:pt x="50" y="66"/>
                  </a:lnTo>
                  <a:lnTo>
                    <a:pt x="50" y="66"/>
                  </a:lnTo>
                  <a:lnTo>
                    <a:pt x="50" y="66"/>
                  </a:lnTo>
                  <a:lnTo>
                    <a:pt x="47" y="66"/>
                  </a:lnTo>
                  <a:lnTo>
                    <a:pt x="47" y="64"/>
                  </a:lnTo>
                  <a:lnTo>
                    <a:pt x="47" y="64"/>
                  </a:lnTo>
                  <a:lnTo>
                    <a:pt x="45" y="64"/>
                  </a:lnTo>
                  <a:lnTo>
                    <a:pt x="43" y="64"/>
                  </a:lnTo>
                  <a:lnTo>
                    <a:pt x="40" y="64"/>
                  </a:lnTo>
                  <a:lnTo>
                    <a:pt x="38" y="64"/>
                  </a:lnTo>
                  <a:lnTo>
                    <a:pt x="38" y="64"/>
                  </a:lnTo>
                  <a:lnTo>
                    <a:pt x="38" y="64"/>
                  </a:lnTo>
                  <a:lnTo>
                    <a:pt x="38" y="64"/>
                  </a:lnTo>
                  <a:lnTo>
                    <a:pt x="38" y="64"/>
                  </a:lnTo>
                  <a:lnTo>
                    <a:pt x="38" y="64"/>
                  </a:lnTo>
                  <a:lnTo>
                    <a:pt x="38" y="61"/>
                  </a:lnTo>
                  <a:lnTo>
                    <a:pt x="38" y="61"/>
                  </a:lnTo>
                  <a:lnTo>
                    <a:pt x="35" y="61"/>
                  </a:lnTo>
                  <a:lnTo>
                    <a:pt x="35" y="59"/>
                  </a:lnTo>
                  <a:lnTo>
                    <a:pt x="35" y="59"/>
                  </a:lnTo>
                  <a:lnTo>
                    <a:pt x="35" y="59"/>
                  </a:lnTo>
                  <a:lnTo>
                    <a:pt x="33" y="61"/>
                  </a:lnTo>
                  <a:lnTo>
                    <a:pt x="33" y="61"/>
                  </a:lnTo>
                  <a:lnTo>
                    <a:pt x="33" y="68"/>
                  </a:lnTo>
                  <a:lnTo>
                    <a:pt x="33" y="71"/>
                  </a:lnTo>
                  <a:lnTo>
                    <a:pt x="33" y="71"/>
                  </a:lnTo>
                  <a:lnTo>
                    <a:pt x="33" y="73"/>
                  </a:lnTo>
                  <a:lnTo>
                    <a:pt x="33" y="73"/>
                  </a:lnTo>
                  <a:lnTo>
                    <a:pt x="31" y="73"/>
                  </a:lnTo>
                  <a:lnTo>
                    <a:pt x="31" y="73"/>
                  </a:lnTo>
                  <a:lnTo>
                    <a:pt x="31" y="75"/>
                  </a:lnTo>
                  <a:lnTo>
                    <a:pt x="28" y="75"/>
                  </a:lnTo>
                  <a:lnTo>
                    <a:pt x="28" y="75"/>
                  </a:lnTo>
                  <a:lnTo>
                    <a:pt x="28" y="75"/>
                  </a:lnTo>
                  <a:lnTo>
                    <a:pt x="28" y="78"/>
                  </a:lnTo>
                  <a:lnTo>
                    <a:pt x="28" y="78"/>
                  </a:lnTo>
                  <a:lnTo>
                    <a:pt x="28" y="78"/>
                  </a:lnTo>
                  <a:lnTo>
                    <a:pt x="28" y="78"/>
                  </a:lnTo>
                  <a:lnTo>
                    <a:pt x="28" y="78"/>
                  </a:lnTo>
                  <a:lnTo>
                    <a:pt x="28" y="83"/>
                  </a:lnTo>
                  <a:lnTo>
                    <a:pt x="31" y="83"/>
                  </a:lnTo>
                  <a:lnTo>
                    <a:pt x="28" y="85"/>
                  </a:lnTo>
                  <a:lnTo>
                    <a:pt x="31" y="87"/>
                  </a:lnTo>
                  <a:lnTo>
                    <a:pt x="31" y="90"/>
                  </a:lnTo>
                  <a:lnTo>
                    <a:pt x="31" y="90"/>
                  </a:lnTo>
                  <a:lnTo>
                    <a:pt x="28" y="92"/>
                  </a:lnTo>
                  <a:lnTo>
                    <a:pt x="31" y="92"/>
                  </a:lnTo>
                  <a:lnTo>
                    <a:pt x="33" y="99"/>
                  </a:lnTo>
                  <a:lnTo>
                    <a:pt x="33" y="99"/>
                  </a:lnTo>
                  <a:lnTo>
                    <a:pt x="33" y="101"/>
                  </a:lnTo>
                  <a:lnTo>
                    <a:pt x="31" y="101"/>
                  </a:lnTo>
                  <a:lnTo>
                    <a:pt x="31" y="101"/>
                  </a:lnTo>
                  <a:lnTo>
                    <a:pt x="31" y="101"/>
                  </a:lnTo>
                  <a:lnTo>
                    <a:pt x="31" y="101"/>
                  </a:lnTo>
                  <a:lnTo>
                    <a:pt x="31" y="104"/>
                  </a:lnTo>
                  <a:lnTo>
                    <a:pt x="31" y="104"/>
                  </a:lnTo>
                  <a:lnTo>
                    <a:pt x="31" y="104"/>
                  </a:lnTo>
                  <a:lnTo>
                    <a:pt x="33" y="104"/>
                  </a:lnTo>
                  <a:lnTo>
                    <a:pt x="33" y="104"/>
                  </a:lnTo>
                  <a:lnTo>
                    <a:pt x="33" y="106"/>
                  </a:lnTo>
                  <a:lnTo>
                    <a:pt x="35" y="111"/>
                  </a:lnTo>
                  <a:lnTo>
                    <a:pt x="35" y="116"/>
                  </a:lnTo>
                  <a:lnTo>
                    <a:pt x="35" y="118"/>
                  </a:lnTo>
                  <a:lnTo>
                    <a:pt x="35" y="118"/>
                  </a:lnTo>
                  <a:lnTo>
                    <a:pt x="35" y="120"/>
                  </a:lnTo>
                  <a:lnTo>
                    <a:pt x="35" y="120"/>
                  </a:lnTo>
                  <a:lnTo>
                    <a:pt x="35" y="120"/>
                  </a:lnTo>
                  <a:lnTo>
                    <a:pt x="38" y="120"/>
                  </a:lnTo>
                  <a:lnTo>
                    <a:pt x="38" y="120"/>
                  </a:lnTo>
                  <a:lnTo>
                    <a:pt x="38" y="120"/>
                  </a:lnTo>
                  <a:lnTo>
                    <a:pt x="38" y="120"/>
                  </a:lnTo>
                  <a:lnTo>
                    <a:pt x="38" y="123"/>
                  </a:lnTo>
                  <a:lnTo>
                    <a:pt x="40" y="125"/>
                  </a:lnTo>
                  <a:lnTo>
                    <a:pt x="40" y="125"/>
                  </a:lnTo>
                  <a:lnTo>
                    <a:pt x="40" y="125"/>
                  </a:lnTo>
                  <a:lnTo>
                    <a:pt x="40" y="125"/>
                  </a:lnTo>
                  <a:lnTo>
                    <a:pt x="40" y="127"/>
                  </a:lnTo>
                  <a:lnTo>
                    <a:pt x="43" y="127"/>
                  </a:lnTo>
                  <a:lnTo>
                    <a:pt x="43" y="127"/>
                  </a:lnTo>
                  <a:lnTo>
                    <a:pt x="45" y="132"/>
                  </a:lnTo>
                  <a:lnTo>
                    <a:pt x="47" y="135"/>
                  </a:lnTo>
                  <a:lnTo>
                    <a:pt x="50" y="139"/>
                  </a:lnTo>
                  <a:lnTo>
                    <a:pt x="50" y="144"/>
                  </a:lnTo>
                  <a:lnTo>
                    <a:pt x="45" y="146"/>
                  </a:lnTo>
                  <a:lnTo>
                    <a:pt x="47" y="149"/>
                  </a:lnTo>
                  <a:lnTo>
                    <a:pt x="47" y="149"/>
                  </a:lnTo>
                  <a:lnTo>
                    <a:pt x="47" y="149"/>
                  </a:lnTo>
                  <a:lnTo>
                    <a:pt x="50" y="149"/>
                  </a:lnTo>
                  <a:lnTo>
                    <a:pt x="47" y="146"/>
                  </a:lnTo>
                  <a:lnTo>
                    <a:pt x="47" y="146"/>
                  </a:lnTo>
                  <a:lnTo>
                    <a:pt x="50" y="146"/>
                  </a:lnTo>
                  <a:lnTo>
                    <a:pt x="50" y="146"/>
                  </a:lnTo>
                  <a:lnTo>
                    <a:pt x="50" y="146"/>
                  </a:lnTo>
                  <a:lnTo>
                    <a:pt x="50" y="144"/>
                  </a:lnTo>
                  <a:lnTo>
                    <a:pt x="50" y="144"/>
                  </a:lnTo>
                  <a:lnTo>
                    <a:pt x="52" y="144"/>
                  </a:lnTo>
                  <a:lnTo>
                    <a:pt x="52" y="144"/>
                  </a:lnTo>
                  <a:lnTo>
                    <a:pt x="52" y="144"/>
                  </a:lnTo>
                  <a:lnTo>
                    <a:pt x="52" y="146"/>
                  </a:lnTo>
                  <a:lnTo>
                    <a:pt x="52" y="146"/>
                  </a:lnTo>
                  <a:lnTo>
                    <a:pt x="52" y="149"/>
                  </a:lnTo>
                  <a:lnTo>
                    <a:pt x="52" y="149"/>
                  </a:lnTo>
                  <a:lnTo>
                    <a:pt x="52" y="149"/>
                  </a:lnTo>
                  <a:lnTo>
                    <a:pt x="52" y="151"/>
                  </a:lnTo>
                  <a:lnTo>
                    <a:pt x="54" y="151"/>
                  </a:lnTo>
                  <a:lnTo>
                    <a:pt x="57" y="156"/>
                  </a:lnTo>
                  <a:lnTo>
                    <a:pt x="57" y="156"/>
                  </a:lnTo>
                  <a:lnTo>
                    <a:pt x="57" y="156"/>
                  </a:lnTo>
                  <a:lnTo>
                    <a:pt x="57" y="156"/>
                  </a:lnTo>
                  <a:lnTo>
                    <a:pt x="57" y="154"/>
                  </a:lnTo>
                  <a:lnTo>
                    <a:pt x="57" y="154"/>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6"/>
                  </a:lnTo>
                  <a:lnTo>
                    <a:pt x="59" y="158"/>
                  </a:lnTo>
                  <a:lnTo>
                    <a:pt x="59" y="158"/>
                  </a:lnTo>
                  <a:lnTo>
                    <a:pt x="57" y="161"/>
                  </a:lnTo>
                  <a:lnTo>
                    <a:pt x="57" y="161"/>
                  </a:lnTo>
                  <a:lnTo>
                    <a:pt x="57" y="161"/>
                  </a:lnTo>
                  <a:lnTo>
                    <a:pt x="54" y="163"/>
                  </a:lnTo>
                  <a:lnTo>
                    <a:pt x="54" y="165"/>
                  </a:lnTo>
                  <a:lnTo>
                    <a:pt x="54" y="165"/>
                  </a:lnTo>
                  <a:lnTo>
                    <a:pt x="54" y="165"/>
                  </a:lnTo>
                  <a:lnTo>
                    <a:pt x="54" y="163"/>
                  </a:lnTo>
                  <a:lnTo>
                    <a:pt x="54" y="161"/>
                  </a:lnTo>
                  <a:lnTo>
                    <a:pt x="54" y="158"/>
                  </a:lnTo>
                  <a:lnTo>
                    <a:pt x="54" y="158"/>
                  </a:lnTo>
                  <a:lnTo>
                    <a:pt x="54" y="158"/>
                  </a:lnTo>
                  <a:lnTo>
                    <a:pt x="52" y="156"/>
                  </a:lnTo>
                  <a:lnTo>
                    <a:pt x="50" y="154"/>
                  </a:lnTo>
                  <a:lnTo>
                    <a:pt x="50" y="154"/>
                  </a:lnTo>
                  <a:lnTo>
                    <a:pt x="50" y="154"/>
                  </a:lnTo>
                  <a:lnTo>
                    <a:pt x="50" y="154"/>
                  </a:lnTo>
                  <a:lnTo>
                    <a:pt x="50" y="154"/>
                  </a:lnTo>
                  <a:lnTo>
                    <a:pt x="50" y="151"/>
                  </a:lnTo>
                  <a:lnTo>
                    <a:pt x="47" y="151"/>
                  </a:lnTo>
                  <a:lnTo>
                    <a:pt x="47" y="151"/>
                  </a:lnTo>
                  <a:lnTo>
                    <a:pt x="45" y="151"/>
                  </a:lnTo>
                  <a:lnTo>
                    <a:pt x="45" y="151"/>
                  </a:lnTo>
                  <a:lnTo>
                    <a:pt x="45" y="149"/>
                  </a:lnTo>
                  <a:lnTo>
                    <a:pt x="45" y="149"/>
                  </a:lnTo>
                  <a:lnTo>
                    <a:pt x="45" y="149"/>
                  </a:lnTo>
                  <a:lnTo>
                    <a:pt x="45" y="146"/>
                  </a:lnTo>
                  <a:lnTo>
                    <a:pt x="45" y="149"/>
                  </a:lnTo>
                  <a:lnTo>
                    <a:pt x="45" y="149"/>
                  </a:lnTo>
                  <a:lnTo>
                    <a:pt x="45" y="151"/>
                  </a:lnTo>
                  <a:lnTo>
                    <a:pt x="45" y="154"/>
                  </a:lnTo>
                  <a:lnTo>
                    <a:pt x="45" y="156"/>
                  </a:lnTo>
                  <a:lnTo>
                    <a:pt x="45" y="158"/>
                  </a:lnTo>
                  <a:lnTo>
                    <a:pt x="45" y="161"/>
                  </a:lnTo>
                  <a:lnTo>
                    <a:pt x="45" y="163"/>
                  </a:lnTo>
                  <a:lnTo>
                    <a:pt x="45" y="165"/>
                  </a:lnTo>
                  <a:lnTo>
                    <a:pt x="45" y="168"/>
                  </a:lnTo>
                  <a:lnTo>
                    <a:pt x="45" y="168"/>
                  </a:lnTo>
                  <a:lnTo>
                    <a:pt x="45" y="170"/>
                  </a:lnTo>
                  <a:lnTo>
                    <a:pt x="45" y="170"/>
                  </a:lnTo>
                  <a:lnTo>
                    <a:pt x="45" y="170"/>
                  </a:lnTo>
                  <a:lnTo>
                    <a:pt x="45" y="170"/>
                  </a:lnTo>
                  <a:lnTo>
                    <a:pt x="45" y="172"/>
                  </a:lnTo>
                  <a:lnTo>
                    <a:pt x="47" y="172"/>
                  </a:lnTo>
                  <a:lnTo>
                    <a:pt x="47" y="172"/>
                  </a:lnTo>
                  <a:lnTo>
                    <a:pt x="47" y="172"/>
                  </a:lnTo>
                  <a:lnTo>
                    <a:pt x="47" y="172"/>
                  </a:lnTo>
                  <a:lnTo>
                    <a:pt x="47" y="172"/>
                  </a:lnTo>
                  <a:lnTo>
                    <a:pt x="47" y="177"/>
                  </a:lnTo>
                  <a:lnTo>
                    <a:pt x="47" y="177"/>
                  </a:lnTo>
                  <a:lnTo>
                    <a:pt x="50" y="177"/>
                  </a:lnTo>
                  <a:lnTo>
                    <a:pt x="47" y="177"/>
                  </a:lnTo>
                  <a:lnTo>
                    <a:pt x="47" y="180"/>
                  </a:lnTo>
                  <a:lnTo>
                    <a:pt x="47" y="180"/>
                  </a:lnTo>
                  <a:lnTo>
                    <a:pt x="47" y="180"/>
                  </a:lnTo>
                  <a:lnTo>
                    <a:pt x="47" y="180"/>
                  </a:lnTo>
                  <a:lnTo>
                    <a:pt x="47" y="180"/>
                  </a:lnTo>
                  <a:lnTo>
                    <a:pt x="47" y="180"/>
                  </a:lnTo>
                  <a:lnTo>
                    <a:pt x="47" y="180"/>
                  </a:lnTo>
                  <a:lnTo>
                    <a:pt x="50" y="180"/>
                  </a:lnTo>
                  <a:lnTo>
                    <a:pt x="50" y="182"/>
                  </a:lnTo>
                  <a:lnTo>
                    <a:pt x="50" y="184"/>
                  </a:lnTo>
                  <a:lnTo>
                    <a:pt x="50" y="187"/>
                  </a:lnTo>
                  <a:lnTo>
                    <a:pt x="50" y="189"/>
                  </a:lnTo>
                  <a:lnTo>
                    <a:pt x="52" y="191"/>
                  </a:lnTo>
                  <a:lnTo>
                    <a:pt x="52" y="191"/>
                  </a:lnTo>
                  <a:lnTo>
                    <a:pt x="54" y="191"/>
                  </a:lnTo>
                  <a:lnTo>
                    <a:pt x="57" y="191"/>
                  </a:lnTo>
                  <a:lnTo>
                    <a:pt x="57" y="194"/>
                  </a:lnTo>
                  <a:lnTo>
                    <a:pt x="59" y="196"/>
                  </a:lnTo>
                  <a:lnTo>
                    <a:pt x="59" y="196"/>
                  </a:lnTo>
                  <a:lnTo>
                    <a:pt x="59" y="196"/>
                  </a:lnTo>
                  <a:lnTo>
                    <a:pt x="59" y="196"/>
                  </a:lnTo>
                  <a:lnTo>
                    <a:pt x="59" y="196"/>
                  </a:lnTo>
                  <a:lnTo>
                    <a:pt x="59" y="196"/>
                  </a:lnTo>
                  <a:lnTo>
                    <a:pt x="59" y="196"/>
                  </a:lnTo>
                  <a:lnTo>
                    <a:pt x="59" y="199"/>
                  </a:lnTo>
                  <a:lnTo>
                    <a:pt x="59" y="199"/>
                  </a:lnTo>
                  <a:lnTo>
                    <a:pt x="59" y="199"/>
                  </a:lnTo>
                  <a:lnTo>
                    <a:pt x="59" y="199"/>
                  </a:lnTo>
                  <a:lnTo>
                    <a:pt x="59" y="199"/>
                  </a:lnTo>
                  <a:lnTo>
                    <a:pt x="61" y="199"/>
                  </a:lnTo>
                  <a:lnTo>
                    <a:pt x="61" y="199"/>
                  </a:lnTo>
                  <a:lnTo>
                    <a:pt x="61" y="199"/>
                  </a:lnTo>
                  <a:lnTo>
                    <a:pt x="61" y="201"/>
                  </a:lnTo>
                  <a:lnTo>
                    <a:pt x="61" y="201"/>
                  </a:lnTo>
                  <a:lnTo>
                    <a:pt x="61" y="201"/>
                  </a:lnTo>
                  <a:lnTo>
                    <a:pt x="61" y="201"/>
                  </a:lnTo>
                  <a:lnTo>
                    <a:pt x="61" y="201"/>
                  </a:lnTo>
                  <a:lnTo>
                    <a:pt x="61" y="203"/>
                  </a:lnTo>
                  <a:lnTo>
                    <a:pt x="61" y="203"/>
                  </a:lnTo>
                  <a:lnTo>
                    <a:pt x="61" y="203"/>
                  </a:lnTo>
                  <a:lnTo>
                    <a:pt x="61" y="203"/>
                  </a:lnTo>
                  <a:lnTo>
                    <a:pt x="64" y="206"/>
                  </a:lnTo>
                  <a:lnTo>
                    <a:pt x="64" y="206"/>
                  </a:lnTo>
                  <a:lnTo>
                    <a:pt x="64" y="206"/>
                  </a:lnTo>
                  <a:lnTo>
                    <a:pt x="64" y="208"/>
                  </a:lnTo>
                  <a:lnTo>
                    <a:pt x="64" y="210"/>
                  </a:lnTo>
                  <a:lnTo>
                    <a:pt x="64" y="210"/>
                  </a:lnTo>
                  <a:lnTo>
                    <a:pt x="66" y="210"/>
                  </a:lnTo>
                  <a:lnTo>
                    <a:pt x="66" y="210"/>
                  </a:lnTo>
                  <a:lnTo>
                    <a:pt x="69" y="210"/>
                  </a:lnTo>
                  <a:lnTo>
                    <a:pt x="69" y="210"/>
                  </a:lnTo>
                  <a:lnTo>
                    <a:pt x="69" y="208"/>
                  </a:lnTo>
                  <a:lnTo>
                    <a:pt x="69" y="208"/>
                  </a:lnTo>
                  <a:lnTo>
                    <a:pt x="66" y="208"/>
                  </a:lnTo>
                  <a:lnTo>
                    <a:pt x="66" y="208"/>
                  </a:lnTo>
                  <a:lnTo>
                    <a:pt x="66" y="208"/>
                  </a:lnTo>
                  <a:lnTo>
                    <a:pt x="66" y="208"/>
                  </a:lnTo>
                  <a:lnTo>
                    <a:pt x="66" y="208"/>
                  </a:lnTo>
                  <a:lnTo>
                    <a:pt x="69" y="208"/>
                  </a:lnTo>
                  <a:lnTo>
                    <a:pt x="69" y="208"/>
                  </a:lnTo>
                  <a:lnTo>
                    <a:pt x="69" y="208"/>
                  </a:lnTo>
                  <a:lnTo>
                    <a:pt x="69" y="206"/>
                  </a:lnTo>
                  <a:lnTo>
                    <a:pt x="69" y="206"/>
                  </a:lnTo>
                  <a:lnTo>
                    <a:pt x="69" y="203"/>
                  </a:lnTo>
                  <a:lnTo>
                    <a:pt x="69" y="203"/>
                  </a:lnTo>
                  <a:lnTo>
                    <a:pt x="71" y="206"/>
                  </a:lnTo>
                  <a:lnTo>
                    <a:pt x="71" y="206"/>
                  </a:lnTo>
                  <a:lnTo>
                    <a:pt x="71" y="206"/>
                  </a:lnTo>
                  <a:lnTo>
                    <a:pt x="71" y="208"/>
                  </a:lnTo>
                  <a:lnTo>
                    <a:pt x="71" y="208"/>
                  </a:lnTo>
                  <a:lnTo>
                    <a:pt x="71" y="208"/>
                  </a:lnTo>
                  <a:lnTo>
                    <a:pt x="71" y="210"/>
                  </a:lnTo>
                  <a:lnTo>
                    <a:pt x="71" y="210"/>
                  </a:lnTo>
                  <a:lnTo>
                    <a:pt x="73" y="210"/>
                  </a:lnTo>
                  <a:lnTo>
                    <a:pt x="73" y="210"/>
                  </a:lnTo>
                  <a:lnTo>
                    <a:pt x="73" y="210"/>
                  </a:lnTo>
                  <a:lnTo>
                    <a:pt x="73" y="210"/>
                  </a:lnTo>
                  <a:lnTo>
                    <a:pt x="76" y="208"/>
                  </a:lnTo>
                  <a:lnTo>
                    <a:pt x="76" y="208"/>
                  </a:lnTo>
                  <a:lnTo>
                    <a:pt x="76" y="210"/>
                  </a:lnTo>
                  <a:lnTo>
                    <a:pt x="76" y="210"/>
                  </a:lnTo>
                  <a:lnTo>
                    <a:pt x="76" y="210"/>
                  </a:lnTo>
                  <a:lnTo>
                    <a:pt x="76" y="210"/>
                  </a:lnTo>
                  <a:lnTo>
                    <a:pt x="76" y="213"/>
                  </a:lnTo>
                  <a:lnTo>
                    <a:pt x="78" y="210"/>
                  </a:lnTo>
                  <a:lnTo>
                    <a:pt x="80" y="208"/>
                  </a:lnTo>
                  <a:lnTo>
                    <a:pt x="80" y="208"/>
                  </a:lnTo>
                  <a:lnTo>
                    <a:pt x="80" y="208"/>
                  </a:lnTo>
                  <a:lnTo>
                    <a:pt x="80" y="210"/>
                  </a:lnTo>
                  <a:lnTo>
                    <a:pt x="83" y="210"/>
                  </a:lnTo>
                  <a:lnTo>
                    <a:pt x="83" y="210"/>
                  </a:lnTo>
                  <a:lnTo>
                    <a:pt x="83" y="213"/>
                  </a:lnTo>
                  <a:lnTo>
                    <a:pt x="83" y="213"/>
                  </a:lnTo>
                  <a:lnTo>
                    <a:pt x="83" y="215"/>
                  </a:lnTo>
                  <a:lnTo>
                    <a:pt x="83" y="215"/>
                  </a:lnTo>
                  <a:lnTo>
                    <a:pt x="80" y="215"/>
                  </a:lnTo>
                  <a:lnTo>
                    <a:pt x="80" y="215"/>
                  </a:lnTo>
                  <a:lnTo>
                    <a:pt x="80" y="213"/>
                  </a:lnTo>
                  <a:lnTo>
                    <a:pt x="80" y="213"/>
                  </a:lnTo>
                  <a:lnTo>
                    <a:pt x="80" y="213"/>
                  </a:lnTo>
                  <a:lnTo>
                    <a:pt x="80" y="213"/>
                  </a:lnTo>
                  <a:lnTo>
                    <a:pt x="80" y="215"/>
                  </a:lnTo>
                  <a:lnTo>
                    <a:pt x="78" y="215"/>
                  </a:lnTo>
                  <a:lnTo>
                    <a:pt x="78" y="215"/>
                  </a:lnTo>
                  <a:lnTo>
                    <a:pt x="78" y="215"/>
                  </a:lnTo>
                  <a:lnTo>
                    <a:pt x="78" y="215"/>
                  </a:lnTo>
                  <a:lnTo>
                    <a:pt x="78" y="215"/>
                  </a:lnTo>
                  <a:lnTo>
                    <a:pt x="78" y="217"/>
                  </a:lnTo>
                  <a:lnTo>
                    <a:pt x="78" y="215"/>
                  </a:lnTo>
                  <a:lnTo>
                    <a:pt x="78" y="215"/>
                  </a:lnTo>
                  <a:lnTo>
                    <a:pt x="76" y="213"/>
                  </a:lnTo>
                  <a:lnTo>
                    <a:pt x="76" y="213"/>
                  </a:lnTo>
                  <a:lnTo>
                    <a:pt x="71" y="213"/>
                  </a:lnTo>
                  <a:lnTo>
                    <a:pt x="71" y="213"/>
                  </a:lnTo>
                  <a:lnTo>
                    <a:pt x="71" y="215"/>
                  </a:lnTo>
                  <a:lnTo>
                    <a:pt x="71" y="215"/>
                  </a:lnTo>
                  <a:lnTo>
                    <a:pt x="71" y="215"/>
                  </a:lnTo>
                  <a:lnTo>
                    <a:pt x="69" y="213"/>
                  </a:lnTo>
                  <a:lnTo>
                    <a:pt x="69" y="213"/>
                  </a:lnTo>
                  <a:lnTo>
                    <a:pt x="69" y="215"/>
                  </a:lnTo>
                  <a:lnTo>
                    <a:pt x="69" y="215"/>
                  </a:lnTo>
                  <a:lnTo>
                    <a:pt x="71" y="217"/>
                  </a:lnTo>
                  <a:lnTo>
                    <a:pt x="71" y="217"/>
                  </a:lnTo>
                  <a:lnTo>
                    <a:pt x="71" y="220"/>
                  </a:lnTo>
                  <a:lnTo>
                    <a:pt x="71" y="225"/>
                  </a:lnTo>
                  <a:lnTo>
                    <a:pt x="73" y="225"/>
                  </a:lnTo>
                  <a:lnTo>
                    <a:pt x="73" y="225"/>
                  </a:lnTo>
                  <a:lnTo>
                    <a:pt x="73" y="225"/>
                  </a:lnTo>
                  <a:lnTo>
                    <a:pt x="73" y="225"/>
                  </a:lnTo>
                  <a:lnTo>
                    <a:pt x="73" y="225"/>
                  </a:lnTo>
                  <a:lnTo>
                    <a:pt x="76" y="225"/>
                  </a:lnTo>
                  <a:lnTo>
                    <a:pt x="76" y="222"/>
                  </a:lnTo>
                  <a:lnTo>
                    <a:pt x="76" y="222"/>
                  </a:lnTo>
                  <a:lnTo>
                    <a:pt x="76" y="222"/>
                  </a:lnTo>
                  <a:lnTo>
                    <a:pt x="78" y="222"/>
                  </a:lnTo>
                  <a:lnTo>
                    <a:pt x="78" y="222"/>
                  </a:lnTo>
                  <a:lnTo>
                    <a:pt x="78" y="222"/>
                  </a:lnTo>
                  <a:lnTo>
                    <a:pt x="78" y="222"/>
                  </a:lnTo>
                  <a:lnTo>
                    <a:pt x="78" y="225"/>
                  </a:lnTo>
                  <a:lnTo>
                    <a:pt x="78" y="222"/>
                  </a:lnTo>
                  <a:lnTo>
                    <a:pt x="80" y="222"/>
                  </a:lnTo>
                  <a:lnTo>
                    <a:pt x="80" y="222"/>
                  </a:lnTo>
                  <a:lnTo>
                    <a:pt x="80" y="220"/>
                  </a:lnTo>
                  <a:lnTo>
                    <a:pt x="80" y="220"/>
                  </a:lnTo>
                  <a:lnTo>
                    <a:pt x="80" y="220"/>
                  </a:lnTo>
                  <a:lnTo>
                    <a:pt x="83" y="220"/>
                  </a:lnTo>
                  <a:lnTo>
                    <a:pt x="83" y="220"/>
                  </a:lnTo>
                  <a:lnTo>
                    <a:pt x="83" y="222"/>
                  </a:lnTo>
                  <a:lnTo>
                    <a:pt x="83" y="222"/>
                  </a:lnTo>
                  <a:lnTo>
                    <a:pt x="83" y="222"/>
                  </a:lnTo>
                  <a:lnTo>
                    <a:pt x="83" y="222"/>
                  </a:lnTo>
                  <a:lnTo>
                    <a:pt x="83" y="222"/>
                  </a:lnTo>
                  <a:lnTo>
                    <a:pt x="85" y="222"/>
                  </a:lnTo>
                  <a:lnTo>
                    <a:pt x="85" y="222"/>
                  </a:lnTo>
                  <a:lnTo>
                    <a:pt x="87" y="222"/>
                  </a:lnTo>
                  <a:lnTo>
                    <a:pt x="87" y="222"/>
                  </a:lnTo>
                  <a:lnTo>
                    <a:pt x="92" y="225"/>
                  </a:lnTo>
                  <a:lnTo>
                    <a:pt x="95" y="222"/>
                  </a:lnTo>
                  <a:lnTo>
                    <a:pt x="95" y="222"/>
                  </a:lnTo>
                  <a:lnTo>
                    <a:pt x="95" y="222"/>
                  </a:lnTo>
                  <a:lnTo>
                    <a:pt x="97" y="222"/>
                  </a:lnTo>
                  <a:lnTo>
                    <a:pt x="95" y="222"/>
                  </a:lnTo>
                  <a:lnTo>
                    <a:pt x="95" y="220"/>
                  </a:lnTo>
                  <a:lnTo>
                    <a:pt x="97" y="220"/>
                  </a:lnTo>
                  <a:lnTo>
                    <a:pt x="97" y="220"/>
                  </a:lnTo>
                  <a:lnTo>
                    <a:pt x="97" y="222"/>
                  </a:lnTo>
                  <a:lnTo>
                    <a:pt x="97" y="222"/>
                  </a:lnTo>
                  <a:lnTo>
                    <a:pt x="97" y="225"/>
                  </a:lnTo>
                  <a:lnTo>
                    <a:pt x="97" y="225"/>
                  </a:lnTo>
                  <a:lnTo>
                    <a:pt x="102" y="227"/>
                  </a:lnTo>
                  <a:lnTo>
                    <a:pt x="102" y="227"/>
                  </a:lnTo>
                  <a:lnTo>
                    <a:pt x="102" y="229"/>
                  </a:lnTo>
                  <a:lnTo>
                    <a:pt x="102" y="229"/>
                  </a:lnTo>
                  <a:lnTo>
                    <a:pt x="104" y="227"/>
                  </a:lnTo>
                  <a:lnTo>
                    <a:pt x="106" y="227"/>
                  </a:lnTo>
                  <a:lnTo>
                    <a:pt x="106" y="227"/>
                  </a:lnTo>
                  <a:lnTo>
                    <a:pt x="106" y="229"/>
                  </a:lnTo>
                  <a:lnTo>
                    <a:pt x="106" y="229"/>
                  </a:lnTo>
                  <a:lnTo>
                    <a:pt x="106" y="229"/>
                  </a:lnTo>
                  <a:lnTo>
                    <a:pt x="106" y="229"/>
                  </a:lnTo>
                  <a:lnTo>
                    <a:pt x="109" y="229"/>
                  </a:lnTo>
                  <a:lnTo>
                    <a:pt x="109" y="229"/>
                  </a:lnTo>
                  <a:lnTo>
                    <a:pt x="111" y="227"/>
                  </a:lnTo>
                  <a:lnTo>
                    <a:pt x="114" y="227"/>
                  </a:lnTo>
                  <a:lnTo>
                    <a:pt x="114" y="227"/>
                  </a:lnTo>
                  <a:lnTo>
                    <a:pt x="114" y="225"/>
                  </a:lnTo>
                  <a:lnTo>
                    <a:pt x="111" y="225"/>
                  </a:lnTo>
                  <a:lnTo>
                    <a:pt x="111" y="225"/>
                  </a:lnTo>
                  <a:lnTo>
                    <a:pt x="111" y="222"/>
                  </a:lnTo>
                  <a:lnTo>
                    <a:pt x="111" y="225"/>
                  </a:lnTo>
                  <a:lnTo>
                    <a:pt x="114" y="225"/>
                  </a:lnTo>
                  <a:lnTo>
                    <a:pt x="114" y="225"/>
                  </a:lnTo>
                  <a:lnTo>
                    <a:pt x="114" y="222"/>
                  </a:lnTo>
                  <a:lnTo>
                    <a:pt x="114" y="222"/>
                  </a:lnTo>
                  <a:lnTo>
                    <a:pt x="114" y="222"/>
                  </a:lnTo>
                  <a:lnTo>
                    <a:pt x="114" y="222"/>
                  </a:lnTo>
                  <a:lnTo>
                    <a:pt x="114" y="222"/>
                  </a:lnTo>
                  <a:lnTo>
                    <a:pt x="114" y="220"/>
                  </a:lnTo>
                  <a:lnTo>
                    <a:pt x="116" y="220"/>
                  </a:lnTo>
                  <a:lnTo>
                    <a:pt x="118" y="220"/>
                  </a:lnTo>
                  <a:lnTo>
                    <a:pt x="118" y="220"/>
                  </a:lnTo>
                  <a:lnTo>
                    <a:pt x="114" y="217"/>
                  </a:lnTo>
                  <a:lnTo>
                    <a:pt x="114" y="217"/>
                  </a:lnTo>
                  <a:lnTo>
                    <a:pt x="116" y="217"/>
                  </a:lnTo>
                  <a:lnTo>
                    <a:pt x="116" y="217"/>
                  </a:lnTo>
                  <a:lnTo>
                    <a:pt x="118" y="217"/>
                  </a:lnTo>
                  <a:lnTo>
                    <a:pt x="118" y="217"/>
                  </a:lnTo>
                  <a:lnTo>
                    <a:pt x="118" y="215"/>
                  </a:lnTo>
                  <a:lnTo>
                    <a:pt x="121" y="215"/>
                  </a:lnTo>
                  <a:lnTo>
                    <a:pt x="121" y="213"/>
                  </a:lnTo>
                  <a:lnTo>
                    <a:pt x="121" y="213"/>
                  </a:lnTo>
                  <a:lnTo>
                    <a:pt x="121" y="213"/>
                  </a:lnTo>
                  <a:lnTo>
                    <a:pt x="118" y="213"/>
                  </a:lnTo>
                  <a:lnTo>
                    <a:pt x="116" y="213"/>
                  </a:lnTo>
                  <a:lnTo>
                    <a:pt x="118" y="210"/>
                  </a:lnTo>
                  <a:lnTo>
                    <a:pt x="118" y="210"/>
                  </a:lnTo>
                  <a:lnTo>
                    <a:pt x="121" y="210"/>
                  </a:lnTo>
                  <a:lnTo>
                    <a:pt x="121" y="210"/>
                  </a:lnTo>
                  <a:lnTo>
                    <a:pt x="121" y="210"/>
                  </a:lnTo>
                  <a:lnTo>
                    <a:pt x="121" y="210"/>
                  </a:lnTo>
                  <a:lnTo>
                    <a:pt x="121" y="210"/>
                  </a:lnTo>
                  <a:lnTo>
                    <a:pt x="121" y="210"/>
                  </a:lnTo>
                  <a:lnTo>
                    <a:pt x="123" y="210"/>
                  </a:lnTo>
                  <a:lnTo>
                    <a:pt x="123" y="210"/>
                  </a:lnTo>
                  <a:lnTo>
                    <a:pt x="123" y="210"/>
                  </a:lnTo>
                  <a:lnTo>
                    <a:pt x="123" y="210"/>
                  </a:lnTo>
                  <a:lnTo>
                    <a:pt x="123" y="208"/>
                  </a:lnTo>
                  <a:lnTo>
                    <a:pt x="123" y="208"/>
                  </a:lnTo>
                  <a:lnTo>
                    <a:pt x="123" y="208"/>
                  </a:lnTo>
                  <a:lnTo>
                    <a:pt x="118" y="206"/>
                  </a:lnTo>
                  <a:lnTo>
                    <a:pt x="118" y="206"/>
                  </a:lnTo>
                  <a:lnTo>
                    <a:pt x="118" y="203"/>
                  </a:lnTo>
                  <a:lnTo>
                    <a:pt x="118" y="203"/>
                  </a:lnTo>
                  <a:lnTo>
                    <a:pt x="118" y="201"/>
                  </a:lnTo>
                  <a:lnTo>
                    <a:pt x="118" y="201"/>
                  </a:lnTo>
                  <a:lnTo>
                    <a:pt x="121" y="201"/>
                  </a:lnTo>
                  <a:lnTo>
                    <a:pt x="121" y="199"/>
                  </a:lnTo>
                  <a:lnTo>
                    <a:pt x="121" y="199"/>
                  </a:lnTo>
                  <a:lnTo>
                    <a:pt x="121" y="201"/>
                  </a:lnTo>
                  <a:lnTo>
                    <a:pt x="121" y="203"/>
                  </a:lnTo>
                  <a:lnTo>
                    <a:pt x="121" y="203"/>
                  </a:lnTo>
                  <a:lnTo>
                    <a:pt x="123" y="203"/>
                  </a:lnTo>
                  <a:lnTo>
                    <a:pt x="123" y="203"/>
                  </a:lnTo>
                  <a:lnTo>
                    <a:pt x="123" y="203"/>
                  </a:lnTo>
                  <a:lnTo>
                    <a:pt x="125" y="203"/>
                  </a:lnTo>
                  <a:lnTo>
                    <a:pt x="125" y="201"/>
                  </a:lnTo>
                  <a:lnTo>
                    <a:pt x="125" y="203"/>
                  </a:lnTo>
                  <a:lnTo>
                    <a:pt x="125" y="203"/>
                  </a:lnTo>
                  <a:lnTo>
                    <a:pt x="125" y="203"/>
                  </a:lnTo>
                  <a:lnTo>
                    <a:pt x="125" y="206"/>
                  </a:lnTo>
                  <a:lnTo>
                    <a:pt x="123" y="206"/>
                  </a:lnTo>
                  <a:lnTo>
                    <a:pt x="125" y="206"/>
                  </a:lnTo>
                  <a:lnTo>
                    <a:pt x="125" y="206"/>
                  </a:lnTo>
                  <a:lnTo>
                    <a:pt x="128" y="206"/>
                  </a:lnTo>
                  <a:lnTo>
                    <a:pt x="128" y="208"/>
                  </a:lnTo>
                  <a:lnTo>
                    <a:pt x="125" y="208"/>
                  </a:lnTo>
                  <a:lnTo>
                    <a:pt x="125" y="208"/>
                  </a:lnTo>
                  <a:lnTo>
                    <a:pt x="128" y="208"/>
                  </a:lnTo>
                  <a:lnTo>
                    <a:pt x="128" y="208"/>
                  </a:lnTo>
                  <a:lnTo>
                    <a:pt x="128" y="208"/>
                  </a:lnTo>
                  <a:lnTo>
                    <a:pt x="128" y="210"/>
                  </a:lnTo>
                  <a:lnTo>
                    <a:pt x="130" y="208"/>
                  </a:lnTo>
                  <a:lnTo>
                    <a:pt x="130" y="208"/>
                  </a:lnTo>
                  <a:lnTo>
                    <a:pt x="130" y="208"/>
                  </a:lnTo>
                  <a:lnTo>
                    <a:pt x="132" y="206"/>
                  </a:lnTo>
                  <a:lnTo>
                    <a:pt x="132" y="203"/>
                  </a:lnTo>
                  <a:lnTo>
                    <a:pt x="132" y="203"/>
                  </a:lnTo>
                  <a:lnTo>
                    <a:pt x="132" y="201"/>
                  </a:lnTo>
                  <a:lnTo>
                    <a:pt x="132" y="201"/>
                  </a:lnTo>
                  <a:lnTo>
                    <a:pt x="132" y="199"/>
                  </a:lnTo>
                  <a:lnTo>
                    <a:pt x="135" y="199"/>
                  </a:lnTo>
                  <a:lnTo>
                    <a:pt x="135" y="199"/>
                  </a:lnTo>
                  <a:lnTo>
                    <a:pt x="135" y="199"/>
                  </a:lnTo>
                  <a:lnTo>
                    <a:pt x="135" y="196"/>
                  </a:lnTo>
                  <a:lnTo>
                    <a:pt x="132" y="196"/>
                  </a:lnTo>
                  <a:lnTo>
                    <a:pt x="132" y="194"/>
                  </a:lnTo>
                  <a:lnTo>
                    <a:pt x="135" y="194"/>
                  </a:lnTo>
                  <a:lnTo>
                    <a:pt x="135" y="194"/>
                  </a:lnTo>
                  <a:lnTo>
                    <a:pt x="137" y="196"/>
                  </a:lnTo>
                  <a:lnTo>
                    <a:pt x="137" y="196"/>
                  </a:lnTo>
                  <a:lnTo>
                    <a:pt x="137" y="194"/>
                  </a:lnTo>
                  <a:lnTo>
                    <a:pt x="137" y="191"/>
                  </a:lnTo>
                  <a:lnTo>
                    <a:pt x="137" y="191"/>
                  </a:lnTo>
                  <a:lnTo>
                    <a:pt x="140" y="189"/>
                  </a:lnTo>
                  <a:lnTo>
                    <a:pt x="140" y="189"/>
                  </a:lnTo>
                  <a:lnTo>
                    <a:pt x="140" y="187"/>
                  </a:lnTo>
                  <a:lnTo>
                    <a:pt x="137" y="184"/>
                  </a:lnTo>
                  <a:lnTo>
                    <a:pt x="137" y="184"/>
                  </a:lnTo>
                  <a:lnTo>
                    <a:pt x="137" y="182"/>
                  </a:lnTo>
                  <a:lnTo>
                    <a:pt x="137" y="182"/>
                  </a:lnTo>
                  <a:lnTo>
                    <a:pt x="137" y="182"/>
                  </a:lnTo>
                  <a:lnTo>
                    <a:pt x="137" y="182"/>
                  </a:lnTo>
                  <a:lnTo>
                    <a:pt x="137" y="180"/>
                  </a:lnTo>
                  <a:lnTo>
                    <a:pt x="137" y="180"/>
                  </a:lnTo>
                  <a:lnTo>
                    <a:pt x="137" y="180"/>
                  </a:lnTo>
                  <a:lnTo>
                    <a:pt x="137" y="182"/>
                  </a:lnTo>
                  <a:lnTo>
                    <a:pt x="140" y="184"/>
                  </a:lnTo>
                  <a:lnTo>
                    <a:pt x="140" y="187"/>
                  </a:lnTo>
                  <a:lnTo>
                    <a:pt x="142" y="187"/>
                  </a:lnTo>
                  <a:lnTo>
                    <a:pt x="142" y="187"/>
                  </a:lnTo>
                  <a:lnTo>
                    <a:pt x="142" y="189"/>
                  </a:lnTo>
                  <a:lnTo>
                    <a:pt x="142" y="189"/>
                  </a:lnTo>
                  <a:lnTo>
                    <a:pt x="142" y="189"/>
                  </a:lnTo>
                  <a:lnTo>
                    <a:pt x="144" y="189"/>
                  </a:lnTo>
                  <a:lnTo>
                    <a:pt x="144" y="187"/>
                  </a:lnTo>
                  <a:lnTo>
                    <a:pt x="144" y="189"/>
                  </a:lnTo>
                  <a:lnTo>
                    <a:pt x="144" y="191"/>
                  </a:lnTo>
                  <a:lnTo>
                    <a:pt x="144" y="191"/>
                  </a:lnTo>
                  <a:lnTo>
                    <a:pt x="144" y="191"/>
                  </a:lnTo>
                  <a:lnTo>
                    <a:pt x="144" y="194"/>
                  </a:lnTo>
                  <a:lnTo>
                    <a:pt x="144" y="194"/>
                  </a:lnTo>
                  <a:lnTo>
                    <a:pt x="142" y="194"/>
                  </a:lnTo>
                  <a:lnTo>
                    <a:pt x="142" y="194"/>
                  </a:lnTo>
                  <a:lnTo>
                    <a:pt x="142" y="194"/>
                  </a:lnTo>
                  <a:lnTo>
                    <a:pt x="142" y="191"/>
                  </a:lnTo>
                  <a:lnTo>
                    <a:pt x="140" y="194"/>
                  </a:lnTo>
                  <a:lnTo>
                    <a:pt x="140" y="194"/>
                  </a:lnTo>
                  <a:lnTo>
                    <a:pt x="142" y="194"/>
                  </a:lnTo>
                  <a:lnTo>
                    <a:pt x="142" y="196"/>
                  </a:lnTo>
                  <a:lnTo>
                    <a:pt x="142" y="196"/>
                  </a:lnTo>
                  <a:lnTo>
                    <a:pt x="142" y="196"/>
                  </a:lnTo>
                  <a:lnTo>
                    <a:pt x="147" y="194"/>
                  </a:lnTo>
                  <a:lnTo>
                    <a:pt x="147" y="194"/>
                  </a:lnTo>
                  <a:lnTo>
                    <a:pt x="147" y="194"/>
                  </a:lnTo>
                  <a:lnTo>
                    <a:pt x="149" y="191"/>
                  </a:lnTo>
                  <a:lnTo>
                    <a:pt x="147" y="189"/>
                  </a:lnTo>
                  <a:lnTo>
                    <a:pt x="147" y="187"/>
                  </a:lnTo>
                  <a:lnTo>
                    <a:pt x="147" y="184"/>
                  </a:lnTo>
                  <a:lnTo>
                    <a:pt x="147" y="184"/>
                  </a:lnTo>
                  <a:lnTo>
                    <a:pt x="149" y="184"/>
                  </a:lnTo>
                  <a:lnTo>
                    <a:pt x="151" y="182"/>
                  </a:lnTo>
                  <a:lnTo>
                    <a:pt x="151" y="182"/>
                  </a:lnTo>
                  <a:lnTo>
                    <a:pt x="151" y="184"/>
                  </a:lnTo>
                  <a:lnTo>
                    <a:pt x="151" y="184"/>
                  </a:lnTo>
                  <a:lnTo>
                    <a:pt x="151" y="184"/>
                  </a:lnTo>
                  <a:lnTo>
                    <a:pt x="151" y="184"/>
                  </a:lnTo>
                  <a:lnTo>
                    <a:pt x="151" y="184"/>
                  </a:lnTo>
                  <a:lnTo>
                    <a:pt x="154" y="184"/>
                  </a:lnTo>
                  <a:lnTo>
                    <a:pt x="154" y="184"/>
                  </a:lnTo>
                  <a:lnTo>
                    <a:pt x="154" y="184"/>
                  </a:lnTo>
                  <a:lnTo>
                    <a:pt x="154" y="187"/>
                  </a:lnTo>
                  <a:lnTo>
                    <a:pt x="154" y="187"/>
                  </a:lnTo>
                  <a:lnTo>
                    <a:pt x="154" y="187"/>
                  </a:lnTo>
                  <a:lnTo>
                    <a:pt x="156" y="187"/>
                  </a:lnTo>
                  <a:lnTo>
                    <a:pt x="156" y="187"/>
                  </a:lnTo>
                  <a:lnTo>
                    <a:pt x="156" y="187"/>
                  </a:lnTo>
                  <a:lnTo>
                    <a:pt x="158" y="187"/>
                  </a:lnTo>
                  <a:lnTo>
                    <a:pt x="158" y="187"/>
                  </a:lnTo>
                  <a:lnTo>
                    <a:pt x="158" y="187"/>
                  </a:lnTo>
                  <a:lnTo>
                    <a:pt x="161" y="187"/>
                  </a:lnTo>
                  <a:lnTo>
                    <a:pt x="163" y="187"/>
                  </a:lnTo>
                  <a:lnTo>
                    <a:pt x="161" y="189"/>
                  </a:lnTo>
                  <a:lnTo>
                    <a:pt x="161" y="189"/>
                  </a:lnTo>
                  <a:lnTo>
                    <a:pt x="161" y="189"/>
                  </a:lnTo>
                  <a:lnTo>
                    <a:pt x="163" y="189"/>
                  </a:lnTo>
                  <a:lnTo>
                    <a:pt x="163" y="191"/>
                  </a:lnTo>
                  <a:lnTo>
                    <a:pt x="161" y="191"/>
                  </a:lnTo>
                  <a:lnTo>
                    <a:pt x="161" y="191"/>
                  </a:lnTo>
                  <a:lnTo>
                    <a:pt x="161" y="191"/>
                  </a:lnTo>
                  <a:lnTo>
                    <a:pt x="161" y="191"/>
                  </a:lnTo>
                  <a:lnTo>
                    <a:pt x="161" y="194"/>
                  </a:lnTo>
                  <a:lnTo>
                    <a:pt x="163" y="194"/>
                  </a:lnTo>
                  <a:lnTo>
                    <a:pt x="163" y="194"/>
                  </a:lnTo>
                  <a:lnTo>
                    <a:pt x="163" y="194"/>
                  </a:lnTo>
                  <a:lnTo>
                    <a:pt x="163" y="196"/>
                  </a:lnTo>
                  <a:lnTo>
                    <a:pt x="161" y="196"/>
                  </a:lnTo>
                  <a:lnTo>
                    <a:pt x="161" y="196"/>
                  </a:lnTo>
                  <a:lnTo>
                    <a:pt x="161" y="196"/>
                  </a:lnTo>
                  <a:lnTo>
                    <a:pt x="161" y="196"/>
                  </a:lnTo>
                  <a:lnTo>
                    <a:pt x="161" y="196"/>
                  </a:lnTo>
                  <a:lnTo>
                    <a:pt x="161" y="196"/>
                  </a:lnTo>
                  <a:lnTo>
                    <a:pt x="158" y="196"/>
                  </a:lnTo>
                  <a:lnTo>
                    <a:pt x="158" y="196"/>
                  </a:lnTo>
                  <a:lnTo>
                    <a:pt x="156" y="196"/>
                  </a:lnTo>
                  <a:lnTo>
                    <a:pt x="156" y="194"/>
                  </a:lnTo>
                  <a:lnTo>
                    <a:pt x="156" y="191"/>
                  </a:lnTo>
                  <a:lnTo>
                    <a:pt x="156" y="191"/>
                  </a:lnTo>
                  <a:lnTo>
                    <a:pt x="156" y="189"/>
                  </a:lnTo>
                  <a:lnTo>
                    <a:pt x="156" y="189"/>
                  </a:lnTo>
                  <a:lnTo>
                    <a:pt x="156" y="189"/>
                  </a:lnTo>
                  <a:lnTo>
                    <a:pt x="154" y="189"/>
                  </a:lnTo>
                  <a:lnTo>
                    <a:pt x="154" y="189"/>
                  </a:lnTo>
                  <a:lnTo>
                    <a:pt x="154" y="189"/>
                  </a:lnTo>
                  <a:lnTo>
                    <a:pt x="154" y="191"/>
                  </a:lnTo>
                  <a:lnTo>
                    <a:pt x="154" y="191"/>
                  </a:lnTo>
                  <a:lnTo>
                    <a:pt x="154" y="191"/>
                  </a:lnTo>
                  <a:lnTo>
                    <a:pt x="154" y="191"/>
                  </a:lnTo>
                  <a:lnTo>
                    <a:pt x="154" y="191"/>
                  </a:lnTo>
                  <a:lnTo>
                    <a:pt x="154" y="191"/>
                  </a:lnTo>
                  <a:lnTo>
                    <a:pt x="154" y="191"/>
                  </a:lnTo>
                  <a:lnTo>
                    <a:pt x="154" y="191"/>
                  </a:lnTo>
                  <a:lnTo>
                    <a:pt x="151" y="194"/>
                  </a:lnTo>
                  <a:lnTo>
                    <a:pt x="151" y="194"/>
                  </a:lnTo>
                  <a:lnTo>
                    <a:pt x="151" y="194"/>
                  </a:lnTo>
                  <a:lnTo>
                    <a:pt x="151" y="196"/>
                  </a:lnTo>
                  <a:lnTo>
                    <a:pt x="151" y="196"/>
                  </a:lnTo>
                  <a:lnTo>
                    <a:pt x="151" y="196"/>
                  </a:lnTo>
                  <a:lnTo>
                    <a:pt x="151" y="199"/>
                  </a:lnTo>
                  <a:lnTo>
                    <a:pt x="156" y="199"/>
                  </a:lnTo>
                  <a:lnTo>
                    <a:pt x="156" y="199"/>
                  </a:lnTo>
                  <a:lnTo>
                    <a:pt x="154" y="201"/>
                  </a:lnTo>
                  <a:lnTo>
                    <a:pt x="154" y="201"/>
                  </a:lnTo>
                  <a:lnTo>
                    <a:pt x="154" y="203"/>
                  </a:lnTo>
                  <a:lnTo>
                    <a:pt x="156" y="206"/>
                  </a:lnTo>
                  <a:lnTo>
                    <a:pt x="156" y="208"/>
                  </a:lnTo>
                  <a:lnTo>
                    <a:pt x="158" y="206"/>
                  </a:lnTo>
                  <a:lnTo>
                    <a:pt x="158" y="206"/>
                  </a:lnTo>
                  <a:lnTo>
                    <a:pt x="158" y="206"/>
                  </a:lnTo>
                  <a:lnTo>
                    <a:pt x="161" y="206"/>
                  </a:lnTo>
                  <a:lnTo>
                    <a:pt x="161" y="203"/>
                  </a:lnTo>
                  <a:lnTo>
                    <a:pt x="161" y="203"/>
                  </a:lnTo>
                  <a:lnTo>
                    <a:pt x="161" y="201"/>
                  </a:lnTo>
                  <a:lnTo>
                    <a:pt x="161" y="201"/>
                  </a:lnTo>
                  <a:lnTo>
                    <a:pt x="161" y="201"/>
                  </a:lnTo>
                  <a:lnTo>
                    <a:pt x="161" y="201"/>
                  </a:lnTo>
                  <a:lnTo>
                    <a:pt x="161" y="201"/>
                  </a:lnTo>
                  <a:lnTo>
                    <a:pt x="161" y="203"/>
                  </a:lnTo>
                  <a:lnTo>
                    <a:pt x="163" y="203"/>
                  </a:lnTo>
                  <a:lnTo>
                    <a:pt x="166" y="206"/>
                  </a:lnTo>
                  <a:lnTo>
                    <a:pt x="166" y="206"/>
                  </a:lnTo>
                  <a:lnTo>
                    <a:pt x="166" y="206"/>
                  </a:lnTo>
                  <a:lnTo>
                    <a:pt x="166" y="206"/>
                  </a:lnTo>
                  <a:lnTo>
                    <a:pt x="166" y="206"/>
                  </a:lnTo>
                  <a:lnTo>
                    <a:pt x="166" y="206"/>
                  </a:lnTo>
                  <a:lnTo>
                    <a:pt x="166" y="203"/>
                  </a:lnTo>
                  <a:lnTo>
                    <a:pt x="166" y="203"/>
                  </a:lnTo>
                  <a:lnTo>
                    <a:pt x="166" y="203"/>
                  </a:lnTo>
                  <a:lnTo>
                    <a:pt x="168" y="203"/>
                  </a:lnTo>
                  <a:lnTo>
                    <a:pt x="168" y="201"/>
                  </a:lnTo>
                  <a:lnTo>
                    <a:pt x="168" y="201"/>
                  </a:lnTo>
                  <a:lnTo>
                    <a:pt x="166" y="201"/>
                  </a:lnTo>
                  <a:lnTo>
                    <a:pt x="166" y="201"/>
                  </a:lnTo>
                  <a:lnTo>
                    <a:pt x="166" y="201"/>
                  </a:lnTo>
                  <a:lnTo>
                    <a:pt x="166" y="201"/>
                  </a:lnTo>
                  <a:lnTo>
                    <a:pt x="166" y="199"/>
                  </a:lnTo>
                  <a:lnTo>
                    <a:pt x="166" y="199"/>
                  </a:lnTo>
                  <a:lnTo>
                    <a:pt x="166" y="196"/>
                  </a:lnTo>
                  <a:lnTo>
                    <a:pt x="166" y="196"/>
                  </a:lnTo>
                  <a:lnTo>
                    <a:pt x="168" y="194"/>
                  </a:lnTo>
                  <a:lnTo>
                    <a:pt x="168" y="191"/>
                  </a:lnTo>
                  <a:lnTo>
                    <a:pt x="168" y="191"/>
                  </a:lnTo>
                  <a:lnTo>
                    <a:pt x="168" y="191"/>
                  </a:lnTo>
                  <a:lnTo>
                    <a:pt x="170" y="191"/>
                  </a:lnTo>
                  <a:lnTo>
                    <a:pt x="170" y="189"/>
                  </a:lnTo>
                  <a:lnTo>
                    <a:pt x="170" y="189"/>
                  </a:lnTo>
                  <a:lnTo>
                    <a:pt x="170" y="189"/>
                  </a:lnTo>
                  <a:lnTo>
                    <a:pt x="168" y="189"/>
                  </a:lnTo>
                  <a:lnTo>
                    <a:pt x="168" y="189"/>
                  </a:lnTo>
                  <a:lnTo>
                    <a:pt x="168" y="189"/>
                  </a:lnTo>
                  <a:lnTo>
                    <a:pt x="170" y="189"/>
                  </a:lnTo>
                  <a:lnTo>
                    <a:pt x="170" y="189"/>
                  </a:lnTo>
                  <a:lnTo>
                    <a:pt x="170" y="187"/>
                  </a:lnTo>
                  <a:lnTo>
                    <a:pt x="170" y="187"/>
                  </a:lnTo>
                  <a:lnTo>
                    <a:pt x="170" y="187"/>
                  </a:lnTo>
                  <a:lnTo>
                    <a:pt x="168" y="187"/>
                  </a:lnTo>
                  <a:lnTo>
                    <a:pt x="170" y="187"/>
                  </a:lnTo>
                  <a:lnTo>
                    <a:pt x="168" y="187"/>
                  </a:lnTo>
                  <a:lnTo>
                    <a:pt x="168" y="187"/>
                  </a:lnTo>
                  <a:lnTo>
                    <a:pt x="168" y="184"/>
                  </a:lnTo>
                  <a:lnTo>
                    <a:pt x="168" y="187"/>
                  </a:lnTo>
                  <a:lnTo>
                    <a:pt x="168" y="187"/>
                  </a:lnTo>
                  <a:lnTo>
                    <a:pt x="168" y="187"/>
                  </a:lnTo>
                  <a:lnTo>
                    <a:pt x="168" y="184"/>
                  </a:lnTo>
                  <a:lnTo>
                    <a:pt x="166" y="184"/>
                  </a:lnTo>
                  <a:lnTo>
                    <a:pt x="166" y="184"/>
                  </a:lnTo>
                  <a:lnTo>
                    <a:pt x="166" y="187"/>
                  </a:lnTo>
                  <a:lnTo>
                    <a:pt x="166" y="187"/>
                  </a:lnTo>
                  <a:lnTo>
                    <a:pt x="166" y="187"/>
                  </a:lnTo>
                  <a:lnTo>
                    <a:pt x="166" y="187"/>
                  </a:lnTo>
                  <a:lnTo>
                    <a:pt x="163" y="187"/>
                  </a:lnTo>
                  <a:lnTo>
                    <a:pt x="163" y="187"/>
                  </a:lnTo>
                  <a:lnTo>
                    <a:pt x="163" y="187"/>
                  </a:lnTo>
                  <a:lnTo>
                    <a:pt x="163" y="184"/>
                  </a:lnTo>
                  <a:lnTo>
                    <a:pt x="163" y="184"/>
                  </a:lnTo>
                  <a:lnTo>
                    <a:pt x="163" y="184"/>
                  </a:lnTo>
                  <a:lnTo>
                    <a:pt x="166" y="184"/>
                  </a:lnTo>
                  <a:lnTo>
                    <a:pt x="166" y="184"/>
                  </a:lnTo>
                  <a:lnTo>
                    <a:pt x="166" y="184"/>
                  </a:lnTo>
                  <a:lnTo>
                    <a:pt x="166" y="182"/>
                  </a:lnTo>
                  <a:lnTo>
                    <a:pt x="166" y="182"/>
                  </a:lnTo>
                  <a:lnTo>
                    <a:pt x="166" y="180"/>
                  </a:lnTo>
                  <a:lnTo>
                    <a:pt x="166" y="180"/>
                  </a:lnTo>
                  <a:lnTo>
                    <a:pt x="166" y="180"/>
                  </a:lnTo>
                  <a:lnTo>
                    <a:pt x="168" y="180"/>
                  </a:lnTo>
                  <a:lnTo>
                    <a:pt x="168" y="177"/>
                  </a:lnTo>
                  <a:lnTo>
                    <a:pt x="170" y="177"/>
                  </a:lnTo>
                  <a:lnTo>
                    <a:pt x="170" y="177"/>
                  </a:lnTo>
                  <a:lnTo>
                    <a:pt x="170" y="175"/>
                  </a:lnTo>
                  <a:lnTo>
                    <a:pt x="170" y="175"/>
                  </a:lnTo>
                  <a:lnTo>
                    <a:pt x="170" y="172"/>
                  </a:lnTo>
                  <a:lnTo>
                    <a:pt x="170" y="172"/>
                  </a:lnTo>
                  <a:lnTo>
                    <a:pt x="170" y="172"/>
                  </a:lnTo>
                  <a:lnTo>
                    <a:pt x="170" y="172"/>
                  </a:lnTo>
                  <a:lnTo>
                    <a:pt x="170" y="172"/>
                  </a:lnTo>
                  <a:lnTo>
                    <a:pt x="170" y="172"/>
                  </a:lnTo>
                  <a:lnTo>
                    <a:pt x="170" y="170"/>
                  </a:lnTo>
                  <a:lnTo>
                    <a:pt x="170" y="170"/>
                  </a:lnTo>
                  <a:lnTo>
                    <a:pt x="168" y="168"/>
                  </a:lnTo>
                  <a:lnTo>
                    <a:pt x="168" y="168"/>
                  </a:lnTo>
                  <a:lnTo>
                    <a:pt x="170" y="168"/>
                  </a:lnTo>
                  <a:lnTo>
                    <a:pt x="170" y="165"/>
                  </a:lnTo>
                  <a:lnTo>
                    <a:pt x="170" y="165"/>
                  </a:lnTo>
                  <a:lnTo>
                    <a:pt x="170" y="165"/>
                  </a:lnTo>
                  <a:lnTo>
                    <a:pt x="170" y="168"/>
                  </a:lnTo>
                  <a:lnTo>
                    <a:pt x="170" y="168"/>
                  </a:lnTo>
                  <a:lnTo>
                    <a:pt x="173" y="168"/>
                  </a:lnTo>
                  <a:lnTo>
                    <a:pt x="173" y="165"/>
                  </a:lnTo>
                  <a:lnTo>
                    <a:pt x="173" y="165"/>
                  </a:lnTo>
                  <a:lnTo>
                    <a:pt x="175" y="165"/>
                  </a:lnTo>
                  <a:lnTo>
                    <a:pt x="175" y="163"/>
                  </a:lnTo>
                  <a:lnTo>
                    <a:pt x="175" y="161"/>
                  </a:lnTo>
                  <a:lnTo>
                    <a:pt x="175" y="158"/>
                  </a:lnTo>
                  <a:lnTo>
                    <a:pt x="175" y="156"/>
                  </a:lnTo>
                  <a:lnTo>
                    <a:pt x="177" y="156"/>
                  </a:lnTo>
                  <a:lnTo>
                    <a:pt x="177" y="156"/>
                  </a:lnTo>
                  <a:lnTo>
                    <a:pt x="177" y="154"/>
                  </a:lnTo>
                  <a:lnTo>
                    <a:pt x="175" y="154"/>
                  </a:lnTo>
                  <a:lnTo>
                    <a:pt x="175" y="154"/>
                  </a:lnTo>
                  <a:lnTo>
                    <a:pt x="175" y="156"/>
                  </a:lnTo>
                  <a:lnTo>
                    <a:pt x="173" y="156"/>
                  </a:lnTo>
                  <a:lnTo>
                    <a:pt x="175" y="154"/>
                  </a:lnTo>
                  <a:lnTo>
                    <a:pt x="177" y="151"/>
                  </a:lnTo>
                  <a:lnTo>
                    <a:pt x="177" y="151"/>
                  </a:lnTo>
                  <a:lnTo>
                    <a:pt x="177" y="151"/>
                  </a:lnTo>
                  <a:lnTo>
                    <a:pt x="177" y="151"/>
                  </a:lnTo>
                  <a:lnTo>
                    <a:pt x="177" y="151"/>
                  </a:lnTo>
                  <a:lnTo>
                    <a:pt x="177" y="149"/>
                  </a:lnTo>
                  <a:lnTo>
                    <a:pt x="177" y="149"/>
                  </a:lnTo>
                  <a:lnTo>
                    <a:pt x="180" y="146"/>
                  </a:lnTo>
                  <a:lnTo>
                    <a:pt x="180" y="146"/>
                  </a:lnTo>
                  <a:lnTo>
                    <a:pt x="182" y="144"/>
                  </a:lnTo>
                  <a:lnTo>
                    <a:pt x="182" y="142"/>
                  </a:lnTo>
                  <a:lnTo>
                    <a:pt x="182" y="142"/>
                  </a:lnTo>
                  <a:lnTo>
                    <a:pt x="185" y="142"/>
                  </a:lnTo>
                  <a:lnTo>
                    <a:pt x="187" y="142"/>
                  </a:lnTo>
                  <a:lnTo>
                    <a:pt x="187" y="142"/>
                  </a:lnTo>
                  <a:lnTo>
                    <a:pt x="185" y="142"/>
                  </a:lnTo>
                  <a:lnTo>
                    <a:pt x="185" y="139"/>
                  </a:lnTo>
                  <a:lnTo>
                    <a:pt x="185" y="139"/>
                  </a:lnTo>
                  <a:lnTo>
                    <a:pt x="185" y="139"/>
                  </a:lnTo>
                  <a:lnTo>
                    <a:pt x="185" y="139"/>
                  </a:lnTo>
                  <a:lnTo>
                    <a:pt x="185" y="139"/>
                  </a:lnTo>
                  <a:lnTo>
                    <a:pt x="185" y="139"/>
                  </a:lnTo>
                  <a:lnTo>
                    <a:pt x="185" y="139"/>
                  </a:lnTo>
                  <a:lnTo>
                    <a:pt x="185" y="137"/>
                  </a:lnTo>
                  <a:lnTo>
                    <a:pt x="185" y="137"/>
                  </a:lnTo>
                  <a:lnTo>
                    <a:pt x="185" y="137"/>
                  </a:lnTo>
                  <a:lnTo>
                    <a:pt x="187" y="135"/>
                  </a:lnTo>
                  <a:lnTo>
                    <a:pt x="187" y="137"/>
                  </a:lnTo>
                  <a:lnTo>
                    <a:pt x="187" y="137"/>
                  </a:lnTo>
                  <a:lnTo>
                    <a:pt x="187" y="137"/>
                  </a:lnTo>
                  <a:lnTo>
                    <a:pt x="189" y="135"/>
                  </a:lnTo>
                  <a:lnTo>
                    <a:pt x="187" y="135"/>
                  </a:lnTo>
                  <a:lnTo>
                    <a:pt x="187" y="132"/>
                  </a:lnTo>
                  <a:lnTo>
                    <a:pt x="189" y="132"/>
                  </a:lnTo>
                  <a:lnTo>
                    <a:pt x="189" y="132"/>
                  </a:lnTo>
                  <a:lnTo>
                    <a:pt x="189" y="135"/>
                  </a:lnTo>
                  <a:lnTo>
                    <a:pt x="189" y="135"/>
                  </a:lnTo>
                  <a:lnTo>
                    <a:pt x="189" y="135"/>
                  </a:lnTo>
                  <a:lnTo>
                    <a:pt x="189" y="137"/>
                  </a:lnTo>
                  <a:lnTo>
                    <a:pt x="189" y="137"/>
                  </a:lnTo>
                  <a:lnTo>
                    <a:pt x="189" y="137"/>
                  </a:lnTo>
                  <a:lnTo>
                    <a:pt x="189" y="139"/>
                  </a:lnTo>
                  <a:lnTo>
                    <a:pt x="187" y="139"/>
                  </a:lnTo>
                  <a:lnTo>
                    <a:pt x="187" y="139"/>
                  </a:lnTo>
                  <a:lnTo>
                    <a:pt x="189" y="139"/>
                  </a:lnTo>
                  <a:lnTo>
                    <a:pt x="189" y="142"/>
                  </a:lnTo>
                  <a:lnTo>
                    <a:pt x="192" y="142"/>
                  </a:lnTo>
                  <a:lnTo>
                    <a:pt x="192" y="144"/>
                  </a:lnTo>
                  <a:lnTo>
                    <a:pt x="192" y="144"/>
                  </a:lnTo>
                  <a:lnTo>
                    <a:pt x="192" y="144"/>
                  </a:lnTo>
                  <a:lnTo>
                    <a:pt x="192" y="144"/>
                  </a:lnTo>
                  <a:lnTo>
                    <a:pt x="189" y="144"/>
                  </a:lnTo>
                  <a:lnTo>
                    <a:pt x="192" y="146"/>
                  </a:lnTo>
                  <a:lnTo>
                    <a:pt x="192" y="146"/>
                  </a:lnTo>
                  <a:lnTo>
                    <a:pt x="192" y="146"/>
                  </a:lnTo>
                  <a:lnTo>
                    <a:pt x="192" y="146"/>
                  </a:lnTo>
                  <a:lnTo>
                    <a:pt x="192" y="146"/>
                  </a:lnTo>
                  <a:lnTo>
                    <a:pt x="192" y="149"/>
                  </a:lnTo>
                  <a:lnTo>
                    <a:pt x="189" y="149"/>
                  </a:lnTo>
                  <a:lnTo>
                    <a:pt x="189" y="149"/>
                  </a:lnTo>
                  <a:lnTo>
                    <a:pt x="189" y="149"/>
                  </a:lnTo>
                  <a:lnTo>
                    <a:pt x="189" y="149"/>
                  </a:lnTo>
                  <a:lnTo>
                    <a:pt x="189" y="151"/>
                  </a:lnTo>
                  <a:lnTo>
                    <a:pt x="189" y="151"/>
                  </a:lnTo>
                  <a:lnTo>
                    <a:pt x="189" y="151"/>
                  </a:lnTo>
                  <a:lnTo>
                    <a:pt x="189" y="151"/>
                  </a:lnTo>
                  <a:lnTo>
                    <a:pt x="192" y="151"/>
                  </a:lnTo>
                  <a:lnTo>
                    <a:pt x="192" y="151"/>
                  </a:lnTo>
                  <a:lnTo>
                    <a:pt x="192" y="151"/>
                  </a:lnTo>
                  <a:lnTo>
                    <a:pt x="192" y="151"/>
                  </a:lnTo>
                  <a:lnTo>
                    <a:pt x="192" y="151"/>
                  </a:lnTo>
                  <a:lnTo>
                    <a:pt x="194" y="149"/>
                  </a:lnTo>
                  <a:lnTo>
                    <a:pt x="194" y="149"/>
                  </a:lnTo>
                  <a:lnTo>
                    <a:pt x="194" y="146"/>
                  </a:lnTo>
                  <a:lnTo>
                    <a:pt x="192" y="146"/>
                  </a:lnTo>
                  <a:lnTo>
                    <a:pt x="192" y="144"/>
                  </a:lnTo>
                  <a:lnTo>
                    <a:pt x="194" y="144"/>
                  </a:lnTo>
                  <a:lnTo>
                    <a:pt x="194" y="144"/>
                  </a:lnTo>
                  <a:lnTo>
                    <a:pt x="194" y="142"/>
                  </a:lnTo>
                  <a:lnTo>
                    <a:pt x="194" y="142"/>
                  </a:lnTo>
                  <a:lnTo>
                    <a:pt x="192" y="139"/>
                  </a:lnTo>
                  <a:lnTo>
                    <a:pt x="194" y="137"/>
                  </a:lnTo>
                  <a:lnTo>
                    <a:pt x="194" y="132"/>
                  </a:lnTo>
                  <a:lnTo>
                    <a:pt x="194" y="132"/>
                  </a:lnTo>
                  <a:lnTo>
                    <a:pt x="194" y="132"/>
                  </a:lnTo>
                  <a:lnTo>
                    <a:pt x="194" y="130"/>
                  </a:lnTo>
                  <a:lnTo>
                    <a:pt x="194" y="130"/>
                  </a:lnTo>
                  <a:lnTo>
                    <a:pt x="194" y="130"/>
                  </a:lnTo>
                  <a:lnTo>
                    <a:pt x="194" y="130"/>
                  </a:lnTo>
                  <a:lnTo>
                    <a:pt x="194" y="127"/>
                  </a:lnTo>
                  <a:lnTo>
                    <a:pt x="194" y="127"/>
                  </a:lnTo>
                  <a:lnTo>
                    <a:pt x="194" y="127"/>
                  </a:lnTo>
                  <a:lnTo>
                    <a:pt x="194" y="125"/>
                  </a:lnTo>
                  <a:lnTo>
                    <a:pt x="194" y="125"/>
                  </a:lnTo>
                  <a:lnTo>
                    <a:pt x="194" y="123"/>
                  </a:lnTo>
                  <a:lnTo>
                    <a:pt x="194" y="123"/>
                  </a:lnTo>
                  <a:lnTo>
                    <a:pt x="196" y="123"/>
                  </a:lnTo>
                  <a:lnTo>
                    <a:pt x="196" y="118"/>
                  </a:lnTo>
                  <a:lnTo>
                    <a:pt x="196" y="118"/>
                  </a:lnTo>
                  <a:lnTo>
                    <a:pt x="196" y="116"/>
                  </a:lnTo>
                  <a:lnTo>
                    <a:pt x="196" y="116"/>
                  </a:lnTo>
                  <a:lnTo>
                    <a:pt x="196" y="113"/>
                  </a:lnTo>
                  <a:lnTo>
                    <a:pt x="199" y="113"/>
                  </a:lnTo>
                  <a:lnTo>
                    <a:pt x="196" y="111"/>
                  </a:lnTo>
                  <a:lnTo>
                    <a:pt x="196" y="111"/>
                  </a:lnTo>
                  <a:lnTo>
                    <a:pt x="196" y="109"/>
                  </a:lnTo>
                  <a:lnTo>
                    <a:pt x="196" y="109"/>
                  </a:lnTo>
                  <a:lnTo>
                    <a:pt x="196" y="109"/>
                  </a:lnTo>
                  <a:lnTo>
                    <a:pt x="196" y="106"/>
                  </a:lnTo>
                  <a:lnTo>
                    <a:pt x="196" y="106"/>
                  </a:lnTo>
                  <a:lnTo>
                    <a:pt x="196" y="104"/>
                  </a:lnTo>
                  <a:lnTo>
                    <a:pt x="201" y="97"/>
                  </a:lnTo>
                  <a:lnTo>
                    <a:pt x="203" y="97"/>
                  </a:lnTo>
                  <a:lnTo>
                    <a:pt x="201" y="97"/>
                  </a:lnTo>
                  <a:lnTo>
                    <a:pt x="196" y="99"/>
                  </a:lnTo>
                  <a:lnTo>
                    <a:pt x="196" y="97"/>
                  </a:lnTo>
                  <a:lnTo>
                    <a:pt x="199" y="97"/>
                  </a:lnTo>
                  <a:lnTo>
                    <a:pt x="201" y="94"/>
                  </a:lnTo>
                  <a:lnTo>
                    <a:pt x="201" y="94"/>
                  </a:lnTo>
                  <a:lnTo>
                    <a:pt x="201" y="94"/>
                  </a:lnTo>
                  <a:lnTo>
                    <a:pt x="199" y="92"/>
                  </a:lnTo>
                  <a:lnTo>
                    <a:pt x="199" y="92"/>
                  </a:lnTo>
                  <a:lnTo>
                    <a:pt x="199" y="90"/>
                  </a:lnTo>
                  <a:lnTo>
                    <a:pt x="199" y="90"/>
                  </a:lnTo>
                  <a:lnTo>
                    <a:pt x="199" y="87"/>
                  </a:lnTo>
                  <a:lnTo>
                    <a:pt x="201" y="87"/>
                  </a:lnTo>
                  <a:lnTo>
                    <a:pt x="201" y="85"/>
                  </a:lnTo>
                  <a:lnTo>
                    <a:pt x="201" y="85"/>
                  </a:lnTo>
                  <a:lnTo>
                    <a:pt x="203" y="83"/>
                  </a:lnTo>
                  <a:lnTo>
                    <a:pt x="203" y="83"/>
                  </a:lnTo>
                  <a:lnTo>
                    <a:pt x="201" y="83"/>
                  </a:lnTo>
                  <a:lnTo>
                    <a:pt x="201" y="83"/>
                  </a:lnTo>
                  <a:lnTo>
                    <a:pt x="201" y="83"/>
                  </a:lnTo>
                  <a:lnTo>
                    <a:pt x="201" y="80"/>
                  </a:lnTo>
                  <a:lnTo>
                    <a:pt x="201" y="80"/>
                  </a:lnTo>
                  <a:lnTo>
                    <a:pt x="203" y="80"/>
                  </a:lnTo>
                  <a:lnTo>
                    <a:pt x="203" y="80"/>
                  </a:lnTo>
                  <a:lnTo>
                    <a:pt x="203" y="80"/>
                  </a:lnTo>
                  <a:lnTo>
                    <a:pt x="203" y="78"/>
                  </a:lnTo>
                  <a:lnTo>
                    <a:pt x="203" y="78"/>
                  </a:lnTo>
                  <a:close/>
                  <a:moveTo>
                    <a:pt x="43" y="64"/>
                  </a:moveTo>
                  <a:lnTo>
                    <a:pt x="43" y="64"/>
                  </a:lnTo>
                  <a:lnTo>
                    <a:pt x="43" y="64"/>
                  </a:lnTo>
                  <a:lnTo>
                    <a:pt x="43" y="64"/>
                  </a:lnTo>
                  <a:lnTo>
                    <a:pt x="45" y="64"/>
                  </a:lnTo>
                  <a:lnTo>
                    <a:pt x="45" y="64"/>
                  </a:lnTo>
                  <a:lnTo>
                    <a:pt x="45" y="64"/>
                  </a:lnTo>
                  <a:lnTo>
                    <a:pt x="45" y="64"/>
                  </a:lnTo>
                  <a:lnTo>
                    <a:pt x="47" y="61"/>
                  </a:lnTo>
                  <a:lnTo>
                    <a:pt x="50" y="61"/>
                  </a:lnTo>
                  <a:lnTo>
                    <a:pt x="50" y="61"/>
                  </a:lnTo>
                  <a:lnTo>
                    <a:pt x="52" y="61"/>
                  </a:lnTo>
                  <a:lnTo>
                    <a:pt x="52" y="61"/>
                  </a:lnTo>
                  <a:lnTo>
                    <a:pt x="52" y="61"/>
                  </a:lnTo>
                  <a:lnTo>
                    <a:pt x="50" y="61"/>
                  </a:lnTo>
                  <a:lnTo>
                    <a:pt x="50" y="59"/>
                  </a:lnTo>
                  <a:lnTo>
                    <a:pt x="50" y="59"/>
                  </a:lnTo>
                  <a:lnTo>
                    <a:pt x="47" y="59"/>
                  </a:lnTo>
                  <a:lnTo>
                    <a:pt x="47" y="59"/>
                  </a:lnTo>
                  <a:lnTo>
                    <a:pt x="47" y="59"/>
                  </a:lnTo>
                  <a:lnTo>
                    <a:pt x="47" y="56"/>
                  </a:lnTo>
                  <a:lnTo>
                    <a:pt x="47" y="56"/>
                  </a:lnTo>
                  <a:lnTo>
                    <a:pt x="45" y="56"/>
                  </a:lnTo>
                  <a:lnTo>
                    <a:pt x="43" y="59"/>
                  </a:lnTo>
                  <a:lnTo>
                    <a:pt x="43" y="61"/>
                  </a:lnTo>
                  <a:lnTo>
                    <a:pt x="43" y="64"/>
                  </a:lnTo>
                  <a:lnTo>
                    <a:pt x="43" y="64"/>
                  </a:lnTo>
                  <a:close/>
                  <a:moveTo>
                    <a:pt x="201" y="52"/>
                  </a:moveTo>
                  <a:lnTo>
                    <a:pt x="199" y="52"/>
                  </a:lnTo>
                  <a:lnTo>
                    <a:pt x="199" y="52"/>
                  </a:lnTo>
                  <a:lnTo>
                    <a:pt x="199" y="52"/>
                  </a:lnTo>
                  <a:lnTo>
                    <a:pt x="199" y="52"/>
                  </a:lnTo>
                  <a:lnTo>
                    <a:pt x="199" y="52"/>
                  </a:lnTo>
                  <a:lnTo>
                    <a:pt x="199" y="52"/>
                  </a:lnTo>
                  <a:lnTo>
                    <a:pt x="199" y="52"/>
                  </a:lnTo>
                  <a:lnTo>
                    <a:pt x="199" y="54"/>
                  </a:lnTo>
                  <a:lnTo>
                    <a:pt x="199" y="54"/>
                  </a:lnTo>
                  <a:lnTo>
                    <a:pt x="199" y="54"/>
                  </a:lnTo>
                  <a:lnTo>
                    <a:pt x="199" y="54"/>
                  </a:lnTo>
                  <a:lnTo>
                    <a:pt x="201" y="54"/>
                  </a:lnTo>
                  <a:lnTo>
                    <a:pt x="201" y="54"/>
                  </a:lnTo>
                  <a:lnTo>
                    <a:pt x="201" y="56"/>
                  </a:lnTo>
                  <a:lnTo>
                    <a:pt x="201" y="54"/>
                  </a:lnTo>
                  <a:lnTo>
                    <a:pt x="203" y="54"/>
                  </a:lnTo>
                  <a:lnTo>
                    <a:pt x="203" y="54"/>
                  </a:lnTo>
                  <a:lnTo>
                    <a:pt x="203" y="54"/>
                  </a:lnTo>
                  <a:lnTo>
                    <a:pt x="203" y="52"/>
                  </a:lnTo>
                  <a:lnTo>
                    <a:pt x="203" y="52"/>
                  </a:lnTo>
                  <a:lnTo>
                    <a:pt x="203" y="52"/>
                  </a:lnTo>
                  <a:lnTo>
                    <a:pt x="203" y="52"/>
                  </a:lnTo>
                  <a:lnTo>
                    <a:pt x="206" y="49"/>
                  </a:lnTo>
                  <a:lnTo>
                    <a:pt x="206" y="49"/>
                  </a:lnTo>
                  <a:lnTo>
                    <a:pt x="201" y="49"/>
                  </a:lnTo>
                  <a:lnTo>
                    <a:pt x="201" y="52"/>
                  </a:lnTo>
                  <a:close/>
                  <a:moveTo>
                    <a:pt x="38" y="49"/>
                  </a:moveTo>
                  <a:lnTo>
                    <a:pt x="38" y="52"/>
                  </a:lnTo>
                  <a:lnTo>
                    <a:pt x="38" y="54"/>
                  </a:lnTo>
                  <a:lnTo>
                    <a:pt x="38" y="54"/>
                  </a:lnTo>
                  <a:lnTo>
                    <a:pt x="38" y="56"/>
                  </a:lnTo>
                  <a:lnTo>
                    <a:pt x="38" y="54"/>
                  </a:lnTo>
                  <a:lnTo>
                    <a:pt x="40" y="52"/>
                  </a:lnTo>
                  <a:lnTo>
                    <a:pt x="40" y="52"/>
                  </a:lnTo>
                  <a:lnTo>
                    <a:pt x="40" y="49"/>
                  </a:lnTo>
                  <a:lnTo>
                    <a:pt x="40" y="47"/>
                  </a:lnTo>
                  <a:lnTo>
                    <a:pt x="40" y="45"/>
                  </a:lnTo>
                  <a:lnTo>
                    <a:pt x="40" y="45"/>
                  </a:lnTo>
                  <a:lnTo>
                    <a:pt x="40" y="45"/>
                  </a:lnTo>
                  <a:lnTo>
                    <a:pt x="40" y="45"/>
                  </a:lnTo>
                  <a:lnTo>
                    <a:pt x="40" y="47"/>
                  </a:lnTo>
                  <a:lnTo>
                    <a:pt x="40" y="49"/>
                  </a:lnTo>
                  <a:lnTo>
                    <a:pt x="38" y="49"/>
                  </a:lnTo>
                  <a:lnTo>
                    <a:pt x="38" y="49"/>
                  </a:lnTo>
                  <a:lnTo>
                    <a:pt x="38" y="49"/>
                  </a:lnTo>
                  <a:lnTo>
                    <a:pt x="35" y="49"/>
                  </a:lnTo>
                  <a:lnTo>
                    <a:pt x="38" y="49"/>
                  </a:lnTo>
                  <a:lnTo>
                    <a:pt x="38" y="49"/>
                  </a:lnTo>
                  <a:close/>
                  <a:moveTo>
                    <a:pt x="45" y="47"/>
                  </a:moveTo>
                  <a:lnTo>
                    <a:pt x="45" y="49"/>
                  </a:lnTo>
                  <a:lnTo>
                    <a:pt x="45" y="49"/>
                  </a:lnTo>
                  <a:lnTo>
                    <a:pt x="47" y="47"/>
                  </a:lnTo>
                  <a:lnTo>
                    <a:pt x="47" y="47"/>
                  </a:lnTo>
                  <a:lnTo>
                    <a:pt x="47" y="47"/>
                  </a:lnTo>
                  <a:lnTo>
                    <a:pt x="47" y="47"/>
                  </a:lnTo>
                  <a:lnTo>
                    <a:pt x="50" y="47"/>
                  </a:lnTo>
                  <a:lnTo>
                    <a:pt x="50" y="47"/>
                  </a:lnTo>
                  <a:lnTo>
                    <a:pt x="50" y="45"/>
                  </a:lnTo>
                  <a:lnTo>
                    <a:pt x="50" y="45"/>
                  </a:lnTo>
                  <a:lnTo>
                    <a:pt x="50" y="45"/>
                  </a:lnTo>
                  <a:lnTo>
                    <a:pt x="50" y="45"/>
                  </a:lnTo>
                  <a:lnTo>
                    <a:pt x="47" y="42"/>
                  </a:lnTo>
                  <a:lnTo>
                    <a:pt x="47" y="42"/>
                  </a:lnTo>
                  <a:lnTo>
                    <a:pt x="47" y="42"/>
                  </a:lnTo>
                  <a:lnTo>
                    <a:pt x="47" y="42"/>
                  </a:lnTo>
                  <a:lnTo>
                    <a:pt x="45" y="45"/>
                  </a:lnTo>
                  <a:lnTo>
                    <a:pt x="45" y="45"/>
                  </a:lnTo>
                  <a:lnTo>
                    <a:pt x="45" y="45"/>
                  </a:lnTo>
                  <a:lnTo>
                    <a:pt x="45" y="45"/>
                  </a:lnTo>
                  <a:lnTo>
                    <a:pt x="45" y="45"/>
                  </a:lnTo>
                  <a:lnTo>
                    <a:pt x="45" y="45"/>
                  </a:lnTo>
                  <a:lnTo>
                    <a:pt x="45" y="45"/>
                  </a:lnTo>
                  <a:lnTo>
                    <a:pt x="45" y="45"/>
                  </a:lnTo>
                  <a:lnTo>
                    <a:pt x="43" y="47"/>
                  </a:lnTo>
                  <a:lnTo>
                    <a:pt x="43" y="47"/>
                  </a:lnTo>
                  <a:lnTo>
                    <a:pt x="43" y="47"/>
                  </a:lnTo>
                  <a:lnTo>
                    <a:pt x="45" y="47"/>
                  </a:lnTo>
                  <a:close/>
                  <a:moveTo>
                    <a:pt x="215" y="45"/>
                  </a:moveTo>
                  <a:lnTo>
                    <a:pt x="215" y="42"/>
                  </a:lnTo>
                  <a:lnTo>
                    <a:pt x="215" y="42"/>
                  </a:lnTo>
                  <a:lnTo>
                    <a:pt x="213" y="42"/>
                  </a:lnTo>
                  <a:lnTo>
                    <a:pt x="213" y="42"/>
                  </a:lnTo>
                  <a:lnTo>
                    <a:pt x="211" y="40"/>
                  </a:lnTo>
                  <a:lnTo>
                    <a:pt x="211" y="40"/>
                  </a:lnTo>
                  <a:lnTo>
                    <a:pt x="211" y="40"/>
                  </a:lnTo>
                  <a:lnTo>
                    <a:pt x="211" y="40"/>
                  </a:lnTo>
                  <a:lnTo>
                    <a:pt x="208" y="40"/>
                  </a:lnTo>
                  <a:lnTo>
                    <a:pt x="208" y="40"/>
                  </a:lnTo>
                  <a:lnTo>
                    <a:pt x="208" y="40"/>
                  </a:lnTo>
                  <a:lnTo>
                    <a:pt x="206" y="40"/>
                  </a:lnTo>
                  <a:lnTo>
                    <a:pt x="206" y="40"/>
                  </a:lnTo>
                  <a:lnTo>
                    <a:pt x="203" y="42"/>
                  </a:lnTo>
                  <a:lnTo>
                    <a:pt x="203" y="42"/>
                  </a:lnTo>
                  <a:lnTo>
                    <a:pt x="203" y="42"/>
                  </a:lnTo>
                  <a:lnTo>
                    <a:pt x="203" y="42"/>
                  </a:lnTo>
                  <a:lnTo>
                    <a:pt x="201" y="42"/>
                  </a:lnTo>
                  <a:lnTo>
                    <a:pt x="199" y="42"/>
                  </a:lnTo>
                  <a:lnTo>
                    <a:pt x="199" y="42"/>
                  </a:lnTo>
                  <a:lnTo>
                    <a:pt x="194" y="42"/>
                  </a:lnTo>
                  <a:lnTo>
                    <a:pt x="194" y="45"/>
                  </a:lnTo>
                  <a:lnTo>
                    <a:pt x="194" y="45"/>
                  </a:lnTo>
                  <a:lnTo>
                    <a:pt x="194" y="47"/>
                  </a:lnTo>
                  <a:lnTo>
                    <a:pt x="194" y="47"/>
                  </a:lnTo>
                  <a:lnTo>
                    <a:pt x="196" y="47"/>
                  </a:lnTo>
                  <a:lnTo>
                    <a:pt x="196" y="47"/>
                  </a:lnTo>
                  <a:lnTo>
                    <a:pt x="196" y="47"/>
                  </a:lnTo>
                  <a:lnTo>
                    <a:pt x="196" y="47"/>
                  </a:lnTo>
                  <a:lnTo>
                    <a:pt x="199" y="47"/>
                  </a:lnTo>
                  <a:lnTo>
                    <a:pt x="201" y="47"/>
                  </a:lnTo>
                  <a:lnTo>
                    <a:pt x="201" y="47"/>
                  </a:lnTo>
                  <a:lnTo>
                    <a:pt x="201" y="47"/>
                  </a:lnTo>
                  <a:lnTo>
                    <a:pt x="201" y="47"/>
                  </a:lnTo>
                  <a:lnTo>
                    <a:pt x="203" y="47"/>
                  </a:lnTo>
                  <a:lnTo>
                    <a:pt x="203" y="47"/>
                  </a:lnTo>
                  <a:lnTo>
                    <a:pt x="203" y="47"/>
                  </a:lnTo>
                  <a:lnTo>
                    <a:pt x="203" y="47"/>
                  </a:lnTo>
                  <a:lnTo>
                    <a:pt x="203" y="47"/>
                  </a:lnTo>
                  <a:lnTo>
                    <a:pt x="203" y="47"/>
                  </a:lnTo>
                  <a:lnTo>
                    <a:pt x="203" y="47"/>
                  </a:lnTo>
                  <a:lnTo>
                    <a:pt x="208" y="47"/>
                  </a:lnTo>
                  <a:lnTo>
                    <a:pt x="211" y="47"/>
                  </a:lnTo>
                  <a:lnTo>
                    <a:pt x="211" y="49"/>
                  </a:lnTo>
                  <a:lnTo>
                    <a:pt x="211" y="49"/>
                  </a:lnTo>
                  <a:lnTo>
                    <a:pt x="211" y="49"/>
                  </a:lnTo>
                  <a:lnTo>
                    <a:pt x="211" y="49"/>
                  </a:lnTo>
                  <a:lnTo>
                    <a:pt x="213" y="49"/>
                  </a:lnTo>
                  <a:lnTo>
                    <a:pt x="213" y="49"/>
                  </a:lnTo>
                  <a:lnTo>
                    <a:pt x="213" y="49"/>
                  </a:lnTo>
                  <a:lnTo>
                    <a:pt x="213" y="49"/>
                  </a:lnTo>
                  <a:lnTo>
                    <a:pt x="213" y="47"/>
                  </a:lnTo>
                  <a:lnTo>
                    <a:pt x="213" y="47"/>
                  </a:lnTo>
                  <a:lnTo>
                    <a:pt x="215" y="47"/>
                  </a:lnTo>
                  <a:lnTo>
                    <a:pt x="215" y="47"/>
                  </a:lnTo>
                  <a:lnTo>
                    <a:pt x="215" y="47"/>
                  </a:lnTo>
                  <a:lnTo>
                    <a:pt x="215" y="47"/>
                  </a:lnTo>
                  <a:lnTo>
                    <a:pt x="215" y="47"/>
                  </a:lnTo>
                  <a:lnTo>
                    <a:pt x="218" y="47"/>
                  </a:lnTo>
                  <a:lnTo>
                    <a:pt x="218" y="47"/>
                  </a:lnTo>
                  <a:lnTo>
                    <a:pt x="215" y="45"/>
                  </a:lnTo>
                  <a:close/>
                  <a:moveTo>
                    <a:pt x="192" y="23"/>
                  </a:moveTo>
                  <a:lnTo>
                    <a:pt x="192" y="23"/>
                  </a:lnTo>
                  <a:lnTo>
                    <a:pt x="192" y="23"/>
                  </a:lnTo>
                  <a:lnTo>
                    <a:pt x="192" y="23"/>
                  </a:lnTo>
                  <a:close/>
                  <a:moveTo>
                    <a:pt x="192" y="23"/>
                  </a:moveTo>
                  <a:lnTo>
                    <a:pt x="194" y="26"/>
                  </a:lnTo>
                  <a:lnTo>
                    <a:pt x="194" y="23"/>
                  </a:lnTo>
                  <a:lnTo>
                    <a:pt x="194" y="23"/>
                  </a:lnTo>
                  <a:lnTo>
                    <a:pt x="194" y="23"/>
                  </a:lnTo>
                  <a:lnTo>
                    <a:pt x="194" y="23"/>
                  </a:lnTo>
                  <a:lnTo>
                    <a:pt x="192" y="23"/>
                  </a:lnTo>
                  <a:close/>
                  <a:moveTo>
                    <a:pt x="189" y="21"/>
                  </a:moveTo>
                  <a:lnTo>
                    <a:pt x="192" y="21"/>
                  </a:lnTo>
                  <a:lnTo>
                    <a:pt x="194" y="19"/>
                  </a:lnTo>
                  <a:lnTo>
                    <a:pt x="194" y="21"/>
                  </a:lnTo>
                  <a:lnTo>
                    <a:pt x="194" y="21"/>
                  </a:lnTo>
                  <a:lnTo>
                    <a:pt x="194" y="23"/>
                  </a:lnTo>
                  <a:lnTo>
                    <a:pt x="194" y="23"/>
                  </a:lnTo>
                  <a:lnTo>
                    <a:pt x="194" y="23"/>
                  </a:lnTo>
                  <a:lnTo>
                    <a:pt x="194" y="26"/>
                  </a:lnTo>
                  <a:lnTo>
                    <a:pt x="194" y="26"/>
                  </a:lnTo>
                  <a:lnTo>
                    <a:pt x="194" y="26"/>
                  </a:lnTo>
                  <a:lnTo>
                    <a:pt x="196" y="26"/>
                  </a:lnTo>
                  <a:lnTo>
                    <a:pt x="196" y="26"/>
                  </a:lnTo>
                  <a:lnTo>
                    <a:pt x="196" y="28"/>
                  </a:lnTo>
                  <a:lnTo>
                    <a:pt x="196" y="28"/>
                  </a:lnTo>
                  <a:lnTo>
                    <a:pt x="196" y="28"/>
                  </a:lnTo>
                  <a:lnTo>
                    <a:pt x="196" y="30"/>
                  </a:lnTo>
                  <a:lnTo>
                    <a:pt x="196" y="30"/>
                  </a:lnTo>
                  <a:lnTo>
                    <a:pt x="199" y="30"/>
                  </a:lnTo>
                  <a:lnTo>
                    <a:pt x="199" y="33"/>
                  </a:lnTo>
                  <a:lnTo>
                    <a:pt x="199" y="35"/>
                  </a:lnTo>
                  <a:lnTo>
                    <a:pt x="199" y="35"/>
                  </a:lnTo>
                  <a:lnTo>
                    <a:pt x="199" y="35"/>
                  </a:lnTo>
                  <a:lnTo>
                    <a:pt x="201" y="38"/>
                  </a:lnTo>
                  <a:lnTo>
                    <a:pt x="203" y="38"/>
                  </a:lnTo>
                  <a:lnTo>
                    <a:pt x="203" y="35"/>
                  </a:lnTo>
                  <a:lnTo>
                    <a:pt x="203" y="35"/>
                  </a:lnTo>
                  <a:lnTo>
                    <a:pt x="206" y="35"/>
                  </a:lnTo>
                  <a:lnTo>
                    <a:pt x="206" y="33"/>
                  </a:lnTo>
                  <a:lnTo>
                    <a:pt x="206" y="33"/>
                  </a:lnTo>
                  <a:lnTo>
                    <a:pt x="206" y="33"/>
                  </a:lnTo>
                  <a:lnTo>
                    <a:pt x="206" y="33"/>
                  </a:lnTo>
                  <a:lnTo>
                    <a:pt x="208" y="33"/>
                  </a:lnTo>
                  <a:lnTo>
                    <a:pt x="208" y="33"/>
                  </a:lnTo>
                  <a:lnTo>
                    <a:pt x="211" y="35"/>
                  </a:lnTo>
                  <a:lnTo>
                    <a:pt x="211" y="35"/>
                  </a:lnTo>
                  <a:lnTo>
                    <a:pt x="211" y="35"/>
                  </a:lnTo>
                  <a:lnTo>
                    <a:pt x="211" y="33"/>
                  </a:lnTo>
                  <a:lnTo>
                    <a:pt x="211" y="33"/>
                  </a:lnTo>
                  <a:lnTo>
                    <a:pt x="211" y="33"/>
                  </a:lnTo>
                  <a:lnTo>
                    <a:pt x="211" y="30"/>
                  </a:lnTo>
                  <a:lnTo>
                    <a:pt x="211" y="33"/>
                  </a:lnTo>
                  <a:lnTo>
                    <a:pt x="213" y="33"/>
                  </a:lnTo>
                  <a:lnTo>
                    <a:pt x="213" y="30"/>
                  </a:lnTo>
                  <a:lnTo>
                    <a:pt x="213" y="28"/>
                  </a:lnTo>
                  <a:lnTo>
                    <a:pt x="211" y="28"/>
                  </a:lnTo>
                  <a:lnTo>
                    <a:pt x="211" y="28"/>
                  </a:lnTo>
                  <a:lnTo>
                    <a:pt x="211" y="28"/>
                  </a:lnTo>
                  <a:lnTo>
                    <a:pt x="211" y="28"/>
                  </a:lnTo>
                  <a:lnTo>
                    <a:pt x="208" y="28"/>
                  </a:lnTo>
                  <a:lnTo>
                    <a:pt x="208" y="28"/>
                  </a:lnTo>
                  <a:lnTo>
                    <a:pt x="208" y="28"/>
                  </a:lnTo>
                  <a:lnTo>
                    <a:pt x="211" y="26"/>
                  </a:lnTo>
                  <a:lnTo>
                    <a:pt x="211" y="26"/>
                  </a:lnTo>
                  <a:lnTo>
                    <a:pt x="213" y="26"/>
                  </a:lnTo>
                  <a:lnTo>
                    <a:pt x="213" y="23"/>
                  </a:lnTo>
                  <a:lnTo>
                    <a:pt x="208" y="23"/>
                  </a:lnTo>
                  <a:lnTo>
                    <a:pt x="206" y="21"/>
                  </a:lnTo>
                  <a:lnTo>
                    <a:pt x="206" y="21"/>
                  </a:lnTo>
                  <a:lnTo>
                    <a:pt x="206" y="21"/>
                  </a:lnTo>
                  <a:lnTo>
                    <a:pt x="199" y="9"/>
                  </a:lnTo>
                  <a:lnTo>
                    <a:pt x="196" y="11"/>
                  </a:lnTo>
                  <a:lnTo>
                    <a:pt x="194" y="11"/>
                  </a:lnTo>
                  <a:lnTo>
                    <a:pt x="194" y="11"/>
                  </a:lnTo>
                  <a:lnTo>
                    <a:pt x="194" y="11"/>
                  </a:lnTo>
                  <a:lnTo>
                    <a:pt x="194" y="11"/>
                  </a:lnTo>
                  <a:lnTo>
                    <a:pt x="194" y="11"/>
                  </a:lnTo>
                  <a:lnTo>
                    <a:pt x="194" y="11"/>
                  </a:lnTo>
                  <a:lnTo>
                    <a:pt x="194" y="11"/>
                  </a:lnTo>
                  <a:lnTo>
                    <a:pt x="194" y="14"/>
                  </a:lnTo>
                  <a:lnTo>
                    <a:pt x="194" y="14"/>
                  </a:lnTo>
                  <a:lnTo>
                    <a:pt x="192" y="14"/>
                  </a:lnTo>
                  <a:lnTo>
                    <a:pt x="194" y="16"/>
                  </a:lnTo>
                  <a:lnTo>
                    <a:pt x="192" y="16"/>
                  </a:lnTo>
                  <a:lnTo>
                    <a:pt x="192" y="16"/>
                  </a:lnTo>
                  <a:lnTo>
                    <a:pt x="189" y="16"/>
                  </a:lnTo>
                  <a:lnTo>
                    <a:pt x="189" y="19"/>
                  </a:lnTo>
                  <a:lnTo>
                    <a:pt x="187" y="19"/>
                  </a:lnTo>
                  <a:lnTo>
                    <a:pt x="189" y="21"/>
                  </a:lnTo>
                  <a:lnTo>
                    <a:pt x="189" y="21"/>
                  </a:lnTo>
                  <a:close/>
                  <a:moveTo>
                    <a:pt x="14" y="7"/>
                  </a:moveTo>
                  <a:lnTo>
                    <a:pt x="14" y="7"/>
                  </a:lnTo>
                  <a:lnTo>
                    <a:pt x="14" y="7"/>
                  </a:lnTo>
                  <a:lnTo>
                    <a:pt x="14" y="4"/>
                  </a:lnTo>
                  <a:lnTo>
                    <a:pt x="14" y="4"/>
                  </a:lnTo>
                  <a:lnTo>
                    <a:pt x="14" y="4"/>
                  </a:lnTo>
                  <a:lnTo>
                    <a:pt x="12" y="2"/>
                  </a:lnTo>
                  <a:lnTo>
                    <a:pt x="9" y="2"/>
                  </a:lnTo>
                  <a:lnTo>
                    <a:pt x="9" y="0"/>
                  </a:lnTo>
                  <a:lnTo>
                    <a:pt x="9" y="2"/>
                  </a:lnTo>
                  <a:lnTo>
                    <a:pt x="9" y="2"/>
                  </a:lnTo>
                  <a:lnTo>
                    <a:pt x="7" y="2"/>
                  </a:lnTo>
                  <a:lnTo>
                    <a:pt x="7" y="2"/>
                  </a:lnTo>
                  <a:lnTo>
                    <a:pt x="7" y="2"/>
                  </a:lnTo>
                  <a:lnTo>
                    <a:pt x="7" y="4"/>
                  </a:lnTo>
                  <a:lnTo>
                    <a:pt x="7" y="7"/>
                  </a:lnTo>
                  <a:lnTo>
                    <a:pt x="7" y="7"/>
                  </a:lnTo>
                  <a:lnTo>
                    <a:pt x="5" y="7"/>
                  </a:lnTo>
                  <a:lnTo>
                    <a:pt x="5" y="7"/>
                  </a:lnTo>
                  <a:lnTo>
                    <a:pt x="5" y="9"/>
                  </a:lnTo>
                  <a:lnTo>
                    <a:pt x="2" y="9"/>
                  </a:lnTo>
                  <a:lnTo>
                    <a:pt x="2" y="9"/>
                  </a:lnTo>
                  <a:lnTo>
                    <a:pt x="2" y="11"/>
                  </a:lnTo>
                  <a:lnTo>
                    <a:pt x="2" y="11"/>
                  </a:lnTo>
                  <a:lnTo>
                    <a:pt x="2" y="11"/>
                  </a:lnTo>
                  <a:lnTo>
                    <a:pt x="2" y="11"/>
                  </a:lnTo>
                  <a:lnTo>
                    <a:pt x="2" y="11"/>
                  </a:lnTo>
                  <a:lnTo>
                    <a:pt x="2" y="11"/>
                  </a:lnTo>
                  <a:lnTo>
                    <a:pt x="2" y="14"/>
                  </a:lnTo>
                  <a:lnTo>
                    <a:pt x="2" y="16"/>
                  </a:lnTo>
                  <a:lnTo>
                    <a:pt x="2" y="16"/>
                  </a:lnTo>
                  <a:lnTo>
                    <a:pt x="0" y="16"/>
                  </a:lnTo>
                  <a:lnTo>
                    <a:pt x="0" y="19"/>
                  </a:lnTo>
                  <a:lnTo>
                    <a:pt x="0" y="21"/>
                  </a:lnTo>
                  <a:lnTo>
                    <a:pt x="0" y="21"/>
                  </a:lnTo>
                  <a:lnTo>
                    <a:pt x="0" y="23"/>
                  </a:lnTo>
                  <a:lnTo>
                    <a:pt x="0" y="23"/>
                  </a:lnTo>
                  <a:lnTo>
                    <a:pt x="2" y="23"/>
                  </a:lnTo>
                  <a:lnTo>
                    <a:pt x="2" y="23"/>
                  </a:lnTo>
                  <a:lnTo>
                    <a:pt x="2" y="23"/>
                  </a:lnTo>
                  <a:lnTo>
                    <a:pt x="2" y="23"/>
                  </a:lnTo>
                  <a:lnTo>
                    <a:pt x="2" y="26"/>
                  </a:lnTo>
                  <a:lnTo>
                    <a:pt x="2" y="23"/>
                  </a:lnTo>
                  <a:lnTo>
                    <a:pt x="2" y="23"/>
                  </a:lnTo>
                  <a:lnTo>
                    <a:pt x="0" y="23"/>
                  </a:lnTo>
                  <a:lnTo>
                    <a:pt x="0" y="23"/>
                  </a:lnTo>
                  <a:lnTo>
                    <a:pt x="0" y="26"/>
                  </a:lnTo>
                  <a:lnTo>
                    <a:pt x="0" y="28"/>
                  </a:lnTo>
                  <a:lnTo>
                    <a:pt x="2" y="28"/>
                  </a:lnTo>
                  <a:lnTo>
                    <a:pt x="2" y="28"/>
                  </a:lnTo>
                  <a:lnTo>
                    <a:pt x="7" y="26"/>
                  </a:lnTo>
                  <a:lnTo>
                    <a:pt x="9" y="26"/>
                  </a:lnTo>
                  <a:lnTo>
                    <a:pt x="9" y="26"/>
                  </a:lnTo>
                  <a:lnTo>
                    <a:pt x="9" y="26"/>
                  </a:lnTo>
                  <a:lnTo>
                    <a:pt x="9" y="26"/>
                  </a:lnTo>
                  <a:lnTo>
                    <a:pt x="9" y="23"/>
                  </a:lnTo>
                  <a:lnTo>
                    <a:pt x="9" y="23"/>
                  </a:lnTo>
                  <a:lnTo>
                    <a:pt x="12" y="23"/>
                  </a:lnTo>
                  <a:lnTo>
                    <a:pt x="12" y="23"/>
                  </a:lnTo>
                  <a:lnTo>
                    <a:pt x="12" y="23"/>
                  </a:lnTo>
                  <a:lnTo>
                    <a:pt x="12" y="21"/>
                  </a:lnTo>
                  <a:lnTo>
                    <a:pt x="12" y="21"/>
                  </a:lnTo>
                  <a:lnTo>
                    <a:pt x="14" y="26"/>
                  </a:lnTo>
                  <a:lnTo>
                    <a:pt x="14" y="26"/>
                  </a:lnTo>
                  <a:lnTo>
                    <a:pt x="14" y="26"/>
                  </a:lnTo>
                  <a:lnTo>
                    <a:pt x="14" y="23"/>
                  </a:lnTo>
                  <a:lnTo>
                    <a:pt x="14" y="23"/>
                  </a:lnTo>
                  <a:lnTo>
                    <a:pt x="14" y="21"/>
                  </a:lnTo>
                  <a:lnTo>
                    <a:pt x="14" y="21"/>
                  </a:lnTo>
                  <a:lnTo>
                    <a:pt x="14" y="21"/>
                  </a:lnTo>
                  <a:lnTo>
                    <a:pt x="14" y="21"/>
                  </a:lnTo>
                  <a:lnTo>
                    <a:pt x="14" y="21"/>
                  </a:lnTo>
                  <a:lnTo>
                    <a:pt x="12" y="19"/>
                  </a:lnTo>
                  <a:lnTo>
                    <a:pt x="14" y="19"/>
                  </a:lnTo>
                  <a:lnTo>
                    <a:pt x="14" y="16"/>
                  </a:lnTo>
                  <a:lnTo>
                    <a:pt x="14" y="14"/>
                  </a:lnTo>
                  <a:lnTo>
                    <a:pt x="14" y="14"/>
                  </a:lnTo>
                  <a:lnTo>
                    <a:pt x="14" y="11"/>
                  </a:lnTo>
                  <a:lnTo>
                    <a:pt x="14" y="9"/>
                  </a:lnTo>
                  <a:lnTo>
                    <a:pt x="14"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6">
              <a:extLst>
                <a:ext uri="{FF2B5EF4-FFF2-40B4-BE49-F238E27FC236}">
                  <a16:creationId xmlns:a16="http://schemas.microsoft.com/office/drawing/2014/main" id="{A348DBB7-D6DA-42CC-A61B-FFBBC4322952}"/>
                </a:ext>
              </a:extLst>
            </p:cNvPr>
            <p:cNvSpPr>
              <a:spLocks noEditPoints="1"/>
            </p:cNvSpPr>
            <p:nvPr/>
          </p:nvSpPr>
          <p:spPr bwMode="auto">
            <a:xfrm>
              <a:off x="7554007" y="4781758"/>
              <a:ext cx="933406" cy="1068900"/>
            </a:xfrm>
            <a:custGeom>
              <a:avLst/>
              <a:gdLst>
                <a:gd name="T0" fmla="*/ 414 w 620"/>
                <a:gd name="T1" fmla="*/ 570 h 710"/>
                <a:gd name="T2" fmla="*/ 402 w 620"/>
                <a:gd name="T3" fmla="*/ 563 h 710"/>
                <a:gd name="T4" fmla="*/ 355 w 620"/>
                <a:gd name="T5" fmla="*/ 573 h 710"/>
                <a:gd name="T6" fmla="*/ 362 w 620"/>
                <a:gd name="T7" fmla="*/ 589 h 710"/>
                <a:gd name="T8" fmla="*/ 386 w 620"/>
                <a:gd name="T9" fmla="*/ 585 h 710"/>
                <a:gd name="T10" fmla="*/ 414 w 620"/>
                <a:gd name="T11" fmla="*/ 577 h 710"/>
                <a:gd name="T12" fmla="*/ 350 w 620"/>
                <a:gd name="T13" fmla="*/ 535 h 710"/>
                <a:gd name="T14" fmla="*/ 400 w 620"/>
                <a:gd name="T15" fmla="*/ 495 h 710"/>
                <a:gd name="T16" fmla="*/ 225 w 620"/>
                <a:gd name="T17" fmla="*/ 364 h 710"/>
                <a:gd name="T18" fmla="*/ 9 w 620"/>
                <a:gd name="T19" fmla="*/ 144 h 710"/>
                <a:gd name="T20" fmla="*/ 57 w 620"/>
                <a:gd name="T21" fmla="*/ 326 h 710"/>
                <a:gd name="T22" fmla="*/ 168 w 620"/>
                <a:gd name="T23" fmla="*/ 353 h 710"/>
                <a:gd name="T24" fmla="*/ 194 w 620"/>
                <a:gd name="T25" fmla="*/ 357 h 710"/>
                <a:gd name="T26" fmla="*/ 218 w 620"/>
                <a:gd name="T27" fmla="*/ 362 h 710"/>
                <a:gd name="T28" fmla="*/ 225 w 620"/>
                <a:gd name="T29" fmla="*/ 360 h 710"/>
                <a:gd name="T30" fmla="*/ 234 w 620"/>
                <a:gd name="T31" fmla="*/ 362 h 710"/>
                <a:gd name="T32" fmla="*/ 237 w 620"/>
                <a:gd name="T33" fmla="*/ 379 h 710"/>
                <a:gd name="T34" fmla="*/ 248 w 620"/>
                <a:gd name="T35" fmla="*/ 379 h 710"/>
                <a:gd name="T36" fmla="*/ 253 w 620"/>
                <a:gd name="T37" fmla="*/ 395 h 710"/>
                <a:gd name="T38" fmla="*/ 251 w 620"/>
                <a:gd name="T39" fmla="*/ 405 h 710"/>
                <a:gd name="T40" fmla="*/ 258 w 620"/>
                <a:gd name="T41" fmla="*/ 419 h 710"/>
                <a:gd name="T42" fmla="*/ 270 w 620"/>
                <a:gd name="T43" fmla="*/ 416 h 710"/>
                <a:gd name="T44" fmla="*/ 282 w 620"/>
                <a:gd name="T45" fmla="*/ 445 h 710"/>
                <a:gd name="T46" fmla="*/ 298 w 620"/>
                <a:gd name="T47" fmla="*/ 473 h 710"/>
                <a:gd name="T48" fmla="*/ 303 w 620"/>
                <a:gd name="T49" fmla="*/ 502 h 710"/>
                <a:gd name="T50" fmla="*/ 298 w 620"/>
                <a:gd name="T51" fmla="*/ 499 h 710"/>
                <a:gd name="T52" fmla="*/ 291 w 620"/>
                <a:gd name="T53" fmla="*/ 502 h 710"/>
                <a:gd name="T54" fmla="*/ 315 w 620"/>
                <a:gd name="T55" fmla="*/ 523 h 710"/>
                <a:gd name="T56" fmla="*/ 331 w 620"/>
                <a:gd name="T57" fmla="*/ 525 h 710"/>
                <a:gd name="T58" fmla="*/ 324 w 620"/>
                <a:gd name="T59" fmla="*/ 516 h 710"/>
                <a:gd name="T60" fmla="*/ 329 w 620"/>
                <a:gd name="T61" fmla="*/ 499 h 710"/>
                <a:gd name="T62" fmla="*/ 350 w 620"/>
                <a:gd name="T63" fmla="*/ 476 h 710"/>
                <a:gd name="T64" fmla="*/ 374 w 620"/>
                <a:gd name="T65" fmla="*/ 457 h 710"/>
                <a:gd name="T66" fmla="*/ 386 w 620"/>
                <a:gd name="T67" fmla="*/ 452 h 710"/>
                <a:gd name="T68" fmla="*/ 419 w 620"/>
                <a:gd name="T69" fmla="*/ 412 h 710"/>
                <a:gd name="T70" fmla="*/ 428 w 620"/>
                <a:gd name="T71" fmla="*/ 402 h 710"/>
                <a:gd name="T72" fmla="*/ 433 w 620"/>
                <a:gd name="T73" fmla="*/ 383 h 710"/>
                <a:gd name="T74" fmla="*/ 435 w 620"/>
                <a:gd name="T75" fmla="*/ 409 h 710"/>
                <a:gd name="T76" fmla="*/ 435 w 620"/>
                <a:gd name="T77" fmla="*/ 416 h 710"/>
                <a:gd name="T78" fmla="*/ 431 w 620"/>
                <a:gd name="T79" fmla="*/ 445 h 710"/>
                <a:gd name="T80" fmla="*/ 412 w 620"/>
                <a:gd name="T81" fmla="*/ 469 h 710"/>
                <a:gd name="T82" fmla="*/ 405 w 620"/>
                <a:gd name="T83" fmla="*/ 492 h 710"/>
                <a:gd name="T84" fmla="*/ 400 w 620"/>
                <a:gd name="T85" fmla="*/ 523 h 710"/>
                <a:gd name="T86" fmla="*/ 376 w 620"/>
                <a:gd name="T87" fmla="*/ 535 h 710"/>
                <a:gd name="T88" fmla="*/ 391 w 620"/>
                <a:gd name="T89" fmla="*/ 537 h 710"/>
                <a:gd name="T90" fmla="*/ 417 w 620"/>
                <a:gd name="T91" fmla="*/ 530 h 710"/>
                <a:gd name="T92" fmla="*/ 431 w 620"/>
                <a:gd name="T93" fmla="*/ 487 h 710"/>
                <a:gd name="T94" fmla="*/ 447 w 620"/>
                <a:gd name="T95" fmla="*/ 502 h 710"/>
                <a:gd name="T96" fmla="*/ 452 w 620"/>
                <a:gd name="T97" fmla="*/ 521 h 710"/>
                <a:gd name="T98" fmla="*/ 440 w 620"/>
                <a:gd name="T99" fmla="*/ 554 h 710"/>
                <a:gd name="T100" fmla="*/ 457 w 620"/>
                <a:gd name="T101" fmla="*/ 561 h 710"/>
                <a:gd name="T102" fmla="*/ 464 w 620"/>
                <a:gd name="T103" fmla="*/ 556 h 710"/>
                <a:gd name="T104" fmla="*/ 483 w 620"/>
                <a:gd name="T105" fmla="*/ 547 h 710"/>
                <a:gd name="T106" fmla="*/ 488 w 620"/>
                <a:gd name="T107" fmla="*/ 556 h 710"/>
                <a:gd name="T108" fmla="*/ 485 w 620"/>
                <a:gd name="T109" fmla="*/ 563 h 710"/>
                <a:gd name="T110" fmla="*/ 492 w 620"/>
                <a:gd name="T111" fmla="*/ 577 h 710"/>
                <a:gd name="T112" fmla="*/ 483 w 620"/>
                <a:gd name="T113" fmla="*/ 570 h 710"/>
                <a:gd name="T114" fmla="*/ 502 w 620"/>
                <a:gd name="T115" fmla="*/ 653 h 710"/>
                <a:gd name="T116" fmla="*/ 516 w 620"/>
                <a:gd name="T117" fmla="*/ 682 h 710"/>
                <a:gd name="T118" fmla="*/ 537 w 620"/>
                <a:gd name="T119" fmla="*/ 708 h 710"/>
                <a:gd name="T120" fmla="*/ 594 w 620"/>
                <a:gd name="T121" fmla="*/ 341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0" h="710">
                  <a:moveTo>
                    <a:pt x="428" y="575"/>
                  </a:moveTo>
                  <a:lnTo>
                    <a:pt x="428" y="575"/>
                  </a:lnTo>
                  <a:lnTo>
                    <a:pt x="428" y="575"/>
                  </a:lnTo>
                  <a:lnTo>
                    <a:pt x="426" y="575"/>
                  </a:lnTo>
                  <a:lnTo>
                    <a:pt x="426" y="573"/>
                  </a:lnTo>
                  <a:lnTo>
                    <a:pt x="426" y="573"/>
                  </a:lnTo>
                  <a:lnTo>
                    <a:pt x="426" y="573"/>
                  </a:lnTo>
                  <a:lnTo>
                    <a:pt x="424" y="570"/>
                  </a:lnTo>
                  <a:lnTo>
                    <a:pt x="421" y="570"/>
                  </a:lnTo>
                  <a:lnTo>
                    <a:pt x="421" y="570"/>
                  </a:lnTo>
                  <a:lnTo>
                    <a:pt x="419" y="570"/>
                  </a:lnTo>
                  <a:lnTo>
                    <a:pt x="419" y="570"/>
                  </a:lnTo>
                  <a:lnTo>
                    <a:pt x="419" y="573"/>
                  </a:lnTo>
                  <a:lnTo>
                    <a:pt x="419" y="573"/>
                  </a:lnTo>
                  <a:lnTo>
                    <a:pt x="417" y="575"/>
                  </a:lnTo>
                  <a:lnTo>
                    <a:pt x="417" y="575"/>
                  </a:lnTo>
                  <a:lnTo>
                    <a:pt x="417" y="575"/>
                  </a:lnTo>
                  <a:lnTo>
                    <a:pt x="414" y="575"/>
                  </a:lnTo>
                  <a:lnTo>
                    <a:pt x="414" y="575"/>
                  </a:lnTo>
                  <a:lnTo>
                    <a:pt x="414" y="573"/>
                  </a:lnTo>
                  <a:lnTo>
                    <a:pt x="414" y="573"/>
                  </a:lnTo>
                  <a:lnTo>
                    <a:pt x="414" y="573"/>
                  </a:lnTo>
                  <a:lnTo>
                    <a:pt x="414" y="573"/>
                  </a:lnTo>
                  <a:lnTo>
                    <a:pt x="414" y="570"/>
                  </a:lnTo>
                  <a:lnTo>
                    <a:pt x="414" y="570"/>
                  </a:lnTo>
                  <a:lnTo>
                    <a:pt x="412" y="570"/>
                  </a:lnTo>
                  <a:lnTo>
                    <a:pt x="412" y="570"/>
                  </a:lnTo>
                  <a:lnTo>
                    <a:pt x="412" y="570"/>
                  </a:lnTo>
                  <a:lnTo>
                    <a:pt x="409" y="573"/>
                  </a:lnTo>
                  <a:lnTo>
                    <a:pt x="409" y="573"/>
                  </a:lnTo>
                  <a:lnTo>
                    <a:pt x="407" y="570"/>
                  </a:lnTo>
                  <a:lnTo>
                    <a:pt x="405" y="570"/>
                  </a:lnTo>
                  <a:lnTo>
                    <a:pt x="405" y="570"/>
                  </a:lnTo>
                  <a:lnTo>
                    <a:pt x="405" y="570"/>
                  </a:lnTo>
                  <a:lnTo>
                    <a:pt x="405" y="568"/>
                  </a:lnTo>
                  <a:lnTo>
                    <a:pt x="407" y="566"/>
                  </a:lnTo>
                  <a:lnTo>
                    <a:pt x="407" y="566"/>
                  </a:lnTo>
                  <a:lnTo>
                    <a:pt x="407" y="566"/>
                  </a:lnTo>
                  <a:lnTo>
                    <a:pt x="405" y="566"/>
                  </a:lnTo>
                  <a:lnTo>
                    <a:pt x="405" y="566"/>
                  </a:lnTo>
                  <a:lnTo>
                    <a:pt x="405" y="563"/>
                  </a:lnTo>
                  <a:lnTo>
                    <a:pt x="405" y="563"/>
                  </a:lnTo>
                  <a:lnTo>
                    <a:pt x="407" y="563"/>
                  </a:lnTo>
                  <a:lnTo>
                    <a:pt x="407" y="563"/>
                  </a:lnTo>
                  <a:lnTo>
                    <a:pt x="407" y="561"/>
                  </a:lnTo>
                  <a:lnTo>
                    <a:pt x="407" y="561"/>
                  </a:lnTo>
                  <a:lnTo>
                    <a:pt x="405" y="561"/>
                  </a:lnTo>
                  <a:lnTo>
                    <a:pt x="405" y="561"/>
                  </a:lnTo>
                  <a:lnTo>
                    <a:pt x="405" y="561"/>
                  </a:lnTo>
                  <a:lnTo>
                    <a:pt x="402" y="563"/>
                  </a:lnTo>
                  <a:lnTo>
                    <a:pt x="400" y="563"/>
                  </a:lnTo>
                  <a:lnTo>
                    <a:pt x="400" y="563"/>
                  </a:lnTo>
                  <a:lnTo>
                    <a:pt x="400" y="563"/>
                  </a:lnTo>
                  <a:lnTo>
                    <a:pt x="398" y="563"/>
                  </a:lnTo>
                  <a:lnTo>
                    <a:pt x="398" y="563"/>
                  </a:lnTo>
                  <a:lnTo>
                    <a:pt x="398" y="563"/>
                  </a:lnTo>
                  <a:lnTo>
                    <a:pt x="393" y="561"/>
                  </a:lnTo>
                  <a:lnTo>
                    <a:pt x="393" y="561"/>
                  </a:lnTo>
                  <a:lnTo>
                    <a:pt x="391" y="561"/>
                  </a:lnTo>
                  <a:lnTo>
                    <a:pt x="391" y="563"/>
                  </a:lnTo>
                  <a:lnTo>
                    <a:pt x="391" y="563"/>
                  </a:lnTo>
                  <a:lnTo>
                    <a:pt x="391" y="563"/>
                  </a:lnTo>
                  <a:lnTo>
                    <a:pt x="383" y="566"/>
                  </a:lnTo>
                  <a:lnTo>
                    <a:pt x="381" y="566"/>
                  </a:lnTo>
                  <a:lnTo>
                    <a:pt x="379" y="566"/>
                  </a:lnTo>
                  <a:lnTo>
                    <a:pt x="367" y="568"/>
                  </a:lnTo>
                  <a:lnTo>
                    <a:pt x="364" y="568"/>
                  </a:lnTo>
                  <a:lnTo>
                    <a:pt x="364" y="570"/>
                  </a:lnTo>
                  <a:lnTo>
                    <a:pt x="364" y="570"/>
                  </a:lnTo>
                  <a:lnTo>
                    <a:pt x="362" y="570"/>
                  </a:lnTo>
                  <a:lnTo>
                    <a:pt x="360" y="570"/>
                  </a:lnTo>
                  <a:lnTo>
                    <a:pt x="357" y="570"/>
                  </a:lnTo>
                  <a:lnTo>
                    <a:pt x="355" y="573"/>
                  </a:lnTo>
                  <a:lnTo>
                    <a:pt x="355" y="573"/>
                  </a:lnTo>
                  <a:lnTo>
                    <a:pt x="355" y="573"/>
                  </a:lnTo>
                  <a:lnTo>
                    <a:pt x="355" y="575"/>
                  </a:lnTo>
                  <a:lnTo>
                    <a:pt x="355" y="575"/>
                  </a:lnTo>
                  <a:lnTo>
                    <a:pt x="355" y="575"/>
                  </a:lnTo>
                  <a:lnTo>
                    <a:pt x="353" y="575"/>
                  </a:lnTo>
                  <a:lnTo>
                    <a:pt x="353" y="575"/>
                  </a:lnTo>
                  <a:lnTo>
                    <a:pt x="353" y="577"/>
                  </a:lnTo>
                  <a:lnTo>
                    <a:pt x="353" y="577"/>
                  </a:lnTo>
                  <a:lnTo>
                    <a:pt x="353" y="577"/>
                  </a:lnTo>
                  <a:lnTo>
                    <a:pt x="353" y="577"/>
                  </a:lnTo>
                  <a:lnTo>
                    <a:pt x="353" y="580"/>
                  </a:lnTo>
                  <a:lnTo>
                    <a:pt x="353" y="580"/>
                  </a:lnTo>
                  <a:lnTo>
                    <a:pt x="353" y="582"/>
                  </a:lnTo>
                  <a:lnTo>
                    <a:pt x="355" y="585"/>
                  </a:lnTo>
                  <a:lnTo>
                    <a:pt x="355" y="585"/>
                  </a:lnTo>
                  <a:lnTo>
                    <a:pt x="357" y="585"/>
                  </a:lnTo>
                  <a:lnTo>
                    <a:pt x="357" y="585"/>
                  </a:lnTo>
                  <a:lnTo>
                    <a:pt x="357" y="587"/>
                  </a:lnTo>
                  <a:lnTo>
                    <a:pt x="360" y="587"/>
                  </a:lnTo>
                  <a:lnTo>
                    <a:pt x="360" y="589"/>
                  </a:lnTo>
                  <a:lnTo>
                    <a:pt x="360" y="589"/>
                  </a:lnTo>
                  <a:lnTo>
                    <a:pt x="360" y="589"/>
                  </a:lnTo>
                  <a:lnTo>
                    <a:pt x="360" y="589"/>
                  </a:lnTo>
                  <a:lnTo>
                    <a:pt x="362" y="589"/>
                  </a:lnTo>
                  <a:lnTo>
                    <a:pt x="362" y="589"/>
                  </a:lnTo>
                  <a:lnTo>
                    <a:pt x="362" y="589"/>
                  </a:lnTo>
                  <a:lnTo>
                    <a:pt x="362" y="589"/>
                  </a:lnTo>
                  <a:lnTo>
                    <a:pt x="362" y="589"/>
                  </a:lnTo>
                  <a:lnTo>
                    <a:pt x="364" y="589"/>
                  </a:lnTo>
                  <a:lnTo>
                    <a:pt x="364" y="589"/>
                  </a:lnTo>
                  <a:lnTo>
                    <a:pt x="364" y="589"/>
                  </a:lnTo>
                  <a:lnTo>
                    <a:pt x="364" y="589"/>
                  </a:lnTo>
                  <a:lnTo>
                    <a:pt x="367" y="589"/>
                  </a:lnTo>
                  <a:lnTo>
                    <a:pt x="367" y="587"/>
                  </a:lnTo>
                  <a:lnTo>
                    <a:pt x="367" y="589"/>
                  </a:lnTo>
                  <a:lnTo>
                    <a:pt x="369" y="589"/>
                  </a:lnTo>
                  <a:lnTo>
                    <a:pt x="369" y="589"/>
                  </a:lnTo>
                  <a:lnTo>
                    <a:pt x="372" y="589"/>
                  </a:lnTo>
                  <a:lnTo>
                    <a:pt x="374" y="587"/>
                  </a:lnTo>
                  <a:lnTo>
                    <a:pt x="374" y="589"/>
                  </a:lnTo>
                  <a:lnTo>
                    <a:pt x="376" y="589"/>
                  </a:lnTo>
                  <a:lnTo>
                    <a:pt x="376" y="587"/>
                  </a:lnTo>
                  <a:lnTo>
                    <a:pt x="379" y="589"/>
                  </a:lnTo>
                  <a:lnTo>
                    <a:pt x="379" y="589"/>
                  </a:lnTo>
                  <a:lnTo>
                    <a:pt x="381" y="589"/>
                  </a:lnTo>
                  <a:lnTo>
                    <a:pt x="381" y="589"/>
                  </a:lnTo>
                  <a:lnTo>
                    <a:pt x="383" y="587"/>
                  </a:lnTo>
                  <a:lnTo>
                    <a:pt x="383" y="587"/>
                  </a:lnTo>
                  <a:lnTo>
                    <a:pt x="383" y="585"/>
                  </a:lnTo>
                  <a:lnTo>
                    <a:pt x="386" y="585"/>
                  </a:lnTo>
                  <a:lnTo>
                    <a:pt x="386" y="585"/>
                  </a:lnTo>
                  <a:lnTo>
                    <a:pt x="388" y="587"/>
                  </a:lnTo>
                  <a:lnTo>
                    <a:pt x="391" y="587"/>
                  </a:lnTo>
                  <a:lnTo>
                    <a:pt x="393" y="587"/>
                  </a:lnTo>
                  <a:lnTo>
                    <a:pt x="393" y="589"/>
                  </a:lnTo>
                  <a:lnTo>
                    <a:pt x="395" y="589"/>
                  </a:lnTo>
                  <a:lnTo>
                    <a:pt x="395" y="592"/>
                  </a:lnTo>
                  <a:lnTo>
                    <a:pt x="398" y="592"/>
                  </a:lnTo>
                  <a:lnTo>
                    <a:pt x="400" y="589"/>
                  </a:lnTo>
                  <a:lnTo>
                    <a:pt x="402" y="587"/>
                  </a:lnTo>
                  <a:lnTo>
                    <a:pt x="402" y="587"/>
                  </a:lnTo>
                  <a:lnTo>
                    <a:pt x="402" y="587"/>
                  </a:lnTo>
                  <a:lnTo>
                    <a:pt x="405" y="587"/>
                  </a:lnTo>
                  <a:lnTo>
                    <a:pt x="405" y="587"/>
                  </a:lnTo>
                  <a:lnTo>
                    <a:pt x="405" y="587"/>
                  </a:lnTo>
                  <a:lnTo>
                    <a:pt x="405" y="585"/>
                  </a:lnTo>
                  <a:lnTo>
                    <a:pt x="405" y="585"/>
                  </a:lnTo>
                  <a:lnTo>
                    <a:pt x="405" y="585"/>
                  </a:lnTo>
                  <a:lnTo>
                    <a:pt x="405" y="585"/>
                  </a:lnTo>
                  <a:lnTo>
                    <a:pt x="405" y="582"/>
                  </a:lnTo>
                  <a:lnTo>
                    <a:pt x="405" y="582"/>
                  </a:lnTo>
                  <a:lnTo>
                    <a:pt x="405" y="580"/>
                  </a:lnTo>
                  <a:lnTo>
                    <a:pt x="407" y="580"/>
                  </a:lnTo>
                  <a:lnTo>
                    <a:pt x="412" y="577"/>
                  </a:lnTo>
                  <a:lnTo>
                    <a:pt x="414" y="577"/>
                  </a:lnTo>
                  <a:lnTo>
                    <a:pt x="414" y="577"/>
                  </a:lnTo>
                  <a:lnTo>
                    <a:pt x="417" y="577"/>
                  </a:lnTo>
                  <a:lnTo>
                    <a:pt x="417" y="580"/>
                  </a:lnTo>
                  <a:lnTo>
                    <a:pt x="419" y="580"/>
                  </a:lnTo>
                  <a:lnTo>
                    <a:pt x="419" y="580"/>
                  </a:lnTo>
                  <a:lnTo>
                    <a:pt x="419" y="580"/>
                  </a:lnTo>
                  <a:lnTo>
                    <a:pt x="421" y="580"/>
                  </a:lnTo>
                  <a:lnTo>
                    <a:pt x="421" y="580"/>
                  </a:lnTo>
                  <a:lnTo>
                    <a:pt x="424" y="582"/>
                  </a:lnTo>
                  <a:lnTo>
                    <a:pt x="424" y="582"/>
                  </a:lnTo>
                  <a:lnTo>
                    <a:pt x="426" y="582"/>
                  </a:lnTo>
                  <a:lnTo>
                    <a:pt x="426" y="580"/>
                  </a:lnTo>
                  <a:lnTo>
                    <a:pt x="428" y="580"/>
                  </a:lnTo>
                  <a:lnTo>
                    <a:pt x="428" y="577"/>
                  </a:lnTo>
                  <a:lnTo>
                    <a:pt x="428" y="577"/>
                  </a:lnTo>
                  <a:lnTo>
                    <a:pt x="428" y="577"/>
                  </a:lnTo>
                  <a:lnTo>
                    <a:pt x="428" y="575"/>
                  </a:lnTo>
                  <a:lnTo>
                    <a:pt x="431" y="575"/>
                  </a:lnTo>
                  <a:lnTo>
                    <a:pt x="428" y="575"/>
                  </a:lnTo>
                  <a:close/>
                  <a:moveTo>
                    <a:pt x="353" y="537"/>
                  </a:moveTo>
                  <a:lnTo>
                    <a:pt x="353" y="537"/>
                  </a:lnTo>
                  <a:lnTo>
                    <a:pt x="353" y="537"/>
                  </a:lnTo>
                  <a:lnTo>
                    <a:pt x="353" y="537"/>
                  </a:lnTo>
                  <a:lnTo>
                    <a:pt x="353" y="535"/>
                  </a:lnTo>
                  <a:lnTo>
                    <a:pt x="353" y="535"/>
                  </a:lnTo>
                  <a:lnTo>
                    <a:pt x="350" y="535"/>
                  </a:lnTo>
                  <a:lnTo>
                    <a:pt x="350" y="537"/>
                  </a:lnTo>
                  <a:lnTo>
                    <a:pt x="350" y="537"/>
                  </a:lnTo>
                  <a:lnTo>
                    <a:pt x="353" y="537"/>
                  </a:lnTo>
                  <a:lnTo>
                    <a:pt x="353" y="537"/>
                  </a:lnTo>
                  <a:close/>
                  <a:moveTo>
                    <a:pt x="341" y="528"/>
                  </a:moveTo>
                  <a:lnTo>
                    <a:pt x="341" y="528"/>
                  </a:lnTo>
                  <a:lnTo>
                    <a:pt x="338" y="528"/>
                  </a:lnTo>
                  <a:lnTo>
                    <a:pt x="338" y="528"/>
                  </a:lnTo>
                  <a:lnTo>
                    <a:pt x="336" y="523"/>
                  </a:lnTo>
                  <a:lnTo>
                    <a:pt x="336" y="523"/>
                  </a:lnTo>
                  <a:lnTo>
                    <a:pt x="334" y="523"/>
                  </a:lnTo>
                  <a:lnTo>
                    <a:pt x="336" y="525"/>
                  </a:lnTo>
                  <a:lnTo>
                    <a:pt x="338" y="528"/>
                  </a:lnTo>
                  <a:lnTo>
                    <a:pt x="338" y="528"/>
                  </a:lnTo>
                  <a:lnTo>
                    <a:pt x="338" y="530"/>
                  </a:lnTo>
                  <a:lnTo>
                    <a:pt x="338" y="530"/>
                  </a:lnTo>
                  <a:lnTo>
                    <a:pt x="338" y="530"/>
                  </a:lnTo>
                  <a:lnTo>
                    <a:pt x="341" y="530"/>
                  </a:lnTo>
                  <a:lnTo>
                    <a:pt x="341" y="530"/>
                  </a:lnTo>
                  <a:lnTo>
                    <a:pt x="341" y="530"/>
                  </a:lnTo>
                  <a:lnTo>
                    <a:pt x="341" y="530"/>
                  </a:lnTo>
                  <a:lnTo>
                    <a:pt x="341" y="528"/>
                  </a:lnTo>
                  <a:close/>
                  <a:moveTo>
                    <a:pt x="400" y="499"/>
                  </a:moveTo>
                  <a:lnTo>
                    <a:pt x="400" y="497"/>
                  </a:lnTo>
                  <a:lnTo>
                    <a:pt x="400" y="495"/>
                  </a:lnTo>
                  <a:lnTo>
                    <a:pt x="398" y="497"/>
                  </a:lnTo>
                  <a:lnTo>
                    <a:pt x="398" y="497"/>
                  </a:lnTo>
                  <a:lnTo>
                    <a:pt x="398" y="499"/>
                  </a:lnTo>
                  <a:lnTo>
                    <a:pt x="400" y="499"/>
                  </a:lnTo>
                  <a:lnTo>
                    <a:pt x="400" y="499"/>
                  </a:lnTo>
                  <a:close/>
                  <a:moveTo>
                    <a:pt x="265" y="450"/>
                  </a:moveTo>
                  <a:lnTo>
                    <a:pt x="265" y="450"/>
                  </a:lnTo>
                  <a:lnTo>
                    <a:pt x="265" y="450"/>
                  </a:lnTo>
                  <a:lnTo>
                    <a:pt x="265" y="450"/>
                  </a:lnTo>
                  <a:lnTo>
                    <a:pt x="263" y="450"/>
                  </a:lnTo>
                  <a:lnTo>
                    <a:pt x="263" y="450"/>
                  </a:lnTo>
                  <a:lnTo>
                    <a:pt x="263" y="452"/>
                  </a:lnTo>
                  <a:lnTo>
                    <a:pt x="263" y="452"/>
                  </a:lnTo>
                  <a:lnTo>
                    <a:pt x="263" y="452"/>
                  </a:lnTo>
                  <a:lnTo>
                    <a:pt x="263" y="454"/>
                  </a:lnTo>
                  <a:lnTo>
                    <a:pt x="263" y="454"/>
                  </a:lnTo>
                  <a:lnTo>
                    <a:pt x="263" y="454"/>
                  </a:lnTo>
                  <a:lnTo>
                    <a:pt x="263" y="452"/>
                  </a:lnTo>
                  <a:lnTo>
                    <a:pt x="265" y="452"/>
                  </a:lnTo>
                  <a:lnTo>
                    <a:pt x="265" y="452"/>
                  </a:lnTo>
                  <a:lnTo>
                    <a:pt x="265" y="452"/>
                  </a:lnTo>
                  <a:lnTo>
                    <a:pt x="265" y="450"/>
                  </a:lnTo>
                  <a:lnTo>
                    <a:pt x="265" y="450"/>
                  </a:lnTo>
                  <a:close/>
                  <a:moveTo>
                    <a:pt x="227" y="364"/>
                  </a:moveTo>
                  <a:lnTo>
                    <a:pt x="225" y="364"/>
                  </a:lnTo>
                  <a:lnTo>
                    <a:pt x="225" y="364"/>
                  </a:lnTo>
                  <a:lnTo>
                    <a:pt x="222" y="367"/>
                  </a:lnTo>
                  <a:lnTo>
                    <a:pt x="222" y="367"/>
                  </a:lnTo>
                  <a:lnTo>
                    <a:pt x="222" y="369"/>
                  </a:lnTo>
                  <a:lnTo>
                    <a:pt x="222" y="369"/>
                  </a:lnTo>
                  <a:lnTo>
                    <a:pt x="225" y="369"/>
                  </a:lnTo>
                  <a:lnTo>
                    <a:pt x="225" y="369"/>
                  </a:lnTo>
                  <a:lnTo>
                    <a:pt x="225" y="369"/>
                  </a:lnTo>
                  <a:lnTo>
                    <a:pt x="225" y="367"/>
                  </a:lnTo>
                  <a:lnTo>
                    <a:pt x="227" y="367"/>
                  </a:lnTo>
                  <a:lnTo>
                    <a:pt x="227" y="367"/>
                  </a:lnTo>
                  <a:lnTo>
                    <a:pt x="227" y="367"/>
                  </a:lnTo>
                  <a:lnTo>
                    <a:pt x="227" y="364"/>
                  </a:lnTo>
                  <a:lnTo>
                    <a:pt x="230" y="364"/>
                  </a:lnTo>
                  <a:lnTo>
                    <a:pt x="230" y="364"/>
                  </a:lnTo>
                  <a:lnTo>
                    <a:pt x="227" y="364"/>
                  </a:lnTo>
                  <a:lnTo>
                    <a:pt x="227" y="364"/>
                  </a:lnTo>
                  <a:close/>
                  <a:moveTo>
                    <a:pt x="17" y="0"/>
                  </a:moveTo>
                  <a:lnTo>
                    <a:pt x="14" y="19"/>
                  </a:lnTo>
                  <a:lnTo>
                    <a:pt x="14" y="40"/>
                  </a:lnTo>
                  <a:lnTo>
                    <a:pt x="14" y="61"/>
                  </a:lnTo>
                  <a:lnTo>
                    <a:pt x="12" y="83"/>
                  </a:lnTo>
                  <a:lnTo>
                    <a:pt x="12" y="104"/>
                  </a:lnTo>
                  <a:lnTo>
                    <a:pt x="12" y="125"/>
                  </a:lnTo>
                  <a:lnTo>
                    <a:pt x="9" y="144"/>
                  </a:lnTo>
                  <a:lnTo>
                    <a:pt x="9" y="165"/>
                  </a:lnTo>
                  <a:lnTo>
                    <a:pt x="7" y="187"/>
                  </a:lnTo>
                  <a:lnTo>
                    <a:pt x="7" y="208"/>
                  </a:lnTo>
                  <a:lnTo>
                    <a:pt x="5" y="229"/>
                  </a:lnTo>
                  <a:lnTo>
                    <a:pt x="5" y="248"/>
                  </a:lnTo>
                  <a:lnTo>
                    <a:pt x="5" y="270"/>
                  </a:lnTo>
                  <a:lnTo>
                    <a:pt x="2" y="291"/>
                  </a:lnTo>
                  <a:lnTo>
                    <a:pt x="2" y="312"/>
                  </a:lnTo>
                  <a:lnTo>
                    <a:pt x="0" y="331"/>
                  </a:lnTo>
                  <a:lnTo>
                    <a:pt x="5" y="331"/>
                  </a:lnTo>
                  <a:lnTo>
                    <a:pt x="7" y="331"/>
                  </a:lnTo>
                  <a:lnTo>
                    <a:pt x="7" y="331"/>
                  </a:lnTo>
                  <a:lnTo>
                    <a:pt x="9" y="331"/>
                  </a:lnTo>
                  <a:lnTo>
                    <a:pt x="12" y="331"/>
                  </a:lnTo>
                  <a:lnTo>
                    <a:pt x="14" y="331"/>
                  </a:lnTo>
                  <a:lnTo>
                    <a:pt x="17" y="331"/>
                  </a:lnTo>
                  <a:lnTo>
                    <a:pt x="19" y="329"/>
                  </a:lnTo>
                  <a:lnTo>
                    <a:pt x="24" y="329"/>
                  </a:lnTo>
                  <a:lnTo>
                    <a:pt x="24" y="329"/>
                  </a:lnTo>
                  <a:lnTo>
                    <a:pt x="26" y="329"/>
                  </a:lnTo>
                  <a:lnTo>
                    <a:pt x="38" y="329"/>
                  </a:lnTo>
                  <a:lnTo>
                    <a:pt x="47" y="326"/>
                  </a:lnTo>
                  <a:lnTo>
                    <a:pt x="54" y="326"/>
                  </a:lnTo>
                  <a:lnTo>
                    <a:pt x="57" y="326"/>
                  </a:lnTo>
                  <a:lnTo>
                    <a:pt x="57" y="326"/>
                  </a:lnTo>
                  <a:lnTo>
                    <a:pt x="64" y="326"/>
                  </a:lnTo>
                  <a:lnTo>
                    <a:pt x="66" y="326"/>
                  </a:lnTo>
                  <a:lnTo>
                    <a:pt x="78" y="326"/>
                  </a:lnTo>
                  <a:lnTo>
                    <a:pt x="85" y="326"/>
                  </a:lnTo>
                  <a:lnTo>
                    <a:pt x="90" y="326"/>
                  </a:lnTo>
                  <a:lnTo>
                    <a:pt x="92" y="326"/>
                  </a:lnTo>
                  <a:lnTo>
                    <a:pt x="99" y="324"/>
                  </a:lnTo>
                  <a:lnTo>
                    <a:pt x="104" y="319"/>
                  </a:lnTo>
                  <a:lnTo>
                    <a:pt x="106" y="319"/>
                  </a:lnTo>
                  <a:lnTo>
                    <a:pt x="109" y="319"/>
                  </a:lnTo>
                  <a:lnTo>
                    <a:pt x="116" y="322"/>
                  </a:lnTo>
                  <a:lnTo>
                    <a:pt x="125" y="326"/>
                  </a:lnTo>
                  <a:lnTo>
                    <a:pt x="137" y="334"/>
                  </a:lnTo>
                  <a:lnTo>
                    <a:pt x="144" y="341"/>
                  </a:lnTo>
                  <a:lnTo>
                    <a:pt x="151" y="345"/>
                  </a:lnTo>
                  <a:lnTo>
                    <a:pt x="154" y="345"/>
                  </a:lnTo>
                  <a:lnTo>
                    <a:pt x="156" y="350"/>
                  </a:lnTo>
                  <a:lnTo>
                    <a:pt x="156" y="350"/>
                  </a:lnTo>
                  <a:lnTo>
                    <a:pt x="159" y="353"/>
                  </a:lnTo>
                  <a:lnTo>
                    <a:pt x="161" y="353"/>
                  </a:lnTo>
                  <a:lnTo>
                    <a:pt x="163" y="353"/>
                  </a:lnTo>
                  <a:lnTo>
                    <a:pt x="166" y="350"/>
                  </a:lnTo>
                  <a:lnTo>
                    <a:pt x="168" y="350"/>
                  </a:lnTo>
                  <a:lnTo>
                    <a:pt x="168" y="350"/>
                  </a:lnTo>
                  <a:lnTo>
                    <a:pt x="168" y="353"/>
                  </a:lnTo>
                  <a:lnTo>
                    <a:pt x="170" y="353"/>
                  </a:lnTo>
                  <a:lnTo>
                    <a:pt x="170" y="353"/>
                  </a:lnTo>
                  <a:lnTo>
                    <a:pt x="170" y="353"/>
                  </a:lnTo>
                  <a:lnTo>
                    <a:pt x="170" y="350"/>
                  </a:lnTo>
                  <a:lnTo>
                    <a:pt x="170" y="350"/>
                  </a:lnTo>
                  <a:lnTo>
                    <a:pt x="170" y="350"/>
                  </a:lnTo>
                  <a:lnTo>
                    <a:pt x="170" y="348"/>
                  </a:lnTo>
                  <a:lnTo>
                    <a:pt x="170" y="348"/>
                  </a:lnTo>
                  <a:lnTo>
                    <a:pt x="173" y="348"/>
                  </a:lnTo>
                  <a:lnTo>
                    <a:pt x="173" y="348"/>
                  </a:lnTo>
                  <a:lnTo>
                    <a:pt x="175" y="345"/>
                  </a:lnTo>
                  <a:lnTo>
                    <a:pt x="177" y="345"/>
                  </a:lnTo>
                  <a:lnTo>
                    <a:pt x="180" y="348"/>
                  </a:lnTo>
                  <a:lnTo>
                    <a:pt x="182" y="348"/>
                  </a:lnTo>
                  <a:lnTo>
                    <a:pt x="185" y="348"/>
                  </a:lnTo>
                  <a:lnTo>
                    <a:pt x="187" y="348"/>
                  </a:lnTo>
                  <a:lnTo>
                    <a:pt x="187" y="348"/>
                  </a:lnTo>
                  <a:lnTo>
                    <a:pt x="189" y="350"/>
                  </a:lnTo>
                  <a:lnTo>
                    <a:pt x="189" y="350"/>
                  </a:lnTo>
                  <a:lnTo>
                    <a:pt x="194" y="355"/>
                  </a:lnTo>
                  <a:lnTo>
                    <a:pt x="194" y="355"/>
                  </a:lnTo>
                  <a:lnTo>
                    <a:pt x="194" y="355"/>
                  </a:lnTo>
                  <a:lnTo>
                    <a:pt x="194" y="355"/>
                  </a:lnTo>
                  <a:lnTo>
                    <a:pt x="194" y="357"/>
                  </a:lnTo>
                  <a:lnTo>
                    <a:pt x="194" y="357"/>
                  </a:lnTo>
                  <a:lnTo>
                    <a:pt x="196" y="357"/>
                  </a:lnTo>
                  <a:lnTo>
                    <a:pt x="196" y="357"/>
                  </a:lnTo>
                  <a:lnTo>
                    <a:pt x="196" y="355"/>
                  </a:lnTo>
                  <a:lnTo>
                    <a:pt x="196" y="355"/>
                  </a:lnTo>
                  <a:lnTo>
                    <a:pt x="199" y="355"/>
                  </a:lnTo>
                  <a:lnTo>
                    <a:pt x="199" y="357"/>
                  </a:lnTo>
                  <a:lnTo>
                    <a:pt x="204" y="360"/>
                  </a:lnTo>
                  <a:lnTo>
                    <a:pt x="204" y="362"/>
                  </a:lnTo>
                  <a:lnTo>
                    <a:pt x="204" y="362"/>
                  </a:lnTo>
                  <a:lnTo>
                    <a:pt x="204" y="362"/>
                  </a:lnTo>
                  <a:lnTo>
                    <a:pt x="204" y="362"/>
                  </a:lnTo>
                  <a:lnTo>
                    <a:pt x="204" y="362"/>
                  </a:lnTo>
                  <a:lnTo>
                    <a:pt x="206" y="362"/>
                  </a:lnTo>
                  <a:lnTo>
                    <a:pt x="206" y="362"/>
                  </a:lnTo>
                  <a:lnTo>
                    <a:pt x="206" y="362"/>
                  </a:lnTo>
                  <a:lnTo>
                    <a:pt x="206" y="362"/>
                  </a:lnTo>
                  <a:lnTo>
                    <a:pt x="208" y="362"/>
                  </a:lnTo>
                  <a:lnTo>
                    <a:pt x="208" y="362"/>
                  </a:lnTo>
                  <a:lnTo>
                    <a:pt x="208" y="362"/>
                  </a:lnTo>
                  <a:lnTo>
                    <a:pt x="211" y="362"/>
                  </a:lnTo>
                  <a:lnTo>
                    <a:pt x="211" y="362"/>
                  </a:lnTo>
                  <a:lnTo>
                    <a:pt x="213" y="362"/>
                  </a:lnTo>
                  <a:lnTo>
                    <a:pt x="213" y="362"/>
                  </a:lnTo>
                  <a:lnTo>
                    <a:pt x="215" y="362"/>
                  </a:lnTo>
                  <a:lnTo>
                    <a:pt x="218" y="362"/>
                  </a:lnTo>
                  <a:lnTo>
                    <a:pt x="218" y="362"/>
                  </a:lnTo>
                  <a:lnTo>
                    <a:pt x="218" y="362"/>
                  </a:lnTo>
                  <a:lnTo>
                    <a:pt x="218" y="362"/>
                  </a:lnTo>
                  <a:lnTo>
                    <a:pt x="218" y="362"/>
                  </a:lnTo>
                  <a:lnTo>
                    <a:pt x="218" y="362"/>
                  </a:lnTo>
                  <a:lnTo>
                    <a:pt x="220" y="362"/>
                  </a:lnTo>
                  <a:lnTo>
                    <a:pt x="220" y="362"/>
                  </a:lnTo>
                  <a:lnTo>
                    <a:pt x="220" y="362"/>
                  </a:lnTo>
                  <a:lnTo>
                    <a:pt x="220" y="360"/>
                  </a:lnTo>
                  <a:lnTo>
                    <a:pt x="218" y="360"/>
                  </a:lnTo>
                  <a:lnTo>
                    <a:pt x="218" y="360"/>
                  </a:lnTo>
                  <a:lnTo>
                    <a:pt x="218" y="360"/>
                  </a:lnTo>
                  <a:lnTo>
                    <a:pt x="218" y="360"/>
                  </a:lnTo>
                  <a:lnTo>
                    <a:pt x="218" y="357"/>
                  </a:lnTo>
                  <a:lnTo>
                    <a:pt x="218" y="357"/>
                  </a:lnTo>
                  <a:lnTo>
                    <a:pt x="218" y="357"/>
                  </a:lnTo>
                  <a:lnTo>
                    <a:pt x="218" y="357"/>
                  </a:lnTo>
                  <a:lnTo>
                    <a:pt x="220" y="357"/>
                  </a:lnTo>
                  <a:lnTo>
                    <a:pt x="220" y="357"/>
                  </a:lnTo>
                  <a:lnTo>
                    <a:pt x="220" y="357"/>
                  </a:lnTo>
                  <a:lnTo>
                    <a:pt x="220" y="360"/>
                  </a:lnTo>
                  <a:lnTo>
                    <a:pt x="222" y="360"/>
                  </a:lnTo>
                  <a:lnTo>
                    <a:pt x="222" y="360"/>
                  </a:lnTo>
                  <a:lnTo>
                    <a:pt x="225" y="360"/>
                  </a:lnTo>
                  <a:lnTo>
                    <a:pt x="225" y="360"/>
                  </a:lnTo>
                  <a:lnTo>
                    <a:pt x="225" y="360"/>
                  </a:lnTo>
                  <a:lnTo>
                    <a:pt x="225" y="357"/>
                  </a:lnTo>
                  <a:lnTo>
                    <a:pt x="225" y="357"/>
                  </a:lnTo>
                  <a:lnTo>
                    <a:pt x="227" y="355"/>
                  </a:lnTo>
                  <a:lnTo>
                    <a:pt x="227" y="355"/>
                  </a:lnTo>
                  <a:lnTo>
                    <a:pt x="230" y="357"/>
                  </a:lnTo>
                  <a:lnTo>
                    <a:pt x="230" y="357"/>
                  </a:lnTo>
                  <a:lnTo>
                    <a:pt x="230" y="357"/>
                  </a:lnTo>
                  <a:lnTo>
                    <a:pt x="230" y="357"/>
                  </a:lnTo>
                  <a:lnTo>
                    <a:pt x="230" y="357"/>
                  </a:lnTo>
                  <a:lnTo>
                    <a:pt x="230" y="360"/>
                  </a:lnTo>
                  <a:lnTo>
                    <a:pt x="230" y="360"/>
                  </a:lnTo>
                  <a:lnTo>
                    <a:pt x="230" y="360"/>
                  </a:lnTo>
                  <a:lnTo>
                    <a:pt x="230" y="360"/>
                  </a:lnTo>
                  <a:lnTo>
                    <a:pt x="230" y="360"/>
                  </a:lnTo>
                  <a:lnTo>
                    <a:pt x="230" y="360"/>
                  </a:lnTo>
                  <a:lnTo>
                    <a:pt x="230" y="362"/>
                  </a:lnTo>
                  <a:lnTo>
                    <a:pt x="230" y="362"/>
                  </a:lnTo>
                  <a:lnTo>
                    <a:pt x="230" y="362"/>
                  </a:lnTo>
                  <a:lnTo>
                    <a:pt x="230" y="362"/>
                  </a:lnTo>
                  <a:lnTo>
                    <a:pt x="232" y="362"/>
                  </a:lnTo>
                  <a:lnTo>
                    <a:pt x="232" y="362"/>
                  </a:lnTo>
                  <a:lnTo>
                    <a:pt x="234" y="362"/>
                  </a:lnTo>
                  <a:lnTo>
                    <a:pt x="234" y="362"/>
                  </a:lnTo>
                  <a:lnTo>
                    <a:pt x="234" y="362"/>
                  </a:lnTo>
                  <a:lnTo>
                    <a:pt x="234" y="364"/>
                  </a:lnTo>
                  <a:lnTo>
                    <a:pt x="234" y="364"/>
                  </a:lnTo>
                  <a:lnTo>
                    <a:pt x="234" y="367"/>
                  </a:lnTo>
                  <a:lnTo>
                    <a:pt x="234" y="367"/>
                  </a:lnTo>
                  <a:lnTo>
                    <a:pt x="234" y="367"/>
                  </a:lnTo>
                  <a:lnTo>
                    <a:pt x="234" y="364"/>
                  </a:lnTo>
                  <a:lnTo>
                    <a:pt x="237" y="364"/>
                  </a:lnTo>
                  <a:lnTo>
                    <a:pt x="237" y="364"/>
                  </a:lnTo>
                  <a:lnTo>
                    <a:pt x="237" y="364"/>
                  </a:lnTo>
                  <a:lnTo>
                    <a:pt x="237" y="367"/>
                  </a:lnTo>
                  <a:lnTo>
                    <a:pt x="239" y="369"/>
                  </a:lnTo>
                  <a:lnTo>
                    <a:pt x="239" y="369"/>
                  </a:lnTo>
                  <a:lnTo>
                    <a:pt x="239" y="371"/>
                  </a:lnTo>
                  <a:lnTo>
                    <a:pt x="241" y="371"/>
                  </a:lnTo>
                  <a:lnTo>
                    <a:pt x="241" y="374"/>
                  </a:lnTo>
                  <a:lnTo>
                    <a:pt x="241" y="374"/>
                  </a:lnTo>
                  <a:lnTo>
                    <a:pt x="241" y="374"/>
                  </a:lnTo>
                  <a:lnTo>
                    <a:pt x="239" y="374"/>
                  </a:lnTo>
                  <a:lnTo>
                    <a:pt x="239" y="374"/>
                  </a:lnTo>
                  <a:lnTo>
                    <a:pt x="239" y="374"/>
                  </a:lnTo>
                  <a:lnTo>
                    <a:pt x="239" y="374"/>
                  </a:lnTo>
                  <a:lnTo>
                    <a:pt x="239" y="376"/>
                  </a:lnTo>
                  <a:lnTo>
                    <a:pt x="237" y="376"/>
                  </a:lnTo>
                  <a:lnTo>
                    <a:pt x="237" y="376"/>
                  </a:lnTo>
                  <a:lnTo>
                    <a:pt x="237" y="379"/>
                  </a:lnTo>
                  <a:lnTo>
                    <a:pt x="237" y="379"/>
                  </a:lnTo>
                  <a:lnTo>
                    <a:pt x="237" y="381"/>
                  </a:lnTo>
                  <a:lnTo>
                    <a:pt x="237" y="381"/>
                  </a:lnTo>
                  <a:lnTo>
                    <a:pt x="237" y="381"/>
                  </a:lnTo>
                  <a:lnTo>
                    <a:pt x="237" y="381"/>
                  </a:lnTo>
                  <a:lnTo>
                    <a:pt x="237" y="381"/>
                  </a:lnTo>
                  <a:lnTo>
                    <a:pt x="237" y="381"/>
                  </a:lnTo>
                  <a:lnTo>
                    <a:pt x="237" y="383"/>
                  </a:lnTo>
                  <a:lnTo>
                    <a:pt x="237" y="383"/>
                  </a:lnTo>
                  <a:lnTo>
                    <a:pt x="239" y="383"/>
                  </a:lnTo>
                  <a:lnTo>
                    <a:pt x="239" y="381"/>
                  </a:lnTo>
                  <a:lnTo>
                    <a:pt x="239" y="381"/>
                  </a:lnTo>
                  <a:lnTo>
                    <a:pt x="239" y="381"/>
                  </a:lnTo>
                  <a:lnTo>
                    <a:pt x="239" y="381"/>
                  </a:lnTo>
                  <a:lnTo>
                    <a:pt x="241" y="379"/>
                  </a:lnTo>
                  <a:lnTo>
                    <a:pt x="241" y="379"/>
                  </a:lnTo>
                  <a:lnTo>
                    <a:pt x="241" y="379"/>
                  </a:lnTo>
                  <a:lnTo>
                    <a:pt x="244" y="381"/>
                  </a:lnTo>
                  <a:lnTo>
                    <a:pt x="244" y="379"/>
                  </a:lnTo>
                  <a:lnTo>
                    <a:pt x="246" y="379"/>
                  </a:lnTo>
                  <a:lnTo>
                    <a:pt x="246" y="379"/>
                  </a:lnTo>
                  <a:lnTo>
                    <a:pt x="246" y="376"/>
                  </a:lnTo>
                  <a:lnTo>
                    <a:pt x="248" y="376"/>
                  </a:lnTo>
                  <a:lnTo>
                    <a:pt x="248" y="379"/>
                  </a:lnTo>
                  <a:lnTo>
                    <a:pt x="248" y="379"/>
                  </a:lnTo>
                  <a:lnTo>
                    <a:pt x="248" y="376"/>
                  </a:lnTo>
                  <a:lnTo>
                    <a:pt x="248" y="376"/>
                  </a:lnTo>
                  <a:lnTo>
                    <a:pt x="251" y="376"/>
                  </a:lnTo>
                  <a:lnTo>
                    <a:pt x="251" y="376"/>
                  </a:lnTo>
                  <a:lnTo>
                    <a:pt x="251" y="376"/>
                  </a:lnTo>
                  <a:lnTo>
                    <a:pt x="253" y="379"/>
                  </a:lnTo>
                  <a:lnTo>
                    <a:pt x="256" y="381"/>
                  </a:lnTo>
                  <a:lnTo>
                    <a:pt x="256" y="383"/>
                  </a:lnTo>
                  <a:lnTo>
                    <a:pt x="258" y="386"/>
                  </a:lnTo>
                  <a:lnTo>
                    <a:pt x="258" y="388"/>
                  </a:lnTo>
                  <a:lnTo>
                    <a:pt x="258" y="390"/>
                  </a:lnTo>
                  <a:lnTo>
                    <a:pt x="258" y="390"/>
                  </a:lnTo>
                  <a:lnTo>
                    <a:pt x="256" y="393"/>
                  </a:lnTo>
                  <a:lnTo>
                    <a:pt x="256" y="393"/>
                  </a:lnTo>
                  <a:lnTo>
                    <a:pt x="256" y="393"/>
                  </a:lnTo>
                  <a:lnTo>
                    <a:pt x="256" y="395"/>
                  </a:lnTo>
                  <a:lnTo>
                    <a:pt x="253" y="395"/>
                  </a:lnTo>
                  <a:lnTo>
                    <a:pt x="253" y="395"/>
                  </a:lnTo>
                  <a:lnTo>
                    <a:pt x="253" y="398"/>
                  </a:lnTo>
                  <a:lnTo>
                    <a:pt x="253" y="398"/>
                  </a:lnTo>
                  <a:lnTo>
                    <a:pt x="253" y="398"/>
                  </a:lnTo>
                  <a:lnTo>
                    <a:pt x="253" y="398"/>
                  </a:lnTo>
                  <a:lnTo>
                    <a:pt x="253" y="395"/>
                  </a:lnTo>
                  <a:lnTo>
                    <a:pt x="253" y="395"/>
                  </a:lnTo>
                  <a:lnTo>
                    <a:pt x="253" y="395"/>
                  </a:lnTo>
                  <a:lnTo>
                    <a:pt x="253" y="395"/>
                  </a:lnTo>
                  <a:lnTo>
                    <a:pt x="253" y="393"/>
                  </a:lnTo>
                  <a:lnTo>
                    <a:pt x="253" y="393"/>
                  </a:lnTo>
                  <a:lnTo>
                    <a:pt x="253" y="393"/>
                  </a:lnTo>
                  <a:lnTo>
                    <a:pt x="248" y="393"/>
                  </a:lnTo>
                  <a:lnTo>
                    <a:pt x="248" y="393"/>
                  </a:lnTo>
                  <a:lnTo>
                    <a:pt x="246" y="393"/>
                  </a:lnTo>
                  <a:lnTo>
                    <a:pt x="246" y="393"/>
                  </a:lnTo>
                  <a:lnTo>
                    <a:pt x="246" y="393"/>
                  </a:lnTo>
                  <a:lnTo>
                    <a:pt x="248" y="395"/>
                  </a:lnTo>
                  <a:lnTo>
                    <a:pt x="248" y="398"/>
                  </a:lnTo>
                  <a:lnTo>
                    <a:pt x="248" y="400"/>
                  </a:lnTo>
                  <a:lnTo>
                    <a:pt x="248" y="400"/>
                  </a:lnTo>
                  <a:lnTo>
                    <a:pt x="248" y="400"/>
                  </a:lnTo>
                  <a:lnTo>
                    <a:pt x="246" y="402"/>
                  </a:lnTo>
                  <a:lnTo>
                    <a:pt x="246" y="402"/>
                  </a:lnTo>
                  <a:lnTo>
                    <a:pt x="246" y="402"/>
                  </a:lnTo>
                  <a:lnTo>
                    <a:pt x="246" y="405"/>
                  </a:lnTo>
                  <a:lnTo>
                    <a:pt x="246" y="405"/>
                  </a:lnTo>
                  <a:lnTo>
                    <a:pt x="246" y="405"/>
                  </a:lnTo>
                  <a:lnTo>
                    <a:pt x="248" y="405"/>
                  </a:lnTo>
                  <a:lnTo>
                    <a:pt x="248" y="407"/>
                  </a:lnTo>
                  <a:lnTo>
                    <a:pt x="248" y="407"/>
                  </a:lnTo>
                  <a:lnTo>
                    <a:pt x="248" y="407"/>
                  </a:lnTo>
                  <a:lnTo>
                    <a:pt x="251" y="405"/>
                  </a:lnTo>
                  <a:lnTo>
                    <a:pt x="251" y="405"/>
                  </a:lnTo>
                  <a:lnTo>
                    <a:pt x="251" y="405"/>
                  </a:lnTo>
                  <a:lnTo>
                    <a:pt x="251" y="405"/>
                  </a:lnTo>
                  <a:lnTo>
                    <a:pt x="253" y="407"/>
                  </a:lnTo>
                  <a:lnTo>
                    <a:pt x="253" y="407"/>
                  </a:lnTo>
                  <a:lnTo>
                    <a:pt x="253" y="409"/>
                  </a:lnTo>
                  <a:lnTo>
                    <a:pt x="251" y="409"/>
                  </a:lnTo>
                  <a:lnTo>
                    <a:pt x="251" y="409"/>
                  </a:lnTo>
                  <a:lnTo>
                    <a:pt x="248" y="409"/>
                  </a:lnTo>
                  <a:lnTo>
                    <a:pt x="248" y="412"/>
                  </a:lnTo>
                  <a:lnTo>
                    <a:pt x="251" y="412"/>
                  </a:lnTo>
                  <a:lnTo>
                    <a:pt x="251" y="412"/>
                  </a:lnTo>
                  <a:lnTo>
                    <a:pt x="253" y="412"/>
                  </a:lnTo>
                  <a:lnTo>
                    <a:pt x="253" y="412"/>
                  </a:lnTo>
                  <a:lnTo>
                    <a:pt x="253" y="412"/>
                  </a:lnTo>
                  <a:lnTo>
                    <a:pt x="256" y="414"/>
                  </a:lnTo>
                  <a:lnTo>
                    <a:pt x="256" y="416"/>
                  </a:lnTo>
                  <a:lnTo>
                    <a:pt x="256" y="416"/>
                  </a:lnTo>
                  <a:lnTo>
                    <a:pt x="256" y="419"/>
                  </a:lnTo>
                  <a:lnTo>
                    <a:pt x="258" y="421"/>
                  </a:lnTo>
                  <a:lnTo>
                    <a:pt x="258" y="421"/>
                  </a:lnTo>
                  <a:lnTo>
                    <a:pt x="258" y="419"/>
                  </a:lnTo>
                  <a:lnTo>
                    <a:pt x="258" y="419"/>
                  </a:lnTo>
                  <a:lnTo>
                    <a:pt x="258" y="419"/>
                  </a:lnTo>
                  <a:lnTo>
                    <a:pt x="258" y="419"/>
                  </a:lnTo>
                  <a:lnTo>
                    <a:pt x="260" y="419"/>
                  </a:lnTo>
                  <a:lnTo>
                    <a:pt x="260" y="419"/>
                  </a:lnTo>
                  <a:lnTo>
                    <a:pt x="260" y="419"/>
                  </a:lnTo>
                  <a:lnTo>
                    <a:pt x="260" y="419"/>
                  </a:lnTo>
                  <a:lnTo>
                    <a:pt x="263" y="419"/>
                  </a:lnTo>
                  <a:lnTo>
                    <a:pt x="263" y="419"/>
                  </a:lnTo>
                  <a:lnTo>
                    <a:pt x="265" y="419"/>
                  </a:lnTo>
                  <a:lnTo>
                    <a:pt x="267" y="421"/>
                  </a:lnTo>
                  <a:lnTo>
                    <a:pt x="270" y="421"/>
                  </a:lnTo>
                  <a:lnTo>
                    <a:pt x="270" y="421"/>
                  </a:lnTo>
                  <a:lnTo>
                    <a:pt x="272" y="424"/>
                  </a:lnTo>
                  <a:lnTo>
                    <a:pt x="272" y="424"/>
                  </a:lnTo>
                  <a:lnTo>
                    <a:pt x="272" y="421"/>
                  </a:lnTo>
                  <a:lnTo>
                    <a:pt x="272" y="421"/>
                  </a:lnTo>
                  <a:lnTo>
                    <a:pt x="275" y="421"/>
                  </a:lnTo>
                  <a:lnTo>
                    <a:pt x="272" y="421"/>
                  </a:lnTo>
                  <a:lnTo>
                    <a:pt x="272" y="421"/>
                  </a:lnTo>
                  <a:lnTo>
                    <a:pt x="272" y="421"/>
                  </a:lnTo>
                  <a:lnTo>
                    <a:pt x="272" y="421"/>
                  </a:lnTo>
                  <a:lnTo>
                    <a:pt x="272" y="419"/>
                  </a:lnTo>
                  <a:lnTo>
                    <a:pt x="272" y="419"/>
                  </a:lnTo>
                  <a:lnTo>
                    <a:pt x="270" y="419"/>
                  </a:lnTo>
                  <a:lnTo>
                    <a:pt x="270" y="419"/>
                  </a:lnTo>
                  <a:lnTo>
                    <a:pt x="270" y="419"/>
                  </a:lnTo>
                  <a:lnTo>
                    <a:pt x="270" y="416"/>
                  </a:lnTo>
                  <a:lnTo>
                    <a:pt x="272" y="416"/>
                  </a:lnTo>
                  <a:lnTo>
                    <a:pt x="275" y="419"/>
                  </a:lnTo>
                  <a:lnTo>
                    <a:pt x="275" y="419"/>
                  </a:lnTo>
                  <a:lnTo>
                    <a:pt x="277" y="419"/>
                  </a:lnTo>
                  <a:lnTo>
                    <a:pt x="277" y="421"/>
                  </a:lnTo>
                  <a:lnTo>
                    <a:pt x="277" y="421"/>
                  </a:lnTo>
                  <a:lnTo>
                    <a:pt x="277" y="421"/>
                  </a:lnTo>
                  <a:lnTo>
                    <a:pt x="277" y="421"/>
                  </a:lnTo>
                  <a:lnTo>
                    <a:pt x="275" y="421"/>
                  </a:lnTo>
                  <a:lnTo>
                    <a:pt x="275" y="424"/>
                  </a:lnTo>
                  <a:lnTo>
                    <a:pt x="275" y="424"/>
                  </a:lnTo>
                  <a:lnTo>
                    <a:pt x="275" y="424"/>
                  </a:lnTo>
                  <a:lnTo>
                    <a:pt x="277" y="424"/>
                  </a:lnTo>
                  <a:lnTo>
                    <a:pt x="277" y="426"/>
                  </a:lnTo>
                  <a:lnTo>
                    <a:pt x="279" y="426"/>
                  </a:lnTo>
                  <a:lnTo>
                    <a:pt x="279" y="428"/>
                  </a:lnTo>
                  <a:lnTo>
                    <a:pt x="279" y="431"/>
                  </a:lnTo>
                  <a:lnTo>
                    <a:pt x="282" y="433"/>
                  </a:lnTo>
                  <a:lnTo>
                    <a:pt x="282" y="435"/>
                  </a:lnTo>
                  <a:lnTo>
                    <a:pt x="282" y="438"/>
                  </a:lnTo>
                  <a:lnTo>
                    <a:pt x="282" y="438"/>
                  </a:lnTo>
                  <a:lnTo>
                    <a:pt x="282" y="440"/>
                  </a:lnTo>
                  <a:lnTo>
                    <a:pt x="282" y="443"/>
                  </a:lnTo>
                  <a:lnTo>
                    <a:pt x="282" y="443"/>
                  </a:lnTo>
                  <a:lnTo>
                    <a:pt x="282" y="445"/>
                  </a:lnTo>
                  <a:lnTo>
                    <a:pt x="282" y="445"/>
                  </a:lnTo>
                  <a:lnTo>
                    <a:pt x="279" y="445"/>
                  </a:lnTo>
                  <a:lnTo>
                    <a:pt x="282" y="447"/>
                  </a:lnTo>
                  <a:lnTo>
                    <a:pt x="282" y="447"/>
                  </a:lnTo>
                  <a:lnTo>
                    <a:pt x="282" y="447"/>
                  </a:lnTo>
                  <a:lnTo>
                    <a:pt x="284" y="450"/>
                  </a:lnTo>
                  <a:lnTo>
                    <a:pt x="284" y="450"/>
                  </a:lnTo>
                  <a:lnTo>
                    <a:pt x="284" y="450"/>
                  </a:lnTo>
                  <a:lnTo>
                    <a:pt x="284" y="450"/>
                  </a:lnTo>
                  <a:lnTo>
                    <a:pt x="289" y="452"/>
                  </a:lnTo>
                  <a:lnTo>
                    <a:pt x="291" y="454"/>
                  </a:lnTo>
                  <a:lnTo>
                    <a:pt x="293" y="459"/>
                  </a:lnTo>
                  <a:lnTo>
                    <a:pt x="293" y="461"/>
                  </a:lnTo>
                  <a:lnTo>
                    <a:pt x="296" y="461"/>
                  </a:lnTo>
                  <a:lnTo>
                    <a:pt x="296" y="461"/>
                  </a:lnTo>
                  <a:lnTo>
                    <a:pt x="298" y="464"/>
                  </a:lnTo>
                  <a:lnTo>
                    <a:pt x="298" y="466"/>
                  </a:lnTo>
                  <a:lnTo>
                    <a:pt x="298" y="469"/>
                  </a:lnTo>
                  <a:lnTo>
                    <a:pt x="298" y="469"/>
                  </a:lnTo>
                  <a:lnTo>
                    <a:pt x="298" y="471"/>
                  </a:lnTo>
                  <a:lnTo>
                    <a:pt x="298" y="471"/>
                  </a:lnTo>
                  <a:lnTo>
                    <a:pt x="298" y="473"/>
                  </a:lnTo>
                  <a:lnTo>
                    <a:pt x="298" y="473"/>
                  </a:lnTo>
                  <a:lnTo>
                    <a:pt x="298" y="473"/>
                  </a:lnTo>
                  <a:lnTo>
                    <a:pt x="298" y="473"/>
                  </a:lnTo>
                  <a:lnTo>
                    <a:pt x="298" y="476"/>
                  </a:lnTo>
                  <a:lnTo>
                    <a:pt x="298" y="476"/>
                  </a:lnTo>
                  <a:lnTo>
                    <a:pt x="298" y="476"/>
                  </a:lnTo>
                  <a:lnTo>
                    <a:pt x="298" y="476"/>
                  </a:lnTo>
                  <a:lnTo>
                    <a:pt x="298" y="478"/>
                  </a:lnTo>
                  <a:lnTo>
                    <a:pt x="298" y="478"/>
                  </a:lnTo>
                  <a:lnTo>
                    <a:pt x="301" y="478"/>
                  </a:lnTo>
                  <a:lnTo>
                    <a:pt x="301" y="480"/>
                  </a:lnTo>
                  <a:lnTo>
                    <a:pt x="303" y="483"/>
                  </a:lnTo>
                  <a:lnTo>
                    <a:pt x="303" y="492"/>
                  </a:lnTo>
                  <a:lnTo>
                    <a:pt x="303" y="492"/>
                  </a:lnTo>
                  <a:lnTo>
                    <a:pt x="303" y="495"/>
                  </a:lnTo>
                  <a:lnTo>
                    <a:pt x="303" y="495"/>
                  </a:lnTo>
                  <a:lnTo>
                    <a:pt x="303" y="497"/>
                  </a:lnTo>
                  <a:lnTo>
                    <a:pt x="303" y="497"/>
                  </a:lnTo>
                  <a:lnTo>
                    <a:pt x="303" y="497"/>
                  </a:lnTo>
                  <a:lnTo>
                    <a:pt x="303" y="497"/>
                  </a:lnTo>
                  <a:lnTo>
                    <a:pt x="303" y="499"/>
                  </a:lnTo>
                  <a:lnTo>
                    <a:pt x="303" y="499"/>
                  </a:lnTo>
                  <a:lnTo>
                    <a:pt x="303" y="499"/>
                  </a:lnTo>
                  <a:lnTo>
                    <a:pt x="303" y="499"/>
                  </a:lnTo>
                  <a:lnTo>
                    <a:pt x="303" y="502"/>
                  </a:lnTo>
                  <a:lnTo>
                    <a:pt x="303" y="502"/>
                  </a:lnTo>
                  <a:lnTo>
                    <a:pt x="303" y="502"/>
                  </a:lnTo>
                  <a:lnTo>
                    <a:pt x="303" y="502"/>
                  </a:lnTo>
                  <a:lnTo>
                    <a:pt x="303" y="502"/>
                  </a:lnTo>
                  <a:lnTo>
                    <a:pt x="303" y="502"/>
                  </a:lnTo>
                  <a:lnTo>
                    <a:pt x="303" y="502"/>
                  </a:lnTo>
                  <a:lnTo>
                    <a:pt x="305" y="502"/>
                  </a:lnTo>
                  <a:lnTo>
                    <a:pt x="305" y="499"/>
                  </a:lnTo>
                  <a:lnTo>
                    <a:pt x="305" y="499"/>
                  </a:lnTo>
                  <a:lnTo>
                    <a:pt x="305" y="502"/>
                  </a:lnTo>
                  <a:lnTo>
                    <a:pt x="305" y="502"/>
                  </a:lnTo>
                  <a:lnTo>
                    <a:pt x="305" y="502"/>
                  </a:lnTo>
                  <a:lnTo>
                    <a:pt x="305" y="504"/>
                  </a:lnTo>
                  <a:lnTo>
                    <a:pt x="308" y="504"/>
                  </a:lnTo>
                  <a:lnTo>
                    <a:pt x="308" y="504"/>
                  </a:lnTo>
                  <a:lnTo>
                    <a:pt x="308" y="504"/>
                  </a:lnTo>
                  <a:lnTo>
                    <a:pt x="305" y="504"/>
                  </a:lnTo>
                  <a:lnTo>
                    <a:pt x="303" y="506"/>
                  </a:lnTo>
                  <a:lnTo>
                    <a:pt x="303" y="506"/>
                  </a:lnTo>
                  <a:lnTo>
                    <a:pt x="303" y="506"/>
                  </a:lnTo>
                  <a:lnTo>
                    <a:pt x="301" y="504"/>
                  </a:lnTo>
                  <a:lnTo>
                    <a:pt x="301" y="504"/>
                  </a:lnTo>
                  <a:lnTo>
                    <a:pt x="301" y="504"/>
                  </a:lnTo>
                  <a:lnTo>
                    <a:pt x="301" y="502"/>
                  </a:lnTo>
                  <a:lnTo>
                    <a:pt x="301" y="502"/>
                  </a:lnTo>
                  <a:lnTo>
                    <a:pt x="298" y="502"/>
                  </a:lnTo>
                  <a:lnTo>
                    <a:pt x="298" y="502"/>
                  </a:lnTo>
                  <a:lnTo>
                    <a:pt x="298" y="499"/>
                  </a:lnTo>
                  <a:lnTo>
                    <a:pt x="298" y="499"/>
                  </a:lnTo>
                  <a:lnTo>
                    <a:pt x="301" y="499"/>
                  </a:lnTo>
                  <a:lnTo>
                    <a:pt x="298" y="499"/>
                  </a:lnTo>
                  <a:lnTo>
                    <a:pt x="296" y="497"/>
                  </a:lnTo>
                  <a:lnTo>
                    <a:pt x="296" y="497"/>
                  </a:lnTo>
                  <a:lnTo>
                    <a:pt x="293" y="497"/>
                  </a:lnTo>
                  <a:lnTo>
                    <a:pt x="293" y="495"/>
                  </a:lnTo>
                  <a:lnTo>
                    <a:pt x="296" y="495"/>
                  </a:lnTo>
                  <a:lnTo>
                    <a:pt x="296" y="492"/>
                  </a:lnTo>
                  <a:lnTo>
                    <a:pt x="293" y="492"/>
                  </a:lnTo>
                  <a:lnTo>
                    <a:pt x="293" y="492"/>
                  </a:lnTo>
                  <a:lnTo>
                    <a:pt x="293" y="495"/>
                  </a:lnTo>
                  <a:lnTo>
                    <a:pt x="293" y="495"/>
                  </a:lnTo>
                  <a:lnTo>
                    <a:pt x="293" y="495"/>
                  </a:lnTo>
                  <a:lnTo>
                    <a:pt x="293" y="497"/>
                  </a:lnTo>
                  <a:lnTo>
                    <a:pt x="291" y="497"/>
                  </a:lnTo>
                  <a:lnTo>
                    <a:pt x="291" y="497"/>
                  </a:lnTo>
                  <a:lnTo>
                    <a:pt x="291" y="499"/>
                  </a:lnTo>
                  <a:lnTo>
                    <a:pt x="291" y="499"/>
                  </a:lnTo>
                  <a:lnTo>
                    <a:pt x="289" y="502"/>
                  </a:lnTo>
                  <a:lnTo>
                    <a:pt x="289" y="502"/>
                  </a:lnTo>
                  <a:lnTo>
                    <a:pt x="289" y="504"/>
                  </a:lnTo>
                  <a:lnTo>
                    <a:pt x="291" y="502"/>
                  </a:lnTo>
                  <a:lnTo>
                    <a:pt x="291" y="502"/>
                  </a:lnTo>
                  <a:lnTo>
                    <a:pt x="291" y="502"/>
                  </a:lnTo>
                  <a:lnTo>
                    <a:pt x="293" y="502"/>
                  </a:lnTo>
                  <a:lnTo>
                    <a:pt x="293" y="502"/>
                  </a:lnTo>
                  <a:lnTo>
                    <a:pt x="296" y="502"/>
                  </a:lnTo>
                  <a:lnTo>
                    <a:pt x="296" y="502"/>
                  </a:lnTo>
                  <a:lnTo>
                    <a:pt x="298" y="502"/>
                  </a:lnTo>
                  <a:lnTo>
                    <a:pt x="298" y="504"/>
                  </a:lnTo>
                  <a:lnTo>
                    <a:pt x="301" y="506"/>
                  </a:lnTo>
                  <a:lnTo>
                    <a:pt x="301" y="506"/>
                  </a:lnTo>
                  <a:lnTo>
                    <a:pt x="298" y="509"/>
                  </a:lnTo>
                  <a:lnTo>
                    <a:pt x="298" y="509"/>
                  </a:lnTo>
                  <a:lnTo>
                    <a:pt x="301" y="509"/>
                  </a:lnTo>
                  <a:lnTo>
                    <a:pt x="301" y="509"/>
                  </a:lnTo>
                  <a:lnTo>
                    <a:pt x="303" y="509"/>
                  </a:lnTo>
                  <a:lnTo>
                    <a:pt x="303" y="509"/>
                  </a:lnTo>
                  <a:lnTo>
                    <a:pt x="305" y="511"/>
                  </a:lnTo>
                  <a:lnTo>
                    <a:pt x="305" y="511"/>
                  </a:lnTo>
                  <a:lnTo>
                    <a:pt x="308" y="514"/>
                  </a:lnTo>
                  <a:lnTo>
                    <a:pt x="312" y="521"/>
                  </a:lnTo>
                  <a:lnTo>
                    <a:pt x="312" y="521"/>
                  </a:lnTo>
                  <a:lnTo>
                    <a:pt x="312" y="523"/>
                  </a:lnTo>
                  <a:lnTo>
                    <a:pt x="312" y="523"/>
                  </a:lnTo>
                  <a:lnTo>
                    <a:pt x="312" y="523"/>
                  </a:lnTo>
                  <a:lnTo>
                    <a:pt x="312" y="523"/>
                  </a:lnTo>
                  <a:lnTo>
                    <a:pt x="315" y="523"/>
                  </a:lnTo>
                  <a:lnTo>
                    <a:pt x="315" y="523"/>
                  </a:lnTo>
                  <a:lnTo>
                    <a:pt x="315" y="523"/>
                  </a:lnTo>
                  <a:lnTo>
                    <a:pt x="315" y="523"/>
                  </a:lnTo>
                  <a:lnTo>
                    <a:pt x="315" y="523"/>
                  </a:lnTo>
                  <a:lnTo>
                    <a:pt x="315" y="521"/>
                  </a:lnTo>
                  <a:lnTo>
                    <a:pt x="315" y="521"/>
                  </a:lnTo>
                  <a:lnTo>
                    <a:pt x="317" y="521"/>
                  </a:lnTo>
                  <a:lnTo>
                    <a:pt x="317" y="521"/>
                  </a:lnTo>
                  <a:lnTo>
                    <a:pt x="320" y="518"/>
                  </a:lnTo>
                  <a:lnTo>
                    <a:pt x="320" y="518"/>
                  </a:lnTo>
                  <a:lnTo>
                    <a:pt x="322" y="518"/>
                  </a:lnTo>
                  <a:lnTo>
                    <a:pt x="324" y="521"/>
                  </a:lnTo>
                  <a:lnTo>
                    <a:pt x="324" y="521"/>
                  </a:lnTo>
                  <a:lnTo>
                    <a:pt x="324" y="523"/>
                  </a:lnTo>
                  <a:lnTo>
                    <a:pt x="324" y="523"/>
                  </a:lnTo>
                  <a:lnTo>
                    <a:pt x="324" y="523"/>
                  </a:lnTo>
                  <a:lnTo>
                    <a:pt x="327" y="523"/>
                  </a:lnTo>
                  <a:lnTo>
                    <a:pt x="327" y="523"/>
                  </a:lnTo>
                  <a:lnTo>
                    <a:pt x="327" y="523"/>
                  </a:lnTo>
                  <a:lnTo>
                    <a:pt x="327" y="528"/>
                  </a:lnTo>
                  <a:lnTo>
                    <a:pt x="329" y="528"/>
                  </a:lnTo>
                  <a:lnTo>
                    <a:pt x="329" y="528"/>
                  </a:lnTo>
                  <a:lnTo>
                    <a:pt x="331" y="525"/>
                  </a:lnTo>
                  <a:lnTo>
                    <a:pt x="331" y="525"/>
                  </a:lnTo>
                  <a:lnTo>
                    <a:pt x="331" y="525"/>
                  </a:lnTo>
                  <a:lnTo>
                    <a:pt x="331" y="525"/>
                  </a:lnTo>
                  <a:lnTo>
                    <a:pt x="331" y="523"/>
                  </a:lnTo>
                  <a:lnTo>
                    <a:pt x="331" y="523"/>
                  </a:lnTo>
                  <a:lnTo>
                    <a:pt x="329" y="518"/>
                  </a:lnTo>
                  <a:lnTo>
                    <a:pt x="329" y="518"/>
                  </a:lnTo>
                  <a:lnTo>
                    <a:pt x="331" y="518"/>
                  </a:lnTo>
                  <a:lnTo>
                    <a:pt x="331" y="516"/>
                  </a:lnTo>
                  <a:lnTo>
                    <a:pt x="331" y="516"/>
                  </a:lnTo>
                  <a:lnTo>
                    <a:pt x="331" y="516"/>
                  </a:lnTo>
                  <a:lnTo>
                    <a:pt x="334" y="511"/>
                  </a:lnTo>
                  <a:lnTo>
                    <a:pt x="331" y="511"/>
                  </a:lnTo>
                  <a:lnTo>
                    <a:pt x="331" y="511"/>
                  </a:lnTo>
                  <a:lnTo>
                    <a:pt x="331" y="511"/>
                  </a:lnTo>
                  <a:lnTo>
                    <a:pt x="331" y="511"/>
                  </a:lnTo>
                  <a:lnTo>
                    <a:pt x="331" y="511"/>
                  </a:lnTo>
                  <a:lnTo>
                    <a:pt x="331" y="514"/>
                  </a:lnTo>
                  <a:lnTo>
                    <a:pt x="331" y="514"/>
                  </a:lnTo>
                  <a:lnTo>
                    <a:pt x="331" y="514"/>
                  </a:lnTo>
                  <a:lnTo>
                    <a:pt x="329" y="514"/>
                  </a:lnTo>
                  <a:lnTo>
                    <a:pt x="329" y="514"/>
                  </a:lnTo>
                  <a:lnTo>
                    <a:pt x="329" y="514"/>
                  </a:lnTo>
                  <a:lnTo>
                    <a:pt x="329" y="514"/>
                  </a:lnTo>
                  <a:lnTo>
                    <a:pt x="327" y="516"/>
                  </a:lnTo>
                  <a:lnTo>
                    <a:pt x="327" y="516"/>
                  </a:lnTo>
                  <a:lnTo>
                    <a:pt x="324" y="516"/>
                  </a:lnTo>
                  <a:lnTo>
                    <a:pt x="324" y="516"/>
                  </a:lnTo>
                  <a:lnTo>
                    <a:pt x="322" y="516"/>
                  </a:lnTo>
                  <a:lnTo>
                    <a:pt x="322" y="516"/>
                  </a:lnTo>
                  <a:lnTo>
                    <a:pt x="322" y="516"/>
                  </a:lnTo>
                  <a:lnTo>
                    <a:pt x="322" y="516"/>
                  </a:lnTo>
                  <a:lnTo>
                    <a:pt x="322" y="514"/>
                  </a:lnTo>
                  <a:lnTo>
                    <a:pt x="322" y="514"/>
                  </a:lnTo>
                  <a:lnTo>
                    <a:pt x="324" y="514"/>
                  </a:lnTo>
                  <a:lnTo>
                    <a:pt x="324" y="514"/>
                  </a:lnTo>
                  <a:lnTo>
                    <a:pt x="327" y="514"/>
                  </a:lnTo>
                  <a:lnTo>
                    <a:pt x="327" y="511"/>
                  </a:lnTo>
                  <a:lnTo>
                    <a:pt x="327" y="511"/>
                  </a:lnTo>
                  <a:lnTo>
                    <a:pt x="324" y="511"/>
                  </a:lnTo>
                  <a:lnTo>
                    <a:pt x="324" y="509"/>
                  </a:lnTo>
                  <a:lnTo>
                    <a:pt x="324" y="509"/>
                  </a:lnTo>
                  <a:lnTo>
                    <a:pt x="327" y="509"/>
                  </a:lnTo>
                  <a:lnTo>
                    <a:pt x="327" y="506"/>
                  </a:lnTo>
                  <a:lnTo>
                    <a:pt x="327" y="506"/>
                  </a:lnTo>
                  <a:lnTo>
                    <a:pt x="327" y="504"/>
                  </a:lnTo>
                  <a:lnTo>
                    <a:pt x="329" y="504"/>
                  </a:lnTo>
                  <a:lnTo>
                    <a:pt x="329" y="506"/>
                  </a:lnTo>
                  <a:lnTo>
                    <a:pt x="329" y="504"/>
                  </a:lnTo>
                  <a:lnTo>
                    <a:pt x="329" y="504"/>
                  </a:lnTo>
                  <a:lnTo>
                    <a:pt x="329" y="502"/>
                  </a:lnTo>
                  <a:lnTo>
                    <a:pt x="329" y="502"/>
                  </a:lnTo>
                  <a:lnTo>
                    <a:pt x="329" y="499"/>
                  </a:lnTo>
                  <a:lnTo>
                    <a:pt x="329" y="499"/>
                  </a:lnTo>
                  <a:lnTo>
                    <a:pt x="331" y="499"/>
                  </a:lnTo>
                  <a:lnTo>
                    <a:pt x="331" y="497"/>
                  </a:lnTo>
                  <a:lnTo>
                    <a:pt x="331" y="497"/>
                  </a:lnTo>
                  <a:lnTo>
                    <a:pt x="336" y="497"/>
                  </a:lnTo>
                  <a:lnTo>
                    <a:pt x="336" y="497"/>
                  </a:lnTo>
                  <a:lnTo>
                    <a:pt x="336" y="497"/>
                  </a:lnTo>
                  <a:lnTo>
                    <a:pt x="336" y="499"/>
                  </a:lnTo>
                  <a:lnTo>
                    <a:pt x="338" y="499"/>
                  </a:lnTo>
                  <a:lnTo>
                    <a:pt x="338" y="497"/>
                  </a:lnTo>
                  <a:lnTo>
                    <a:pt x="338" y="497"/>
                  </a:lnTo>
                  <a:lnTo>
                    <a:pt x="338" y="495"/>
                  </a:lnTo>
                  <a:lnTo>
                    <a:pt x="338" y="495"/>
                  </a:lnTo>
                  <a:lnTo>
                    <a:pt x="338" y="492"/>
                  </a:lnTo>
                  <a:lnTo>
                    <a:pt x="338" y="492"/>
                  </a:lnTo>
                  <a:lnTo>
                    <a:pt x="338" y="492"/>
                  </a:lnTo>
                  <a:lnTo>
                    <a:pt x="341" y="492"/>
                  </a:lnTo>
                  <a:lnTo>
                    <a:pt x="338" y="490"/>
                  </a:lnTo>
                  <a:lnTo>
                    <a:pt x="341" y="487"/>
                  </a:lnTo>
                  <a:lnTo>
                    <a:pt x="343" y="487"/>
                  </a:lnTo>
                  <a:lnTo>
                    <a:pt x="346" y="485"/>
                  </a:lnTo>
                  <a:lnTo>
                    <a:pt x="348" y="480"/>
                  </a:lnTo>
                  <a:lnTo>
                    <a:pt x="350" y="478"/>
                  </a:lnTo>
                  <a:lnTo>
                    <a:pt x="350" y="478"/>
                  </a:lnTo>
                  <a:lnTo>
                    <a:pt x="350" y="476"/>
                  </a:lnTo>
                  <a:lnTo>
                    <a:pt x="353" y="476"/>
                  </a:lnTo>
                  <a:lnTo>
                    <a:pt x="353" y="476"/>
                  </a:lnTo>
                  <a:lnTo>
                    <a:pt x="353" y="473"/>
                  </a:lnTo>
                  <a:lnTo>
                    <a:pt x="353" y="473"/>
                  </a:lnTo>
                  <a:lnTo>
                    <a:pt x="353" y="473"/>
                  </a:lnTo>
                  <a:lnTo>
                    <a:pt x="353" y="471"/>
                  </a:lnTo>
                  <a:lnTo>
                    <a:pt x="357" y="469"/>
                  </a:lnTo>
                  <a:lnTo>
                    <a:pt x="357" y="469"/>
                  </a:lnTo>
                  <a:lnTo>
                    <a:pt x="360" y="469"/>
                  </a:lnTo>
                  <a:lnTo>
                    <a:pt x="360" y="469"/>
                  </a:lnTo>
                  <a:lnTo>
                    <a:pt x="362" y="466"/>
                  </a:lnTo>
                  <a:lnTo>
                    <a:pt x="364" y="464"/>
                  </a:lnTo>
                  <a:lnTo>
                    <a:pt x="364" y="464"/>
                  </a:lnTo>
                  <a:lnTo>
                    <a:pt x="364" y="464"/>
                  </a:lnTo>
                  <a:lnTo>
                    <a:pt x="364" y="461"/>
                  </a:lnTo>
                  <a:lnTo>
                    <a:pt x="367" y="461"/>
                  </a:lnTo>
                  <a:lnTo>
                    <a:pt x="369" y="461"/>
                  </a:lnTo>
                  <a:lnTo>
                    <a:pt x="369" y="459"/>
                  </a:lnTo>
                  <a:lnTo>
                    <a:pt x="372" y="459"/>
                  </a:lnTo>
                  <a:lnTo>
                    <a:pt x="372" y="459"/>
                  </a:lnTo>
                  <a:lnTo>
                    <a:pt x="372" y="459"/>
                  </a:lnTo>
                  <a:lnTo>
                    <a:pt x="372" y="459"/>
                  </a:lnTo>
                  <a:lnTo>
                    <a:pt x="374" y="459"/>
                  </a:lnTo>
                  <a:lnTo>
                    <a:pt x="374" y="457"/>
                  </a:lnTo>
                  <a:lnTo>
                    <a:pt x="374" y="457"/>
                  </a:lnTo>
                  <a:lnTo>
                    <a:pt x="376" y="457"/>
                  </a:lnTo>
                  <a:lnTo>
                    <a:pt x="376" y="457"/>
                  </a:lnTo>
                  <a:lnTo>
                    <a:pt x="379" y="457"/>
                  </a:lnTo>
                  <a:lnTo>
                    <a:pt x="379" y="457"/>
                  </a:lnTo>
                  <a:lnTo>
                    <a:pt x="381" y="454"/>
                  </a:lnTo>
                  <a:lnTo>
                    <a:pt x="381" y="454"/>
                  </a:lnTo>
                  <a:lnTo>
                    <a:pt x="383" y="452"/>
                  </a:lnTo>
                  <a:lnTo>
                    <a:pt x="383" y="452"/>
                  </a:lnTo>
                  <a:lnTo>
                    <a:pt x="381" y="454"/>
                  </a:lnTo>
                  <a:lnTo>
                    <a:pt x="381" y="454"/>
                  </a:lnTo>
                  <a:lnTo>
                    <a:pt x="381" y="452"/>
                  </a:lnTo>
                  <a:lnTo>
                    <a:pt x="381" y="452"/>
                  </a:lnTo>
                  <a:lnTo>
                    <a:pt x="381" y="452"/>
                  </a:lnTo>
                  <a:lnTo>
                    <a:pt x="381" y="452"/>
                  </a:lnTo>
                  <a:lnTo>
                    <a:pt x="381" y="452"/>
                  </a:lnTo>
                  <a:lnTo>
                    <a:pt x="381" y="452"/>
                  </a:lnTo>
                  <a:lnTo>
                    <a:pt x="381" y="452"/>
                  </a:lnTo>
                  <a:lnTo>
                    <a:pt x="383" y="450"/>
                  </a:lnTo>
                  <a:lnTo>
                    <a:pt x="383" y="450"/>
                  </a:lnTo>
                  <a:lnTo>
                    <a:pt x="383" y="450"/>
                  </a:lnTo>
                  <a:lnTo>
                    <a:pt x="386" y="450"/>
                  </a:lnTo>
                  <a:lnTo>
                    <a:pt x="386" y="450"/>
                  </a:lnTo>
                  <a:lnTo>
                    <a:pt x="386" y="450"/>
                  </a:lnTo>
                  <a:lnTo>
                    <a:pt x="386" y="452"/>
                  </a:lnTo>
                  <a:lnTo>
                    <a:pt x="386" y="452"/>
                  </a:lnTo>
                  <a:lnTo>
                    <a:pt x="386" y="452"/>
                  </a:lnTo>
                  <a:lnTo>
                    <a:pt x="386" y="452"/>
                  </a:lnTo>
                  <a:lnTo>
                    <a:pt x="391" y="452"/>
                  </a:lnTo>
                  <a:lnTo>
                    <a:pt x="393" y="450"/>
                  </a:lnTo>
                  <a:lnTo>
                    <a:pt x="393" y="450"/>
                  </a:lnTo>
                  <a:lnTo>
                    <a:pt x="395" y="450"/>
                  </a:lnTo>
                  <a:lnTo>
                    <a:pt x="395" y="447"/>
                  </a:lnTo>
                  <a:lnTo>
                    <a:pt x="398" y="447"/>
                  </a:lnTo>
                  <a:lnTo>
                    <a:pt x="400" y="445"/>
                  </a:lnTo>
                  <a:lnTo>
                    <a:pt x="402" y="438"/>
                  </a:lnTo>
                  <a:lnTo>
                    <a:pt x="402" y="438"/>
                  </a:lnTo>
                  <a:lnTo>
                    <a:pt x="405" y="433"/>
                  </a:lnTo>
                  <a:lnTo>
                    <a:pt x="405" y="433"/>
                  </a:lnTo>
                  <a:lnTo>
                    <a:pt x="407" y="431"/>
                  </a:lnTo>
                  <a:lnTo>
                    <a:pt x="407" y="426"/>
                  </a:lnTo>
                  <a:lnTo>
                    <a:pt x="407" y="426"/>
                  </a:lnTo>
                  <a:lnTo>
                    <a:pt x="409" y="421"/>
                  </a:lnTo>
                  <a:lnTo>
                    <a:pt x="409" y="421"/>
                  </a:lnTo>
                  <a:lnTo>
                    <a:pt x="409" y="419"/>
                  </a:lnTo>
                  <a:lnTo>
                    <a:pt x="409" y="419"/>
                  </a:lnTo>
                  <a:lnTo>
                    <a:pt x="412" y="416"/>
                  </a:lnTo>
                  <a:lnTo>
                    <a:pt x="412" y="416"/>
                  </a:lnTo>
                  <a:lnTo>
                    <a:pt x="414" y="416"/>
                  </a:lnTo>
                  <a:lnTo>
                    <a:pt x="414" y="414"/>
                  </a:lnTo>
                  <a:lnTo>
                    <a:pt x="419" y="412"/>
                  </a:lnTo>
                  <a:lnTo>
                    <a:pt x="419" y="409"/>
                  </a:lnTo>
                  <a:lnTo>
                    <a:pt x="419" y="409"/>
                  </a:lnTo>
                  <a:lnTo>
                    <a:pt x="419" y="409"/>
                  </a:lnTo>
                  <a:lnTo>
                    <a:pt x="419" y="409"/>
                  </a:lnTo>
                  <a:lnTo>
                    <a:pt x="419" y="407"/>
                  </a:lnTo>
                  <a:lnTo>
                    <a:pt x="421" y="407"/>
                  </a:lnTo>
                  <a:lnTo>
                    <a:pt x="421" y="407"/>
                  </a:lnTo>
                  <a:lnTo>
                    <a:pt x="424" y="407"/>
                  </a:lnTo>
                  <a:lnTo>
                    <a:pt x="424" y="407"/>
                  </a:lnTo>
                  <a:lnTo>
                    <a:pt x="426" y="409"/>
                  </a:lnTo>
                  <a:lnTo>
                    <a:pt x="426" y="409"/>
                  </a:lnTo>
                  <a:lnTo>
                    <a:pt x="426" y="409"/>
                  </a:lnTo>
                  <a:lnTo>
                    <a:pt x="428" y="409"/>
                  </a:lnTo>
                  <a:lnTo>
                    <a:pt x="428" y="407"/>
                  </a:lnTo>
                  <a:lnTo>
                    <a:pt x="428" y="407"/>
                  </a:lnTo>
                  <a:lnTo>
                    <a:pt x="426" y="405"/>
                  </a:lnTo>
                  <a:lnTo>
                    <a:pt x="426" y="405"/>
                  </a:lnTo>
                  <a:lnTo>
                    <a:pt x="426" y="405"/>
                  </a:lnTo>
                  <a:lnTo>
                    <a:pt x="426" y="405"/>
                  </a:lnTo>
                  <a:lnTo>
                    <a:pt x="428" y="402"/>
                  </a:lnTo>
                  <a:lnTo>
                    <a:pt x="428" y="402"/>
                  </a:lnTo>
                  <a:lnTo>
                    <a:pt x="428" y="405"/>
                  </a:lnTo>
                  <a:lnTo>
                    <a:pt x="428" y="405"/>
                  </a:lnTo>
                  <a:lnTo>
                    <a:pt x="428" y="402"/>
                  </a:lnTo>
                  <a:lnTo>
                    <a:pt x="428" y="402"/>
                  </a:lnTo>
                  <a:lnTo>
                    <a:pt x="431" y="400"/>
                  </a:lnTo>
                  <a:lnTo>
                    <a:pt x="431" y="400"/>
                  </a:lnTo>
                  <a:lnTo>
                    <a:pt x="431" y="400"/>
                  </a:lnTo>
                  <a:lnTo>
                    <a:pt x="431" y="395"/>
                  </a:lnTo>
                  <a:lnTo>
                    <a:pt x="431" y="393"/>
                  </a:lnTo>
                  <a:lnTo>
                    <a:pt x="431" y="393"/>
                  </a:lnTo>
                  <a:lnTo>
                    <a:pt x="431" y="393"/>
                  </a:lnTo>
                  <a:lnTo>
                    <a:pt x="428" y="390"/>
                  </a:lnTo>
                  <a:lnTo>
                    <a:pt x="428" y="390"/>
                  </a:lnTo>
                  <a:lnTo>
                    <a:pt x="428" y="390"/>
                  </a:lnTo>
                  <a:lnTo>
                    <a:pt x="428" y="388"/>
                  </a:lnTo>
                  <a:lnTo>
                    <a:pt x="428" y="386"/>
                  </a:lnTo>
                  <a:lnTo>
                    <a:pt x="428" y="386"/>
                  </a:lnTo>
                  <a:lnTo>
                    <a:pt x="428" y="383"/>
                  </a:lnTo>
                  <a:lnTo>
                    <a:pt x="428" y="383"/>
                  </a:lnTo>
                  <a:lnTo>
                    <a:pt x="428" y="381"/>
                  </a:lnTo>
                  <a:lnTo>
                    <a:pt x="428" y="381"/>
                  </a:lnTo>
                  <a:lnTo>
                    <a:pt x="431" y="381"/>
                  </a:lnTo>
                  <a:lnTo>
                    <a:pt x="431" y="381"/>
                  </a:lnTo>
                  <a:lnTo>
                    <a:pt x="431" y="383"/>
                  </a:lnTo>
                  <a:lnTo>
                    <a:pt x="431" y="383"/>
                  </a:lnTo>
                  <a:lnTo>
                    <a:pt x="431" y="383"/>
                  </a:lnTo>
                  <a:lnTo>
                    <a:pt x="431" y="383"/>
                  </a:lnTo>
                  <a:lnTo>
                    <a:pt x="431" y="383"/>
                  </a:lnTo>
                  <a:lnTo>
                    <a:pt x="433" y="383"/>
                  </a:lnTo>
                  <a:lnTo>
                    <a:pt x="431" y="383"/>
                  </a:lnTo>
                  <a:lnTo>
                    <a:pt x="431" y="386"/>
                  </a:lnTo>
                  <a:lnTo>
                    <a:pt x="431" y="386"/>
                  </a:lnTo>
                  <a:lnTo>
                    <a:pt x="431" y="386"/>
                  </a:lnTo>
                  <a:lnTo>
                    <a:pt x="433" y="388"/>
                  </a:lnTo>
                  <a:lnTo>
                    <a:pt x="433" y="388"/>
                  </a:lnTo>
                  <a:lnTo>
                    <a:pt x="433" y="388"/>
                  </a:lnTo>
                  <a:lnTo>
                    <a:pt x="433" y="390"/>
                  </a:lnTo>
                  <a:lnTo>
                    <a:pt x="433" y="390"/>
                  </a:lnTo>
                  <a:lnTo>
                    <a:pt x="433" y="390"/>
                  </a:lnTo>
                  <a:lnTo>
                    <a:pt x="433" y="390"/>
                  </a:lnTo>
                  <a:lnTo>
                    <a:pt x="433" y="390"/>
                  </a:lnTo>
                  <a:lnTo>
                    <a:pt x="433" y="390"/>
                  </a:lnTo>
                  <a:lnTo>
                    <a:pt x="433" y="390"/>
                  </a:lnTo>
                  <a:lnTo>
                    <a:pt x="433" y="390"/>
                  </a:lnTo>
                  <a:lnTo>
                    <a:pt x="433" y="390"/>
                  </a:lnTo>
                  <a:lnTo>
                    <a:pt x="435" y="393"/>
                  </a:lnTo>
                  <a:lnTo>
                    <a:pt x="435" y="393"/>
                  </a:lnTo>
                  <a:lnTo>
                    <a:pt x="435" y="393"/>
                  </a:lnTo>
                  <a:lnTo>
                    <a:pt x="435" y="393"/>
                  </a:lnTo>
                  <a:lnTo>
                    <a:pt x="438" y="395"/>
                  </a:lnTo>
                  <a:lnTo>
                    <a:pt x="435" y="395"/>
                  </a:lnTo>
                  <a:lnTo>
                    <a:pt x="435" y="395"/>
                  </a:lnTo>
                  <a:lnTo>
                    <a:pt x="435" y="398"/>
                  </a:lnTo>
                  <a:lnTo>
                    <a:pt x="435" y="409"/>
                  </a:lnTo>
                  <a:lnTo>
                    <a:pt x="438" y="409"/>
                  </a:lnTo>
                  <a:lnTo>
                    <a:pt x="438" y="409"/>
                  </a:lnTo>
                  <a:lnTo>
                    <a:pt x="438" y="409"/>
                  </a:lnTo>
                  <a:lnTo>
                    <a:pt x="438" y="409"/>
                  </a:lnTo>
                  <a:lnTo>
                    <a:pt x="440" y="409"/>
                  </a:lnTo>
                  <a:lnTo>
                    <a:pt x="440" y="412"/>
                  </a:lnTo>
                  <a:lnTo>
                    <a:pt x="440" y="412"/>
                  </a:lnTo>
                  <a:lnTo>
                    <a:pt x="440" y="412"/>
                  </a:lnTo>
                  <a:lnTo>
                    <a:pt x="440" y="414"/>
                  </a:lnTo>
                  <a:lnTo>
                    <a:pt x="440" y="414"/>
                  </a:lnTo>
                  <a:lnTo>
                    <a:pt x="440" y="416"/>
                  </a:lnTo>
                  <a:lnTo>
                    <a:pt x="440" y="416"/>
                  </a:lnTo>
                  <a:lnTo>
                    <a:pt x="440" y="416"/>
                  </a:lnTo>
                  <a:lnTo>
                    <a:pt x="440" y="416"/>
                  </a:lnTo>
                  <a:lnTo>
                    <a:pt x="440" y="416"/>
                  </a:lnTo>
                  <a:lnTo>
                    <a:pt x="440" y="416"/>
                  </a:lnTo>
                  <a:lnTo>
                    <a:pt x="438" y="416"/>
                  </a:lnTo>
                  <a:lnTo>
                    <a:pt x="438" y="416"/>
                  </a:lnTo>
                  <a:lnTo>
                    <a:pt x="438" y="416"/>
                  </a:lnTo>
                  <a:lnTo>
                    <a:pt x="438" y="416"/>
                  </a:lnTo>
                  <a:lnTo>
                    <a:pt x="438" y="416"/>
                  </a:lnTo>
                  <a:lnTo>
                    <a:pt x="435" y="416"/>
                  </a:lnTo>
                  <a:lnTo>
                    <a:pt x="435" y="416"/>
                  </a:lnTo>
                  <a:lnTo>
                    <a:pt x="435" y="416"/>
                  </a:lnTo>
                  <a:lnTo>
                    <a:pt x="435" y="416"/>
                  </a:lnTo>
                  <a:lnTo>
                    <a:pt x="433" y="419"/>
                  </a:lnTo>
                  <a:lnTo>
                    <a:pt x="431" y="419"/>
                  </a:lnTo>
                  <a:lnTo>
                    <a:pt x="431" y="421"/>
                  </a:lnTo>
                  <a:lnTo>
                    <a:pt x="428" y="421"/>
                  </a:lnTo>
                  <a:lnTo>
                    <a:pt x="428" y="424"/>
                  </a:lnTo>
                  <a:lnTo>
                    <a:pt x="428" y="424"/>
                  </a:lnTo>
                  <a:lnTo>
                    <a:pt x="428" y="426"/>
                  </a:lnTo>
                  <a:lnTo>
                    <a:pt x="428" y="428"/>
                  </a:lnTo>
                  <a:lnTo>
                    <a:pt x="431" y="428"/>
                  </a:lnTo>
                  <a:lnTo>
                    <a:pt x="431" y="431"/>
                  </a:lnTo>
                  <a:lnTo>
                    <a:pt x="431" y="431"/>
                  </a:lnTo>
                  <a:lnTo>
                    <a:pt x="431" y="433"/>
                  </a:lnTo>
                  <a:lnTo>
                    <a:pt x="431" y="433"/>
                  </a:lnTo>
                  <a:lnTo>
                    <a:pt x="431" y="433"/>
                  </a:lnTo>
                  <a:lnTo>
                    <a:pt x="431" y="435"/>
                  </a:lnTo>
                  <a:lnTo>
                    <a:pt x="431" y="435"/>
                  </a:lnTo>
                  <a:lnTo>
                    <a:pt x="433" y="438"/>
                  </a:lnTo>
                  <a:lnTo>
                    <a:pt x="433" y="438"/>
                  </a:lnTo>
                  <a:lnTo>
                    <a:pt x="433" y="440"/>
                  </a:lnTo>
                  <a:lnTo>
                    <a:pt x="433" y="440"/>
                  </a:lnTo>
                  <a:lnTo>
                    <a:pt x="433" y="443"/>
                  </a:lnTo>
                  <a:lnTo>
                    <a:pt x="433" y="445"/>
                  </a:lnTo>
                  <a:lnTo>
                    <a:pt x="433" y="445"/>
                  </a:lnTo>
                  <a:lnTo>
                    <a:pt x="431" y="445"/>
                  </a:lnTo>
                  <a:lnTo>
                    <a:pt x="431" y="445"/>
                  </a:lnTo>
                  <a:lnTo>
                    <a:pt x="431" y="445"/>
                  </a:lnTo>
                  <a:lnTo>
                    <a:pt x="431" y="443"/>
                  </a:lnTo>
                  <a:lnTo>
                    <a:pt x="431" y="445"/>
                  </a:lnTo>
                  <a:lnTo>
                    <a:pt x="428" y="445"/>
                  </a:lnTo>
                  <a:lnTo>
                    <a:pt x="426" y="450"/>
                  </a:lnTo>
                  <a:lnTo>
                    <a:pt x="426" y="450"/>
                  </a:lnTo>
                  <a:lnTo>
                    <a:pt x="424" y="450"/>
                  </a:lnTo>
                  <a:lnTo>
                    <a:pt x="424" y="452"/>
                  </a:lnTo>
                  <a:lnTo>
                    <a:pt x="421" y="454"/>
                  </a:lnTo>
                  <a:lnTo>
                    <a:pt x="419" y="454"/>
                  </a:lnTo>
                  <a:lnTo>
                    <a:pt x="417" y="457"/>
                  </a:lnTo>
                  <a:lnTo>
                    <a:pt x="417" y="459"/>
                  </a:lnTo>
                  <a:lnTo>
                    <a:pt x="417" y="459"/>
                  </a:lnTo>
                  <a:lnTo>
                    <a:pt x="414" y="461"/>
                  </a:lnTo>
                  <a:lnTo>
                    <a:pt x="414" y="461"/>
                  </a:lnTo>
                  <a:lnTo>
                    <a:pt x="414" y="461"/>
                  </a:lnTo>
                  <a:lnTo>
                    <a:pt x="417" y="461"/>
                  </a:lnTo>
                  <a:lnTo>
                    <a:pt x="417" y="461"/>
                  </a:lnTo>
                  <a:lnTo>
                    <a:pt x="417" y="464"/>
                  </a:lnTo>
                  <a:lnTo>
                    <a:pt x="417" y="464"/>
                  </a:lnTo>
                  <a:lnTo>
                    <a:pt x="414" y="464"/>
                  </a:lnTo>
                  <a:lnTo>
                    <a:pt x="414" y="464"/>
                  </a:lnTo>
                  <a:lnTo>
                    <a:pt x="412" y="466"/>
                  </a:lnTo>
                  <a:lnTo>
                    <a:pt x="412" y="466"/>
                  </a:lnTo>
                  <a:lnTo>
                    <a:pt x="412" y="469"/>
                  </a:lnTo>
                  <a:lnTo>
                    <a:pt x="409" y="469"/>
                  </a:lnTo>
                  <a:lnTo>
                    <a:pt x="409" y="469"/>
                  </a:lnTo>
                  <a:lnTo>
                    <a:pt x="412" y="469"/>
                  </a:lnTo>
                  <a:lnTo>
                    <a:pt x="412" y="471"/>
                  </a:lnTo>
                  <a:lnTo>
                    <a:pt x="412" y="471"/>
                  </a:lnTo>
                  <a:lnTo>
                    <a:pt x="412" y="471"/>
                  </a:lnTo>
                  <a:lnTo>
                    <a:pt x="412" y="473"/>
                  </a:lnTo>
                  <a:lnTo>
                    <a:pt x="409" y="476"/>
                  </a:lnTo>
                  <a:lnTo>
                    <a:pt x="409" y="476"/>
                  </a:lnTo>
                  <a:lnTo>
                    <a:pt x="407" y="476"/>
                  </a:lnTo>
                  <a:lnTo>
                    <a:pt x="407" y="476"/>
                  </a:lnTo>
                  <a:lnTo>
                    <a:pt x="407" y="476"/>
                  </a:lnTo>
                  <a:lnTo>
                    <a:pt x="407" y="476"/>
                  </a:lnTo>
                  <a:lnTo>
                    <a:pt x="405" y="476"/>
                  </a:lnTo>
                  <a:lnTo>
                    <a:pt x="405" y="478"/>
                  </a:lnTo>
                  <a:lnTo>
                    <a:pt x="407" y="478"/>
                  </a:lnTo>
                  <a:lnTo>
                    <a:pt x="407" y="480"/>
                  </a:lnTo>
                  <a:lnTo>
                    <a:pt x="407" y="483"/>
                  </a:lnTo>
                  <a:lnTo>
                    <a:pt x="407" y="483"/>
                  </a:lnTo>
                  <a:lnTo>
                    <a:pt x="407" y="485"/>
                  </a:lnTo>
                  <a:lnTo>
                    <a:pt x="407" y="487"/>
                  </a:lnTo>
                  <a:lnTo>
                    <a:pt x="405" y="490"/>
                  </a:lnTo>
                  <a:lnTo>
                    <a:pt x="405" y="490"/>
                  </a:lnTo>
                  <a:lnTo>
                    <a:pt x="405" y="492"/>
                  </a:lnTo>
                  <a:lnTo>
                    <a:pt x="405" y="492"/>
                  </a:lnTo>
                  <a:lnTo>
                    <a:pt x="405" y="492"/>
                  </a:lnTo>
                  <a:lnTo>
                    <a:pt x="405" y="492"/>
                  </a:lnTo>
                  <a:lnTo>
                    <a:pt x="405" y="492"/>
                  </a:lnTo>
                  <a:lnTo>
                    <a:pt x="405" y="492"/>
                  </a:lnTo>
                  <a:lnTo>
                    <a:pt x="402" y="495"/>
                  </a:lnTo>
                  <a:lnTo>
                    <a:pt x="402" y="495"/>
                  </a:lnTo>
                  <a:lnTo>
                    <a:pt x="402" y="495"/>
                  </a:lnTo>
                  <a:lnTo>
                    <a:pt x="405" y="495"/>
                  </a:lnTo>
                  <a:lnTo>
                    <a:pt x="405" y="495"/>
                  </a:lnTo>
                  <a:lnTo>
                    <a:pt x="405" y="495"/>
                  </a:lnTo>
                  <a:lnTo>
                    <a:pt x="405" y="497"/>
                  </a:lnTo>
                  <a:lnTo>
                    <a:pt x="405" y="499"/>
                  </a:lnTo>
                  <a:lnTo>
                    <a:pt x="405" y="499"/>
                  </a:lnTo>
                  <a:lnTo>
                    <a:pt x="405" y="502"/>
                  </a:lnTo>
                  <a:lnTo>
                    <a:pt x="407" y="504"/>
                  </a:lnTo>
                  <a:lnTo>
                    <a:pt x="405" y="509"/>
                  </a:lnTo>
                  <a:lnTo>
                    <a:pt x="405" y="511"/>
                  </a:lnTo>
                  <a:lnTo>
                    <a:pt x="405" y="511"/>
                  </a:lnTo>
                  <a:lnTo>
                    <a:pt x="405" y="514"/>
                  </a:lnTo>
                  <a:lnTo>
                    <a:pt x="405" y="514"/>
                  </a:lnTo>
                  <a:lnTo>
                    <a:pt x="402" y="516"/>
                  </a:lnTo>
                  <a:lnTo>
                    <a:pt x="402" y="518"/>
                  </a:lnTo>
                  <a:lnTo>
                    <a:pt x="402" y="521"/>
                  </a:lnTo>
                  <a:lnTo>
                    <a:pt x="402" y="523"/>
                  </a:lnTo>
                  <a:lnTo>
                    <a:pt x="400" y="523"/>
                  </a:lnTo>
                  <a:lnTo>
                    <a:pt x="398" y="523"/>
                  </a:lnTo>
                  <a:lnTo>
                    <a:pt x="398" y="523"/>
                  </a:lnTo>
                  <a:lnTo>
                    <a:pt x="398" y="523"/>
                  </a:lnTo>
                  <a:lnTo>
                    <a:pt x="395" y="523"/>
                  </a:lnTo>
                  <a:lnTo>
                    <a:pt x="395" y="523"/>
                  </a:lnTo>
                  <a:lnTo>
                    <a:pt x="393" y="521"/>
                  </a:lnTo>
                  <a:lnTo>
                    <a:pt x="393" y="521"/>
                  </a:lnTo>
                  <a:lnTo>
                    <a:pt x="391" y="521"/>
                  </a:lnTo>
                  <a:lnTo>
                    <a:pt x="386" y="523"/>
                  </a:lnTo>
                  <a:lnTo>
                    <a:pt x="383" y="523"/>
                  </a:lnTo>
                  <a:lnTo>
                    <a:pt x="381" y="521"/>
                  </a:lnTo>
                  <a:lnTo>
                    <a:pt x="381" y="521"/>
                  </a:lnTo>
                  <a:lnTo>
                    <a:pt x="381" y="523"/>
                  </a:lnTo>
                  <a:lnTo>
                    <a:pt x="379" y="525"/>
                  </a:lnTo>
                  <a:lnTo>
                    <a:pt x="379" y="525"/>
                  </a:lnTo>
                  <a:lnTo>
                    <a:pt x="379" y="525"/>
                  </a:lnTo>
                  <a:lnTo>
                    <a:pt x="376" y="528"/>
                  </a:lnTo>
                  <a:lnTo>
                    <a:pt x="376" y="528"/>
                  </a:lnTo>
                  <a:lnTo>
                    <a:pt x="376" y="530"/>
                  </a:lnTo>
                  <a:lnTo>
                    <a:pt x="376" y="530"/>
                  </a:lnTo>
                  <a:lnTo>
                    <a:pt x="376" y="530"/>
                  </a:lnTo>
                  <a:lnTo>
                    <a:pt x="376" y="532"/>
                  </a:lnTo>
                  <a:lnTo>
                    <a:pt x="376" y="532"/>
                  </a:lnTo>
                  <a:lnTo>
                    <a:pt x="376" y="535"/>
                  </a:lnTo>
                  <a:lnTo>
                    <a:pt x="376" y="535"/>
                  </a:lnTo>
                  <a:lnTo>
                    <a:pt x="374" y="535"/>
                  </a:lnTo>
                  <a:lnTo>
                    <a:pt x="374" y="537"/>
                  </a:lnTo>
                  <a:lnTo>
                    <a:pt x="374" y="537"/>
                  </a:lnTo>
                  <a:lnTo>
                    <a:pt x="374" y="537"/>
                  </a:lnTo>
                  <a:lnTo>
                    <a:pt x="374" y="537"/>
                  </a:lnTo>
                  <a:lnTo>
                    <a:pt x="374" y="537"/>
                  </a:lnTo>
                  <a:lnTo>
                    <a:pt x="372" y="540"/>
                  </a:lnTo>
                  <a:lnTo>
                    <a:pt x="372" y="540"/>
                  </a:lnTo>
                  <a:lnTo>
                    <a:pt x="372" y="540"/>
                  </a:lnTo>
                  <a:lnTo>
                    <a:pt x="369" y="542"/>
                  </a:lnTo>
                  <a:lnTo>
                    <a:pt x="369" y="542"/>
                  </a:lnTo>
                  <a:lnTo>
                    <a:pt x="369" y="542"/>
                  </a:lnTo>
                  <a:lnTo>
                    <a:pt x="372" y="542"/>
                  </a:lnTo>
                  <a:lnTo>
                    <a:pt x="372" y="542"/>
                  </a:lnTo>
                  <a:lnTo>
                    <a:pt x="372" y="544"/>
                  </a:lnTo>
                  <a:lnTo>
                    <a:pt x="374" y="544"/>
                  </a:lnTo>
                  <a:lnTo>
                    <a:pt x="376" y="544"/>
                  </a:lnTo>
                  <a:lnTo>
                    <a:pt x="376" y="542"/>
                  </a:lnTo>
                  <a:lnTo>
                    <a:pt x="381" y="540"/>
                  </a:lnTo>
                  <a:lnTo>
                    <a:pt x="381" y="540"/>
                  </a:lnTo>
                  <a:lnTo>
                    <a:pt x="383" y="542"/>
                  </a:lnTo>
                  <a:lnTo>
                    <a:pt x="386" y="542"/>
                  </a:lnTo>
                  <a:lnTo>
                    <a:pt x="388" y="540"/>
                  </a:lnTo>
                  <a:lnTo>
                    <a:pt x="388" y="540"/>
                  </a:lnTo>
                  <a:lnTo>
                    <a:pt x="391" y="537"/>
                  </a:lnTo>
                  <a:lnTo>
                    <a:pt x="391" y="537"/>
                  </a:lnTo>
                  <a:lnTo>
                    <a:pt x="395" y="537"/>
                  </a:lnTo>
                  <a:lnTo>
                    <a:pt x="395" y="537"/>
                  </a:lnTo>
                  <a:lnTo>
                    <a:pt x="398" y="535"/>
                  </a:lnTo>
                  <a:lnTo>
                    <a:pt x="398" y="535"/>
                  </a:lnTo>
                  <a:lnTo>
                    <a:pt x="400" y="535"/>
                  </a:lnTo>
                  <a:lnTo>
                    <a:pt x="400" y="532"/>
                  </a:lnTo>
                  <a:lnTo>
                    <a:pt x="402" y="535"/>
                  </a:lnTo>
                  <a:lnTo>
                    <a:pt x="402" y="535"/>
                  </a:lnTo>
                  <a:lnTo>
                    <a:pt x="402" y="535"/>
                  </a:lnTo>
                  <a:lnTo>
                    <a:pt x="405" y="535"/>
                  </a:lnTo>
                  <a:lnTo>
                    <a:pt x="405" y="535"/>
                  </a:lnTo>
                  <a:lnTo>
                    <a:pt x="405" y="535"/>
                  </a:lnTo>
                  <a:lnTo>
                    <a:pt x="407" y="535"/>
                  </a:lnTo>
                  <a:lnTo>
                    <a:pt x="409" y="537"/>
                  </a:lnTo>
                  <a:lnTo>
                    <a:pt x="412" y="537"/>
                  </a:lnTo>
                  <a:lnTo>
                    <a:pt x="412" y="537"/>
                  </a:lnTo>
                  <a:lnTo>
                    <a:pt x="412" y="537"/>
                  </a:lnTo>
                  <a:lnTo>
                    <a:pt x="414" y="535"/>
                  </a:lnTo>
                  <a:lnTo>
                    <a:pt x="414" y="535"/>
                  </a:lnTo>
                  <a:lnTo>
                    <a:pt x="414" y="535"/>
                  </a:lnTo>
                  <a:lnTo>
                    <a:pt x="414" y="535"/>
                  </a:lnTo>
                  <a:lnTo>
                    <a:pt x="417" y="532"/>
                  </a:lnTo>
                  <a:lnTo>
                    <a:pt x="414" y="530"/>
                  </a:lnTo>
                  <a:lnTo>
                    <a:pt x="417" y="530"/>
                  </a:lnTo>
                  <a:lnTo>
                    <a:pt x="417" y="528"/>
                  </a:lnTo>
                  <a:lnTo>
                    <a:pt x="417" y="528"/>
                  </a:lnTo>
                  <a:lnTo>
                    <a:pt x="417" y="525"/>
                  </a:lnTo>
                  <a:lnTo>
                    <a:pt x="419" y="523"/>
                  </a:lnTo>
                  <a:lnTo>
                    <a:pt x="419" y="518"/>
                  </a:lnTo>
                  <a:lnTo>
                    <a:pt x="419" y="518"/>
                  </a:lnTo>
                  <a:lnTo>
                    <a:pt x="419" y="518"/>
                  </a:lnTo>
                  <a:lnTo>
                    <a:pt x="421" y="516"/>
                  </a:lnTo>
                  <a:lnTo>
                    <a:pt x="421" y="516"/>
                  </a:lnTo>
                  <a:lnTo>
                    <a:pt x="421" y="516"/>
                  </a:lnTo>
                  <a:lnTo>
                    <a:pt x="424" y="514"/>
                  </a:lnTo>
                  <a:lnTo>
                    <a:pt x="424" y="514"/>
                  </a:lnTo>
                  <a:lnTo>
                    <a:pt x="424" y="514"/>
                  </a:lnTo>
                  <a:lnTo>
                    <a:pt x="424" y="509"/>
                  </a:lnTo>
                  <a:lnTo>
                    <a:pt x="424" y="506"/>
                  </a:lnTo>
                  <a:lnTo>
                    <a:pt x="426" y="506"/>
                  </a:lnTo>
                  <a:lnTo>
                    <a:pt x="426" y="504"/>
                  </a:lnTo>
                  <a:lnTo>
                    <a:pt x="424" y="502"/>
                  </a:lnTo>
                  <a:lnTo>
                    <a:pt x="426" y="502"/>
                  </a:lnTo>
                  <a:lnTo>
                    <a:pt x="426" y="502"/>
                  </a:lnTo>
                  <a:lnTo>
                    <a:pt x="426" y="499"/>
                  </a:lnTo>
                  <a:lnTo>
                    <a:pt x="426" y="499"/>
                  </a:lnTo>
                  <a:lnTo>
                    <a:pt x="428" y="492"/>
                  </a:lnTo>
                  <a:lnTo>
                    <a:pt x="428" y="492"/>
                  </a:lnTo>
                  <a:lnTo>
                    <a:pt x="431" y="487"/>
                  </a:lnTo>
                  <a:lnTo>
                    <a:pt x="433" y="485"/>
                  </a:lnTo>
                  <a:lnTo>
                    <a:pt x="433" y="485"/>
                  </a:lnTo>
                  <a:lnTo>
                    <a:pt x="433" y="485"/>
                  </a:lnTo>
                  <a:lnTo>
                    <a:pt x="433" y="485"/>
                  </a:lnTo>
                  <a:lnTo>
                    <a:pt x="433" y="483"/>
                  </a:lnTo>
                  <a:lnTo>
                    <a:pt x="433" y="483"/>
                  </a:lnTo>
                  <a:lnTo>
                    <a:pt x="433" y="480"/>
                  </a:lnTo>
                  <a:lnTo>
                    <a:pt x="435" y="478"/>
                  </a:lnTo>
                  <a:lnTo>
                    <a:pt x="435" y="478"/>
                  </a:lnTo>
                  <a:lnTo>
                    <a:pt x="435" y="476"/>
                  </a:lnTo>
                  <a:lnTo>
                    <a:pt x="435" y="476"/>
                  </a:lnTo>
                  <a:lnTo>
                    <a:pt x="438" y="476"/>
                  </a:lnTo>
                  <a:lnTo>
                    <a:pt x="440" y="480"/>
                  </a:lnTo>
                  <a:lnTo>
                    <a:pt x="440" y="480"/>
                  </a:lnTo>
                  <a:lnTo>
                    <a:pt x="440" y="483"/>
                  </a:lnTo>
                  <a:lnTo>
                    <a:pt x="440" y="483"/>
                  </a:lnTo>
                  <a:lnTo>
                    <a:pt x="440" y="483"/>
                  </a:lnTo>
                  <a:lnTo>
                    <a:pt x="443" y="485"/>
                  </a:lnTo>
                  <a:lnTo>
                    <a:pt x="443" y="487"/>
                  </a:lnTo>
                  <a:lnTo>
                    <a:pt x="445" y="495"/>
                  </a:lnTo>
                  <a:lnTo>
                    <a:pt x="445" y="497"/>
                  </a:lnTo>
                  <a:lnTo>
                    <a:pt x="445" y="497"/>
                  </a:lnTo>
                  <a:lnTo>
                    <a:pt x="447" y="499"/>
                  </a:lnTo>
                  <a:lnTo>
                    <a:pt x="447" y="499"/>
                  </a:lnTo>
                  <a:lnTo>
                    <a:pt x="447" y="502"/>
                  </a:lnTo>
                  <a:lnTo>
                    <a:pt x="447" y="502"/>
                  </a:lnTo>
                  <a:lnTo>
                    <a:pt x="450" y="504"/>
                  </a:lnTo>
                  <a:lnTo>
                    <a:pt x="452" y="504"/>
                  </a:lnTo>
                  <a:lnTo>
                    <a:pt x="452" y="506"/>
                  </a:lnTo>
                  <a:lnTo>
                    <a:pt x="452" y="506"/>
                  </a:lnTo>
                  <a:lnTo>
                    <a:pt x="452" y="506"/>
                  </a:lnTo>
                  <a:lnTo>
                    <a:pt x="452" y="506"/>
                  </a:lnTo>
                  <a:lnTo>
                    <a:pt x="452" y="509"/>
                  </a:lnTo>
                  <a:lnTo>
                    <a:pt x="452" y="509"/>
                  </a:lnTo>
                  <a:lnTo>
                    <a:pt x="452" y="509"/>
                  </a:lnTo>
                  <a:lnTo>
                    <a:pt x="454" y="509"/>
                  </a:lnTo>
                  <a:lnTo>
                    <a:pt x="454" y="509"/>
                  </a:lnTo>
                  <a:lnTo>
                    <a:pt x="454" y="511"/>
                  </a:lnTo>
                  <a:lnTo>
                    <a:pt x="454" y="511"/>
                  </a:lnTo>
                  <a:lnTo>
                    <a:pt x="454" y="511"/>
                  </a:lnTo>
                  <a:lnTo>
                    <a:pt x="457" y="511"/>
                  </a:lnTo>
                  <a:lnTo>
                    <a:pt x="457" y="514"/>
                  </a:lnTo>
                  <a:lnTo>
                    <a:pt x="457" y="514"/>
                  </a:lnTo>
                  <a:lnTo>
                    <a:pt x="457" y="516"/>
                  </a:lnTo>
                  <a:lnTo>
                    <a:pt x="454" y="514"/>
                  </a:lnTo>
                  <a:lnTo>
                    <a:pt x="454" y="514"/>
                  </a:lnTo>
                  <a:lnTo>
                    <a:pt x="454" y="514"/>
                  </a:lnTo>
                  <a:lnTo>
                    <a:pt x="454" y="514"/>
                  </a:lnTo>
                  <a:lnTo>
                    <a:pt x="452" y="518"/>
                  </a:lnTo>
                  <a:lnTo>
                    <a:pt x="452" y="521"/>
                  </a:lnTo>
                  <a:lnTo>
                    <a:pt x="452" y="525"/>
                  </a:lnTo>
                  <a:lnTo>
                    <a:pt x="452" y="530"/>
                  </a:lnTo>
                  <a:lnTo>
                    <a:pt x="452" y="530"/>
                  </a:lnTo>
                  <a:lnTo>
                    <a:pt x="450" y="532"/>
                  </a:lnTo>
                  <a:lnTo>
                    <a:pt x="450" y="532"/>
                  </a:lnTo>
                  <a:lnTo>
                    <a:pt x="450" y="537"/>
                  </a:lnTo>
                  <a:lnTo>
                    <a:pt x="450" y="537"/>
                  </a:lnTo>
                  <a:lnTo>
                    <a:pt x="450" y="537"/>
                  </a:lnTo>
                  <a:lnTo>
                    <a:pt x="450" y="540"/>
                  </a:lnTo>
                  <a:lnTo>
                    <a:pt x="450" y="540"/>
                  </a:lnTo>
                  <a:lnTo>
                    <a:pt x="450" y="540"/>
                  </a:lnTo>
                  <a:lnTo>
                    <a:pt x="450" y="542"/>
                  </a:lnTo>
                  <a:lnTo>
                    <a:pt x="450" y="542"/>
                  </a:lnTo>
                  <a:lnTo>
                    <a:pt x="450" y="542"/>
                  </a:lnTo>
                  <a:lnTo>
                    <a:pt x="447" y="542"/>
                  </a:lnTo>
                  <a:lnTo>
                    <a:pt x="447" y="544"/>
                  </a:lnTo>
                  <a:lnTo>
                    <a:pt x="447" y="547"/>
                  </a:lnTo>
                  <a:lnTo>
                    <a:pt x="447" y="547"/>
                  </a:lnTo>
                  <a:lnTo>
                    <a:pt x="447" y="547"/>
                  </a:lnTo>
                  <a:lnTo>
                    <a:pt x="445" y="549"/>
                  </a:lnTo>
                  <a:lnTo>
                    <a:pt x="445" y="549"/>
                  </a:lnTo>
                  <a:lnTo>
                    <a:pt x="445" y="549"/>
                  </a:lnTo>
                  <a:lnTo>
                    <a:pt x="443" y="549"/>
                  </a:lnTo>
                  <a:lnTo>
                    <a:pt x="443" y="551"/>
                  </a:lnTo>
                  <a:lnTo>
                    <a:pt x="440" y="554"/>
                  </a:lnTo>
                  <a:lnTo>
                    <a:pt x="440" y="554"/>
                  </a:lnTo>
                  <a:lnTo>
                    <a:pt x="438" y="556"/>
                  </a:lnTo>
                  <a:lnTo>
                    <a:pt x="433" y="559"/>
                  </a:lnTo>
                  <a:lnTo>
                    <a:pt x="431" y="559"/>
                  </a:lnTo>
                  <a:lnTo>
                    <a:pt x="431" y="561"/>
                  </a:lnTo>
                  <a:lnTo>
                    <a:pt x="431" y="561"/>
                  </a:lnTo>
                  <a:lnTo>
                    <a:pt x="431" y="563"/>
                  </a:lnTo>
                  <a:lnTo>
                    <a:pt x="431" y="563"/>
                  </a:lnTo>
                  <a:lnTo>
                    <a:pt x="431" y="563"/>
                  </a:lnTo>
                  <a:lnTo>
                    <a:pt x="433" y="566"/>
                  </a:lnTo>
                  <a:lnTo>
                    <a:pt x="433" y="566"/>
                  </a:lnTo>
                  <a:lnTo>
                    <a:pt x="433" y="566"/>
                  </a:lnTo>
                  <a:lnTo>
                    <a:pt x="435" y="566"/>
                  </a:lnTo>
                  <a:lnTo>
                    <a:pt x="435" y="566"/>
                  </a:lnTo>
                  <a:lnTo>
                    <a:pt x="438" y="566"/>
                  </a:lnTo>
                  <a:lnTo>
                    <a:pt x="438" y="566"/>
                  </a:lnTo>
                  <a:lnTo>
                    <a:pt x="438" y="566"/>
                  </a:lnTo>
                  <a:lnTo>
                    <a:pt x="445" y="566"/>
                  </a:lnTo>
                  <a:lnTo>
                    <a:pt x="450" y="566"/>
                  </a:lnTo>
                  <a:lnTo>
                    <a:pt x="452" y="563"/>
                  </a:lnTo>
                  <a:lnTo>
                    <a:pt x="454" y="563"/>
                  </a:lnTo>
                  <a:lnTo>
                    <a:pt x="454" y="563"/>
                  </a:lnTo>
                  <a:lnTo>
                    <a:pt x="454" y="561"/>
                  </a:lnTo>
                  <a:lnTo>
                    <a:pt x="457" y="561"/>
                  </a:lnTo>
                  <a:lnTo>
                    <a:pt x="457" y="561"/>
                  </a:lnTo>
                  <a:lnTo>
                    <a:pt x="462" y="559"/>
                  </a:lnTo>
                  <a:lnTo>
                    <a:pt x="464" y="559"/>
                  </a:lnTo>
                  <a:lnTo>
                    <a:pt x="464" y="559"/>
                  </a:lnTo>
                  <a:lnTo>
                    <a:pt x="466" y="561"/>
                  </a:lnTo>
                  <a:lnTo>
                    <a:pt x="466" y="561"/>
                  </a:lnTo>
                  <a:lnTo>
                    <a:pt x="469" y="561"/>
                  </a:lnTo>
                  <a:lnTo>
                    <a:pt x="469" y="559"/>
                  </a:lnTo>
                  <a:lnTo>
                    <a:pt x="469" y="559"/>
                  </a:lnTo>
                  <a:lnTo>
                    <a:pt x="469" y="559"/>
                  </a:lnTo>
                  <a:lnTo>
                    <a:pt x="471" y="561"/>
                  </a:lnTo>
                  <a:lnTo>
                    <a:pt x="471" y="561"/>
                  </a:lnTo>
                  <a:lnTo>
                    <a:pt x="473" y="559"/>
                  </a:lnTo>
                  <a:lnTo>
                    <a:pt x="473" y="559"/>
                  </a:lnTo>
                  <a:lnTo>
                    <a:pt x="473" y="559"/>
                  </a:lnTo>
                  <a:lnTo>
                    <a:pt x="473" y="559"/>
                  </a:lnTo>
                  <a:lnTo>
                    <a:pt x="473" y="559"/>
                  </a:lnTo>
                  <a:lnTo>
                    <a:pt x="471" y="559"/>
                  </a:lnTo>
                  <a:lnTo>
                    <a:pt x="471" y="559"/>
                  </a:lnTo>
                  <a:lnTo>
                    <a:pt x="471" y="559"/>
                  </a:lnTo>
                  <a:lnTo>
                    <a:pt x="471" y="559"/>
                  </a:lnTo>
                  <a:lnTo>
                    <a:pt x="469" y="556"/>
                  </a:lnTo>
                  <a:lnTo>
                    <a:pt x="469" y="556"/>
                  </a:lnTo>
                  <a:lnTo>
                    <a:pt x="466" y="556"/>
                  </a:lnTo>
                  <a:lnTo>
                    <a:pt x="464" y="556"/>
                  </a:lnTo>
                  <a:lnTo>
                    <a:pt x="464" y="556"/>
                  </a:lnTo>
                  <a:lnTo>
                    <a:pt x="464" y="556"/>
                  </a:lnTo>
                  <a:lnTo>
                    <a:pt x="469" y="554"/>
                  </a:lnTo>
                  <a:lnTo>
                    <a:pt x="469" y="554"/>
                  </a:lnTo>
                  <a:lnTo>
                    <a:pt x="469" y="556"/>
                  </a:lnTo>
                  <a:lnTo>
                    <a:pt x="469" y="556"/>
                  </a:lnTo>
                  <a:lnTo>
                    <a:pt x="471" y="556"/>
                  </a:lnTo>
                  <a:lnTo>
                    <a:pt x="473" y="556"/>
                  </a:lnTo>
                  <a:lnTo>
                    <a:pt x="473" y="559"/>
                  </a:lnTo>
                  <a:lnTo>
                    <a:pt x="473" y="559"/>
                  </a:lnTo>
                  <a:lnTo>
                    <a:pt x="476" y="559"/>
                  </a:lnTo>
                  <a:lnTo>
                    <a:pt x="476" y="556"/>
                  </a:lnTo>
                  <a:lnTo>
                    <a:pt x="476" y="556"/>
                  </a:lnTo>
                  <a:lnTo>
                    <a:pt x="476" y="556"/>
                  </a:lnTo>
                  <a:lnTo>
                    <a:pt x="473" y="556"/>
                  </a:lnTo>
                  <a:lnTo>
                    <a:pt x="471" y="554"/>
                  </a:lnTo>
                  <a:lnTo>
                    <a:pt x="471" y="554"/>
                  </a:lnTo>
                  <a:lnTo>
                    <a:pt x="473" y="551"/>
                  </a:lnTo>
                  <a:lnTo>
                    <a:pt x="473" y="551"/>
                  </a:lnTo>
                  <a:lnTo>
                    <a:pt x="476" y="549"/>
                  </a:lnTo>
                  <a:lnTo>
                    <a:pt x="476" y="549"/>
                  </a:lnTo>
                  <a:lnTo>
                    <a:pt x="478" y="549"/>
                  </a:lnTo>
                  <a:lnTo>
                    <a:pt x="480" y="549"/>
                  </a:lnTo>
                  <a:lnTo>
                    <a:pt x="480" y="549"/>
                  </a:lnTo>
                  <a:lnTo>
                    <a:pt x="480" y="549"/>
                  </a:lnTo>
                  <a:lnTo>
                    <a:pt x="483" y="547"/>
                  </a:lnTo>
                  <a:lnTo>
                    <a:pt x="485" y="547"/>
                  </a:lnTo>
                  <a:lnTo>
                    <a:pt x="485" y="547"/>
                  </a:lnTo>
                  <a:lnTo>
                    <a:pt x="485" y="547"/>
                  </a:lnTo>
                  <a:lnTo>
                    <a:pt x="483" y="547"/>
                  </a:lnTo>
                  <a:lnTo>
                    <a:pt x="483" y="544"/>
                  </a:lnTo>
                  <a:lnTo>
                    <a:pt x="485" y="547"/>
                  </a:lnTo>
                  <a:lnTo>
                    <a:pt x="488" y="547"/>
                  </a:lnTo>
                  <a:lnTo>
                    <a:pt x="490" y="549"/>
                  </a:lnTo>
                  <a:lnTo>
                    <a:pt x="490" y="551"/>
                  </a:lnTo>
                  <a:lnTo>
                    <a:pt x="492" y="549"/>
                  </a:lnTo>
                  <a:lnTo>
                    <a:pt x="492" y="549"/>
                  </a:lnTo>
                  <a:lnTo>
                    <a:pt x="492" y="549"/>
                  </a:lnTo>
                  <a:lnTo>
                    <a:pt x="492" y="549"/>
                  </a:lnTo>
                  <a:lnTo>
                    <a:pt x="492" y="551"/>
                  </a:lnTo>
                  <a:lnTo>
                    <a:pt x="492" y="554"/>
                  </a:lnTo>
                  <a:lnTo>
                    <a:pt x="492" y="554"/>
                  </a:lnTo>
                  <a:lnTo>
                    <a:pt x="492" y="554"/>
                  </a:lnTo>
                  <a:lnTo>
                    <a:pt x="492" y="556"/>
                  </a:lnTo>
                  <a:lnTo>
                    <a:pt x="492" y="556"/>
                  </a:lnTo>
                  <a:lnTo>
                    <a:pt x="492" y="556"/>
                  </a:lnTo>
                  <a:lnTo>
                    <a:pt x="488" y="556"/>
                  </a:lnTo>
                  <a:lnTo>
                    <a:pt x="488" y="556"/>
                  </a:lnTo>
                  <a:lnTo>
                    <a:pt x="488" y="556"/>
                  </a:lnTo>
                  <a:lnTo>
                    <a:pt x="488" y="556"/>
                  </a:lnTo>
                  <a:lnTo>
                    <a:pt x="488" y="556"/>
                  </a:lnTo>
                  <a:lnTo>
                    <a:pt x="488" y="556"/>
                  </a:lnTo>
                  <a:lnTo>
                    <a:pt x="485" y="556"/>
                  </a:lnTo>
                  <a:lnTo>
                    <a:pt x="485" y="556"/>
                  </a:lnTo>
                  <a:lnTo>
                    <a:pt x="485" y="559"/>
                  </a:lnTo>
                  <a:lnTo>
                    <a:pt x="485" y="559"/>
                  </a:lnTo>
                  <a:lnTo>
                    <a:pt x="488" y="559"/>
                  </a:lnTo>
                  <a:lnTo>
                    <a:pt x="488" y="559"/>
                  </a:lnTo>
                  <a:lnTo>
                    <a:pt x="490" y="561"/>
                  </a:lnTo>
                  <a:lnTo>
                    <a:pt x="490" y="563"/>
                  </a:lnTo>
                  <a:lnTo>
                    <a:pt x="490" y="563"/>
                  </a:lnTo>
                  <a:lnTo>
                    <a:pt x="490" y="566"/>
                  </a:lnTo>
                  <a:lnTo>
                    <a:pt x="490" y="566"/>
                  </a:lnTo>
                  <a:lnTo>
                    <a:pt x="490" y="568"/>
                  </a:lnTo>
                  <a:lnTo>
                    <a:pt x="488" y="568"/>
                  </a:lnTo>
                  <a:lnTo>
                    <a:pt x="488" y="568"/>
                  </a:lnTo>
                  <a:lnTo>
                    <a:pt x="485" y="568"/>
                  </a:lnTo>
                  <a:lnTo>
                    <a:pt x="485" y="568"/>
                  </a:lnTo>
                  <a:lnTo>
                    <a:pt x="483" y="568"/>
                  </a:lnTo>
                  <a:lnTo>
                    <a:pt x="485" y="566"/>
                  </a:lnTo>
                  <a:lnTo>
                    <a:pt x="485" y="566"/>
                  </a:lnTo>
                  <a:lnTo>
                    <a:pt x="485" y="566"/>
                  </a:lnTo>
                  <a:lnTo>
                    <a:pt x="485" y="566"/>
                  </a:lnTo>
                  <a:lnTo>
                    <a:pt x="485" y="566"/>
                  </a:lnTo>
                  <a:lnTo>
                    <a:pt x="485" y="566"/>
                  </a:lnTo>
                  <a:lnTo>
                    <a:pt x="485" y="563"/>
                  </a:lnTo>
                  <a:lnTo>
                    <a:pt x="485" y="563"/>
                  </a:lnTo>
                  <a:lnTo>
                    <a:pt x="485" y="563"/>
                  </a:lnTo>
                  <a:lnTo>
                    <a:pt x="485" y="561"/>
                  </a:lnTo>
                  <a:lnTo>
                    <a:pt x="485" y="561"/>
                  </a:lnTo>
                  <a:lnTo>
                    <a:pt x="485" y="559"/>
                  </a:lnTo>
                  <a:lnTo>
                    <a:pt x="485" y="559"/>
                  </a:lnTo>
                  <a:lnTo>
                    <a:pt x="483" y="559"/>
                  </a:lnTo>
                  <a:lnTo>
                    <a:pt x="483" y="559"/>
                  </a:lnTo>
                  <a:lnTo>
                    <a:pt x="480" y="556"/>
                  </a:lnTo>
                  <a:lnTo>
                    <a:pt x="480" y="556"/>
                  </a:lnTo>
                  <a:lnTo>
                    <a:pt x="480" y="556"/>
                  </a:lnTo>
                  <a:lnTo>
                    <a:pt x="478" y="559"/>
                  </a:lnTo>
                  <a:lnTo>
                    <a:pt x="478" y="559"/>
                  </a:lnTo>
                  <a:lnTo>
                    <a:pt x="478" y="561"/>
                  </a:lnTo>
                  <a:lnTo>
                    <a:pt x="476" y="561"/>
                  </a:lnTo>
                  <a:lnTo>
                    <a:pt x="476" y="561"/>
                  </a:lnTo>
                  <a:lnTo>
                    <a:pt x="476" y="561"/>
                  </a:lnTo>
                  <a:lnTo>
                    <a:pt x="476" y="563"/>
                  </a:lnTo>
                  <a:lnTo>
                    <a:pt x="476" y="563"/>
                  </a:lnTo>
                  <a:lnTo>
                    <a:pt x="478" y="563"/>
                  </a:lnTo>
                  <a:lnTo>
                    <a:pt x="478" y="566"/>
                  </a:lnTo>
                  <a:lnTo>
                    <a:pt x="480" y="568"/>
                  </a:lnTo>
                  <a:lnTo>
                    <a:pt x="483" y="568"/>
                  </a:lnTo>
                  <a:lnTo>
                    <a:pt x="490" y="575"/>
                  </a:lnTo>
                  <a:lnTo>
                    <a:pt x="492" y="577"/>
                  </a:lnTo>
                  <a:lnTo>
                    <a:pt x="492" y="580"/>
                  </a:lnTo>
                  <a:lnTo>
                    <a:pt x="495" y="580"/>
                  </a:lnTo>
                  <a:lnTo>
                    <a:pt x="495" y="580"/>
                  </a:lnTo>
                  <a:lnTo>
                    <a:pt x="499" y="587"/>
                  </a:lnTo>
                  <a:lnTo>
                    <a:pt x="499" y="589"/>
                  </a:lnTo>
                  <a:lnTo>
                    <a:pt x="499" y="592"/>
                  </a:lnTo>
                  <a:lnTo>
                    <a:pt x="502" y="596"/>
                  </a:lnTo>
                  <a:lnTo>
                    <a:pt x="502" y="599"/>
                  </a:lnTo>
                  <a:lnTo>
                    <a:pt x="502" y="599"/>
                  </a:lnTo>
                  <a:lnTo>
                    <a:pt x="499" y="594"/>
                  </a:lnTo>
                  <a:lnTo>
                    <a:pt x="499" y="589"/>
                  </a:lnTo>
                  <a:lnTo>
                    <a:pt x="495" y="585"/>
                  </a:lnTo>
                  <a:lnTo>
                    <a:pt x="492" y="582"/>
                  </a:lnTo>
                  <a:lnTo>
                    <a:pt x="490" y="577"/>
                  </a:lnTo>
                  <a:lnTo>
                    <a:pt x="473" y="561"/>
                  </a:lnTo>
                  <a:lnTo>
                    <a:pt x="471" y="561"/>
                  </a:lnTo>
                  <a:lnTo>
                    <a:pt x="469" y="561"/>
                  </a:lnTo>
                  <a:lnTo>
                    <a:pt x="471" y="563"/>
                  </a:lnTo>
                  <a:lnTo>
                    <a:pt x="473" y="563"/>
                  </a:lnTo>
                  <a:lnTo>
                    <a:pt x="476" y="566"/>
                  </a:lnTo>
                  <a:lnTo>
                    <a:pt x="476" y="566"/>
                  </a:lnTo>
                  <a:lnTo>
                    <a:pt x="478" y="568"/>
                  </a:lnTo>
                  <a:lnTo>
                    <a:pt x="478" y="568"/>
                  </a:lnTo>
                  <a:lnTo>
                    <a:pt x="480" y="570"/>
                  </a:lnTo>
                  <a:lnTo>
                    <a:pt x="483" y="570"/>
                  </a:lnTo>
                  <a:lnTo>
                    <a:pt x="485" y="575"/>
                  </a:lnTo>
                  <a:lnTo>
                    <a:pt x="495" y="585"/>
                  </a:lnTo>
                  <a:lnTo>
                    <a:pt x="495" y="585"/>
                  </a:lnTo>
                  <a:lnTo>
                    <a:pt x="495" y="585"/>
                  </a:lnTo>
                  <a:lnTo>
                    <a:pt x="497" y="589"/>
                  </a:lnTo>
                  <a:lnTo>
                    <a:pt x="497" y="589"/>
                  </a:lnTo>
                  <a:lnTo>
                    <a:pt x="497" y="592"/>
                  </a:lnTo>
                  <a:lnTo>
                    <a:pt x="502" y="599"/>
                  </a:lnTo>
                  <a:lnTo>
                    <a:pt x="504" y="608"/>
                  </a:lnTo>
                  <a:lnTo>
                    <a:pt x="509" y="622"/>
                  </a:lnTo>
                  <a:lnTo>
                    <a:pt x="509" y="625"/>
                  </a:lnTo>
                  <a:lnTo>
                    <a:pt x="509" y="632"/>
                  </a:lnTo>
                  <a:lnTo>
                    <a:pt x="509" y="634"/>
                  </a:lnTo>
                  <a:lnTo>
                    <a:pt x="506" y="637"/>
                  </a:lnTo>
                  <a:lnTo>
                    <a:pt x="504" y="639"/>
                  </a:lnTo>
                  <a:lnTo>
                    <a:pt x="504" y="641"/>
                  </a:lnTo>
                  <a:lnTo>
                    <a:pt x="497" y="644"/>
                  </a:lnTo>
                  <a:lnTo>
                    <a:pt x="497" y="644"/>
                  </a:lnTo>
                  <a:lnTo>
                    <a:pt x="499" y="644"/>
                  </a:lnTo>
                  <a:lnTo>
                    <a:pt x="499" y="646"/>
                  </a:lnTo>
                  <a:lnTo>
                    <a:pt x="499" y="646"/>
                  </a:lnTo>
                  <a:lnTo>
                    <a:pt x="499" y="646"/>
                  </a:lnTo>
                  <a:lnTo>
                    <a:pt x="499" y="648"/>
                  </a:lnTo>
                  <a:lnTo>
                    <a:pt x="502" y="651"/>
                  </a:lnTo>
                  <a:lnTo>
                    <a:pt x="502" y="653"/>
                  </a:lnTo>
                  <a:lnTo>
                    <a:pt x="502" y="653"/>
                  </a:lnTo>
                  <a:lnTo>
                    <a:pt x="502" y="656"/>
                  </a:lnTo>
                  <a:lnTo>
                    <a:pt x="502" y="656"/>
                  </a:lnTo>
                  <a:lnTo>
                    <a:pt x="499" y="656"/>
                  </a:lnTo>
                  <a:lnTo>
                    <a:pt x="499" y="658"/>
                  </a:lnTo>
                  <a:lnTo>
                    <a:pt x="502" y="660"/>
                  </a:lnTo>
                  <a:lnTo>
                    <a:pt x="502" y="663"/>
                  </a:lnTo>
                  <a:lnTo>
                    <a:pt x="509" y="675"/>
                  </a:lnTo>
                  <a:lnTo>
                    <a:pt x="511" y="677"/>
                  </a:lnTo>
                  <a:lnTo>
                    <a:pt x="511" y="677"/>
                  </a:lnTo>
                  <a:lnTo>
                    <a:pt x="511" y="675"/>
                  </a:lnTo>
                  <a:lnTo>
                    <a:pt x="511" y="675"/>
                  </a:lnTo>
                  <a:lnTo>
                    <a:pt x="511" y="675"/>
                  </a:lnTo>
                  <a:lnTo>
                    <a:pt x="511" y="675"/>
                  </a:lnTo>
                  <a:lnTo>
                    <a:pt x="514" y="675"/>
                  </a:lnTo>
                  <a:lnTo>
                    <a:pt x="514" y="675"/>
                  </a:lnTo>
                  <a:lnTo>
                    <a:pt x="514" y="675"/>
                  </a:lnTo>
                  <a:lnTo>
                    <a:pt x="514" y="677"/>
                  </a:lnTo>
                  <a:lnTo>
                    <a:pt x="514" y="677"/>
                  </a:lnTo>
                  <a:lnTo>
                    <a:pt x="516" y="677"/>
                  </a:lnTo>
                  <a:lnTo>
                    <a:pt x="516" y="679"/>
                  </a:lnTo>
                  <a:lnTo>
                    <a:pt x="516" y="679"/>
                  </a:lnTo>
                  <a:lnTo>
                    <a:pt x="516" y="679"/>
                  </a:lnTo>
                  <a:lnTo>
                    <a:pt x="516" y="679"/>
                  </a:lnTo>
                  <a:lnTo>
                    <a:pt x="516" y="682"/>
                  </a:lnTo>
                  <a:lnTo>
                    <a:pt x="521" y="684"/>
                  </a:lnTo>
                  <a:lnTo>
                    <a:pt x="521" y="686"/>
                  </a:lnTo>
                  <a:lnTo>
                    <a:pt x="523" y="689"/>
                  </a:lnTo>
                  <a:lnTo>
                    <a:pt x="523" y="691"/>
                  </a:lnTo>
                  <a:lnTo>
                    <a:pt x="525" y="696"/>
                  </a:lnTo>
                  <a:lnTo>
                    <a:pt x="525" y="696"/>
                  </a:lnTo>
                  <a:lnTo>
                    <a:pt x="525" y="698"/>
                  </a:lnTo>
                  <a:lnTo>
                    <a:pt x="525" y="698"/>
                  </a:lnTo>
                  <a:lnTo>
                    <a:pt x="525" y="698"/>
                  </a:lnTo>
                  <a:lnTo>
                    <a:pt x="525" y="701"/>
                  </a:lnTo>
                  <a:lnTo>
                    <a:pt x="525" y="701"/>
                  </a:lnTo>
                  <a:lnTo>
                    <a:pt x="525" y="701"/>
                  </a:lnTo>
                  <a:lnTo>
                    <a:pt x="525" y="701"/>
                  </a:lnTo>
                  <a:lnTo>
                    <a:pt x="525" y="701"/>
                  </a:lnTo>
                  <a:lnTo>
                    <a:pt x="525" y="701"/>
                  </a:lnTo>
                  <a:lnTo>
                    <a:pt x="525" y="701"/>
                  </a:lnTo>
                  <a:lnTo>
                    <a:pt x="528" y="701"/>
                  </a:lnTo>
                  <a:lnTo>
                    <a:pt x="530" y="703"/>
                  </a:lnTo>
                  <a:lnTo>
                    <a:pt x="530" y="703"/>
                  </a:lnTo>
                  <a:lnTo>
                    <a:pt x="533" y="705"/>
                  </a:lnTo>
                  <a:lnTo>
                    <a:pt x="535" y="708"/>
                  </a:lnTo>
                  <a:lnTo>
                    <a:pt x="535" y="708"/>
                  </a:lnTo>
                  <a:lnTo>
                    <a:pt x="535" y="708"/>
                  </a:lnTo>
                  <a:lnTo>
                    <a:pt x="535" y="708"/>
                  </a:lnTo>
                  <a:lnTo>
                    <a:pt x="537" y="708"/>
                  </a:lnTo>
                  <a:lnTo>
                    <a:pt x="537" y="708"/>
                  </a:lnTo>
                  <a:lnTo>
                    <a:pt x="537" y="710"/>
                  </a:lnTo>
                  <a:lnTo>
                    <a:pt x="540" y="710"/>
                  </a:lnTo>
                  <a:lnTo>
                    <a:pt x="540" y="710"/>
                  </a:lnTo>
                  <a:lnTo>
                    <a:pt x="540" y="710"/>
                  </a:lnTo>
                  <a:lnTo>
                    <a:pt x="551" y="710"/>
                  </a:lnTo>
                  <a:lnTo>
                    <a:pt x="554" y="710"/>
                  </a:lnTo>
                  <a:lnTo>
                    <a:pt x="556" y="679"/>
                  </a:lnTo>
                  <a:lnTo>
                    <a:pt x="561" y="651"/>
                  </a:lnTo>
                  <a:lnTo>
                    <a:pt x="563" y="620"/>
                  </a:lnTo>
                  <a:lnTo>
                    <a:pt x="566" y="589"/>
                  </a:lnTo>
                  <a:lnTo>
                    <a:pt x="570" y="561"/>
                  </a:lnTo>
                  <a:lnTo>
                    <a:pt x="573" y="530"/>
                  </a:lnTo>
                  <a:lnTo>
                    <a:pt x="575" y="502"/>
                  </a:lnTo>
                  <a:lnTo>
                    <a:pt x="578" y="471"/>
                  </a:lnTo>
                  <a:lnTo>
                    <a:pt x="580" y="466"/>
                  </a:lnTo>
                  <a:lnTo>
                    <a:pt x="580" y="469"/>
                  </a:lnTo>
                  <a:lnTo>
                    <a:pt x="580" y="469"/>
                  </a:lnTo>
                  <a:lnTo>
                    <a:pt x="582" y="450"/>
                  </a:lnTo>
                  <a:lnTo>
                    <a:pt x="585" y="433"/>
                  </a:lnTo>
                  <a:lnTo>
                    <a:pt x="587" y="414"/>
                  </a:lnTo>
                  <a:lnTo>
                    <a:pt x="587" y="395"/>
                  </a:lnTo>
                  <a:lnTo>
                    <a:pt x="589" y="376"/>
                  </a:lnTo>
                  <a:lnTo>
                    <a:pt x="592" y="360"/>
                  </a:lnTo>
                  <a:lnTo>
                    <a:pt x="594" y="341"/>
                  </a:lnTo>
                  <a:lnTo>
                    <a:pt x="594" y="322"/>
                  </a:lnTo>
                  <a:lnTo>
                    <a:pt x="596" y="303"/>
                  </a:lnTo>
                  <a:lnTo>
                    <a:pt x="599" y="286"/>
                  </a:lnTo>
                  <a:lnTo>
                    <a:pt x="599" y="267"/>
                  </a:lnTo>
                  <a:lnTo>
                    <a:pt x="601" y="248"/>
                  </a:lnTo>
                  <a:lnTo>
                    <a:pt x="604" y="229"/>
                  </a:lnTo>
                  <a:lnTo>
                    <a:pt x="604" y="210"/>
                  </a:lnTo>
                  <a:lnTo>
                    <a:pt x="606" y="194"/>
                  </a:lnTo>
                  <a:lnTo>
                    <a:pt x="608" y="175"/>
                  </a:lnTo>
                  <a:lnTo>
                    <a:pt x="608" y="154"/>
                  </a:lnTo>
                  <a:lnTo>
                    <a:pt x="611" y="130"/>
                  </a:lnTo>
                  <a:lnTo>
                    <a:pt x="613" y="109"/>
                  </a:lnTo>
                  <a:lnTo>
                    <a:pt x="613" y="87"/>
                  </a:lnTo>
                  <a:lnTo>
                    <a:pt x="615" y="64"/>
                  </a:lnTo>
                  <a:lnTo>
                    <a:pt x="618" y="42"/>
                  </a:lnTo>
                  <a:lnTo>
                    <a:pt x="618" y="21"/>
                  </a:lnTo>
                  <a:lnTo>
                    <a:pt x="620" y="0"/>
                  </a:lnTo>
                  <a:lnTo>
                    <a:pt x="17" y="0"/>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7">
              <a:extLst>
                <a:ext uri="{FF2B5EF4-FFF2-40B4-BE49-F238E27FC236}">
                  <a16:creationId xmlns:a16="http://schemas.microsoft.com/office/drawing/2014/main" id="{923BD25F-B886-45BA-A6D4-E770B2D3D217}"/>
                </a:ext>
              </a:extLst>
            </p:cNvPr>
            <p:cNvSpPr>
              <a:spLocks noEditPoints="1"/>
            </p:cNvSpPr>
            <p:nvPr/>
          </p:nvSpPr>
          <p:spPr bwMode="auto">
            <a:xfrm>
              <a:off x="8260083" y="3369605"/>
              <a:ext cx="1171274" cy="1689164"/>
            </a:xfrm>
            <a:custGeom>
              <a:avLst/>
              <a:gdLst>
                <a:gd name="T0" fmla="*/ 769 w 778"/>
                <a:gd name="T1" fmla="*/ 1014 h 1122"/>
                <a:gd name="T2" fmla="*/ 767 w 778"/>
                <a:gd name="T3" fmla="*/ 886 h 1122"/>
                <a:gd name="T4" fmla="*/ 681 w 778"/>
                <a:gd name="T5" fmla="*/ 810 h 1122"/>
                <a:gd name="T6" fmla="*/ 677 w 778"/>
                <a:gd name="T7" fmla="*/ 791 h 1122"/>
                <a:gd name="T8" fmla="*/ 643 w 778"/>
                <a:gd name="T9" fmla="*/ 720 h 1122"/>
                <a:gd name="T10" fmla="*/ 615 w 778"/>
                <a:gd name="T11" fmla="*/ 708 h 1122"/>
                <a:gd name="T12" fmla="*/ 634 w 778"/>
                <a:gd name="T13" fmla="*/ 682 h 1122"/>
                <a:gd name="T14" fmla="*/ 577 w 778"/>
                <a:gd name="T15" fmla="*/ 602 h 1122"/>
                <a:gd name="T16" fmla="*/ 549 w 778"/>
                <a:gd name="T17" fmla="*/ 587 h 1122"/>
                <a:gd name="T18" fmla="*/ 459 w 778"/>
                <a:gd name="T19" fmla="*/ 507 h 1122"/>
                <a:gd name="T20" fmla="*/ 445 w 778"/>
                <a:gd name="T21" fmla="*/ 481 h 1122"/>
                <a:gd name="T22" fmla="*/ 80 w 778"/>
                <a:gd name="T23" fmla="*/ 400 h 1122"/>
                <a:gd name="T24" fmla="*/ 101 w 778"/>
                <a:gd name="T25" fmla="*/ 384 h 1122"/>
                <a:gd name="T26" fmla="*/ 109 w 778"/>
                <a:gd name="T27" fmla="*/ 374 h 1122"/>
                <a:gd name="T28" fmla="*/ 767 w 778"/>
                <a:gd name="T29" fmla="*/ 1042 h 1122"/>
                <a:gd name="T30" fmla="*/ 750 w 778"/>
                <a:gd name="T31" fmla="*/ 1006 h 1122"/>
                <a:gd name="T32" fmla="*/ 764 w 778"/>
                <a:gd name="T33" fmla="*/ 933 h 1122"/>
                <a:gd name="T34" fmla="*/ 755 w 778"/>
                <a:gd name="T35" fmla="*/ 905 h 1122"/>
                <a:gd name="T36" fmla="*/ 733 w 778"/>
                <a:gd name="T37" fmla="*/ 876 h 1122"/>
                <a:gd name="T38" fmla="*/ 696 w 778"/>
                <a:gd name="T39" fmla="*/ 817 h 1122"/>
                <a:gd name="T40" fmla="*/ 679 w 778"/>
                <a:gd name="T41" fmla="*/ 812 h 1122"/>
                <a:gd name="T42" fmla="*/ 655 w 778"/>
                <a:gd name="T43" fmla="*/ 779 h 1122"/>
                <a:gd name="T44" fmla="*/ 655 w 778"/>
                <a:gd name="T45" fmla="*/ 734 h 1122"/>
                <a:gd name="T46" fmla="*/ 648 w 778"/>
                <a:gd name="T47" fmla="*/ 722 h 1122"/>
                <a:gd name="T48" fmla="*/ 620 w 778"/>
                <a:gd name="T49" fmla="*/ 710 h 1122"/>
                <a:gd name="T50" fmla="*/ 598 w 778"/>
                <a:gd name="T51" fmla="*/ 718 h 1122"/>
                <a:gd name="T52" fmla="*/ 591 w 778"/>
                <a:gd name="T53" fmla="*/ 675 h 1122"/>
                <a:gd name="T54" fmla="*/ 582 w 778"/>
                <a:gd name="T55" fmla="*/ 647 h 1122"/>
                <a:gd name="T56" fmla="*/ 565 w 778"/>
                <a:gd name="T57" fmla="*/ 630 h 1122"/>
                <a:gd name="T58" fmla="*/ 565 w 778"/>
                <a:gd name="T59" fmla="*/ 613 h 1122"/>
                <a:gd name="T60" fmla="*/ 558 w 778"/>
                <a:gd name="T61" fmla="*/ 594 h 1122"/>
                <a:gd name="T62" fmla="*/ 546 w 778"/>
                <a:gd name="T63" fmla="*/ 594 h 1122"/>
                <a:gd name="T64" fmla="*/ 511 w 778"/>
                <a:gd name="T65" fmla="*/ 576 h 1122"/>
                <a:gd name="T66" fmla="*/ 478 w 778"/>
                <a:gd name="T67" fmla="*/ 538 h 1122"/>
                <a:gd name="T68" fmla="*/ 442 w 778"/>
                <a:gd name="T69" fmla="*/ 497 h 1122"/>
                <a:gd name="T70" fmla="*/ 438 w 778"/>
                <a:gd name="T71" fmla="*/ 443 h 1122"/>
                <a:gd name="T72" fmla="*/ 423 w 778"/>
                <a:gd name="T73" fmla="*/ 405 h 1122"/>
                <a:gd name="T74" fmla="*/ 404 w 778"/>
                <a:gd name="T75" fmla="*/ 377 h 1122"/>
                <a:gd name="T76" fmla="*/ 400 w 778"/>
                <a:gd name="T77" fmla="*/ 317 h 1122"/>
                <a:gd name="T78" fmla="*/ 388 w 778"/>
                <a:gd name="T79" fmla="*/ 280 h 1122"/>
                <a:gd name="T80" fmla="*/ 362 w 778"/>
                <a:gd name="T81" fmla="*/ 242 h 1122"/>
                <a:gd name="T82" fmla="*/ 322 w 778"/>
                <a:gd name="T83" fmla="*/ 239 h 1122"/>
                <a:gd name="T84" fmla="*/ 310 w 778"/>
                <a:gd name="T85" fmla="*/ 166 h 1122"/>
                <a:gd name="T86" fmla="*/ 293 w 778"/>
                <a:gd name="T87" fmla="*/ 126 h 1122"/>
                <a:gd name="T88" fmla="*/ 281 w 778"/>
                <a:gd name="T89" fmla="*/ 71 h 1122"/>
                <a:gd name="T90" fmla="*/ 272 w 778"/>
                <a:gd name="T91" fmla="*/ 43 h 1122"/>
                <a:gd name="T92" fmla="*/ 236 w 778"/>
                <a:gd name="T93" fmla="*/ 104 h 1122"/>
                <a:gd name="T94" fmla="*/ 217 w 778"/>
                <a:gd name="T95" fmla="*/ 147 h 1122"/>
                <a:gd name="T96" fmla="*/ 232 w 778"/>
                <a:gd name="T97" fmla="*/ 156 h 1122"/>
                <a:gd name="T98" fmla="*/ 217 w 778"/>
                <a:gd name="T99" fmla="*/ 178 h 1122"/>
                <a:gd name="T100" fmla="*/ 210 w 778"/>
                <a:gd name="T101" fmla="*/ 265 h 1122"/>
                <a:gd name="T102" fmla="*/ 194 w 778"/>
                <a:gd name="T103" fmla="*/ 372 h 1122"/>
                <a:gd name="T104" fmla="*/ 161 w 778"/>
                <a:gd name="T105" fmla="*/ 441 h 1122"/>
                <a:gd name="T106" fmla="*/ 80 w 778"/>
                <a:gd name="T107" fmla="*/ 410 h 1122"/>
                <a:gd name="T108" fmla="*/ 14 w 778"/>
                <a:gd name="T109" fmla="*/ 625 h 1122"/>
                <a:gd name="T110" fmla="*/ 551 w 778"/>
                <a:gd name="T111" fmla="*/ 1099 h 1122"/>
                <a:gd name="T112" fmla="*/ 636 w 778"/>
                <a:gd name="T113" fmla="*/ 1096 h 1122"/>
                <a:gd name="T114" fmla="*/ 665 w 778"/>
                <a:gd name="T115" fmla="*/ 1111 h 1122"/>
                <a:gd name="T116" fmla="*/ 688 w 778"/>
                <a:gd name="T117" fmla="*/ 1108 h 1122"/>
                <a:gd name="T118" fmla="*/ 703 w 778"/>
                <a:gd name="T119" fmla="*/ 1080 h 1122"/>
                <a:gd name="T120" fmla="*/ 731 w 778"/>
                <a:gd name="T121" fmla="*/ 1075 h 1122"/>
                <a:gd name="T122" fmla="*/ 253 w 778"/>
                <a:gd name="T123" fmla="*/ 40 h 1122"/>
                <a:gd name="T124" fmla="*/ 258 w 778"/>
                <a:gd name="T125" fmla="*/ 7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8" h="1122">
                  <a:moveTo>
                    <a:pt x="771" y="1021"/>
                  </a:moveTo>
                  <a:lnTo>
                    <a:pt x="771" y="1021"/>
                  </a:lnTo>
                  <a:lnTo>
                    <a:pt x="769" y="1018"/>
                  </a:lnTo>
                  <a:lnTo>
                    <a:pt x="769" y="1018"/>
                  </a:lnTo>
                  <a:lnTo>
                    <a:pt x="769" y="1018"/>
                  </a:lnTo>
                  <a:lnTo>
                    <a:pt x="769" y="1018"/>
                  </a:lnTo>
                  <a:lnTo>
                    <a:pt x="769" y="1018"/>
                  </a:lnTo>
                  <a:lnTo>
                    <a:pt x="769" y="1021"/>
                  </a:lnTo>
                  <a:lnTo>
                    <a:pt x="767" y="1023"/>
                  </a:lnTo>
                  <a:lnTo>
                    <a:pt x="767" y="1023"/>
                  </a:lnTo>
                  <a:lnTo>
                    <a:pt x="767" y="1025"/>
                  </a:lnTo>
                  <a:lnTo>
                    <a:pt x="767" y="1028"/>
                  </a:lnTo>
                  <a:lnTo>
                    <a:pt x="767" y="1028"/>
                  </a:lnTo>
                  <a:lnTo>
                    <a:pt x="767" y="1028"/>
                  </a:lnTo>
                  <a:lnTo>
                    <a:pt x="767" y="1030"/>
                  </a:lnTo>
                  <a:lnTo>
                    <a:pt x="764" y="1030"/>
                  </a:lnTo>
                  <a:lnTo>
                    <a:pt x="767" y="1032"/>
                  </a:lnTo>
                  <a:lnTo>
                    <a:pt x="767" y="1032"/>
                  </a:lnTo>
                  <a:lnTo>
                    <a:pt x="767" y="1032"/>
                  </a:lnTo>
                  <a:lnTo>
                    <a:pt x="767" y="1032"/>
                  </a:lnTo>
                  <a:lnTo>
                    <a:pt x="767" y="1035"/>
                  </a:lnTo>
                  <a:lnTo>
                    <a:pt x="764" y="1035"/>
                  </a:lnTo>
                  <a:lnTo>
                    <a:pt x="764" y="1035"/>
                  </a:lnTo>
                  <a:lnTo>
                    <a:pt x="764" y="1035"/>
                  </a:lnTo>
                  <a:lnTo>
                    <a:pt x="764" y="1037"/>
                  </a:lnTo>
                  <a:lnTo>
                    <a:pt x="764" y="1037"/>
                  </a:lnTo>
                  <a:lnTo>
                    <a:pt x="764" y="1037"/>
                  </a:lnTo>
                  <a:lnTo>
                    <a:pt x="767" y="1037"/>
                  </a:lnTo>
                  <a:lnTo>
                    <a:pt x="767" y="1037"/>
                  </a:lnTo>
                  <a:lnTo>
                    <a:pt x="767" y="1037"/>
                  </a:lnTo>
                  <a:lnTo>
                    <a:pt x="767" y="1037"/>
                  </a:lnTo>
                  <a:lnTo>
                    <a:pt x="771" y="1025"/>
                  </a:lnTo>
                  <a:lnTo>
                    <a:pt x="774" y="1023"/>
                  </a:lnTo>
                  <a:lnTo>
                    <a:pt x="774" y="1021"/>
                  </a:lnTo>
                  <a:lnTo>
                    <a:pt x="771" y="1021"/>
                  </a:lnTo>
                  <a:lnTo>
                    <a:pt x="771" y="1021"/>
                  </a:lnTo>
                  <a:close/>
                  <a:moveTo>
                    <a:pt x="767" y="1009"/>
                  </a:moveTo>
                  <a:lnTo>
                    <a:pt x="767" y="1011"/>
                  </a:lnTo>
                  <a:lnTo>
                    <a:pt x="767" y="1011"/>
                  </a:lnTo>
                  <a:lnTo>
                    <a:pt x="767" y="1011"/>
                  </a:lnTo>
                  <a:lnTo>
                    <a:pt x="767" y="1014"/>
                  </a:lnTo>
                  <a:lnTo>
                    <a:pt x="767" y="1014"/>
                  </a:lnTo>
                  <a:lnTo>
                    <a:pt x="767" y="1016"/>
                  </a:lnTo>
                  <a:lnTo>
                    <a:pt x="769" y="1016"/>
                  </a:lnTo>
                  <a:lnTo>
                    <a:pt x="769" y="1016"/>
                  </a:lnTo>
                  <a:lnTo>
                    <a:pt x="769" y="1016"/>
                  </a:lnTo>
                  <a:lnTo>
                    <a:pt x="769" y="1014"/>
                  </a:lnTo>
                  <a:lnTo>
                    <a:pt x="769" y="1014"/>
                  </a:lnTo>
                  <a:lnTo>
                    <a:pt x="769" y="1011"/>
                  </a:lnTo>
                  <a:lnTo>
                    <a:pt x="769" y="1011"/>
                  </a:lnTo>
                  <a:lnTo>
                    <a:pt x="769" y="1009"/>
                  </a:lnTo>
                  <a:lnTo>
                    <a:pt x="769" y="1006"/>
                  </a:lnTo>
                  <a:lnTo>
                    <a:pt x="771" y="999"/>
                  </a:lnTo>
                  <a:lnTo>
                    <a:pt x="771" y="997"/>
                  </a:lnTo>
                  <a:lnTo>
                    <a:pt x="771" y="997"/>
                  </a:lnTo>
                  <a:lnTo>
                    <a:pt x="771" y="997"/>
                  </a:lnTo>
                  <a:lnTo>
                    <a:pt x="771" y="997"/>
                  </a:lnTo>
                  <a:lnTo>
                    <a:pt x="769" y="997"/>
                  </a:lnTo>
                  <a:lnTo>
                    <a:pt x="769" y="997"/>
                  </a:lnTo>
                  <a:lnTo>
                    <a:pt x="767" y="999"/>
                  </a:lnTo>
                  <a:lnTo>
                    <a:pt x="767" y="999"/>
                  </a:lnTo>
                  <a:lnTo>
                    <a:pt x="767" y="999"/>
                  </a:lnTo>
                  <a:lnTo>
                    <a:pt x="767" y="1002"/>
                  </a:lnTo>
                  <a:lnTo>
                    <a:pt x="767" y="1004"/>
                  </a:lnTo>
                  <a:lnTo>
                    <a:pt x="767" y="1009"/>
                  </a:lnTo>
                  <a:close/>
                  <a:moveTo>
                    <a:pt x="757" y="898"/>
                  </a:moveTo>
                  <a:lnTo>
                    <a:pt x="757" y="898"/>
                  </a:lnTo>
                  <a:lnTo>
                    <a:pt x="757" y="895"/>
                  </a:lnTo>
                  <a:lnTo>
                    <a:pt x="757" y="893"/>
                  </a:lnTo>
                  <a:lnTo>
                    <a:pt x="755" y="895"/>
                  </a:lnTo>
                  <a:lnTo>
                    <a:pt x="757" y="895"/>
                  </a:lnTo>
                  <a:lnTo>
                    <a:pt x="757" y="898"/>
                  </a:lnTo>
                  <a:close/>
                  <a:moveTo>
                    <a:pt x="778" y="879"/>
                  </a:moveTo>
                  <a:lnTo>
                    <a:pt x="778" y="876"/>
                  </a:lnTo>
                  <a:lnTo>
                    <a:pt x="776" y="874"/>
                  </a:lnTo>
                  <a:lnTo>
                    <a:pt x="776" y="874"/>
                  </a:lnTo>
                  <a:lnTo>
                    <a:pt x="774" y="874"/>
                  </a:lnTo>
                  <a:lnTo>
                    <a:pt x="774" y="871"/>
                  </a:lnTo>
                  <a:lnTo>
                    <a:pt x="774" y="869"/>
                  </a:lnTo>
                  <a:lnTo>
                    <a:pt x="776" y="862"/>
                  </a:lnTo>
                  <a:lnTo>
                    <a:pt x="776" y="860"/>
                  </a:lnTo>
                  <a:lnTo>
                    <a:pt x="774" y="860"/>
                  </a:lnTo>
                  <a:lnTo>
                    <a:pt x="771" y="862"/>
                  </a:lnTo>
                  <a:lnTo>
                    <a:pt x="771" y="862"/>
                  </a:lnTo>
                  <a:lnTo>
                    <a:pt x="771" y="864"/>
                  </a:lnTo>
                  <a:lnTo>
                    <a:pt x="767" y="867"/>
                  </a:lnTo>
                  <a:lnTo>
                    <a:pt x="769" y="867"/>
                  </a:lnTo>
                  <a:lnTo>
                    <a:pt x="769" y="869"/>
                  </a:lnTo>
                  <a:lnTo>
                    <a:pt x="771" y="871"/>
                  </a:lnTo>
                  <a:lnTo>
                    <a:pt x="771" y="874"/>
                  </a:lnTo>
                  <a:lnTo>
                    <a:pt x="771" y="876"/>
                  </a:lnTo>
                  <a:lnTo>
                    <a:pt x="771" y="879"/>
                  </a:lnTo>
                  <a:lnTo>
                    <a:pt x="771" y="879"/>
                  </a:lnTo>
                  <a:lnTo>
                    <a:pt x="769" y="881"/>
                  </a:lnTo>
                  <a:lnTo>
                    <a:pt x="769" y="883"/>
                  </a:lnTo>
                  <a:lnTo>
                    <a:pt x="767" y="886"/>
                  </a:lnTo>
                  <a:lnTo>
                    <a:pt x="759" y="888"/>
                  </a:lnTo>
                  <a:lnTo>
                    <a:pt x="759" y="890"/>
                  </a:lnTo>
                  <a:lnTo>
                    <a:pt x="759" y="890"/>
                  </a:lnTo>
                  <a:lnTo>
                    <a:pt x="759" y="890"/>
                  </a:lnTo>
                  <a:lnTo>
                    <a:pt x="759" y="890"/>
                  </a:lnTo>
                  <a:lnTo>
                    <a:pt x="759" y="890"/>
                  </a:lnTo>
                  <a:lnTo>
                    <a:pt x="759" y="893"/>
                  </a:lnTo>
                  <a:lnTo>
                    <a:pt x="762" y="893"/>
                  </a:lnTo>
                  <a:lnTo>
                    <a:pt x="762" y="893"/>
                  </a:lnTo>
                  <a:lnTo>
                    <a:pt x="762" y="893"/>
                  </a:lnTo>
                  <a:lnTo>
                    <a:pt x="762" y="895"/>
                  </a:lnTo>
                  <a:lnTo>
                    <a:pt x="762" y="898"/>
                  </a:lnTo>
                  <a:lnTo>
                    <a:pt x="759" y="900"/>
                  </a:lnTo>
                  <a:lnTo>
                    <a:pt x="759" y="900"/>
                  </a:lnTo>
                  <a:lnTo>
                    <a:pt x="759" y="902"/>
                  </a:lnTo>
                  <a:lnTo>
                    <a:pt x="759" y="902"/>
                  </a:lnTo>
                  <a:lnTo>
                    <a:pt x="757" y="902"/>
                  </a:lnTo>
                  <a:lnTo>
                    <a:pt x="757" y="902"/>
                  </a:lnTo>
                  <a:lnTo>
                    <a:pt x="757" y="905"/>
                  </a:lnTo>
                  <a:lnTo>
                    <a:pt x="757" y="907"/>
                  </a:lnTo>
                  <a:lnTo>
                    <a:pt x="757" y="909"/>
                  </a:lnTo>
                  <a:lnTo>
                    <a:pt x="755" y="909"/>
                  </a:lnTo>
                  <a:lnTo>
                    <a:pt x="755" y="909"/>
                  </a:lnTo>
                  <a:lnTo>
                    <a:pt x="755" y="912"/>
                  </a:lnTo>
                  <a:lnTo>
                    <a:pt x="755" y="914"/>
                  </a:lnTo>
                  <a:lnTo>
                    <a:pt x="755" y="914"/>
                  </a:lnTo>
                  <a:lnTo>
                    <a:pt x="755" y="916"/>
                  </a:lnTo>
                  <a:lnTo>
                    <a:pt x="757" y="919"/>
                  </a:lnTo>
                  <a:lnTo>
                    <a:pt x="755" y="919"/>
                  </a:lnTo>
                  <a:lnTo>
                    <a:pt x="755" y="921"/>
                  </a:lnTo>
                  <a:lnTo>
                    <a:pt x="757" y="921"/>
                  </a:lnTo>
                  <a:lnTo>
                    <a:pt x="757" y="926"/>
                  </a:lnTo>
                  <a:lnTo>
                    <a:pt x="759" y="924"/>
                  </a:lnTo>
                  <a:lnTo>
                    <a:pt x="759" y="924"/>
                  </a:lnTo>
                  <a:lnTo>
                    <a:pt x="762" y="921"/>
                  </a:lnTo>
                  <a:lnTo>
                    <a:pt x="759" y="919"/>
                  </a:lnTo>
                  <a:lnTo>
                    <a:pt x="759" y="916"/>
                  </a:lnTo>
                  <a:lnTo>
                    <a:pt x="764" y="905"/>
                  </a:lnTo>
                  <a:lnTo>
                    <a:pt x="771" y="893"/>
                  </a:lnTo>
                  <a:lnTo>
                    <a:pt x="776" y="883"/>
                  </a:lnTo>
                  <a:lnTo>
                    <a:pt x="776" y="881"/>
                  </a:lnTo>
                  <a:lnTo>
                    <a:pt x="776" y="881"/>
                  </a:lnTo>
                  <a:lnTo>
                    <a:pt x="778" y="881"/>
                  </a:lnTo>
                  <a:lnTo>
                    <a:pt x="778" y="879"/>
                  </a:lnTo>
                  <a:lnTo>
                    <a:pt x="778" y="879"/>
                  </a:lnTo>
                  <a:close/>
                  <a:moveTo>
                    <a:pt x="681" y="808"/>
                  </a:moveTo>
                  <a:lnTo>
                    <a:pt x="681" y="810"/>
                  </a:lnTo>
                  <a:lnTo>
                    <a:pt x="681" y="810"/>
                  </a:lnTo>
                  <a:lnTo>
                    <a:pt x="681" y="812"/>
                  </a:lnTo>
                  <a:lnTo>
                    <a:pt x="684" y="812"/>
                  </a:lnTo>
                  <a:lnTo>
                    <a:pt x="684" y="812"/>
                  </a:lnTo>
                  <a:lnTo>
                    <a:pt x="684" y="810"/>
                  </a:lnTo>
                  <a:lnTo>
                    <a:pt x="681" y="810"/>
                  </a:lnTo>
                  <a:lnTo>
                    <a:pt x="681" y="808"/>
                  </a:lnTo>
                  <a:lnTo>
                    <a:pt x="681" y="808"/>
                  </a:lnTo>
                  <a:lnTo>
                    <a:pt x="681" y="805"/>
                  </a:lnTo>
                  <a:lnTo>
                    <a:pt x="681" y="805"/>
                  </a:lnTo>
                  <a:lnTo>
                    <a:pt x="681" y="805"/>
                  </a:lnTo>
                  <a:lnTo>
                    <a:pt x="679" y="805"/>
                  </a:lnTo>
                  <a:lnTo>
                    <a:pt x="679" y="805"/>
                  </a:lnTo>
                  <a:lnTo>
                    <a:pt x="681" y="808"/>
                  </a:lnTo>
                  <a:close/>
                  <a:moveTo>
                    <a:pt x="665" y="791"/>
                  </a:moveTo>
                  <a:lnTo>
                    <a:pt x="667" y="796"/>
                  </a:lnTo>
                  <a:lnTo>
                    <a:pt x="667" y="796"/>
                  </a:lnTo>
                  <a:lnTo>
                    <a:pt x="669" y="796"/>
                  </a:lnTo>
                  <a:lnTo>
                    <a:pt x="669" y="798"/>
                  </a:lnTo>
                  <a:lnTo>
                    <a:pt x="672" y="800"/>
                  </a:lnTo>
                  <a:lnTo>
                    <a:pt x="672" y="800"/>
                  </a:lnTo>
                  <a:lnTo>
                    <a:pt x="672" y="803"/>
                  </a:lnTo>
                  <a:lnTo>
                    <a:pt x="672" y="805"/>
                  </a:lnTo>
                  <a:lnTo>
                    <a:pt x="674" y="805"/>
                  </a:lnTo>
                  <a:lnTo>
                    <a:pt x="674" y="805"/>
                  </a:lnTo>
                  <a:lnTo>
                    <a:pt x="674" y="805"/>
                  </a:lnTo>
                  <a:lnTo>
                    <a:pt x="674" y="808"/>
                  </a:lnTo>
                  <a:lnTo>
                    <a:pt x="674" y="805"/>
                  </a:lnTo>
                  <a:lnTo>
                    <a:pt x="677" y="805"/>
                  </a:lnTo>
                  <a:lnTo>
                    <a:pt x="677" y="805"/>
                  </a:lnTo>
                  <a:lnTo>
                    <a:pt x="677" y="805"/>
                  </a:lnTo>
                  <a:lnTo>
                    <a:pt x="677" y="805"/>
                  </a:lnTo>
                  <a:lnTo>
                    <a:pt x="677" y="805"/>
                  </a:lnTo>
                  <a:lnTo>
                    <a:pt x="679" y="805"/>
                  </a:lnTo>
                  <a:lnTo>
                    <a:pt x="679" y="805"/>
                  </a:lnTo>
                  <a:lnTo>
                    <a:pt x="679" y="805"/>
                  </a:lnTo>
                  <a:lnTo>
                    <a:pt x="679" y="805"/>
                  </a:lnTo>
                  <a:lnTo>
                    <a:pt x="679" y="803"/>
                  </a:lnTo>
                  <a:lnTo>
                    <a:pt x="679" y="803"/>
                  </a:lnTo>
                  <a:lnTo>
                    <a:pt x="679" y="800"/>
                  </a:lnTo>
                  <a:lnTo>
                    <a:pt x="679" y="800"/>
                  </a:lnTo>
                  <a:lnTo>
                    <a:pt x="677" y="798"/>
                  </a:lnTo>
                  <a:lnTo>
                    <a:pt x="677" y="798"/>
                  </a:lnTo>
                  <a:lnTo>
                    <a:pt x="677" y="796"/>
                  </a:lnTo>
                  <a:lnTo>
                    <a:pt x="677" y="796"/>
                  </a:lnTo>
                  <a:lnTo>
                    <a:pt x="677" y="793"/>
                  </a:lnTo>
                  <a:lnTo>
                    <a:pt x="677" y="791"/>
                  </a:lnTo>
                  <a:lnTo>
                    <a:pt x="677" y="789"/>
                  </a:lnTo>
                  <a:lnTo>
                    <a:pt x="677" y="791"/>
                  </a:lnTo>
                  <a:lnTo>
                    <a:pt x="677" y="791"/>
                  </a:lnTo>
                  <a:lnTo>
                    <a:pt x="674" y="791"/>
                  </a:lnTo>
                  <a:lnTo>
                    <a:pt x="674" y="791"/>
                  </a:lnTo>
                  <a:lnTo>
                    <a:pt x="674" y="791"/>
                  </a:lnTo>
                  <a:lnTo>
                    <a:pt x="674" y="791"/>
                  </a:lnTo>
                  <a:lnTo>
                    <a:pt x="672" y="791"/>
                  </a:lnTo>
                  <a:lnTo>
                    <a:pt x="672" y="791"/>
                  </a:lnTo>
                  <a:lnTo>
                    <a:pt x="672" y="789"/>
                  </a:lnTo>
                  <a:lnTo>
                    <a:pt x="669" y="789"/>
                  </a:lnTo>
                  <a:lnTo>
                    <a:pt x="669" y="789"/>
                  </a:lnTo>
                  <a:lnTo>
                    <a:pt x="669" y="789"/>
                  </a:lnTo>
                  <a:lnTo>
                    <a:pt x="669" y="789"/>
                  </a:lnTo>
                  <a:lnTo>
                    <a:pt x="669" y="786"/>
                  </a:lnTo>
                  <a:lnTo>
                    <a:pt x="669" y="786"/>
                  </a:lnTo>
                  <a:lnTo>
                    <a:pt x="667" y="786"/>
                  </a:lnTo>
                  <a:lnTo>
                    <a:pt x="667" y="786"/>
                  </a:lnTo>
                  <a:lnTo>
                    <a:pt x="667" y="786"/>
                  </a:lnTo>
                  <a:lnTo>
                    <a:pt x="667" y="786"/>
                  </a:lnTo>
                  <a:lnTo>
                    <a:pt x="667" y="786"/>
                  </a:lnTo>
                  <a:lnTo>
                    <a:pt x="667" y="786"/>
                  </a:lnTo>
                  <a:lnTo>
                    <a:pt x="667" y="789"/>
                  </a:lnTo>
                  <a:lnTo>
                    <a:pt x="667" y="789"/>
                  </a:lnTo>
                  <a:lnTo>
                    <a:pt x="665" y="789"/>
                  </a:lnTo>
                  <a:lnTo>
                    <a:pt x="665" y="789"/>
                  </a:lnTo>
                  <a:lnTo>
                    <a:pt x="665" y="791"/>
                  </a:lnTo>
                  <a:lnTo>
                    <a:pt x="665" y="791"/>
                  </a:lnTo>
                  <a:close/>
                  <a:moveTo>
                    <a:pt x="603" y="727"/>
                  </a:moveTo>
                  <a:lnTo>
                    <a:pt x="603" y="727"/>
                  </a:lnTo>
                  <a:lnTo>
                    <a:pt x="603" y="727"/>
                  </a:lnTo>
                  <a:lnTo>
                    <a:pt x="606" y="727"/>
                  </a:lnTo>
                  <a:lnTo>
                    <a:pt x="606" y="725"/>
                  </a:lnTo>
                  <a:lnTo>
                    <a:pt x="606" y="725"/>
                  </a:lnTo>
                  <a:lnTo>
                    <a:pt x="606" y="725"/>
                  </a:lnTo>
                  <a:lnTo>
                    <a:pt x="606" y="725"/>
                  </a:lnTo>
                  <a:lnTo>
                    <a:pt x="608" y="722"/>
                  </a:lnTo>
                  <a:lnTo>
                    <a:pt x="606" y="722"/>
                  </a:lnTo>
                  <a:lnTo>
                    <a:pt x="606" y="722"/>
                  </a:lnTo>
                  <a:lnTo>
                    <a:pt x="606" y="722"/>
                  </a:lnTo>
                  <a:lnTo>
                    <a:pt x="606" y="722"/>
                  </a:lnTo>
                  <a:lnTo>
                    <a:pt x="603" y="725"/>
                  </a:lnTo>
                  <a:lnTo>
                    <a:pt x="603" y="725"/>
                  </a:lnTo>
                  <a:lnTo>
                    <a:pt x="603" y="725"/>
                  </a:lnTo>
                  <a:lnTo>
                    <a:pt x="603" y="725"/>
                  </a:lnTo>
                  <a:lnTo>
                    <a:pt x="603" y="727"/>
                  </a:lnTo>
                  <a:lnTo>
                    <a:pt x="603" y="727"/>
                  </a:lnTo>
                  <a:close/>
                  <a:moveTo>
                    <a:pt x="643" y="720"/>
                  </a:moveTo>
                  <a:lnTo>
                    <a:pt x="643" y="720"/>
                  </a:lnTo>
                  <a:lnTo>
                    <a:pt x="643" y="720"/>
                  </a:lnTo>
                  <a:lnTo>
                    <a:pt x="643" y="720"/>
                  </a:lnTo>
                  <a:lnTo>
                    <a:pt x="643" y="720"/>
                  </a:lnTo>
                  <a:lnTo>
                    <a:pt x="643" y="722"/>
                  </a:lnTo>
                  <a:lnTo>
                    <a:pt x="643" y="722"/>
                  </a:lnTo>
                  <a:lnTo>
                    <a:pt x="643" y="722"/>
                  </a:lnTo>
                  <a:lnTo>
                    <a:pt x="646" y="722"/>
                  </a:lnTo>
                  <a:lnTo>
                    <a:pt x="646" y="722"/>
                  </a:lnTo>
                  <a:lnTo>
                    <a:pt x="646" y="722"/>
                  </a:lnTo>
                  <a:lnTo>
                    <a:pt x="646" y="722"/>
                  </a:lnTo>
                  <a:lnTo>
                    <a:pt x="646" y="720"/>
                  </a:lnTo>
                  <a:lnTo>
                    <a:pt x="646" y="720"/>
                  </a:lnTo>
                  <a:lnTo>
                    <a:pt x="646" y="720"/>
                  </a:lnTo>
                  <a:lnTo>
                    <a:pt x="648" y="720"/>
                  </a:lnTo>
                  <a:lnTo>
                    <a:pt x="648" y="720"/>
                  </a:lnTo>
                  <a:lnTo>
                    <a:pt x="648" y="720"/>
                  </a:lnTo>
                  <a:lnTo>
                    <a:pt x="646" y="718"/>
                  </a:lnTo>
                  <a:lnTo>
                    <a:pt x="646" y="718"/>
                  </a:lnTo>
                  <a:lnTo>
                    <a:pt x="646" y="718"/>
                  </a:lnTo>
                  <a:lnTo>
                    <a:pt x="646" y="718"/>
                  </a:lnTo>
                  <a:lnTo>
                    <a:pt x="646" y="718"/>
                  </a:lnTo>
                  <a:lnTo>
                    <a:pt x="646" y="718"/>
                  </a:lnTo>
                  <a:lnTo>
                    <a:pt x="646" y="715"/>
                  </a:lnTo>
                  <a:lnTo>
                    <a:pt x="646" y="715"/>
                  </a:lnTo>
                  <a:lnTo>
                    <a:pt x="646" y="715"/>
                  </a:lnTo>
                  <a:lnTo>
                    <a:pt x="646" y="715"/>
                  </a:lnTo>
                  <a:lnTo>
                    <a:pt x="643" y="715"/>
                  </a:lnTo>
                  <a:lnTo>
                    <a:pt x="643" y="715"/>
                  </a:lnTo>
                  <a:lnTo>
                    <a:pt x="643" y="715"/>
                  </a:lnTo>
                  <a:lnTo>
                    <a:pt x="643" y="715"/>
                  </a:lnTo>
                  <a:lnTo>
                    <a:pt x="643" y="715"/>
                  </a:lnTo>
                  <a:lnTo>
                    <a:pt x="643" y="718"/>
                  </a:lnTo>
                  <a:lnTo>
                    <a:pt x="643" y="718"/>
                  </a:lnTo>
                  <a:lnTo>
                    <a:pt x="643" y="720"/>
                  </a:lnTo>
                  <a:lnTo>
                    <a:pt x="641" y="720"/>
                  </a:lnTo>
                  <a:lnTo>
                    <a:pt x="643" y="720"/>
                  </a:lnTo>
                  <a:lnTo>
                    <a:pt x="643" y="720"/>
                  </a:lnTo>
                  <a:close/>
                  <a:moveTo>
                    <a:pt x="613" y="713"/>
                  </a:moveTo>
                  <a:lnTo>
                    <a:pt x="613" y="713"/>
                  </a:lnTo>
                  <a:lnTo>
                    <a:pt x="613" y="713"/>
                  </a:lnTo>
                  <a:lnTo>
                    <a:pt x="613" y="713"/>
                  </a:lnTo>
                  <a:lnTo>
                    <a:pt x="613" y="715"/>
                  </a:lnTo>
                  <a:lnTo>
                    <a:pt x="613" y="715"/>
                  </a:lnTo>
                  <a:lnTo>
                    <a:pt x="613" y="715"/>
                  </a:lnTo>
                  <a:lnTo>
                    <a:pt x="615" y="715"/>
                  </a:lnTo>
                  <a:lnTo>
                    <a:pt x="615" y="713"/>
                  </a:lnTo>
                  <a:lnTo>
                    <a:pt x="615" y="710"/>
                  </a:lnTo>
                  <a:lnTo>
                    <a:pt x="615" y="710"/>
                  </a:lnTo>
                  <a:lnTo>
                    <a:pt x="615" y="708"/>
                  </a:lnTo>
                  <a:lnTo>
                    <a:pt x="615" y="708"/>
                  </a:lnTo>
                  <a:lnTo>
                    <a:pt x="615" y="708"/>
                  </a:lnTo>
                  <a:lnTo>
                    <a:pt x="615" y="706"/>
                  </a:lnTo>
                  <a:lnTo>
                    <a:pt x="615" y="703"/>
                  </a:lnTo>
                  <a:lnTo>
                    <a:pt x="615" y="706"/>
                  </a:lnTo>
                  <a:lnTo>
                    <a:pt x="615" y="706"/>
                  </a:lnTo>
                  <a:lnTo>
                    <a:pt x="615" y="706"/>
                  </a:lnTo>
                  <a:lnTo>
                    <a:pt x="615" y="706"/>
                  </a:lnTo>
                  <a:lnTo>
                    <a:pt x="613" y="708"/>
                  </a:lnTo>
                  <a:lnTo>
                    <a:pt x="613" y="708"/>
                  </a:lnTo>
                  <a:lnTo>
                    <a:pt x="613" y="710"/>
                  </a:lnTo>
                  <a:lnTo>
                    <a:pt x="613" y="710"/>
                  </a:lnTo>
                  <a:lnTo>
                    <a:pt x="613" y="713"/>
                  </a:lnTo>
                  <a:lnTo>
                    <a:pt x="613" y="713"/>
                  </a:lnTo>
                  <a:close/>
                  <a:moveTo>
                    <a:pt x="636" y="687"/>
                  </a:moveTo>
                  <a:lnTo>
                    <a:pt x="636" y="689"/>
                  </a:lnTo>
                  <a:lnTo>
                    <a:pt x="639" y="689"/>
                  </a:lnTo>
                  <a:lnTo>
                    <a:pt x="639" y="687"/>
                  </a:lnTo>
                  <a:lnTo>
                    <a:pt x="639" y="687"/>
                  </a:lnTo>
                  <a:lnTo>
                    <a:pt x="639" y="687"/>
                  </a:lnTo>
                  <a:lnTo>
                    <a:pt x="639" y="687"/>
                  </a:lnTo>
                  <a:lnTo>
                    <a:pt x="639" y="687"/>
                  </a:lnTo>
                  <a:lnTo>
                    <a:pt x="636" y="687"/>
                  </a:lnTo>
                  <a:lnTo>
                    <a:pt x="636" y="687"/>
                  </a:lnTo>
                  <a:lnTo>
                    <a:pt x="636" y="687"/>
                  </a:lnTo>
                  <a:close/>
                  <a:moveTo>
                    <a:pt x="634" y="682"/>
                  </a:moveTo>
                  <a:lnTo>
                    <a:pt x="634" y="682"/>
                  </a:lnTo>
                  <a:lnTo>
                    <a:pt x="634" y="682"/>
                  </a:lnTo>
                  <a:lnTo>
                    <a:pt x="634" y="682"/>
                  </a:lnTo>
                  <a:lnTo>
                    <a:pt x="636" y="684"/>
                  </a:lnTo>
                  <a:lnTo>
                    <a:pt x="636" y="684"/>
                  </a:lnTo>
                  <a:lnTo>
                    <a:pt x="636" y="684"/>
                  </a:lnTo>
                  <a:lnTo>
                    <a:pt x="636" y="682"/>
                  </a:lnTo>
                  <a:lnTo>
                    <a:pt x="636" y="682"/>
                  </a:lnTo>
                  <a:lnTo>
                    <a:pt x="636" y="682"/>
                  </a:lnTo>
                  <a:lnTo>
                    <a:pt x="636" y="682"/>
                  </a:lnTo>
                  <a:lnTo>
                    <a:pt x="636" y="682"/>
                  </a:lnTo>
                  <a:lnTo>
                    <a:pt x="636" y="682"/>
                  </a:lnTo>
                  <a:lnTo>
                    <a:pt x="636" y="682"/>
                  </a:lnTo>
                  <a:lnTo>
                    <a:pt x="634" y="680"/>
                  </a:lnTo>
                  <a:lnTo>
                    <a:pt x="634" y="680"/>
                  </a:lnTo>
                  <a:lnTo>
                    <a:pt x="634" y="680"/>
                  </a:lnTo>
                  <a:lnTo>
                    <a:pt x="634" y="680"/>
                  </a:lnTo>
                  <a:lnTo>
                    <a:pt x="634" y="682"/>
                  </a:lnTo>
                  <a:lnTo>
                    <a:pt x="634" y="682"/>
                  </a:lnTo>
                  <a:lnTo>
                    <a:pt x="634" y="682"/>
                  </a:lnTo>
                  <a:lnTo>
                    <a:pt x="634" y="682"/>
                  </a:lnTo>
                  <a:lnTo>
                    <a:pt x="634" y="682"/>
                  </a:lnTo>
                  <a:lnTo>
                    <a:pt x="634" y="682"/>
                  </a:lnTo>
                  <a:lnTo>
                    <a:pt x="634" y="682"/>
                  </a:lnTo>
                  <a:close/>
                  <a:moveTo>
                    <a:pt x="577" y="613"/>
                  </a:moveTo>
                  <a:lnTo>
                    <a:pt x="577" y="613"/>
                  </a:lnTo>
                  <a:lnTo>
                    <a:pt x="577" y="613"/>
                  </a:lnTo>
                  <a:lnTo>
                    <a:pt x="577" y="613"/>
                  </a:lnTo>
                  <a:lnTo>
                    <a:pt x="577" y="616"/>
                  </a:lnTo>
                  <a:lnTo>
                    <a:pt x="577" y="616"/>
                  </a:lnTo>
                  <a:lnTo>
                    <a:pt x="577" y="616"/>
                  </a:lnTo>
                  <a:lnTo>
                    <a:pt x="577" y="616"/>
                  </a:lnTo>
                  <a:lnTo>
                    <a:pt x="577" y="616"/>
                  </a:lnTo>
                  <a:lnTo>
                    <a:pt x="580" y="613"/>
                  </a:lnTo>
                  <a:lnTo>
                    <a:pt x="580" y="613"/>
                  </a:lnTo>
                  <a:lnTo>
                    <a:pt x="580" y="613"/>
                  </a:lnTo>
                  <a:lnTo>
                    <a:pt x="580" y="611"/>
                  </a:lnTo>
                  <a:lnTo>
                    <a:pt x="580" y="611"/>
                  </a:lnTo>
                  <a:lnTo>
                    <a:pt x="580" y="611"/>
                  </a:lnTo>
                  <a:lnTo>
                    <a:pt x="580" y="609"/>
                  </a:lnTo>
                  <a:lnTo>
                    <a:pt x="580" y="611"/>
                  </a:lnTo>
                  <a:lnTo>
                    <a:pt x="580" y="611"/>
                  </a:lnTo>
                  <a:lnTo>
                    <a:pt x="580" y="613"/>
                  </a:lnTo>
                  <a:lnTo>
                    <a:pt x="577" y="613"/>
                  </a:lnTo>
                  <a:close/>
                  <a:moveTo>
                    <a:pt x="575" y="594"/>
                  </a:moveTo>
                  <a:lnTo>
                    <a:pt x="575" y="597"/>
                  </a:lnTo>
                  <a:lnTo>
                    <a:pt x="572" y="597"/>
                  </a:lnTo>
                  <a:lnTo>
                    <a:pt x="572" y="599"/>
                  </a:lnTo>
                  <a:lnTo>
                    <a:pt x="575" y="599"/>
                  </a:lnTo>
                  <a:lnTo>
                    <a:pt x="572" y="599"/>
                  </a:lnTo>
                  <a:lnTo>
                    <a:pt x="572" y="602"/>
                  </a:lnTo>
                  <a:lnTo>
                    <a:pt x="572" y="602"/>
                  </a:lnTo>
                  <a:lnTo>
                    <a:pt x="572" y="602"/>
                  </a:lnTo>
                  <a:lnTo>
                    <a:pt x="572" y="602"/>
                  </a:lnTo>
                  <a:lnTo>
                    <a:pt x="572" y="602"/>
                  </a:lnTo>
                  <a:lnTo>
                    <a:pt x="572" y="602"/>
                  </a:lnTo>
                  <a:lnTo>
                    <a:pt x="575" y="602"/>
                  </a:lnTo>
                  <a:lnTo>
                    <a:pt x="572" y="604"/>
                  </a:lnTo>
                  <a:lnTo>
                    <a:pt x="575" y="604"/>
                  </a:lnTo>
                  <a:lnTo>
                    <a:pt x="575" y="604"/>
                  </a:lnTo>
                  <a:lnTo>
                    <a:pt x="575" y="604"/>
                  </a:lnTo>
                  <a:lnTo>
                    <a:pt x="575" y="604"/>
                  </a:lnTo>
                  <a:lnTo>
                    <a:pt x="577" y="604"/>
                  </a:lnTo>
                  <a:lnTo>
                    <a:pt x="577" y="602"/>
                  </a:lnTo>
                  <a:lnTo>
                    <a:pt x="577" y="602"/>
                  </a:lnTo>
                  <a:lnTo>
                    <a:pt x="577" y="604"/>
                  </a:lnTo>
                  <a:lnTo>
                    <a:pt x="580" y="604"/>
                  </a:lnTo>
                  <a:lnTo>
                    <a:pt x="580" y="602"/>
                  </a:lnTo>
                  <a:lnTo>
                    <a:pt x="580" y="602"/>
                  </a:lnTo>
                  <a:lnTo>
                    <a:pt x="577" y="602"/>
                  </a:lnTo>
                  <a:lnTo>
                    <a:pt x="577" y="599"/>
                  </a:lnTo>
                  <a:lnTo>
                    <a:pt x="577" y="599"/>
                  </a:lnTo>
                  <a:lnTo>
                    <a:pt x="575" y="599"/>
                  </a:lnTo>
                  <a:lnTo>
                    <a:pt x="575" y="599"/>
                  </a:lnTo>
                  <a:lnTo>
                    <a:pt x="575" y="597"/>
                  </a:lnTo>
                  <a:lnTo>
                    <a:pt x="575" y="597"/>
                  </a:lnTo>
                  <a:lnTo>
                    <a:pt x="575" y="594"/>
                  </a:lnTo>
                  <a:lnTo>
                    <a:pt x="575" y="594"/>
                  </a:lnTo>
                  <a:lnTo>
                    <a:pt x="575" y="594"/>
                  </a:lnTo>
                  <a:close/>
                  <a:moveTo>
                    <a:pt x="570" y="594"/>
                  </a:moveTo>
                  <a:lnTo>
                    <a:pt x="570" y="594"/>
                  </a:lnTo>
                  <a:lnTo>
                    <a:pt x="570" y="594"/>
                  </a:lnTo>
                  <a:lnTo>
                    <a:pt x="570" y="594"/>
                  </a:lnTo>
                  <a:lnTo>
                    <a:pt x="570" y="594"/>
                  </a:lnTo>
                  <a:lnTo>
                    <a:pt x="572" y="594"/>
                  </a:lnTo>
                  <a:lnTo>
                    <a:pt x="572" y="594"/>
                  </a:lnTo>
                  <a:lnTo>
                    <a:pt x="572" y="594"/>
                  </a:lnTo>
                  <a:lnTo>
                    <a:pt x="572" y="594"/>
                  </a:lnTo>
                  <a:lnTo>
                    <a:pt x="572" y="594"/>
                  </a:lnTo>
                  <a:lnTo>
                    <a:pt x="572" y="594"/>
                  </a:lnTo>
                  <a:lnTo>
                    <a:pt x="572" y="594"/>
                  </a:lnTo>
                  <a:lnTo>
                    <a:pt x="572" y="594"/>
                  </a:lnTo>
                  <a:lnTo>
                    <a:pt x="572" y="592"/>
                  </a:lnTo>
                  <a:lnTo>
                    <a:pt x="572" y="592"/>
                  </a:lnTo>
                  <a:lnTo>
                    <a:pt x="572" y="592"/>
                  </a:lnTo>
                  <a:lnTo>
                    <a:pt x="572" y="592"/>
                  </a:lnTo>
                  <a:lnTo>
                    <a:pt x="572" y="590"/>
                  </a:lnTo>
                  <a:lnTo>
                    <a:pt x="575" y="590"/>
                  </a:lnTo>
                  <a:lnTo>
                    <a:pt x="575" y="587"/>
                  </a:lnTo>
                  <a:lnTo>
                    <a:pt x="575" y="587"/>
                  </a:lnTo>
                  <a:lnTo>
                    <a:pt x="575" y="587"/>
                  </a:lnTo>
                  <a:lnTo>
                    <a:pt x="575" y="587"/>
                  </a:lnTo>
                  <a:lnTo>
                    <a:pt x="572" y="587"/>
                  </a:lnTo>
                  <a:lnTo>
                    <a:pt x="572" y="590"/>
                  </a:lnTo>
                  <a:lnTo>
                    <a:pt x="572" y="590"/>
                  </a:lnTo>
                  <a:lnTo>
                    <a:pt x="572" y="587"/>
                  </a:lnTo>
                  <a:lnTo>
                    <a:pt x="572" y="587"/>
                  </a:lnTo>
                  <a:lnTo>
                    <a:pt x="572" y="590"/>
                  </a:lnTo>
                  <a:lnTo>
                    <a:pt x="570" y="590"/>
                  </a:lnTo>
                  <a:lnTo>
                    <a:pt x="570" y="590"/>
                  </a:lnTo>
                  <a:lnTo>
                    <a:pt x="572" y="590"/>
                  </a:lnTo>
                  <a:lnTo>
                    <a:pt x="572" y="590"/>
                  </a:lnTo>
                  <a:lnTo>
                    <a:pt x="570" y="592"/>
                  </a:lnTo>
                  <a:lnTo>
                    <a:pt x="570" y="592"/>
                  </a:lnTo>
                  <a:lnTo>
                    <a:pt x="570" y="594"/>
                  </a:lnTo>
                  <a:lnTo>
                    <a:pt x="570" y="594"/>
                  </a:lnTo>
                  <a:close/>
                  <a:moveTo>
                    <a:pt x="549" y="585"/>
                  </a:moveTo>
                  <a:lnTo>
                    <a:pt x="549" y="587"/>
                  </a:lnTo>
                  <a:lnTo>
                    <a:pt x="549" y="587"/>
                  </a:lnTo>
                  <a:lnTo>
                    <a:pt x="549" y="587"/>
                  </a:lnTo>
                  <a:lnTo>
                    <a:pt x="549" y="587"/>
                  </a:lnTo>
                  <a:lnTo>
                    <a:pt x="549" y="587"/>
                  </a:lnTo>
                  <a:lnTo>
                    <a:pt x="549" y="587"/>
                  </a:lnTo>
                  <a:lnTo>
                    <a:pt x="549" y="585"/>
                  </a:lnTo>
                  <a:lnTo>
                    <a:pt x="549" y="583"/>
                  </a:lnTo>
                  <a:lnTo>
                    <a:pt x="549" y="583"/>
                  </a:lnTo>
                  <a:lnTo>
                    <a:pt x="549" y="585"/>
                  </a:lnTo>
                  <a:lnTo>
                    <a:pt x="549" y="585"/>
                  </a:lnTo>
                  <a:lnTo>
                    <a:pt x="549" y="585"/>
                  </a:lnTo>
                  <a:close/>
                  <a:moveTo>
                    <a:pt x="466" y="535"/>
                  </a:moveTo>
                  <a:lnTo>
                    <a:pt x="466" y="535"/>
                  </a:lnTo>
                  <a:lnTo>
                    <a:pt x="468" y="535"/>
                  </a:lnTo>
                  <a:lnTo>
                    <a:pt x="471" y="535"/>
                  </a:lnTo>
                  <a:lnTo>
                    <a:pt x="471" y="535"/>
                  </a:lnTo>
                  <a:lnTo>
                    <a:pt x="471" y="535"/>
                  </a:lnTo>
                  <a:lnTo>
                    <a:pt x="471" y="535"/>
                  </a:lnTo>
                  <a:lnTo>
                    <a:pt x="471" y="533"/>
                  </a:lnTo>
                  <a:lnTo>
                    <a:pt x="471" y="533"/>
                  </a:lnTo>
                  <a:lnTo>
                    <a:pt x="471" y="533"/>
                  </a:lnTo>
                  <a:lnTo>
                    <a:pt x="471" y="533"/>
                  </a:lnTo>
                  <a:lnTo>
                    <a:pt x="471" y="533"/>
                  </a:lnTo>
                  <a:lnTo>
                    <a:pt x="468" y="533"/>
                  </a:lnTo>
                  <a:lnTo>
                    <a:pt x="468" y="533"/>
                  </a:lnTo>
                  <a:lnTo>
                    <a:pt x="468" y="533"/>
                  </a:lnTo>
                  <a:lnTo>
                    <a:pt x="468" y="533"/>
                  </a:lnTo>
                  <a:lnTo>
                    <a:pt x="468" y="533"/>
                  </a:lnTo>
                  <a:lnTo>
                    <a:pt x="466" y="533"/>
                  </a:lnTo>
                  <a:lnTo>
                    <a:pt x="466" y="533"/>
                  </a:lnTo>
                  <a:lnTo>
                    <a:pt x="466" y="533"/>
                  </a:lnTo>
                  <a:lnTo>
                    <a:pt x="466" y="535"/>
                  </a:lnTo>
                  <a:lnTo>
                    <a:pt x="466" y="535"/>
                  </a:lnTo>
                  <a:close/>
                  <a:moveTo>
                    <a:pt x="459" y="512"/>
                  </a:moveTo>
                  <a:lnTo>
                    <a:pt x="459" y="512"/>
                  </a:lnTo>
                  <a:lnTo>
                    <a:pt x="459" y="512"/>
                  </a:lnTo>
                  <a:lnTo>
                    <a:pt x="459" y="512"/>
                  </a:lnTo>
                  <a:lnTo>
                    <a:pt x="461" y="512"/>
                  </a:lnTo>
                  <a:lnTo>
                    <a:pt x="461" y="512"/>
                  </a:lnTo>
                  <a:lnTo>
                    <a:pt x="461" y="512"/>
                  </a:lnTo>
                  <a:lnTo>
                    <a:pt x="461" y="512"/>
                  </a:lnTo>
                  <a:lnTo>
                    <a:pt x="461" y="512"/>
                  </a:lnTo>
                  <a:lnTo>
                    <a:pt x="461" y="512"/>
                  </a:lnTo>
                  <a:lnTo>
                    <a:pt x="459" y="512"/>
                  </a:lnTo>
                  <a:lnTo>
                    <a:pt x="459" y="509"/>
                  </a:lnTo>
                  <a:lnTo>
                    <a:pt x="459" y="509"/>
                  </a:lnTo>
                  <a:lnTo>
                    <a:pt x="459" y="509"/>
                  </a:lnTo>
                  <a:lnTo>
                    <a:pt x="459" y="507"/>
                  </a:lnTo>
                  <a:lnTo>
                    <a:pt x="456" y="507"/>
                  </a:lnTo>
                  <a:lnTo>
                    <a:pt x="456" y="507"/>
                  </a:lnTo>
                  <a:lnTo>
                    <a:pt x="456" y="509"/>
                  </a:lnTo>
                  <a:lnTo>
                    <a:pt x="456" y="509"/>
                  </a:lnTo>
                  <a:lnTo>
                    <a:pt x="456" y="512"/>
                  </a:lnTo>
                  <a:lnTo>
                    <a:pt x="456" y="512"/>
                  </a:lnTo>
                  <a:lnTo>
                    <a:pt x="456" y="512"/>
                  </a:lnTo>
                  <a:lnTo>
                    <a:pt x="459" y="512"/>
                  </a:lnTo>
                  <a:close/>
                  <a:moveTo>
                    <a:pt x="438" y="483"/>
                  </a:moveTo>
                  <a:lnTo>
                    <a:pt x="435" y="481"/>
                  </a:lnTo>
                  <a:lnTo>
                    <a:pt x="433" y="481"/>
                  </a:lnTo>
                  <a:lnTo>
                    <a:pt x="433" y="483"/>
                  </a:lnTo>
                  <a:lnTo>
                    <a:pt x="433" y="483"/>
                  </a:lnTo>
                  <a:lnTo>
                    <a:pt x="435" y="483"/>
                  </a:lnTo>
                  <a:lnTo>
                    <a:pt x="435" y="486"/>
                  </a:lnTo>
                  <a:lnTo>
                    <a:pt x="438" y="486"/>
                  </a:lnTo>
                  <a:lnTo>
                    <a:pt x="438" y="488"/>
                  </a:lnTo>
                  <a:lnTo>
                    <a:pt x="438" y="490"/>
                  </a:lnTo>
                  <a:lnTo>
                    <a:pt x="440" y="490"/>
                  </a:lnTo>
                  <a:lnTo>
                    <a:pt x="440" y="493"/>
                  </a:lnTo>
                  <a:lnTo>
                    <a:pt x="440" y="495"/>
                  </a:lnTo>
                  <a:lnTo>
                    <a:pt x="440" y="495"/>
                  </a:lnTo>
                  <a:lnTo>
                    <a:pt x="442" y="495"/>
                  </a:lnTo>
                  <a:lnTo>
                    <a:pt x="442" y="497"/>
                  </a:lnTo>
                  <a:lnTo>
                    <a:pt x="445" y="495"/>
                  </a:lnTo>
                  <a:lnTo>
                    <a:pt x="445" y="495"/>
                  </a:lnTo>
                  <a:lnTo>
                    <a:pt x="445" y="493"/>
                  </a:lnTo>
                  <a:lnTo>
                    <a:pt x="445" y="493"/>
                  </a:lnTo>
                  <a:lnTo>
                    <a:pt x="447" y="493"/>
                  </a:lnTo>
                  <a:lnTo>
                    <a:pt x="447" y="493"/>
                  </a:lnTo>
                  <a:lnTo>
                    <a:pt x="447" y="490"/>
                  </a:lnTo>
                  <a:lnTo>
                    <a:pt x="447" y="490"/>
                  </a:lnTo>
                  <a:lnTo>
                    <a:pt x="445" y="490"/>
                  </a:lnTo>
                  <a:lnTo>
                    <a:pt x="445" y="490"/>
                  </a:lnTo>
                  <a:lnTo>
                    <a:pt x="445" y="490"/>
                  </a:lnTo>
                  <a:lnTo>
                    <a:pt x="445" y="490"/>
                  </a:lnTo>
                  <a:lnTo>
                    <a:pt x="447" y="490"/>
                  </a:lnTo>
                  <a:lnTo>
                    <a:pt x="447" y="488"/>
                  </a:lnTo>
                  <a:lnTo>
                    <a:pt x="445" y="488"/>
                  </a:lnTo>
                  <a:lnTo>
                    <a:pt x="445" y="488"/>
                  </a:lnTo>
                  <a:lnTo>
                    <a:pt x="445" y="488"/>
                  </a:lnTo>
                  <a:lnTo>
                    <a:pt x="442" y="486"/>
                  </a:lnTo>
                  <a:lnTo>
                    <a:pt x="442" y="486"/>
                  </a:lnTo>
                  <a:lnTo>
                    <a:pt x="442" y="483"/>
                  </a:lnTo>
                  <a:lnTo>
                    <a:pt x="442" y="483"/>
                  </a:lnTo>
                  <a:lnTo>
                    <a:pt x="445" y="483"/>
                  </a:lnTo>
                  <a:lnTo>
                    <a:pt x="445" y="481"/>
                  </a:lnTo>
                  <a:lnTo>
                    <a:pt x="445" y="481"/>
                  </a:lnTo>
                  <a:lnTo>
                    <a:pt x="442" y="481"/>
                  </a:lnTo>
                  <a:lnTo>
                    <a:pt x="440" y="481"/>
                  </a:lnTo>
                  <a:lnTo>
                    <a:pt x="440" y="478"/>
                  </a:lnTo>
                  <a:lnTo>
                    <a:pt x="440" y="481"/>
                  </a:lnTo>
                  <a:lnTo>
                    <a:pt x="440" y="483"/>
                  </a:lnTo>
                  <a:lnTo>
                    <a:pt x="440" y="483"/>
                  </a:lnTo>
                  <a:lnTo>
                    <a:pt x="438" y="483"/>
                  </a:lnTo>
                  <a:close/>
                  <a:moveTo>
                    <a:pt x="97" y="417"/>
                  </a:moveTo>
                  <a:lnTo>
                    <a:pt x="97" y="417"/>
                  </a:lnTo>
                  <a:lnTo>
                    <a:pt x="97" y="415"/>
                  </a:lnTo>
                  <a:lnTo>
                    <a:pt x="99" y="415"/>
                  </a:lnTo>
                  <a:lnTo>
                    <a:pt x="99" y="415"/>
                  </a:lnTo>
                  <a:lnTo>
                    <a:pt x="99" y="415"/>
                  </a:lnTo>
                  <a:lnTo>
                    <a:pt x="99" y="415"/>
                  </a:lnTo>
                  <a:lnTo>
                    <a:pt x="99" y="415"/>
                  </a:lnTo>
                  <a:lnTo>
                    <a:pt x="99" y="417"/>
                  </a:lnTo>
                  <a:lnTo>
                    <a:pt x="99" y="417"/>
                  </a:lnTo>
                  <a:lnTo>
                    <a:pt x="101" y="415"/>
                  </a:lnTo>
                  <a:lnTo>
                    <a:pt x="101" y="415"/>
                  </a:lnTo>
                  <a:lnTo>
                    <a:pt x="101" y="415"/>
                  </a:lnTo>
                  <a:lnTo>
                    <a:pt x="104" y="415"/>
                  </a:lnTo>
                  <a:lnTo>
                    <a:pt x="104" y="415"/>
                  </a:lnTo>
                  <a:lnTo>
                    <a:pt x="104" y="415"/>
                  </a:lnTo>
                  <a:lnTo>
                    <a:pt x="104" y="412"/>
                  </a:lnTo>
                  <a:lnTo>
                    <a:pt x="104" y="412"/>
                  </a:lnTo>
                  <a:lnTo>
                    <a:pt x="104" y="412"/>
                  </a:lnTo>
                  <a:lnTo>
                    <a:pt x="104" y="412"/>
                  </a:lnTo>
                  <a:lnTo>
                    <a:pt x="104" y="410"/>
                  </a:lnTo>
                  <a:lnTo>
                    <a:pt x="101" y="407"/>
                  </a:lnTo>
                  <a:lnTo>
                    <a:pt x="99" y="407"/>
                  </a:lnTo>
                  <a:lnTo>
                    <a:pt x="99" y="410"/>
                  </a:lnTo>
                  <a:lnTo>
                    <a:pt x="99" y="410"/>
                  </a:lnTo>
                  <a:lnTo>
                    <a:pt x="99" y="410"/>
                  </a:lnTo>
                  <a:lnTo>
                    <a:pt x="97" y="412"/>
                  </a:lnTo>
                  <a:lnTo>
                    <a:pt x="97" y="415"/>
                  </a:lnTo>
                  <a:lnTo>
                    <a:pt x="94" y="415"/>
                  </a:lnTo>
                  <a:lnTo>
                    <a:pt x="94" y="415"/>
                  </a:lnTo>
                  <a:lnTo>
                    <a:pt x="97" y="417"/>
                  </a:lnTo>
                  <a:lnTo>
                    <a:pt x="97" y="417"/>
                  </a:lnTo>
                  <a:lnTo>
                    <a:pt x="97" y="417"/>
                  </a:lnTo>
                  <a:lnTo>
                    <a:pt x="97" y="417"/>
                  </a:lnTo>
                  <a:lnTo>
                    <a:pt x="97" y="417"/>
                  </a:lnTo>
                  <a:lnTo>
                    <a:pt x="97" y="417"/>
                  </a:lnTo>
                  <a:close/>
                  <a:moveTo>
                    <a:pt x="80" y="398"/>
                  </a:moveTo>
                  <a:lnTo>
                    <a:pt x="80" y="400"/>
                  </a:lnTo>
                  <a:lnTo>
                    <a:pt x="80" y="400"/>
                  </a:lnTo>
                  <a:lnTo>
                    <a:pt x="80" y="400"/>
                  </a:lnTo>
                  <a:lnTo>
                    <a:pt x="80" y="400"/>
                  </a:lnTo>
                  <a:lnTo>
                    <a:pt x="80" y="400"/>
                  </a:lnTo>
                  <a:lnTo>
                    <a:pt x="80" y="400"/>
                  </a:lnTo>
                  <a:lnTo>
                    <a:pt x="80" y="398"/>
                  </a:lnTo>
                  <a:lnTo>
                    <a:pt x="82" y="398"/>
                  </a:lnTo>
                  <a:lnTo>
                    <a:pt x="82" y="398"/>
                  </a:lnTo>
                  <a:lnTo>
                    <a:pt x="82" y="398"/>
                  </a:lnTo>
                  <a:lnTo>
                    <a:pt x="82" y="398"/>
                  </a:lnTo>
                  <a:lnTo>
                    <a:pt x="80" y="398"/>
                  </a:lnTo>
                  <a:lnTo>
                    <a:pt x="80" y="398"/>
                  </a:lnTo>
                  <a:lnTo>
                    <a:pt x="80" y="398"/>
                  </a:lnTo>
                  <a:lnTo>
                    <a:pt x="80" y="398"/>
                  </a:lnTo>
                  <a:close/>
                  <a:moveTo>
                    <a:pt x="82" y="393"/>
                  </a:moveTo>
                  <a:lnTo>
                    <a:pt x="82" y="393"/>
                  </a:lnTo>
                  <a:lnTo>
                    <a:pt x="82" y="393"/>
                  </a:lnTo>
                  <a:lnTo>
                    <a:pt x="85" y="393"/>
                  </a:lnTo>
                  <a:lnTo>
                    <a:pt x="85" y="393"/>
                  </a:lnTo>
                  <a:lnTo>
                    <a:pt x="85" y="391"/>
                  </a:lnTo>
                  <a:lnTo>
                    <a:pt x="85" y="391"/>
                  </a:lnTo>
                  <a:lnTo>
                    <a:pt x="85" y="388"/>
                  </a:lnTo>
                  <a:lnTo>
                    <a:pt x="85" y="388"/>
                  </a:lnTo>
                  <a:lnTo>
                    <a:pt x="87" y="391"/>
                  </a:lnTo>
                  <a:lnTo>
                    <a:pt x="87" y="393"/>
                  </a:lnTo>
                  <a:lnTo>
                    <a:pt x="87" y="393"/>
                  </a:lnTo>
                  <a:lnTo>
                    <a:pt x="90" y="393"/>
                  </a:lnTo>
                  <a:lnTo>
                    <a:pt x="92" y="393"/>
                  </a:lnTo>
                  <a:lnTo>
                    <a:pt x="92" y="391"/>
                  </a:lnTo>
                  <a:lnTo>
                    <a:pt x="94" y="391"/>
                  </a:lnTo>
                  <a:lnTo>
                    <a:pt x="94" y="391"/>
                  </a:lnTo>
                  <a:lnTo>
                    <a:pt x="94" y="388"/>
                  </a:lnTo>
                  <a:lnTo>
                    <a:pt x="97" y="388"/>
                  </a:lnTo>
                  <a:lnTo>
                    <a:pt x="97" y="388"/>
                  </a:lnTo>
                  <a:lnTo>
                    <a:pt x="97" y="388"/>
                  </a:lnTo>
                  <a:lnTo>
                    <a:pt x="97" y="388"/>
                  </a:lnTo>
                  <a:lnTo>
                    <a:pt x="99" y="388"/>
                  </a:lnTo>
                  <a:lnTo>
                    <a:pt x="99" y="388"/>
                  </a:lnTo>
                  <a:lnTo>
                    <a:pt x="99" y="388"/>
                  </a:lnTo>
                  <a:lnTo>
                    <a:pt x="99" y="388"/>
                  </a:lnTo>
                  <a:lnTo>
                    <a:pt x="99" y="386"/>
                  </a:lnTo>
                  <a:lnTo>
                    <a:pt x="99" y="386"/>
                  </a:lnTo>
                  <a:lnTo>
                    <a:pt x="99" y="386"/>
                  </a:lnTo>
                  <a:lnTo>
                    <a:pt x="99" y="386"/>
                  </a:lnTo>
                  <a:lnTo>
                    <a:pt x="99" y="384"/>
                  </a:lnTo>
                  <a:lnTo>
                    <a:pt x="99" y="384"/>
                  </a:lnTo>
                  <a:lnTo>
                    <a:pt x="101" y="381"/>
                  </a:lnTo>
                  <a:lnTo>
                    <a:pt x="101" y="384"/>
                  </a:lnTo>
                  <a:lnTo>
                    <a:pt x="101" y="384"/>
                  </a:lnTo>
                  <a:lnTo>
                    <a:pt x="101" y="384"/>
                  </a:lnTo>
                  <a:lnTo>
                    <a:pt x="101" y="384"/>
                  </a:lnTo>
                  <a:lnTo>
                    <a:pt x="101" y="381"/>
                  </a:lnTo>
                  <a:lnTo>
                    <a:pt x="101" y="381"/>
                  </a:lnTo>
                  <a:lnTo>
                    <a:pt x="101" y="381"/>
                  </a:lnTo>
                  <a:lnTo>
                    <a:pt x="101" y="381"/>
                  </a:lnTo>
                  <a:lnTo>
                    <a:pt x="101" y="381"/>
                  </a:lnTo>
                  <a:lnTo>
                    <a:pt x="101" y="381"/>
                  </a:lnTo>
                  <a:lnTo>
                    <a:pt x="101" y="381"/>
                  </a:lnTo>
                  <a:lnTo>
                    <a:pt x="101" y="379"/>
                  </a:lnTo>
                  <a:lnTo>
                    <a:pt x="104" y="379"/>
                  </a:lnTo>
                  <a:lnTo>
                    <a:pt x="104" y="379"/>
                  </a:lnTo>
                  <a:lnTo>
                    <a:pt x="104" y="379"/>
                  </a:lnTo>
                  <a:lnTo>
                    <a:pt x="104" y="379"/>
                  </a:lnTo>
                  <a:lnTo>
                    <a:pt x="104" y="379"/>
                  </a:lnTo>
                  <a:lnTo>
                    <a:pt x="104" y="379"/>
                  </a:lnTo>
                  <a:lnTo>
                    <a:pt x="106" y="379"/>
                  </a:lnTo>
                  <a:lnTo>
                    <a:pt x="106" y="379"/>
                  </a:lnTo>
                  <a:lnTo>
                    <a:pt x="106" y="381"/>
                  </a:lnTo>
                  <a:lnTo>
                    <a:pt x="106" y="381"/>
                  </a:lnTo>
                  <a:lnTo>
                    <a:pt x="109" y="381"/>
                  </a:lnTo>
                  <a:lnTo>
                    <a:pt x="109" y="381"/>
                  </a:lnTo>
                  <a:lnTo>
                    <a:pt x="109" y="381"/>
                  </a:lnTo>
                  <a:lnTo>
                    <a:pt x="111" y="381"/>
                  </a:lnTo>
                  <a:lnTo>
                    <a:pt x="111" y="381"/>
                  </a:lnTo>
                  <a:lnTo>
                    <a:pt x="111" y="381"/>
                  </a:lnTo>
                  <a:lnTo>
                    <a:pt x="113" y="381"/>
                  </a:lnTo>
                  <a:lnTo>
                    <a:pt x="111" y="379"/>
                  </a:lnTo>
                  <a:lnTo>
                    <a:pt x="111" y="379"/>
                  </a:lnTo>
                  <a:lnTo>
                    <a:pt x="111" y="379"/>
                  </a:lnTo>
                  <a:lnTo>
                    <a:pt x="113" y="379"/>
                  </a:lnTo>
                  <a:lnTo>
                    <a:pt x="113" y="379"/>
                  </a:lnTo>
                  <a:lnTo>
                    <a:pt x="113" y="379"/>
                  </a:lnTo>
                  <a:lnTo>
                    <a:pt x="113" y="379"/>
                  </a:lnTo>
                  <a:lnTo>
                    <a:pt x="113" y="379"/>
                  </a:lnTo>
                  <a:lnTo>
                    <a:pt x="113" y="377"/>
                  </a:lnTo>
                  <a:lnTo>
                    <a:pt x="113" y="377"/>
                  </a:lnTo>
                  <a:lnTo>
                    <a:pt x="113" y="377"/>
                  </a:lnTo>
                  <a:lnTo>
                    <a:pt x="113" y="377"/>
                  </a:lnTo>
                  <a:lnTo>
                    <a:pt x="113" y="377"/>
                  </a:lnTo>
                  <a:lnTo>
                    <a:pt x="113" y="377"/>
                  </a:lnTo>
                  <a:lnTo>
                    <a:pt x="111" y="377"/>
                  </a:lnTo>
                  <a:lnTo>
                    <a:pt x="111" y="377"/>
                  </a:lnTo>
                  <a:lnTo>
                    <a:pt x="111" y="377"/>
                  </a:lnTo>
                  <a:lnTo>
                    <a:pt x="111" y="377"/>
                  </a:lnTo>
                  <a:lnTo>
                    <a:pt x="109" y="377"/>
                  </a:lnTo>
                  <a:lnTo>
                    <a:pt x="109" y="377"/>
                  </a:lnTo>
                  <a:lnTo>
                    <a:pt x="109" y="374"/>
                  </a:lnTo>
                  <a:lnTo>
                    <a:pt x="109" y="374"/>
                  </a:lnTo>
                  <a:lnTo>
                    <a:pt x="109" y="374"/>
                  </a:lnTo>
                  <a:lnTo>
                    <a:pt x="106" y="374"/>
                  </a:lnTo>
                  <a:lnTo>
                    <a:pt x="106" y="374"/>
                  </a:lnTo>
                  <a:lnTo>
                    <a:pt x="104" y="374"/>
                  </a:lnTo>
                  <a:lnTo>
                    <a:pt x="101" y="377"/>
                  </a:lnTo>
                  <a:lnTo>
                    <a:pt x="94" y="377"/>
                  </a:lnTo>
                  <a:lnTo>
                    <a:pt x="92" y="377"/>
                  </a:lnTo>
                  <a:lnTo>
                    <a:pt x="92" y="377"/>
                  </a:lnTo>
                  <a:lnTo>
                    <a:pt x="90" y="377"/>
                  </a:lnTo>
                  <a:lnTo>
                    <a:pt x="90" y="379"/>
                  </a:lnTo>
                  <a:lnTo>
                    <a:pt x="90" y="379"/>
                  </a:lnTo>
                  <a:lnTo>
                    <a:pt x="90" y="379"/>
                  </a:lnTo>
                  <a:lnTo>
                    <a:pt x="87" y="379"/>
                  </a:lnTo>
                  <a:lnTo>
                    <a:pt x="87" y="381"/>
                  </a:lnTo>
                  <a:lnTo>
                    <a:pt x="87" y="381"/>
                  </a:lnTo>
                  <a:lnTo>
                    <a:pt x="87" y="381"/>
                  </a:lnTo>
                  <a:lnTo>
                    <a:pt x="87" y="384"/>
                  </a:lnTo>
                  <a:lnTo>
                    <a:pt x="87" y="384"/>
                  </a:lnTo>
                  <a:lnTo>
                    <a:pt x="85" y="384"/>
                  </a:lnTo>
                  <a:lnTo>
                    <a:pt x="85" y="386"/>
                  </a:lnTo>
                  <a:lnTo>
                    <a:pt x="85" y="386"/>
                  </a:lnTo>
                  <a:lnTo>
                    <a:pt x="82" y="388"/>
                  </a:lnTo>
                  <a:lnTo>
                    <a:pt x="82" y="388"/>
                  </a:lnTo>
                  <a:lnTo>
                    <a:pt x="82" y="388"/>
                  </a:lnTo>
                  <a:lnTo>
                    <a:pt x="82" y="391"/>
                  </a:lnTo>
                  <a:lnTo>
                    <a:pt x="82" y="391"/>
                  </a:lnTo>
                  <a:lnTo>
                    <a:pt x="82" y="391"/>
                  </a:lnTo>
                  <a:lnTo>
                    <a:pt x="82" y="391"/>
                  </a:lnTo>
                  <a:lnTo>
                    <a:pt x="82" y="393"/>
                  </a:lnTo>
                  <a:lnTo>
                    <a:pt x="82" y="393"/>
                  </a:lnTo>
                  <a:close/>
                  <a:moveTo>
                    <a:pt x="767" y="1061"/>
                  </a:moveTo>
                  <a:lnTo>
                    <a:pt x="767" y="1059"/>
                  </a:lnTo>
                  <a:lnTo>
                    <a:pt x="764" y="1059"/>
                  </a:lnTo>
                  <a:lnTo>
                    <a:pt x="767" y="1054"/>
                  </a:lnTo>
                  <a:lnTo>
                    <a:pt x="764" y="1051"/>
                  </a:lnTo>
                  <a:lnTo>
                    <a:pt x="764" y="1051"/>
                  </a:lnTo>
                  <a:lnTo>
                    <a:pt x="764" y="1051"/>
                  </a:lnTo>
                  <a:lnTo>
                    <a:pt x="764" y="1054"/>
                  </a:lnTo>
                  <a:lnTo>
                    <a:pt x="764" y="1051"/>
                  </a:lnTo>
                  <a:lnTo>
                    <a:pt x="764" y="1051"/>
                  </a:lnTo>
                  <a:lnTo>
                    <a:pt x="764" y="1051"/>
                  </a:lnTo>
                  <a:lnTo>
                    <a:pt x="764" y="1049"/>
                  </a:lnTo>
                  <a:lnTo>
                    <a:pt x="764" y="1049"/>
                  </a:lnTo>
                  <a:lnTo>
                    <a:pt x="764" y="1051"/>
                  </a:lnTo>
                  <a:lnTo>
                    <a:pt x="764" y="1047"/>
                  </a:lnTo>
                  <a:lnTo>
                    <a:pt x="767" y="1047"/>
                  </a:lnTo>
                  <a:lnTo>
                    <a:pt x="767" y="1042"/>
                  </a:lnTo>
                  <a:lnTo>
                    <a:pt x="767" y="1042"/>
                  </a:lnTo>
                  <a:lnTo>
                    <a:pt x="767" y="1042"/>
                  </a:lnTo>
                  <a:lnTo>
                    <a:pt x="767" y="1042"/>
                  </a:lnTo>
                  <a:lnTo>
                    <a:pt x="764" y="1044"/>
                  </a:lnTo>
                  <a:lnTo>
                    <a:pt x="764" y="1042"/>
                  </a:lnTo>
                  <a:lnTo>
                    <a:pt x="764" y="1042"/>
                  </a:lnTo>
                  <a:lnTo>
                    <a:pt x="764" y="1042"/>
                  </a:lnTo>
                  <a:lnTo>
                    <a:pt x="764" y="1040"/>
                  </a:lnTo>
                  <a:lnTo>
                    <a:pt x="764" y="1040"/>
                  </a:lnTo>
                  <a:lnTo>
                    <a:pt x="762" y="1040"/>
                  </a:lnTo>
                  <a:lnTo>
                    <a:pt x="762" y="1040"/>
                  </a:lnTo>
                  <a:lnTo>
                    <a:pt x="762" y="1037"/>
                  </a:lnTo>
                  <a:lnTo>
                    <a:pt x="762" y="1037"/>
                  </a:lnTo>
                  <a:lnTo>
                    <a:pt x="762" y="1037"/>
                  </a:lnTo>
                  <a:lnTo>
                    <a:pt x="762" y="1035"/>
                  </a:lnTo>
                  <a:lnTo>
                    <a:pt x="762" y="1035"/>
                  </a:lnTo>
                  <a:lnTo>
                    <a:pt x="762" y="1035"/>
                  </a:lnTo>
                  <a:lnTo>
                    <a:pt x="762" y="1032"/>
                  </a:lnTo>
                  <a:lnTo>
                    <a:pt x="762" y="1030"/>
                  </a:lnTo>
                  <a:lnTo>
                    <a:pt x="762" y="1030"/>
                  </a:lnTo>
                  <a:lnTo>
                    <a:pt x="759" y="1028"/>
                  </a:lnTo>
                  <a:lnTo>
                    <a:pt x="759" y="1028"/>
                  </a:lnTo>
                  <a:lnTo>
                    <a:pt x="759" y="1028"/>
                  </a:lnTo>
                  <a:lnTo>
                    <a:pt x="759" y="1025"/>
                  </a:lnTo>
                  <a:lnTo>
                    <a:pt x="759" y="1025"/>
                  </a:lnTo>
                  <a:lnTo>
                    <a:pt x="759" y="1023"/>
                  </a:lnTo>
                  <a:lnTo>
                    <a:pt x="759" y="1023"/>
                  </a:lnTo>
                  <a:lnTo>
                    <a:pt x="757" y="1023"/>
                  </a:lnTo>
                  <a:lnTo>
                    <a:pt x="757" y="1023"/>
                  </a:lnTo>
                  <a:lnTo>
                    <a:pt x="757" y="1023"/>
                  </a:lnTo>
                  <a:lnTo>
                    <a:pt x="755" y="1023"/>
                  </a:lnTo>
                  <a:lnTo>
                    <a:pt x="755" y="1021"/>
                  </a:lnTo>
                  <a:lnTo>
                    <a:pt x="755" y="1018"/>
                  </a:lnTo>
                  <a:lnTo>
                    <a:pt x="755" y="1016"/>
                  </a:lnTo>
                  <a:lnTo>
                    <a:pt x="755" y="1016"/>
                  </a:lnTo>
                  <a:lnTo>
                    <a:pt x="752" y="1016"/>
                  </a:lnTo>
                  <a:lnTo>
                    <a:pt x="752" y="1016"/>
                  </a:lnTo>
                  <a:lnTo>
                    <a:pt x="750" y="1014"/>
                  </a:lnTo>
                  <a:lnTo>
                    <a:pt x="750" y="1014"/>
                  </a:lnTo>
                  <a:lnTo>
                    <a:pt x="750" y="1014"/>
                  </a:lnTo>
                  <a:lnTo>
                    <a:pt x="750" y="1011"/>
                  </a:lnTo>
                  <a:lnTo>
                    <a:pt x="752" y="1011"/>
                  </a:lnTo>
                  <a:lnTo>
                    <a:pt x="752" y="1011"/>
                  </a:lnTo>
                  <a:lnTo>
                    <a:pt x="752" y="1009"/>
                  </a:lnTo>
                  <a:lnTo>
                    <a:pt x="755" y="1006"/>
                  </a:lnTo>
                  <a:lnTo>
                    <a:pt x="752" y="1006"/>
                  </a:lnTo>
                  <a:lnTo>
                    <a:pt x="752" y="1006"/>
                  </a:lnTo>
                  <a:lnTo>
                    <a:pt x="752" y="1006"/>
                  </a:lnTo>
                  <a:lnTo>
                    <a:pt x="752" y="1006"/>
                  </a:lnTo>
                  <a:lnTo>
                    <a:pt x="750" y="1006"/>
                  </a:lnTo>
                  <a:lnTo>
                    <a:pt x="750" y="1006"/>
                  </a:lnTo>
                  <a:lnTo>
                    <a:pt x="750" y="1006"/>
                  </a:lnTo>
                  <a:lnTo>
                    <a:pt x="750" y="1004"/>
                  </a:lnTo>
                  <a:lnTo>
                    <a:pt x="750" y="1004"/>
                  </a:lnTo>
                  <a:lnTo>
                    <a:pt x="752" y="1002"/>
                  </a:lnTo>
                  <a:lnTo>
                    <a:pt x="755" y="1002"/>
                  </a:lnTo>
                  <a:lnTo>
                    <a:pt x="757" y="999"/>
                  </a:lnTo>
                  <a:lnTo>
                    <a:pt x="757" y="1002"/>
                  </a:lnTo>
                  <a:lnTo>
                    <a:pt x="759" y="999"/>
                  </a:lnTo>
                  <a:lnTo>
                    <a:pt x="759" y="999"/>
                  </a:lnTo>
                  <a:lnTo>
                    <a:pt x="757" y="992"/>
                  </a:lnTo>
                  <a:lnTo>
                    <a:pt x="757" y="990"/>
                  </a:lnTo>
                  <a:lnTo>
                    <a:pt x="757" y="987"/>
                  </a:lnTo>
                  <a:lnTo>
                    <a:pt x="757" y="987"/>
                  </a:lnTo>
                  <a:lnTo>
                    <a:pt x="757" y="987"/>
                  </a:lnTo>
                  <a:lnTo>
                    <a:pt x="757" y="985"/>
                  </a:lnTo>
                  <a:lnTo>
                    <a:pt x="757" y="985"/>
                  </a:lnTo>
                  <a:lnTo>
                    <a:pt x="757" y="983"/>
                  </a:lnTo>
                  <a:lnTo>
                    <a:pt x="757" y="983"/>
                  </a:lnTo>
                  <a:lnTo>
                    <a:pt x="757" y="983"/>
                  </a:lnTo>
                  <a:lnTo>
                    <a:pt x="757" y="980"/>
                  </a:lnTo>
                  <a:lnTo>
                    <a:pt x="757" y="980"/>
                  </a:lnTo>
                  <a:lnTo>
                    <a:pt x="757" y="978"/>
                  </a:lnTo>
                  <a:lnTo>
                    <a:pt x="757" y="976"/>
                  </a:lnTo>
                  <a:lnTo>
                    <a:pt x="757" y="976"/>
                  </a:lnTo>
                  <a:lnTo>
                    <a:pt x="757" y="976"/>
                  </a:lnTo>
                  <a:lnTo>
                    <a:pt x="757" y="976"/>
                  </a:lnTo>
                  <a:lnTo>
                    <a:pt x="757" y="964"/>
                  </a:lnTo>
                  <a:lnTo>
                    <a:pt x="757" y="961"/>
                  </a:lnTo>
                  <a:lnTo>
                    <a:pt x="759" y="959"/>
                  </a:lnTo>
                  <a:lnTo>
                    <a:pt x="759" y="959"/>
                  </a:lnTo>
                  <a:lnTo>
                    <a:pt x="757" y="959"/>
                  </a:lnTo>
                  <a:lnTo>
                    <a:pt x="757" y="959"/>
                  </a:lnTo>
                  <a:lnTo>
                    <a:pt x="757" y="959"/>
                  </a:lnTo>
                  <a:lnTo>
                    <a:pt x="757" y="957"/>
                  </a:lnTo>
                  <a:lnTo>
                    <a:pt x="757" y="957"/>
                  </a:lnTo>
                  <a:lnTo>
                    <a:pt x="757" y="954"/>
                  </a:lnTo>
                  <a:lnTo>
                    <a:pt x="757" y="954"/>
                  </a:lnTo>
                  <a:lnTo>
                    <a:pt x="759" y="947"/>
                  </a:lnTo>
                  <a:lnTo>
                    <a:pt x="759" y="947"/>
                  </a:lnTo>
                  <a:lnTo>
                    <a:pt x="759" y="942"/>
                  </a:lnTo>
                  <a:lnTo>
                    <a:pt x="759" y="942"/>
                  </a:lnTo>
                  <a:lnTo>
                    <a:pt x="762" y="940"/>
                  </a:lnTo>
                  <a:lnTo>
                    <a:pt x="762" y="940"/>
                  </a:lnTo>
                  <a:lnTo>
                    <a:pt x="762" y="938"/>
                  </a:lnTo>
                  <a:lnTo>
                    <a:pt x="764" y="938"/>
                  </a:lnTo>
                  <a:lnTo>
                    <a:pt x="764" y="935"/>
                  </a:lnTo>
                  <a:lnTo>
                    <a:pt x="764" y="933"/>
                  </a:lnTo>
                  <a:lnTo>
                    <a:pt x="764" y="933"/>
                  </a:lnTo>
                  <a:lnTo>
                    <a:pt x="764" y="933"/>
                  </a:lnTo>
                  <a:lnTo>
                    <a:pt x="762" y="933"/>
                  </a:lnTo>
                  <a:lnTo>
                    <a:pt x="762" y="933"/>
                  </a:lnTo>
                  <a:lnTo>
                    <a:pt x="759" y="933"/>
                  </a:lnTo>
                  <a:lnTo>
                    <a:pt x="759" y="928"/>
                  </a:lnTo>
                  <a:lnTo>
                    <a:pt x="759" y="928"/>
                  </a:lnTo>
                  <a:lnTo>
                    <a:pt x="759" y="926"/>
                  </a:lnTo>
                  <a:lnTo>
                    <a:pt x="759" y="926"/>
                  </a:lnTo>
                  <a:lnTo>
                    <a:pt x="759" y="926"/>
                  </a:lnTo>
                  <a:lnTo>
                    <a:pt x="759" y="928"/>
                  </a:lnTo>
                  <a:lnTo>
                    <a:pt x="757" y="928"/>
                  </a:lnTo>
                  <a:lnTo>
                    <a:pt x="757" y="928"/>
                  </a:lnTo>
                  <a:lnTo>
                    <a:pt x="757" y="931"/>
                  </a:lnTo>
                  <a:lnTo>
                    <a:pt x="757" y="931"/>
                  </a:lnTo>
                  <a:lnTo>
                    <a:pt x="755" y="935"/>
                  </a:lnTo>
                  <a:lnTo>
                    <a:pt x="755" y="935"/>
                  </a:lnTo>
                  <a:lnTo>
                    <a:pt x="755" y="933"/>
                  </a:lnTo>
                  <a:lnTo>
                    <a:pt x="755" y="933"/>
                  </a:lnTo>
                  <a:lnTo>
                    <a:pt x="755" y="933"/>
                  </a:lnTo>
                  <a:lnTo>
                    <a:pt x="757" y="931"/>
                  </a:lnTo>
                  <a:lnTo>
                    <a:pt x="757" y="931"/>
                  </a:lnTo>
                  <a:lnTo>
                    <a:pt x="757" y="931"/>
                  </a:lnTo>
                  <a:lnTo>
                    <a:pt x="757" y="928"/>
                  </a:lnTo>
                  <a:lnTo>
                    <a:pt x="757" y="926"/>
                  </a:lnTo>
                  <a:lnTo>
                    <a:pt x="755" y="924"/>
                  </a:lnTo>
                  <a:lnTo>
                    <a:pt x="755" y="924"/>
                  </a:lnTo>
                  <a:lnTo>
                    <a:pt x="752" y="921"/>
                  </a:lnTo>
                  <a:lnTo>
                    <a:pt x="752" y="921"/>
                  </a:lnTo>
                  <a:lnTo>
                    <a:pt x="752" y="921"/>
                  </a:lnTo>
                  <a:lnTo>
                    <a:pt x="752" y="921"/>
                  </a:lnTo>
                  <a:lnTo>
                    <a:pt x="752" y="921"/>
                  </a:lnTo>
                  <a:lnTo>
                    <a:pt x="752" y="919"/>
                  </a:lnTo>
                  <a:lnTo>
                    <a:pt x="750" y="919"/>
                  </a:lnTo>
                  <a:lnTo>
                    <a:pt x="750" y="919"/>
                  </a:lnTo>
                  <a:lnTo>
                    <a:pt x="752" y="916"/>
                  </a:lnTo>
                  <a:lnTo>
                    <a:pt x="752" y="916"/>
                  </a:lnTo>
                  <a:lnTo>
                    <a:pt x="752" y="912"/>
                  </a:lnTo>
                  <a:lnTo>
                    <a:pt x="752" y="912"/>
                  </a:lnTo>
                  <a:lnTo>
                    <a:pt x="752" y="909"/>
                  </a:lnTo>
                  <a:lnTo>
                    <a:pt x="755" y="909"/>
                  </a:lnTo>
                  <a:lnTo>
                    <a:pt x="755" y="907"/>
                  </a:lnTo>
                  <a:lnTo>
                    <a:pt x="755" y="907"/>
                  </a:lnTo>
                  <a:lnTo>
                    <a:pt x="755" y="907"/>
                  </a:lnTo>
                  <a:lnTo>
                    <a:pt x="755" y="907"/>
                  </a:lnTo>
                  <a:lnTo>
                    <a:pt x="755" y="905"/>
                  </a:lnTo>
                  <a:lnTo>
                    <a:pt x="755" y="905"/>
                  </a:lnTo>
                  <a:lnTo>
                    <a:pt x="755" y="905"/>
                  </a:lnTo>
                  <a:lnTo>
                    <a:pt x="755" y="905"/>
                  </a:lnTo>
                  <a:lnTo>
                    <a:pt x="755" y="905"/>
                  </a:lnTo>
                  <a:lnTo>
                    <a:pt x="752" y="905"/>
                  </a:lnTo>
                  <a:lnTo>
                    <a:pt x="750" y="907"/>
                  </a:lnTo>
                  <a:lnTo>
                    <a:pt x="750" y="905"/>
                  </a:lnTo>
                  <a:lnTo>
                    <a:pt x="750" y="905"/>
                  </a:lnTo>
                  <a:lnTo>
                    <a:pt x="752" y="905"/>
                  </a:lnTo>
                  <a:lnTo>
                    <a:pt x="752" y="902"/>
                  </a:lnTo>
                  <a:lnTo>
                    <a:pt x="755" y="902"/>
                  </a:lnTo>
                  <a:lnTo>
                    <a:pt x="752" y="898"/>
                  </a:lnTo>
                  <a:lnTo>
                    <a:pt x="755" y="895"/>
                  </a:lnTo>
                  <a:lnTo>
                    <a:pt x="752" y="895"/>
                  </a:lnTo>
                  <a:lnTo>
                    <a:pt x="752" y="895"/>
                  </a:lnTo>
                  <a:lnTo>
                    <a:pt x="750" y="895"/>
                  </a:lnTo>
                  <a:lnTo>
                    <a:pt x="750" y="893"/>
                  </a:lnTo>
                  <a:lnTo>
                    <a:pt x="750" y="893"/>
                  </a:lnTo>
                  <a:lnTo>
                    <a:pt x="750" y="893"/>
                  </a:lnTo>
                  <a:lnTo>
                    <a:pt x="750" y="893"/>
                  </a:lnTo>
                  <a:lnTo>
                    <a:pt x="748" y="893"/>
                  </a:lnTo>
                  <a:lnTo>
                    <a:pt x="748" y="895"/>
                  </a:lnTo>
                  <a:lnTo>
                    <a:pt x="748" y="895"/>
                  </a:lnTo>
                  <a:lnTo>
                    <a:pt x="748" y="895"/>
                  </a:lnTo>
                  <a:lnTo>
                    <a:pt x="748" y="893"/>
                  </a:lnTo>
                  <a:lnTo>
                    <a:pt x="745" y="893"/>
                  </a:lnTo>
                  <a:lnTo>
                    <a:pt x="743" y="893"/>
                  </a:lnTo>
                  <a:lnTo>
                    <a:pt x="743" y="893"/>
                  </a:lnTo>
                  <a:lnTo>
                    <a:pt x="740" y="890"/>
                  </a:lnTo>
                  <a:lnTo>
                    <a:pt x="740" y="890"/>
                  </a:lnTo>
                  <a:lnTo>
                    <a:pt x="740" y="890"/>
                  </a:lnTo>
                  <a:lnTo>
                    <a:pt x="738" y="890"/>
                  </a:lnTo>
                  <a:lnTo>
                    <a:pt x="738" y="888"/>
                  </a:lnTo>
                  <a:lnTo>
                    <a:pt x="736" y="888"/>
                  </a:lnTo>
                  <a:lnTo>
                    <a:pt x="736" y="888"/>
                  </a:lnTo>
                  <a:lnTo>
                    <a:pt x="736" y="888"/>
                  </a:lnTo>
                  <a:lnTo>
                    <a:pt x="736" y="888"/>
                  </a:lnTo>
                  <a:lnTo>
                    <a:pt x="738" y="888"/>
                  </a:lnTo>
                  <a:lnTo>
                    <a:pt x="738" y="888"/>
                  </a:lnTo>
                  <a:lnTo>
                    <a:pt x="738" y="888"/>
                  </a:lnTo>
                  <a:lnTo>
                    <a:pt x="738" y="888"/>
                  </a:lnTo>
                  <a:lnTo>
                    <a:pt x="740" y="888"/>
                  </a:lnTo>
                  <a:lnTo>
                    <a:pt x="740" y="888"/>
                  </a:lnTo>
                  <a:lnTo>
                    <a:pt x="740" y="888"/>
                  </a:lnTo>
                  <a:lnTo>
                    <a:pt x="740" y="886"/>
                  </a:lnTo>
                  <a:lnTo>
                    <a:pt x="738" y="886"/>
                  </a:lnTo>
                  <a:lnTo>
                    <a:pt x="738" y="883"/>
                  </a:lnTo>
                  <a:lnTo>
                    <a:pt x="738" y="883"/>
                  </a:lnTo>
                  <a:lnTo>
                    <a:pt x="733" y="879"/>
                  </a:lnTo>
                  <a:lnTo>
                    <a:pt x="733" y="876"/>
                  </a:lnTo>
                  <a:lnTo>
                    <a:pt x="733" y="871"/>
                  </a:lnTo>
                  <a:lnTo>
                    <a:pt x="733" y="869"/>
                  </a:lnTo>
                  <a:lnTo>
                    <a:pt x="733" y="867"/>
                  </a:lnTo>
                  <a:lnTo>
                    <a:pt x="731" y="864"/>
                  </a:lnTo>
                  <a:lnTo>
                    <a:pt x="731" y="864"/>
                  </a:lnTo>
                  <a:lnTo>
                    <a:pt x="729" y="862"/>
                  </a:lnTo>
                  <a:lnTo>
                    <a:pt x="726" y="862"/>
                  </a:lnTo>
                  <a:lnTo>
                    <a:pt x="726" y="862"/>
                  </a:lnTo>
                  <a:lnTo>
                    <a:pt x="719" y="855"/>
                  </a:lnTo>
                  <a:lnTo>
                    <a:pt x="717" y="855"/>
                  </a:lnTo>
                  <a:lnTo>
                    <a:pt x="714" y="850"/>
                  </a:lnTo>
                  <a:lnTo>
                    <a:pt x="714" y="850"/>
                  </a:lnTo>
                  <a:lnTo>
                    <a:pt x="712" y="843"/>
                  </a:lnTo>
                  <a:lnTo>
                    <a:pt x="710" y="834"/>
                  </a:lnTo>
                  <a:lnTo>
                    <a:pt x="710" y="831"/>
                  </a:lnTo>
                  <a:lnTo>
                    <a:pt x="710" y="831"/>
                  </a:lnTo>
                  <a:lnTo>
                    <a:pt x="707" y="831"/>
                  </a:lnTo>
                  <a:lnTo>
                    <a:pt x="707" y="831"/>
                  </a:lnTo>
                  <a:lnTo>
                    <a:pt x="707" y="829"/>
                  </a:lnTo>
                  <a:lnTo>
                    <a:pt x="707" y="829"/>
                  </a:lnTo>
                  <a:lnTo>
                    <a:pt x="707" y="829"/>
                  </a:lnTo>
                  <a:lnTo>
                    <a:pt x="707" y="829"/>
                  </a:lnTo>
                  <a:lnTo>
                    <a:pt x="707" y="829"/>
                  </a:lnTo>
                  <a:lnTo>
                    <a:pt x="707" y="829"/>
                  </a:lnTo>
                  <a:lnTo>
                    <a:pt x="707" y="829"/>
                  </a:lnTo>
                  <a:lnTo>
                    <a:pt x="707" y="829"/>
                  </a:lnTo>
                  <a:lnTo>
                    <a:pt x="707" y="829"/>
                  </a:lnTo>
                  <a:lnTo>
                    <a:pt x="707" y="829"/>
                  </a:lnTo>
                  <a:lnTo>
                    <a:pt x="705" y="829"/>
                  </a:lnTo>
                  <a:lnTo>
                    <a:pt x="705" y="829"/>
                  </a:lnTo>
                  <a:lnTo>
                    <a:pt x="705" y="829"/>
                  </a:lnTo>
                  <a:lnTo>
                    <a:pt x="703" y="829"/>
                  </a:lnTo>
                  <a:lnTo>
                    <a:pt x="703" y="826"/>
                  </a:lnTo>
                  <a:lnTo>
                    <a:pt x="703" y="824"/>
                  </a:lnTo>
                  <a:lnTo>
                    <a:pt x="703" y="822"/>
                  </a:lnTo>
                  <a:lnTo>
                    <a:pt x="703" y="822"/>
                  </a:lnTo>
                  <a:lnTo>
                    <a:pt x="700" y="822"/>
                  </a:lnTo>
                  <a:lnTo>
                    <a:pt x="700" y="822"/>
                  </a:lnTo>
                  <a:lnTo>
                    <a:pt x="700" y="824"/>
                  </a:lnTo>
                  <a:lnTo>
                    <a:pt x="698" y="822"/>
                  </a:lnTo>
                  <a:lnTo>
                    <a:pt x="698" y="822"/>
                  </a:lnTo>
                  <a:lnTo>
                    <a:pt x="700" y="822"/>
                  </a:lnTo>
                  <a:lnTo>
                    <a:pt x="700" y="819"/>
                  </a:lnTo>
                  <a:lnTo>
                    <a:pt x="698" y="819"/>
                  </a:lnTo>
                  <a:lnTo>
                    <a:pt x="698" y="819"/>
                  </a:lnTo>
                  <a:lnTo>
                    <a:pt x="698" y="819"/>
                  </a:lnTo>
                  <a:lnTo>
                    <a:pt x="698" y="819"/>
                  </a:lnTo>
                  <a:lnTo>
                    <a:pt x="696" y="817"/>
                  </a:lnTo>
                  <a:lnTo>
                    <a:pt x="696" y="817"/>
                  </a:lnTo>
                  <a:lnTo>
                    <a:pt x="696" y="819"/>
                  </a:lnTo>
                  <a:lnTo>
                    <a:pt x="693" y="819"/>
                  </a:lnTo>
                  <a:lnTo>
                    <a:pt x="693" y="819"/>
                  </a:lnTo>
                  <a:lnTo>
                    <a:pt x="696" y="822"/>
                  </a:lnTo>
                  <a:lnTo>
                    <a:pt x="696" y="822"/>
                  </a:lnTo>
                  <a:lnTo>
                    <a:pt x="698" y="822"/>
                  </a:lnTo>
                  <a:lnTo>
                    <a:pt x="698" y="824"/>
                  </a:lnTo>
                  <a:lnTo>
                    <a:pt x="698" y="824"/>
                  </a:lnTo>
                  <a:lnTo>
                    <a:pt x="696" y="824"/>
                  </a:lnTo>
                  <a:lnTo>
                    <a:pt x="696" y="824"/>
                  </a:lnTo>
                  <a:lnTo>
                    <a:pt x="693" y="822"/>
                  </a:lnTo>
                  <a:lnTo>
                    <a:pt x="693" y="822"/>
                  </a:lnTo>
                  <a:lnTo>
                    <a:pt x="693" y="822"/>
                  </a:lnTo>
                  <a:lnTo>
                    <a:pt x="693" y="822"/>
                  </a:lnTo>
                  <a:lnTo>
                    <a:pt x="691" y="822"/>
                  </a:lnTo>
                  <a:lnTo>
                    <a:pt x="691" y="822"/>
                  </a:lnTo>
                  <a:lnTo>
                    <a:pt x="691" y="824"/>
                  </a:lnTo>
                  <a:lnTo>
                    <a:pt x="691" y="824"/>
                  </a:lnTo>
                  <a:lnTo>
                    <a:pt x="691" y="824"/>
                  </a:lnTo>
                  <a:lnTo>
                    <a:pt x="691" y="824"/>
                  </a:lnTo>
                  <a:lnTo>
                    <a:pt x="691" y="824"/>
                  </a:lnTo>
                  <a:lnTo>
                    <a:pt x="691" y="824"/>
                  </a:lnTo>
                  <a:lnTo>
                    <a:pt x="691" y="824"/>
                  </a:lnTo>
                  <a:lnTo>
                    <a:pt x="691" y="824"/>
                  </a:lnTo>
                  <a:lnTo>
                    <a:pt x="688" y="824"/>
                  </a:lnTo>
                  <a:lnTo>
                    <a:pt x="688" y="822"/>
                  </a:lnTo>
                  <a:lnTo>
                    <a:pt x="691" y="822"/>
                  </a:lnTo>
                  <a:lnTo>
                    <a:pt x="691" y="822"/>
                  </a:lnTo>
                  <a:lnTo>
                    <a:pt x="691" y="822"/>
                  </a:lnTo>
                  <a:lnTo>
                    <a:pt x="691" y="822"/>
                  </a:lnTo>
                  <a:lnTo>
                    <a:pt x="691" y="822"/>
                  </a:lnTo>
                  <a:lnTo>
                    <a:pt x="691" y="822"/>
                  </a:lnTo>
                  <a:lnTo>
                    <a:pt x="688" y="819"/>
                  </a:lnTo>
                  <a:lnTo>
                    <a:pt x="688" y="819"/>
                  </a:lnTo>
                  <a:lnTo>
                    <a:pt x="688" y="819"/>
                  </a:lnTo>
                  <a:lnTo>
                    <a:pt x="686" y="819"/>
                  </a:lnTo>
                  <a:lnTo>
                    <a:pt x="686" y="819"/>
                  </a:lnTo>
                  <a:lnTo>
                    <a:pt x="686" y="819"/>
                  </a:lnTo>
                  <a:lnTo>
                    <a:pt x="686" y="819"/>
                  </a:lnTo>
                  <a:lnTo>
                    <a:pt x="686" y="819"/>
                  </a:lnTo>
                  <a:lnTo>
                    <a:pt x="686" y="819"/>
                  </a:lnTo>
                  <a:lnTo>
                    <a:pt x="684" y="819"/>
                  </a:lnTo>
                  <a:lnTo>
                    <a:pt x="684" y="817"/>
                  </a:lnTo>
                  <a:lnTo>
                    <a:pt x="684" y="817"/>
                  </a:lnTo>
                  <a:lnTo>
                    <a:pt x="681" y="812"/>
                  </a:lnTo>
                  <a:lnTo>
                    <a:pt x="681" y="812"/>
                  </a:lnTo>
                  <a:lnTo>
                    <a:pt x="679" y="812"/>
                  </a:lnTo>
                  <a:lnTo>
                    <a:pt x="679" y="812"/>
                  </a:lnTo>
                  <a:lnTo>
                    <a:pt x="679" y="810"/>
                  </a:lnTo>
                  <a:lnTo>
                    <a:pt x="679" y="810"/>
                  </a:lnTo>
                  <a:lnTo>
                    <a:pt x="679" y="810"/>
                  </a:lnTo>
                  <a:lnTo>
                    <a:pt x="679" y="810"/>
                  </a:lnTo>
                  <a:lnTo>
                    <a:pt x="679" y="810"/>
                  </a:lnTo>
                  <a:lnTo>
                    <a:pt x="679" y="810"/>
                  </a:lnTo>
                  <a:lnTo>
                    <a:pt x="677" y="810"/>
                  </a:lnTo>
                  <a:lnTo>
                    <a:pt x="677" y="810"/>
                  </a:lnTo>
                  <a:lnTo>
                    <a:pt x="677" y="810"/>
                  </a:lnTo>
                  <a:lnTo>
                    <a:pt x="677" y="810"/>
                  </a:lnTo>
                  <a:lnTo>
                    <a:pt x="677" y="810"/>
                  </a:lnTo>
                  <a:lnTo>
                    <a:pt x="677" y="810"/>
                  </a:lnTo>
                  <a:lnTo>
                    <a:pt x="674" y="808"/>
                  </a:lnTo>
                  <a:lnTo>
                    <a:pt x="674" y="808"/>
                  </a:lnTo>
                  <a:lnTo>
                    <a:pt x="672" y="808"/>
                  </a:lnTo>
                  <a:lnTo>
                    <a:pt x="672" y="808"/>
                  </a:lnTo>
                  <a:lnTo>
                    <a:pt x="672" y="805"/>
                  </a:lnTo>
                  <a:lnTo>
                    <a:pt x="672" y="805"/>
                  </a:lnTo>
                  <a:lnTo>
                    <a:pt x="672" y="805"/>
                  </a:lnTo>
                  <a:lnTo>
                    <a:pt x="672" y="803"/>
                  </a:lnTo>
                  <a:lnTo>
                    <a:pt x="672" y="803"/>
                  </a:lnTo>
                  <a:lnTo>
                    <a:pt x="669" y="800"/>
                  </a:lnTo>
                  <a:lnTo>
                    <a:pt x="669" y="800"/>
                  </a:lnTo>
                  <a:lnTo>
                    <a:pt x="669" y="798"/>
                  </a:lnTo>
                  <a:lnTo>
                    <a:pt x="667" y="798"/>
                  </a:lnTo>
                  <a:lnTo>
                    <a:pt x="667" y="796"/>
                  </a:lnTo>
                  <a:lnTo>
                    <a:pt x="665" y="796"/>
                  </a:lnTo>
                  <a:lnTo>
                    <a:pt x="665" y="793"/>
                  </a:lnTo>
                  <a:lnTo>
                    <a:pt x="665" y="793"/>
                  </a:lnTo>
                  <a:lnTo>
                    <a:pt x="662" y="793"/>
                  </a:lnTo>
                  <a:lnTo>
                    <a:pt x="662" y="793"/>
                  </a:lnTo>
                  <a:lnTo>
                    <a:pt x="660" y="793"/>
                  </a:lnTo>
                  <a:lnTo>
                    <a:pt x="660" y="793"/>
                  </a:lnTo>
                  <a:lnTo>
                    <a:pt x="658" y="793"/>
                  </a:lnTo>
                  <a:lnTo>
                    <a:pt x="658" y="793"/>
                  </a:lnTo>
                  <a:lnTo>
                    <a:pt x="658" y="791"/>
                  </a:lnTo>
                  <a:lnTo>
                    <a:pt x="658" y="791"/>
                  </a:lnTo>
                  <a:lnTo>
                    <a:pt x="658" y="791"/>
                  </a:lnTo>
                  <a:lnTo>
                    <a:pt x="655" y="791"/>
                  </a:lnTo>
                  <a:lnTo>
                    <a:pt x="655" y="791"/>
                  </a:lnTo>
                  <a:lnTo>
                    <a:pt x="658" y="791"/>
                  </a:lnTo>
                  <a:lnTo>
                    <a:pt x="658" y="791"/>
                  </a:lnTo>
                  <a:lnTo>
                    <a:pt x="660" y="789"/>
                  </a:lnTo>
                  <a:lnTo>
                    <a:pt x="658" y="789"/>
                  </a:lnTo>
                  <a:lnTo>
                    <a:pt x="658" y="786"/>
                  </a:lnTo>
                  <a:lnTo>
                    <a:pt x="655" y="784"/>
                  </a:lnTo>
                  <a:lnTo>
                    <a:pt x="655" y="779"/>
                  </a:lnTo>
                  <a:lnTo>
                    <a:pt x="655" y="779"/>
                  </a:lnTo>
                  <a:lnTo>
                    <a:pt x="658" y="777"/>
                  </a:lnTo>
                  <a:lnTo>
                    <a:pt x="658" y="774"/>
                  </a:lnTo>
                  <a:lnTo>
                    <a:pt x="658" y="774"/>
                  </a:lnTo>
                  <a:lnTo>
                    <a:pt x="658" y="774"/>
                  </a:lnTo>
                  <a:lnTo>
                    <a:pt x="658" y="774"/>
                  </a:lnTo>
                  <a:lnTo>
                    <a:pt x="655" y="774"/>
                  </a:lnTo>
                  <a:lnTo>
                    <a:pt x="655" y="774"/>
                  </a:lnTo>
                  <a:lnTo>
                    <a:pt x="655" y="772"/>
                  </a:lnTo>
                  <a:lnTo>
                    <a:pt x="655" y="772"/>
                  </a:lnTo>
                  <a:lnTo>
                    <a:pt x="655" y="772"/>
                  </a:lnTo>
                  <a:lnTo>
                    <a:pt x="655" y="770"/>
                  </a:lnTo>
                  <a:lnTo>
                    <a:pt x="655" y="767"/>
                  </a:lnTo>
                  <a:lnTo>
                    <a:pt x="655" y="763"/>
                  </a:lnTo>
                  <a:lnTo>
                    <a:pt x="655" y="763"/>
                  </a:lnTo>
                  <a:lnTo>
                    <a:pt x="655" y="760"/>
                  </a:lnTo>
                  <a:lnTo>
                    <a:pt x="655" y="760"/>
                  </a:lnTo>
                  <a:lnTo>
                    <a:pt x="655" y="760"/>
                  </a:lnTo>
                  <a:lnTo>
                    <a:pt x="655" y="760"/>
                  </a:lnTo>
                  <a:lnTo>
                    <a:pt x="655" y="760"/>
                  </a:lnTo>
                  <a:lnTo>
                    <a:pt x="655" y="758"/>
                  </a:lnTo>
                  <a:lnTo>
                    <a:pt x="655" y="758"/>
                  </a:lnTo>
                  <a:lnTo>
                    <a:pt x="655" y="758"/>
                  </a:lnTo>
                  <a:lnTo>
                    <a:pt x="653" y="758"/>
                  </a:lnTo>
                  <a:lnTo>
                    <a:pt x="653" y="758"/>
                  </a:lnTo>
                  <a:lnTo>
                    <a:pt x="653" y="755"/>
                  </a:lnTo>
                  <a:lnTo>
                    <a:pt x="655" y="755"/>
                  </a:lnTo>
                  <a:lnTo>
                    <a:pt x="655" y="755"/>
                  </a:lnTo>
                  <a:lnTo>
                    <a:pt x="655" y="755"/>
                  </a:lnTo>
                  <a:lnTo>
                    <a:pt x="655" y="755"/>
                  </a:lnTo>
                  <a:lnTo>
                    <a:pt x="655" y="755"/>
                  </a:lnTo>
                  <a:lnTo>
                    <a:pt x="655" y="755"/>
                  </a:lnTo>
                  <a:lnTo>
                    <a:pt x="658" y="755"/>
                  </a:lnTo>
                  <a:lnTo>
                    <a:pt x="658" y="751"/>
                  </a:lnTo>
                  <a:lnTo>
                    <a:pt x="658" y="751"/>
                  </a:lnTo>
                  <a:lnTo>
                    <a:pt x="658" y="748"/>
                  </a:lnTo>
                  <a:lnTo>
                    <a:pt x="660" y="746"/>
                  </a:lnTo>
                  <a:lnTo>
                    <a:pt x="660" y="744"/>
                  </a:lnTo>
                  <a:lnTo>
                    <a:pt x="660" y="744"/>
                  </a:lnTo>
                  <a:lnTo>
                    <a:pt x="658" y="741"/>
                  </a:lnTo>
                  <a:lnTo>
                    <a:pt x="658" y="741"/>
                  </a:lnTo>
                  <a:lnTo>
                    <a:pt x="658" y="741"/>
                  </a:lnTo>
                  <a:lnTo>
                    <a:pt x="658" y="739"/>
                  </a:lnTo>
                  <a:lnTo>
                    <a:pt x="658" y="737"/>
                  </a:lnTo>
                  <a:lnTo>
                    <a:pt x="658" y="734"/>
                  </a:lnTo>
                  <a:lnTo>
                    <a:pt x="658" y="734"/>
                  </a:lnTo>
                  <a:lnTo>
                    <a:pt x="658" y="734"/>
                  </a:lnTo>
                  <a:lnTo>
                    <a:pt x="655" y="734"/>
                  </a:lnTo>
                  <a:lnTo>
                    <a:pt x="655" y="737"/>
                  </a:lnTo>
                  <a:lnTo>
                    <a:pt x="655" y="737"/>
                  </a:lnTo>
                  <a:lnTo>
                    <a:pt x="655" y="739"/>
                  </a:lnTo>
                  <a:lnTo>
                    <a:pt x="655" y="739"/>
                  </a:lnTo>
                  <a:lnTo>
                    <a:pt x="655" y="739"/>
                  </a:lnTo>
                  <a:lnTo>
                    <a:pt x="655" y="739"/>
                  </a:lnTo>
                  <a:lnTo>
                    <a:pt x="655" y="737"/>
                  </a:lnTo>
                  <a:lnTo>
                    <a:pt x="655" y="737"/>
                  </a:lnTo>
                  <a:lnTo>
                    <a:pt x="655" y="734"/>
                  </a:lnTo>
                  <a:lnTo>
                    <a:pt x="653" y="734"/>
                  </a:lnTo>
                  <a:lnTo>
                    <a:pt x="653" y="734"/>
                  </a:lnTo>
                  <a:lnTo>
                    <a:pt x="653" y="734"/>
                  </a:lnTo>
                  <a:lnTo>
                    <a:pt x="653" y="732"/>
                  </a:lnTo>
                  <a:lnTo>
                    <a:pt x="653" y="732"/>
                  </a:lnTo>
                  <a:lnTo>
                    <a:pt x="653" y="732"/>
                  </a:lnTo>
                  <a:lnTo>
                    <a:pt x="653" y="732"/>
                  </a:lnTo>
                  <a:lnTo>
                    <a:pt x="653" y="734"/>
                  </a:lnTo>
                  <a:lnTo>
                    <a:pt x="655" y="732"/>
                  </a:lnTo>
                  <a:lnTo>
                    <a:pt x="655" y="732"/>
                  </a:lnTo>
                  <a:lnTo>
                    <a:pt x="658" y="729"/>
                  </a:lnTo>
                  <a:lnTo>
                    <a:pt x="658" y="729"/>
                  </a:lnTo>
                  <a:lnTo>
                    <a:pt x="658" y="729"/>
                  </a:lnTo>
                  <a:lnTo>
                    <a:pt x="655" y="729"/>
                  </a:lnTo>
                  <a:lnTo>
                    <a:pt x="655" y="729"/>
                  </a:lnTo>
                  <a:lnTo>
                    <a:pt x="655" y="727"/>
                  </a:lnTo>
                  <a:lnTo>
                    <a:pt x="653" y="727"/>
                  </a:lnTo>
                  <a:lnTo>
                    <a:pt x="653" y="727"/>
                  </a:lnTo>
                  <a:lnTo>
                    <a:pt x="653" y="725"/>
                  </a:lnTo>
                  <a:lnTo>
                    <a:pt x="653" y="725"/>
                  </a:lnTo>
                  <a:lnTo>
                    <a:pt x="653" y="722"/>
                  </a:lnTo>
                  <a:lnTo>
                    <a:pt x="653" y="725"/>
                  </a:lnTo>
                  <a:lnTo>
                    <a:pt x="653" y="725"/>
                  </a:lnTo>
                  <a:lnTo>
                    <a:pt x="653" y="725"/>
                  </a:lnTo>
                  <a:lnTo>
                    <a:pt x="653" y="727"/>
                  </a:lnTo>
                  <a:lnTo>
                    <a:pt x="653" y="727"/>
                  </a:lnTo>
                  <a:lnTo>
                    <a:pt x="651" y="727"/>
                  </a:lnTo>
                  <a:lnTo>
                    <a:pt x="651" y="725"/>
                  </a:lnTo>
                  <a:lnTo>
                    <a:pt x="651" y="725"/>
                  </a:lnTo>
                  <a:lnTo>
                    <a:pt x="651" y="725"/>
                  </a:lnTo>
                  <a:lnTo>
                    <a:pt x="651" y="725"/>
                  </a:lnTo>
                  <a:lnTo>
                    <a:pt x="651" y="725"/>
                  </a:lnTo>
                  <a:lnTo>
                    <a:pt x="651" y="725"/>
                  </a:lnTo>
                  <a:lnTo>
                    <a:pt x="651" y="722"/>
                  </a:lnTo>
                  <a:lnTo>
                    <a:pt x="651" y="722"/>
                  </a:lnTo>
                  <a:lnTo>
                    <a:pt x="651" y="722"/>
                  </a:lnTo>
                  <a:lnTo>
                    <a:pt x="651" y="722"/>
                  </a:lnTo>
                  <a:lnTo>
                    <a:pt x="648" y="722"/>
                  </a:lnTo>
                  <a:lnTo>
                    <a:pt x="648" y="722"/>
                  </a:lnTo>
                  <a:lnTo>
                    <a:pt x="648" y="720"/>
                  </a:lnTo>
                  <a:lnTo>
                    <a:pt x="646" y="725"/>
                  </a:lnTo>
                  <a:lnTo>
                    <a:pt x="646" y="727"/>
                  </a:lnTo>
                  <a:lnTo>
                    <a:pt x="646" y="729"/>
                  </a:lnTo>
                  <a:lnTo>
                    <a:pt x="648" y="732"/>
                  </a:lnTo>
                  <a:lnTo>
                    <a:pt x="648" y="732"/>
                  </a:lnTo>
                  <a:lnTo>
                    <a:pt x="648" y="734"/>
                  </a:lnTo>
                  <a:lnTo>
                    <a:pt x="648" y="734"/>
                  </a:lnTo>
                  <a:lnTo>
                    <a:pt x="648" y="737"/>
                  </a:lnTo>
                  <a:lnTo>
                    <a:pt x="648" y="737"/>
                  </a:lnTo>
                  <a:lnTo>
                    <a:pt x="648" y="739"/>
                  </a:lnTo>
                  <a:lnTo>
                    <a:pt x="646" y="734"/>
                  </a:lnTo>
                  <a:lnTo>
                    <a:pt x="643" y="734"/>
                  </a:lnTo>
                  <a:lnTo>
                    <a:pt x="641" y="732"/>
                  </a:lnTo>
                  <a:lnTo>
                    <a:pt x="641" y="732"/>
                  </a:lnTo>
                  <a:lnTo>
                    <a:pt x="641" y="732"/>
                  </a:lnTo>
                  <a:lnTo>
                    <a:pt x="639" y="729"/>
                  </a:lnTo>
                  <a:lnTo>
                    <a:pt x="639" y="729"/>
                  </a:lnTo>
                  <a:lnTo>
                    <a:pt x="639" y="729"/>
                  </a:lnTo>
                  <a:lnTo>
                    <a:pt x="636" y="729"/>
                  </a:lnTo>
                  <a:lnTo>
                    <a:pt x="636" y="727"/>
                  </a:lnTo>
                  <a:lnTo>
                    <a:pt x="634" y="727"/>
                  </a:lnTo>
                  <a:lnTo>
                    <a:pt x="634" y="727"/>
                  </a:lnTo>
                  <a:lnTo>
                    <a:pt x="629" y="725"/>
                  </a:lnTo>
                  <a:lnTo>
                    <a:pt x="629" y="725"/>
                  </a:lnTo>
                  <a:lnTo>
                    <a:pt x="627" y="722"/>
                  </a:lnTo>
                  <a:lnTo>
                    <a:pt x="629" y="722"/>
                  </a:lnTo>
                  <a:lnTo>
                    <a:pt x="629" y="722"/>
                  </a:lnTo>
                  <a:lnTo>
                    <a:pt x="627" y="720"/>
                  </a:lnTo>
                  <a:lnTo>
                    <a:pt x="627" y="720"/>
                  </a:lnTo>
                  <a:lnTo>
                    <a:pt x="627" y="720"/>
                  </a:lnTo>
                  <a:lnTo>
                    <a:pt x="627" y="720"/>
                  </a:lnTo>
                  <a:lnTo>
                    <a:pt x="627" y="718"/>
                  </a:lnTo>
                  <a:lnTo>
                    <a:pt x="627" y="718"/>
                  </a:lnTo>
                  <a:lnTo>
                    <a:pt x="627" y="718"/>
                  </a:lnTo>
                  <a:lnTo>
                    <a:pt x="627" y="718"/>
                  </a:lnTo>
                  <a:lnTo>
                    <a:pt x="624" y="718"/>
                  </a:lnTo>
                  <a:lnTo>
                    <a:pt x="624" y="715"/>
                  </a:lnTo>
                  <a:lnTo>
                    <a:pt x="624" y="715"/>
                  </a:lnTo>
                  <a:lnTo>
                    <a:pt x="624" y="715"/>
                  </a:lnTo>
                  <a:lnTo>
                    <a:pt x="624" y="713"/>
                  </a:lnTo>
                  <a:lnTo>
                    <a:pt x="624" y="710"/>
                  </a:lnTo>
                  <a:lnTo>
                    <a:pt x="622" y="710"/>
                  </a:lnTo>
                  <a:lnTo>
                    <a:pt x="622" y="710"/>
                  </a:lnTo>
                  <a:lnTo>
                    <a:pt x="622" y="710"/>
                  </a:lnTo>
                  <a:lnTo>
                    <a:pt x="620" y="710"/>
                  </a:lnTo>
                  <a:lnTo>
                    <a:pt x="620" y="710"/>
                  </a:lnTo>
                  <a:lnTo>
                    <a:pt x="620" y="710"/>
                  </a:lnTo>
                  <a:lnTo>
                    <a:pt x="617" y="713"/>
                  </a:lnTo>
                  <a:lnTo>
                    <a:pt x="617" y="713"/>
                  </a:lnTo>
                  <a:lnTo>
                    <a:pt x="617" y="715"/>
                  </a:lnTo>
                  <a:lnTo>
                    <a:pt x="615" y="718"/>
                  </a:lnTo>
                  <a:lnTo>
                    <a:pt x="615" y="718"/>
                  </a:lnTo>
                  <a:lnTo>
                    <a:pt x="615" y="720"/>
                  </a:lnTo>
                  <a:lnTo>
                    <a:pt x="615" y="720"/>
                  </a:lnTo>
                  <a:lnTo>
                    <a:pt x="615" y="722"/>
                  </a:lnTo>
                  <a:lnTo>
                    <a:pt x="615" y="722"/>
                  </a:lnTo>
                  <a:lnTo>
                    <a:pt x="615" y="722"/>
                  </a:lnTo>
                  <a:lnTo>
                    <a:pt x="615" y="722"/>
                  </a:lnTo>
                  <a:lnTo>
                    <a:pt x="615" y="725"/>
                  </a:lnTo>
                  <a:lnTo>
                    <a:pt x="617" y="725"/>
                  </a:lnTo>
                  <a:lnTo>
                    <a:pt x="620" y="734"/>
                  </a:lnTo>
                  <a:lnTo>
                    <a:pt x="620" y="739"/>
                  </a:lnTo>
                  <a:lnTo>
                    <a:pt x="620" y="739"/>
                  </a:lnTo>
                  <a:lnTo>
                    <a:pt x="617" y="739"/>
                  </a:lnTo>
                  <a:lnTo>
                    <a:pt x="617" y="737"/>
                  </a:lnTo>
                  <a:lnTo>
                    <a:pt x="617" y="734"/>
                  </a:lnTo>
                  <a:lnTo>
                    <a:pt x="615" y="734"/>
                  </a:lnTo>
                  <a:lnTo>
                    <a:pt x="613" y="729"/>
                  </a:lnTo>
                  <a:lnTo>
                    <a:pt x="613" y="729"/>
                  </a:lnTo>
                  <a:lnTo>
                    <a:pt x="613" y="727"/>
                  </a:lnTo>
                  <a:lnTo>
                    <a:pt x="610" y="727"/>
                  </a:lnTo>
                  <a:lnTo>
                    <a:pt x="610" y="725"/>
                  </a:lnTo>
                  <a:lnTo>
                    <a:pt x="608" y="725"/>
                  </a:lnTo>
                  <a:lnTo>
                    <a:pt x="608" y="725"/>
                  </a:lnTo>
                  <a:lnTo>
                    <a:pt x="608" y="727"/>
                  </a:lnTo>
                  <a:lnTo>
                    <a:pt x="606" y="727"/>
                  </a:lnTo>
                  <a:lnTo>
                    <a:pt x="606" y="729"/>
                  </a:lnTo>
                  <a:lnTo>
                    <a:pt x="603" y="732"/>
                  </a:lnTo>
                  <a:lnTo>
                    <a:pt x="601" y="732"/>
                  </a:lnTo>
                  <a:lnTo>
                    <a:pt x="601" y="729"/>
                  </a:lnTo>
                  <a:lnTo>
                    <a:pt x="603" y="729"/>
                  </a:lnTo>
                  <a:lnTo>
                    <a:pt x="603" y="727"/>
                  </a:lnTo>
                  <a:lnTo>
                    <a:pt x="603" y="727"/>
                  </a:lnTo>
                  <a:lnTo>
                    <a:pt x="603" y="725"/>
                  </a:lnTo>
                  <a:lnTo>
                    <a:pt x="603" y="722"/>
                  </a:lnTo>
                  <a:lnTo>
                    <a:pt x="603" y="722"/>
                  </a:lnTo>
                  <a:lnTo>
                    <a:pt x="603" y="722"/>
                  </a:lnTo>
                  <a:lnTo>
                    <a:pt x="601" y="722"/>
                  </a:lnTo>
                  <a:lnTo>
                    <a:pt x="601" y="722"/>
                  </a:lnTo>
                  <a:lnTo>
                    <a:pt x="601" y="720"/>
                  </a:lnTo>
                  <a:lnTo>
                    <a:pt x="601" y="720"/>
                  </a:lnTo>
                  <a:lnTo>
                    <a:pt x="601" y="720"/>
                  </a:lnTo>
                  <a:lnTo>
                    <a:pt x="598" y="720"/>
                  </a:lnTo>
                  <a:lnTo>
                    <a:pt x="598" y="718"/>
                  </a:lnTo>
                  <a:lnTo>
                    <a:pt x="598" y="718"/>
                  </a:lnTo>
                  <a:lnTo>
                    <a:pt x="598" y="718"/>
                  </a:lnTo>
                  <a:lnTo>
                    <a:pt x="598" y="715"/>
                  </a:lnTo>
                  <a:lnTo>
                    <a:pt x="598" y="715"/>
                  </a:lnTo>
                  <a:lnTo>
                    <a:pt x="598" y="715"/>
                  </a:lnTo>
                  <a:lnTo>
                    <a:pt x="598" y="713"/>
                  </a:lnTo>
                  <a:lnTo>
                    <a:pt x="596" y="713"/>
                  </a:lnTo>
                  <a:lnTo>
                    <a:pt x="596" y="713"/>
                  </a:lnTo>
                  <a:lnTo>
                    <a:pt x="596" y="713"/>
                  </a:lnTo>
                  <a:lnTo>
                    <a:pt x="598" y="710"/>
                  </a:lnTo>
                  <a:lnTo>
                    <a:pt x="596" y="708"/>
                  </a:lnTo>
                  <a:lnTo>
                    <a:pt x="596" y="706"/>
                  </a:lnTo>
                  <a:lnTo>
                    <a:pt x="596" y="703"/>
                  </a:lnTo>
                  <a:lnTo>
                    <a:pt x="596" y="703"/>
                  </a:lnTo>
                  <a:lnTo>
                    <a:pt x="594" y="699"/>
                  </a:lnTo>
                  <a:lnTo>
                    <a:pt x="594" y="699"/>
                  </a:lnTo>
                  <a:lnTo>
                    <a:pt x="594" y="696"/>
                  </a:lnTo>
                  <a:lnTo>
                    <a:pt x="594" y="696"/>
                  </a:lnTo>
                  <a:lnTo>
                    <a:pt x="594" y="694"/>
                  </a:lnTo>
                  <a:lnTo>
                    <a:pt x="594" y="694"/>
                  </a:lnTo>
                  <a:lnTo>
                    <a:pt x="594" y="694"/>
                  </a:lnTo>
                  <a:lnTo>
                    <a:pt x="594" y="694"/>
                  </a:lnTo>
                  <a:lnTo>
                    <a:pt x="594" y="692"/>
                  </a:lnTo>
                  <a:lnTo>
                    <a:pt x="594" y="692"/>
                  </a:lnTo>
                  <a:lnTo>
                    <a:pt x="591" y="692"/>
                  </a:lnTo>
                  <a:lnTo>
                    <a:pt x="591" y="689"/>
                  </a:lnTo>
                  <a:lnTo>
                    <a:pt x="591" y="689"/>
                  </a:lnTo>
                  <a:lnTo>
                    <a:pt x="591" y="687"/>
                  </a:lnTo>
                  <a:lnTo>
                    <a:pt x="594" y="687"/>
                  </a:lnTo>
                  <a:lnTo>
                    <a:pt x="594" y="687"/>
                  </a:lnTo>
                  <a:lnTo>
                    <a:pt x="594" y="687"/>
                  </a:lnTo>
                  <a:lnTo>
                    <a:pt x="594" y="687"/>
                  </a:lnTo>
                  <a:lnTo>
                    <a:pt x="594" y="684"/>
                  </a:lnTo>
                  <a:lnTo>
                    <a:pt x="594" y="684"/>
                  </a:lnTo>
                  <a:lnTo>
                    <a:pt x="594" y="684"/>
                  </a:lnTo>
                  <a:lnTo>
                    <a:pt x="594" y="682"/>
                  </a:lnTo>
                  <a:lnTo>
                    <a:pt x="594" y="680"/>
                  </a:lnTo>
                  <a:lnTo>
                    <a:pt x="594" y="680"/>
                  </a:lnTo>
                  <a:lnTo>
                    <a:pt x="596" y="677"/>
                  </a:lnTo>
                  <a:lnTo>
                    <a:pt x="596" y="675"/>
                  </a:lnTo>
                  <a:lnTo>
                    <a:pt x="596" y="675"/>
                  </a:lnTo>
                  <a:lnTo>
                    <a:pt x="596" y="675"/>
                  </a:lnTo>
                  <a:lnTo>
                    <a:pt x="594" y="675"/>
                  </a:lnTo>
                  <a:lnTo>
                    <a:pt x="594" y="677"/>
                  </a:lnTo>
                  <a:lnTo>
                    <a:pt x="594" y="677"/>
                  </a:lnTo>
                  <a:lnTo>
                    <a:pt x="591" y="677"/>
                  </a:lnTo>
                  <a:lnTo>
                    <a:pt x="591" y="677"/>
                  </a:lnTo>
                  <a:lnTo>
                    <a:pt x="591" y="677"/>
                  </a:lnTo>
                  <a:lnTo>
                    <a:pt x="591" y="675"/>
                  </a:lnTo>
                  <a:lnTo>
                    <a:pt x="591" y="675"/>
                  </a:lnTo>
                  <a:lnTo>
                    <a:pt x="591" y="675"/>
                  </a:lnTo>
                  <a:lnTo>
                    <a:pt x="591" y="673"/>
                  </a:lnTo>
                  <a:lnTo>
                    <a:pt x="591" y="673"/>
                  </a:lnTo>
                  <a:lnTo>
                    <a:pt x="589" y="673"/>
                  </a:lnTo>
                  <a:lnTo>
                    <a:pt x="589" y="673"/>
                  </a:lnTo>
                  <a:lnTo>
                    <a:pt x="589" y="673"/>
                  </a:lnTo>
                  <a:lnTo>
                    <a:pt x="587" y="673"/>
                  </a:lnTo>
                  <a:lnTo>
                    <a:pt x="587" y="673"/>
                  </a:lnTo>
                  <a:lnTo>
                    <a:pt x="587" y="673"/>
                  </a:lnTo>
                  <a:lnTo>
                    <a:pt x="587" y="670"/>
                  </a:lnTo>
                  <a:lnTo>
                    <a:pt x="587" y="670"/>
                  </a:lnTo>
                  <a:lnTo>
                    <a:pt x="587" y="668"/>
                  </a:lnTo>
                  <a:lnTo>
                    <a:pt x="589" y="668"/>
                  </a:lnTo>
                  <a:lnTo>
                    <a:pt x="589" y="668"/>
                  </a:lnTo>
                  <a:lnTo>
                    <a:pt x="587" y="668"/>
                  </a:lnTo>
                  <a:lnTo>
                    <a:pt x="587" y="668"/>
                  </a:lnTo>
                  <a:lnTo>
                    <a:pt x="587" y="665"/>
                  </a:lnTo>
                  <a:lnTo>
                    <a:pt x="587" y="665"/>
                  </a:lnTo>
                  <a:lnTo>
                    <a:pt x="587" y="665"/>
                  </a:lnTo>
                  <a:lnTo>
                    <a:pt x="587" y="665"/>
                  </a:lnTo>
                  <a:lnTo>
                    <a:pt x="587" y="663"/>
                  </a:lnTo>
                  <a:lnTo>
                    <a:pt x="587" y="663"/>
                  </a:lnTo>
                  <a:lnTo>
                    <a:pt x="587" y="661"/>
                  </a:lnTo>
                  <a:lnTo>
                    <a:pt x="587" y="661"/>
                  </a:lnTo>
                  <a:lnTo>
                    <a:pt x="587" y="661"/>
                  </a:lnTo>
                  <a:lnTo>
                    <a:pt x="587" y="661"/>
                  </a:lnTo>
                  <a:lnTo>
                    <a:pt x="587" y="661"/>
                  </a:lnTo>
                  <a:lnTo>
                    <a:pt x="587" y="661"/>
                  </a:lnTo>
                  <a:lnTo>
                    <a:pt x="587" y="661"/>
                  </a:lnTo>
                  <a:lnTo>
                    <a:pt x="587" y="658"/>
                  </a:lnTo>
                  <a:lnTo>
                    <a:pt x="587" y="658"/>
                  </a:lnTo>
                  <a:lnTo>
                    <a:pt x="587" y="658"/>
                  </a:lnTo>
                  <a:lnTo>
                    <a:pt x="584" y="658"/>
                  </a:lnTo>
                  <a:lnTo>
                    <a:pt x="584" y="658"/>
                  </a:lnTo>
                  <a:lnTo>
                    <a:pt x="584" y="658"/>
                  </a:lnTo>
                  <a:lnTo>
                    <a:pt x="584" y="658"/>
                  </a:lnTo>
                  <a:lnTo>
                    <a:pt x="584" y="658"/>
                  </a:lnTo>
                  <a:lnTo>
                    <a:pt x="584" y="661"/>
                  </a:lnTo>
                  <a:lnTo>
                    <a:pt x="584" y="661"/>
                  </a:lnTo>
                  <a:lnTo>
                    <a:pt x="584" y="658"/>
                  </a:lnTo>
                  <a:lnTo>
                    <a:pt x="582" y="656"/>
                  </a:lnTo>
                  <a:lnTo>
                    <a:pt x="582" y="654"/>
                  </a:lnTo>
                  <a:lnTo>
                    <a:pt x="584" y="651"/>
                  </a:lnTo>
                  <a:lnTo>
                    <a:pt x="584" y="649"/>
                  </a:lnTo>
                  <a:lnTo>
                    <a:pt x="582" y="647"/>
                  </a:lnTo>
                  <a:lnTo>
                    <a:pt x="582" y="647"/>
                  </a:lnTo>
                  <a:lnTo>
                    <a:pt x="582" y="647"/>
                  </a:lnTo>
                  <a:lnTo>
                    <a:pt x="582" y="647"/>
                  </a:lnTo>
                  <a:lnTo>
                    <a:pt x="582" y="644"/>
                  </a:lnTo>
                  <a:lnTo>
                    <a:pt x="582" y="644"/>
                  </a:lnTo>
                  <a:lnTo>
                    <a:pt x="580" y="644"/>
                  </a:lnTo>
                  <a:lnTo>
                    <a:pt x="580" y="642"/>
                  </a:lnTo>
                  <a:lnTo>
                    <a:pt x="577" y="642"/>
                  </a:lnTo>
                  <a:lnTo>
                    <a:pt x="577" y="642"/>
                  </a:lnTo>
                  <a:lnTo>
                    <a:pt x="577" y="642"/>
                  </a:lnTo>
                  <a:lnTo>
                    <a:pt x="575" y="642"/>
                  </a:lnTo>
                  <a:lnTo>
                    <a:pt x="575" y="642"/>
                  </a:lnTo>
                  <a:lnTo>
                    <a:pt x="575" y="642"/>
                  </a:lnTo>
                  <a:lnTo>
                    <a:pt x="575" y="639"/>
                  </a:lnTo>
                  <a:lnTo>
                    <a:pt x="575" y="639"/>
                  </a:lnTo>
                  <a:lnTo>
                    <a:pt x="575" y="639"/>
                  </a:lnTo>
                  <a:lnTo>
                    <a:pt x="575" y="639"/>
                  </a:lnTo>
                  <a:lnTo>
                    <a:pt x="575" y="639"/>
                  </a:lnTo>
                  <a:lnTo>
                    <a:pt x="577" y="639"/>
                  </a:lnTo>
                  <a:lnTo>
                    <a:pt x="577" y="637"/>
                  </a:lnTo>
                  <a:lnTo>
                    <a:pt x="575" y="637"/>
                  </a:lnTo>
                  <a:lnTo>
                    <a:pt x="575" y="637"/>
                  </a:lnTo>
                  <a:lnTo>
                    <a:pt x="575" y="637"/>
                  </a:lnTo>
                  <a:lnTo>
                    <a:pt x="575" y="637"/>
                  </a:lnTo>
                  <a:lnTo>
                    <a:pt x="575" y="637"/>
                  </a:lnTo>
                  <a:lnTo>
                    <a:pt x="575" y="637"/>
                  </a:lnTo>
                  <a:lnTo>
                    <a:pt x="572" y="637"/>
                  </a:lnTo>
                  <a:lnTo>
                    <a:pt x="572" y="637"/>
                  </a:lnTo>
                  <a:lnTo>
                    <a:pt x="572" y="635"/>
                  </a:lnTo>
                  <a:lnTo>
                    <a:pt x="570" y="635"/>
                  </a:lnTo>
                  <a:lnTo>
                    <a:pt x="570" y="637"/>
                  </a:lnTo>
                  <a:lnTo>
                    <a:pt x="568" y="637"/>
                  </a:lnTo>
                  <a:lnTo>
                    <a:pt x="568" y="635"/>
                  </a:lnTo>
                  <a:lnTo>
                    <a:pt x="568" y="635"/>
                  </a:lnTo>
                  <a:lnTo>
                    <a:pt x="568" y="635"/>
                  </a:lnTo>
                  <a:lnTo>
                    <a:pt x="565" y="637"/>
                  </a:lnTo>
                  <a:lnTo>
                    <a:pt x="565" y="637"/>
                  </a:lnTo>
                  <a:lnTo>
                    <a:pt x="565" y="637"/>
                  </a:lnTo>
                  <a:lnTo>
                    <a:pt x="565" y="637"/>
                  </a:lnTo>
                  <a:lnTo>
                    <a:pt x="565" y="637"/>
                  </a:lnTo>
                  <a:lnTo>
                    <a:pt x="565" y="635"/>
                  </a:lnTo>
                  <a:lnTo>
                    <a:pt x="565" y="635"/>
                  </a:lnTo>
                  <a:lnTo>
                    <a:pt x="565" y="635"/>
                  </a:lnTo>
                  <a:lnTo>
                    <a:pt x="565" y="635"/>
                  </a:lnTo>
                  <a:lnTo>
                    <a:pt x="565" y="635"/>
                  </a:lnTo>
                  <a:lnTo>
                    <a:pt x="565" y="632"/>
                  </a:lnTo>
                  <a:lnTo>
                    <a:pt x="565" y="630"/>
                  </a:lnTo>
                  <a:lnTo>
                    <a:pt x="565" y="630"/>
                  </a:lnTo>
                  <a:lnTo>
                    <a:pt x="565" y="630"/>
                  </a:lnTo>
                  <a:lnTo>
                    <a:pt x="565" y="630"/>
                  </a:lnTo>
                  <a:lnTo>
                    <a:pt x="565" y="630"/>
                  </a:lnTo>
                  <a:lnTo>
                    <a:pt x="563" y="630"/>
                  </a:lnTo>
                  <a:lnTo>
                    <a:pt x="563" y="630"/>
                  </a:lnTo>
                  <a:lnTo>
                    <a:pt x="563" y="630"/>
                  </a:lnTo>
                  <a:lnTo>
                    <a:pt x="563" y="630"/>
                  </a:lnTo>
                  <a:lnTo>
                    <a:pt x="563" y="630"/>
                  </a:lnTo>
                  <a:lnTo>
                    <a:pt x="563" y="628"/>
                  </a:lnTo>
                  <a:lnTo>
                    <a:pt x="561" y="628"/>
                  </a:lnTo>
                  <a:lnTo>
                    <a:pt x="561" y="628"/>
                  </a:lnTo>
                  <a:lnTo>
                    <a:pt x="561" y="625"/>
                  </a:lnTo>
                  <a:lnTo>
                    <a:pt x="558" y="625"/>
                  </a:lnTo>
                  <a:lnTo>
                    <a:pt x="561" y="623"/>
                  </a:lnTo>
                  <a:lnTo>
                    <a:pt x="561" y="623"/>
                  </a:lnTo>
                  <a:lnTo>
                    <a:pt x="561" y="623"/>
                  </a:lnTo>
                  <a:lnTo>
                    <a:pt x="561" y="623"/>
                  </a:lnTo>
                  <a:lnTo>
                    <a:pt x="558" y="623"/>
                  </a:lnTo>
                  <a:lnTo>
                    <a:pt x="558" y="623"/>
                  </a:lnTo>
                  <a:lnTo>
                    <a:pt x="558" y="621"/>
                  </a:lnTo>
                  <a:lnTo>
                    <a:pt x="558" y="621"/>
                  </a:lnTo>
                  <a:lnTo>
                    <a:pt x="558" y="621"/>
                  </a:lnTo>
                  <a:lnTo>
                    <a:pt x="558" y="618"/>
                  </a:lnTo>
                  <a:lnTo>
                    <a:pt x="556" y="618"/>
                  </a:lnTo>
                  <a:lnTo>
                    <a:pt x="556" y="618"/>
                  </a:lnTo>
                  <a:lnTo>
                    <a:pt x="558" y="618"/>
                  </a:lnTo>
                  <a:lnTo>
                    <a:pt x="558" y="616"/>
                  </a:lnTo>
                  <a:lnTo>
                    <a:pt x="561" y="616"/>
                  </a:lnTo>
                  <a:lnTo>
                    <a:pt x="561" y="613"/>
                  </a:lnTo>
                  <a:lnTo>
                    <a:pt x="561" y="613"/>
                  </a:lnTo>
                  <a:lnTo>
                    <a:pt x="561" y="611"/>
                  </a:lnTo>
                  <a:lnTo>
                    <a:pt x="561" y="611"/>
                  </a:lnTo>
                  <a:lnTo>
                    <a:pt x="561" y="611"/>
                  </a:lnTo>
                  <a:lnTo>
                    <a:pt x="561" y="611"/>
                  </a:lnTo>
                  <a:lnTo>
                    <a:pt x="561" y="611"/>
                  </a:lnTo>
                  <a:lnTo>
                    <a:pt x="561" y="613"/>
                  </a:lnTo>
                  <a:lnTo>
                    <a:pt x="563" y="613"/>
                  </a:lnTo>
                  <a:lnTo>
                    <a:pt x="563" y="613"/>
                  </a:lnTo>
                  <a:lnTo>
                    <a:pt x="563" y="611"/>
                  </a:lnTo>
                  <a:lnTo>
                    <a:pt x="563" y="611"/>
                  </a:lnTo>
                  <a:lnTo>
                    <a:pt x="563" y="611"/>
                  </a:lnTo>
                  <a:lnTo>
                    <a:pt x="563" y="611"/>
                  </a:lnTo>
                  <a:lnTo>
                    <a:pt x="563" y="611"/>
                  </a:lnTo>
                  <a:lnTo>
                    <a:pt x="565" y="611"/>
                  </a:lnTo>
                  <a:lnTo>
                    <a:pt x="565" y="611"/>
                  </a:lnTo>
                  <a:lnTo>
                    <a:pt x="565" y="611"/>
                  </a:lnTo>
                  <a:lnTo>
                    <a:pt x="565" y="611"/>
                  </a:lnTo>
                  <a:lnTo>
                    <a:pt x="565" y="611"/>
                  </a:lnTo>
                  <a:lnTo>
                    <a:pt x="565" y="613"/>
                  </a:lnTo>
                  <a:lnTo>
                    <a:pt x="565" y="613"/>
                  </a:lnTo>
                  <a:lnTo>
                    <a:pt x="565" y="613"/>
                  </a:lnTo>
                  <a:lnTo>
                    <a:pt x="565" y="613"/>
                  </a:lnTo>
                  <a:lnTo>
                    <a:pt x="568" y="613"/>
                  </a:lnTo>
                  <a:lnTo>
                    <a:pt x="568" y="616"/>
                  </a:lnTo>
                  <a:lnTo>
                    <a:pt x="568" y="616"/>
                  </a:lnTo>
                  <a:lnTo>
                    <a:pt x="568" y="616"/>
                  </a:lnTo>
                  <a:lnTo>
                    <a:pt x="568" y="616"/>
                  </a:lnTo>
                  <a:lnTo>
                    <a:pt x="570" y="616"/>
                  </a:lnTo>
                  <a:lnTo>
                    <a:pt x="570" y="616"/>
                  </a:lnTo>
                  <a:lnTo>
                    <a:pt x="570" y="616"/>
                  </a:lnTo>
                  <a:lnTo>
                    <a:pt x="570" y="616"/>
                  </a:lnTo>
                  <a:lnTo>
                    <a:pt x="570" y="616"/>
                  </a:lnTo>
                  <a:lnTo>
                    <a:pt x="570" y="616"/>
                  </a:lnTo>
                  <a:lnTo>
                    <a:pt x="570" y="616"/>
                  </a:lnTo>
                  <a:lnTo>
                    <a:pt x="570" y="613"/>
                  </a:lnTo>
                  <a:lnTo>
                    <a:pt x="570" y="613"/>
                  </a:lnTo>
                  <a:lnTo>
                    <a:pt x="570" y="613"/>
                  </a:lnTo>
                  <a:lnTo>
                    <a:pt x="568" y="611"/>
                  </a:lnTo>
                  <a:lnTo>
                    <a:pt x="568" y="609"/>
                  </a:lnTo>
                  <a:lnTo>
                    <a:pt x="568" y="609"/>
                  </a:lnTo>
                  <a:lnTo>
                    <a:pt x="568" y="606"/>
                  </a:lnTo>
                  <a:lnTo>
                    <a:pt x="568" y="606"/>
                  </a:lnTo>
                  <a:lnTo>
                    <a:pt x="568" y="606"/>
                  </a:lnTo>
                  <a:lnTo>
                    <a:pt x="568" y="604"/>
                  </a:lnTo>
                  <a:lnTo>
                    <a:pt x="568" y="604"/>
                  </a:lnTo>
                  <a:lnTo>
                    <a:pt x="565" y="604"/>
                  </a:lnTo>
                  <a:lnTo>
                    <a:pt x="565" y="604"/>
                  </a:lnTo>
                  <a:lnTo>
                    <a:pt x="565" y="604"/>
                  </a:lnTo>
                  <a:lnTo>
                    <a:pt x="565" y="602"/>
                  </a:lnTo>
                  <a:lnTo>
                    <a:pt x="565" y="602"/>
                  </a:lnTo>
                  <a:lnTo>
                    <a:pt x="565" y="602"/>
                  </a:lnTo>
                  <a:lnTo>
                    <a:pt x="565" y="599"/>
                  </a:lnTo>
                  <a:lnTo>
                    <a:pt x="565" y="599"/>
                  </a:lnTo>
                  <a:lnTo>
                    <a:pt x="563" y="599"/>
                  </a:lnTo>
                  <a:lnTo>
                    <a:pt x="563" y="599"/>
                  </a:lnTo>
                  <a:lnTo>
                    <a:pt x="563" y="599"/>
                  </a:lnTo>
                  <a:lnTo>
                    <a:pt x="561" y="599"/>
                  </a:lnTo>
                  <a:lnTo>
                    <a:pt x="558" y="602"/>
                  </a:lnTo>
                  <a:lnTo>
                    <a:pt x="558" y="599"/>
                  </a:lnTo>
                  <a:lnTo>
                    <a:pt x="558" y="599"/>
                  </a:lnTo>
                  <a:lnTo>
                    <a:pt x="558" y="599"/>
                  </a:lnTo>
                  <a:lnTo>
                    <a:pt x="561" y="599"/>
                  </a:lnTo>
                  <a:lnTo>
                    <a:pt x="558" y="599"/>
                  </a:lnTo>
                  <a:lnTo>
                    <a:pt x="558" y="597"/>
                  </a:lnTo>
                  <a:lnTo>
                    <a:pt x="558" y="597"/>
                  </a:lnTo>
                  <a:lnTo>
                    <a:pt x="558" y="597"/>
                  </a:lnTo>
                  <a:lnTo>
                    <a:pt x="558" y="597"/>
                  </a:lnTo>
                  <a:lnTo>
                    <a:pt x="558" y="594"/>
                  </a:lnTo>
                  <a:lnTo>
                    <a:pt x="558" y="597"/>
                  </a:lnTo>
                  <a:lnTo>
                    <a:pt x="558" y="597"/>
                  </a:lnTo>
                  <a:lnTo>
                    <a:pt x="558" y="597"/>
                  </a:lnTo>
                  <a:lnTo>
                    <a:pt x="558" y="594"/>
                  </a:lnTo>
                  <a:lnTo>
                    <a:pt x="558" y="594"/>
                  </a:lnTo>
                  <a:lnTo>
                    <a:pt x="558" y="594"/>
                  </a:lnTo>
                  <a:lnTo>
                    <a:pt x="558" y="594"/>
                  </a:lnTo>
                  <a:lnTo>
                    <a:pt x="558" y="597"/>
                  </a:lnTo>
                  <a:lnTo>
                    <a:pt x="558" y="597"/>
                  </a:lnTo>
                  <a:lnTo>
                    <a:pt x="556" y="597"/>
                  </a:lnTo>
                  <a:lnTo>
                    <a:pt x="556" y="597"/>
                  </a:lnTo>
                  <a:lnTo>
                    <a:pt x="556" y="597"/>
                  </a:lnTo>
                  <a:lnTo>
                    <a:pt x="556" y="597"/>
                  </a:lnTo>
                  <a:lnTo>
                    <a:pt x="556" y="594"/>
                  </a:lnTo>
                  <a:lnTo>
                    <a:pt x="556" y="594"/>
                  </a:lnTo>
                  <a:lnTo>
                    <a:pt x="553" y="594"/>
                  </a:lnTo>
                  <a:lnTo>
                    <a:pt x="553" y="592"/>
                  </a:lnTo>
                  <a:lnTo>
                    <a:pt x="553" y="587"/>
                  </a:lnTo>
                  <a:lnTo>
                    <a:pt x="553" y="587"/>
                  </a:lnTo>
                  <a:lnTo>
                    <a:pt x="553" y="587"/>
                  </a:lnTo>
                  <a:lnTo>
                    <a:pt x="551" y="590"/>
                  </a:lnTo>
                  <a:lnTo>
                    <a:pt x="551" y="590"/>
                  </a:lnTo>
                  <a:lnTo>
                    <a:pt x="551" y="590"/>
                  </a:lnTo>
                  <a:lnTo>
                    <a:pt x="549" y="590"/>
                  </a:lnTo>
                  <a:lnTo>
                    <a:pt x="549" y="587"/>
                  </a:lnTo>
                  <a:lnTo>
                    <a:pt x="549" y="587"/>
                  </a:lnTo>
                  <a:lnTo>
                    <a:pt x="549" y="587"/>
                  </a:lnTo>
                  <a:lnTo>
                    <a:pt x="546" y="590"/>
                  </a:lnTo>
                  <a:lnTo>
                    <a:pt x="546" y="590"/>
                  </a:lnTo>
                  <a:lnTo>
                    <a:pt x="546" y="590"/>
                  </a:lnTo>
                  <a:lnTo>
                    <a:pt x="549" y="592"/>
                  </a:lnTo>
                  <a:lnTo>
                    <a:pt x="549" y="592"/>
                  </a:lnTo>
                  <a:lnTo>
                    <a:pt x="549" y="592"/>
                  </a:lnTo>
                  <a:lnTo>
                    <a:pt x="549" y="592"/>
                  </a:lnTo>
                  <a:lnTo>
                    <a:pt x="549" y="592"/>
                  </a:lnTo>
                  <a:lnTo>
                    <a:pt x="549" y="594"/>
                  </a:lnTo>
                  <a:lnTo>
                    <a:pt x="546" y="594"/>
                  </a:lnTo>
                  <a:lnTo>
                    <a:pt x="546" y="594"/>
                  </a:lnTo>
                  <a:lnTo>
                    <a:pt x="546" y="594"/>
                  </a:lnTo>
                  <a:lnTo>
                    <a:pt x="546" y="594"/>
                  </a:lnTo>
                  <a:lnTo>
                    <a:pt x="549" y="594"/>
                  </a:lnTo>
                  <a:lnTo>
                    <a:pt x="549" y="594"/>
                  </a:lnTo>
                  <a:lnTo>
                    <a:pt x="549" y="594"/>
                  </a:lnTo>
                  <a:lnTo>
                    <a:pt x="549" y="597"/>
                  </a:lnTo>
                  <a:lnTo>
                    <a:pt x="546" y="597"/>
                  </a:lnTo>
                  <a:lnTo>
                    <a:pt x="546" y="597"/>
                  </a:lnTo>
                  <a:lnTo>
                    <a:pt x="544" y="597"/>
                  </a:lnTo>
                  <a:lnTo>
                    <a:pt x="546" y="594"/>
                  </a:lnTo>
                  <a:lnTo>
                    <a:pt x="544" y="594"/>
                  </a:lnTo>
                  <a:lnTo>
                    <a:pt x="544" y="594"/>
                  </a:lnTo>
                  <a:lnTo>
                    <a:pt x="542" y="592"/>
                  </a:lnTo>
                  <a:lnTo>
                    <a:pt x="542" y="592"/>
                  </a:lnTo>
                  <a:lnTo>
                    <a:pt x="542" y="592"/>
                  </a:lnTo>
                  <a:lnTo>
                    <a:pt x="539" y="590"/>
                  </a:lnTo>
                  <a:lnTo>
                    <a:pt x="539" y="590"/>
                  </a:lnTo>
                  <a:lnTo>
                    <a:pt x="539" y="590"/>
                  </a:lnTo>
                  <a:lnTo>
                    <a:pt x="539" y="590"/>
                  </a:lnTo>
                  <a:lnTo>
                    <a:pt x="539" y="587"/>
                  </a:lnTo>
                  <a:lnTo>
                    <a:pt x="539" y="587"/>
                  </a:lnTo>
                  <a:lnTo>
                    <a:pt x="539" y="587"/>
                  </a:lnTo>
                  <a:lnTo>
                    <a:pt x="539" y="587"/>
                  </a:lnTo>
                  <a:lnTo>
                    <a:pt x="542" y="587"/>
                  </a:lnTo>
                  <a:lnTo>
                    <a:pt x="539" y="585"/>
                  </a:lnTo>
                  <a:lnTo>
                    <a:pt x="539" y="585"/>
                  </a:lnTo>
                  <a:lnTo>
                    <a:pt x="539" y="583"/>
                  </a:lnTo>
                  <a:lnTo>
                    <a:pt x="539" y="583"/>
                  </a:lnTo>
                  <a:lnTo>
                    <a:pt x="535" y="583"/>
                  </a:lnTo>
                  <a:lnTo>
                    <a:pt x="532" y="580"/>
                  </a:lnTo>
                  <a:lnTo>
                    <a:pt x="532" y="580"/>
                  </a:lnTo>
                  <a:lnTo>
                    <a:pt x="532" y="580"/>
                  </a:lnTo>
                  <a:lnTo>
                    <a:pt x="530" y="578"/>
                  </a:lnTo>
                  <a:lnTo>
                    <a:pt x="530" y="578"/>
                  </a:lnTo>
                  <a:lnTo>
                    <a:pt x="527" y="578"/>
                  </a:lnTo>
                  <a:lnTo>
                    <a:pt x="527" y="578"/>
                  </a:lnTo>
                  <a:lnTo>
                    <a:pt x="527" y="578"/>
                  </a:lnTo>
                  <a:lnTo>
                    <a:pt x="527" y="578"/>
                  </a:lnTo>
                  <a:lnTo>
                    <a:pt x="527" y="578"/>
                  </a:lnTo>
                  <a:lnTo>
                    <a:pt x="527" y="578"/>
                  </a:lnTo>
                  <a:lnTo>
                    <a:pt x="527" y="578"/>
                  </a:lnTo>
                  <a:lnTo>
                    <a:pt x="527" y="580"/>
                  </a:lnTo>
                  <a:lnTo>
                    <a:pt x="527" y="580"/>
                  </a:lnTo>
                  <a:lnTo>
                    <a:pt x="525" y="580"/>
                  </a:lnTo>
                  <a:lnTo>
                    <a:pt x="523" y="580"/>
                  </a:lnTo>
                  <a:lnTo>
                    <a:pt x="523" y="578"/>
                  </a:lnTo>
                  <a:lnTo>
                    <a:pt x="520" y="578"/>
                  </a:lnTo>
                  <a:lnTo>
                    <a:pt x="520" y="576"/>
                  </a:lnTo>
                  <a:lnTo>
                    <a:pt x="518" y="576"/>
                  </a:lnTo>
                  <a:lnTo>
                    <a:pt x="518" y="568"/>
                  </a:lnTo>
                  <a:lnTo>
                    <a:pt x="518" y="568"/>
                  </a:lnTo>
                  <a:lnTo>
                    <a:pt x="513" y="566"/>
                  </a:lnTo>
                  <a:lnTo>
                    <a:pt x="513" y="571"/>
                  </a:lnTo>
                  <a:lnTo>
                    <a:pt x="513" y="571"/>
                  </a:lnTo>
                  <a:lnTo>
                    <a:pt x="513" y="571"/>
                  </a:lnTo>
                  <a:lnTo>
                    <a:pt x="516" y="576"/>
                  </a:lnTo>
                  <a:lnTo>
                    <a:pt x="511" y="576"/>
                  </a:lnTo>
                  <a:lnTo>
                    <a:pt x="511" y="576"/>
                  </a:lnTo>
                  <a:lnTo>
                    <a:pt x="506" y="571"/>
                  </a:lnTo>
                  <a:lnTo>
                    <a:pt x="506" y="568"/>
                  </a:lnTo>
                  <a:lnTo>
                    <a:pt x="504" y="568"/>
                  </a:lnTo>
                  <a:lnTo>
                    <a:pt x="504" y="568"/>
                  </a:lnTo>
                  <a:lnTo>
                    <a:pt x="506" y="568"/>
                  </a:lnTo>
                  <a:lnTo>
                    <a:pt x="506" y="566"/>
                  </a:lnTo>
                  <a:lnTo>
                    <a:pt x="506" y="566"/>
                  </a:lnTo>
                  <a:lnTo>
                    <a:pt x="506" y="564"/>
                  </a:lnTo>
                  <a:lnTo>
                    <a:pt x="506" y="561"/>
                  </a:lnTo>
                  <a:lnTo>
                    <a:pt x="504" y="561"/>
                  </a:lnTo>
                  <a:lnTo>
                    <a:pt x="504" y="559"/>
                  </a:lnTo>
                  <a:lnTo>
                    <a:pt x="504" y="557"/>
                  </a:lnTo>
                  <a:lnTo>
                    <a:pt x="504" y="557"/>
                  </a:lnTo>
                  <a:lnTo>
                    <a:pt x="501" y="552"/>
                  </a:lnTo>
                  <a:lnTo>
                    <a:pt x="499" y="547"/>
                  </a:lnTo>
                  <a:lnTo>
                    <a:pt x="499" y="545"/>
                  </a:lnTo>
                  <a:lnTo>
                    <a:pt x="497" y="545"/>
                  </a:lnTo>
                  <a:lnTo>
                    <a:pt x="497" y="545"/>
                  </a:lnTo>
                  <a:lnTo>
                    <a:pt x="497" y="545"/>
                  </a:lnTo>
                  <a:lnTo>
                    <a:pt x="499" y="547"/>
                  </a:lnTo>
                  <a:lnTo>
                    <a:pt x="499" y="547"/>
                  </a:lnTo>
                  <a:lnTo>
                    <a:pt x="499" y="547"/>
                  </a:lnTo>
                  <a:lnTo>
                    <a:pt x="499" y="549"/>
                  </a:lnTo>
                  <a:lnTo>
                    <a:pt x="497" y="549"/>
                  </a:lnTo>
                  <a:lnTo>
                    <a:pt x="492" y="549"/>
                  </a:lnTo>
                  <a:lnTo>
                    <a:pt x="490" y="552"/>
                  </a:lnTo>
                  <a:lnTo>
                    <a:pt x="490" y="552"/>
                  </a:lnTo>
                  <a:lnTo>
                    <a:pt x="490" y="552"/>
                  </a:lnTo>
                  <a:lnTo>
                    <a:pt x="487" y="549"/>
                  </a:lnTo>
                  <a:lnTo>
                    <a:pt x="485" y="549"/>
                  </a:lnTo>
                  <a:lnTo>
                    <a:pt x="485" y="549"/>
                  </a:lnTo>
                  <a:lnTo>
                    <a:pt x="482" y="549"/>
                  </a:lnTo>
                  <a:lnTo>
                    <a:pt x="480" y="547"/>
                  </a:lnTo>
                  <a:lnTo>
                    <a:pt x="480" y="547"/>
                  </a:lnTo>
                  <a:lnTo>
                    <a:pt x="480" y="545"/>
                  </a:lnTo>
                  <a:lnTo>
                    <a:pt x="480" y="545"/>
                  </a:lnTo>
                  <a:lnTo>
                    <a:pt x="480" y="542"/>
                  </a:lnTo>
                  <a:lnTo>
                    <a:pt x="480" y="542"/>
                  </a:lnTo>
                  <a:lnTo>
                    <a:pt x="480" y="540"/>
                  </a:lnTo>
                  <a:lnTo>
                    <a:pt x="480" y="540"/>
                  </a:lnTo>
                  <a:lnTo>
                    <a:pt x="480" y="540"/>
                  </a:lnTo>
                  <a:lnTo>
                    <a:pt x="480" y="540"/>
                  </a:lnTo>
                  <a:lnTo>
                    <a:pt x="480" y="540"/>
                  </a:lnTo>
                  <a:lnTo>
                    <a:pt x="480" y="538"/>
                  </a:lnTo>
                  <a:lnTo>
                    <a:pt x="478" y="538"/>
                  </a:lnTo>
                  <a:lnTo>
                    <a:pt x="478" y="538"/>
                  </a:lnTo>
                  <a:lnTo>
                    <a:pt x="478" y="538"/>
                  </a:lnTo>
                  <a:lnTo>
                    <a:pt x="478" y="538"/>
                  </a:lnTo>
                  <a:lnTo>
                    <a:pt x="478" y="540"/>
                  </a:lnTo>
                  <a:lnTo>
                    <a:pt x="478" y="540"/>
                  </a:lnTo>
                  <a:lnTo>
                    <a:pt x="478" y="540"/>
                  </a:lnTo>
                  <a:lnTo>
                    <a:pt x="475" y="542"/>
                  </a:lnTo>
                  <a:lnTo>
                    <a:pt x="475" y="542"/>
                  </a:lnTo>
                  <a:lnTo>
                    <a:pt x="473" y="542"/>
                  </a:lnTo>
                  <a:lnTo>
                    <a:pt x="471" y="545"/>
                  </a:lnTo>
                  <a:lnTo>
                    <a:pt x="471" y="542"/>
                  </a:lnTo>
                  <a:lnTo>
                    <a:pt x="468" y="542"/>
                  </a:lnTo>
                  <a:lnTo>
                    <a:pt x="468" y="540"/>
                  </a:lnTo>
                  <a:lnTo>
                    <a:pt x="468" y="540"/>
                  </a:lnTo>
                  <a:lnTo>
                    <a:pt x="466" y="540"/>
                  </a:lnTo>
                  <a:lnTo>
                    <a:pt x="466" y="538"/>
                  </a:lnTo>
                  <a:lnTo>
                    <a:pt x="466" y="538"/>
                  </a:lnTo>
                  <a:lnTo>
                    <a:pt x="464" y="535"/>
                  </a:lnTo>
                  <a:lnTo>
                    <a:pt x="461" y="538"/>
                  </a:lnTo>
                  <a:lnTo>
                    <a:pt x="459" y="538"/>
                  </a:lnTo>
                  <a:lnTo>
                    <a:pt x="456" y="535"/>
                  </a:lnTo>
                  <a:lnTo>
                    <a:pt x="456" y="535"/>
                  </a:lnTo>
                  <a:lnTo>
                    <a:pt x="454" y="535"/>
                  </a:lnTo>
                  <a:lnTo>
                    <a:pt x="454" y="535"/>
                  </a:lnTo>
                  <a:lnTo>
                    <a:pt x="454" y="533"/>
                  </a:lnTo>
                  <a:lnTo>
                    <a:pt x="454" y="533"/>
                  </a:lnTo>
                  <a:lnTo>
                    <a:pt x="452" y="531"/>
                  </a:lnTo>
                  <a:lnTo>
                    <a:pt x="452" y="531"/>
                  </a:lnTo>
                  <a:lnTo>
                    <a:pt x="449" y="531"/>
                  </a:lnTo>
                  <a:lnTo>
                    <a:pt x="449" y="531"/>
                  </a:lnTo>
                  <a:lnTo>
                    <a:pt x="449" y="528"/>
                  </a:lnTo>
                  <a:lnTo>
                    <a:pt x="447" y="526"/>
                  </a:lnTo>
                  <a:lnTo>
                    <a:pt x="445" y="523"/>
                  </a:lnTo>
                  <a:lnTo>
                    <a:pt x="442" y="521"/>
                  </a:lnTo>
                  <a:lnTo>
                    <a:pt x="442" y="521"/>
                  </a:lnTo>
                  <a:lnTo>
                    <a:pt x="442" y="521"/>
                  </a:lnTo>
                  <a:lnTo>
                    <a:pt x="442" y="521"/>
                  </a:lnTo>
                  <a:lnTo>
                    <a:pt x="442" y="521"/>
                  </a:lnTo>
                  <a:lnTo>
                    <a:pt x="442" y="519"/>
                  </a:lnTo>
                  <a:lnTo>
                    <a:pt x="440" y="519"/>
                  </a:lnTo>
                  <a:lnTo>
                    <a:pt x="440" y="516"/>
                  </a:lnTo>
                  <a:lnTo>
                    <a:pt x="440" y="516"/>
                  </a:lnTo>
                  <a:lnTo>
                    <a:pt x="442" y="516"/>
                  </a:lnTo>
                  <a:lnTo>
                    <a:pt x="442" y="516"/>
                  </a:lnTo>
                  <a:lnTo>
                    <a:pt x="442" y="509"/>
                  </a:lnTo>
                  <a:lnTo>
                    <a:pt x="445" y="504"/>
                  </a:lnTo>
                  <a:lnTo>
                    <a:pt x="445" y="504"/>
                  </a:lnTo>
                  <a:lnTo>
                    <a:pt x="445" y="502"/>
                  </a:lnTo>
                  <a:lnTo>
                    <a:pt x="445" y="497"/>
                  </a:lnTo>
                  <a:lnTo>
                    <a:pt x="445" y="497"/>
                  </a:lnTo>
                  <a:lnTo>
                    <a:pt x="442" y="497"/>
                  </a:lnTo>
                  <a:lnTo>
                    <a:pt x="442" y="497"/>
                  </a:lnTo>
                  <a:lnTo>
                    <a:pt x="442" y="497"/>
                  </a:lnTo>
                  <a:lnTo>
                    <a:pt x="440" y="497"/>
                  </a:lnTo>
                  <a:lnTo>
                    <a:pt x="440" y="497"/>
                  </a:lnTo>
                  <a:lnTo>
                    <a:pt x="440" y="497"/>
                  </a:lnTo>
                  <a:lnTo>
                    <a:pt x="440" y="497"/>
                  </a:lnTo>
                  <a:lnTo>
                    <a:pt x="438" y="493"/>
                  </a:lnTo>
                  <a:lnTo>
                    <a:pt x="438" y="490"/>
                  </a:lnTo>
                  <a:lnTo>
                    <a:pt x="438" y="490"/>
                  </a:lnTo>
                  <a:lnTo>
                    <a:pt x="438" y="488"/>
                  </a:lnTo>
                  <a:lnTo>
                    <a:pt x="438" y="488"/>
                  </a:lnTo>
                  <a:lnTo>
                    <a:pt x="435" y="488"/>
                  </a:lnTo>
                  <a:lnTo>
                    <a:pt x="435" y="488"/>
                  </a:lnTo>
                  <a:lnTo>
                    <a:pt x="433" y="488"/>
                  </a:lnTo>
                  <a:lnTo>
                    <a:pt x="430" y="483"/>
                  </a:lnTo>
                  <a:lnTo>
                    <a:pt x="430" y="481"/>
                  </a:lnTo>
                  <a:lnTo>
                    <a:pt x="430" y="481"/>
                  </a:lnTo>
                  <a:lnTo>
                    <a:pt x="430" y="478"/>
                  </a:lnTo>
                  <a:lnTo>
                    <a:pt x="430" y="478"/>
                  </a:lnTo>
                  <a:lnTo>
                    <a:pt x="430" y="478"/>
                  </a:lnTo>
                  <a:lnTo>
                    <a:pt x="430" y="476"/>
                  </a:lnTo>
                  <a:lnTo>
                    <a:pt x="430" y="476"/>
                  </a:lnTo>
                  <a:lnTo>
                    <a:pt x="430" y="474"/>
                  </a:lnTo>
                  <a:lnTo>
                    <a:pt x="430" y="471"/>
                  </a:lnTo>
                  <a:lnTo>
                    <a:pt x="433" y="467"/>
                  </a:lnTo>
                  <a:lnTo>
                    <a:pt x="435" y="464"/>
                  </a:lnTo>
                  <a:lnTo>
                    <a:pt x="435" y="462"/>
                  </a:lnTo>
                  <a:lnTo>
                    <a:pt x="435" y="462"/>
                  </a:lnTo>
                  <a:lnTo>
                    <a:pt x="435" y="460"/>
                  </a:lnTo>
                  <a:lnTo>
                    <a:pt x="435" y="460"/>
                  </a:lnTo>
                  <a:lnTo>
                    <a:pt x="435" y="460"/>
                  </a:lnTo>
                  <a:lnTo>
                    <a:pt x="435" y="457"/>
                  </a:lnTo>
                  <a:lnTo>
                    <a:pt x="435" y="457"/>
                  </a:lnTo>
                  <a:lnTo>
                    <a:pt x="435" y="457"/>
                  </a:lnTo>
                  <a:lnTo>
                    <a:pt x="435" y="457"/>
                  </a:lnTo>
                  <a:lnTo>
                    <a:pt x="435" y="455"/>
                  </a:lnTo>
                  <a:lnTo>
                    <a:pt x="435" y="455"/>
                  </a:lnTo>
                  <a:lnTo>
                    <a:pt x="435" y="455"/>
                  </a:lnTo>
                  <a:lnTo>
                    <a:pt x="435" y="455"/>
                  </a:lnTo>
                  <a:lnTo>
                    <a:pt x="435" y="455"/>
                  </a:lnTo>
                  <a:lnTo>
                    <a:pt x="435" y="450"/>
                  </a:lnTo>
                  <a:lnTo>
                    <a:pt x="435" y="448"/>
                  </a:lnTo>
                  <a:lnTo>
                    <a:pt x="438" y="448"/>
                  </a:lnTo>
                  <a:lnTo>
                    <a:pt x="438" y="448"/>
                  </a:lnTo>
                  <a:lnTo>
                    <a:pt x="438" y="445"/>
                  </a:lnTo>
                  <a:lnTo>
                    <a:pt x="438" y="445"/>
                  </a:lnTo>
                  <a:lnTo>
                    <a:pt x="438" y="443"/>
                  </a:lnTo>
                  <a:lnTo>
                    <a:pt x="438" y="443"/>
                  </a:lnTo>
                  <a:lnTo>
                    <a:pt x="435" y="441"/>
                  </a:lnTo>
                  <a:lnTo>
                    <a:pt x="435" y="438"/>
                  </a:lnTo>
                  <a:lnTo>
                    <a:pt x="435" y="438"/>
                  </a:lnTo>
                  <a:lnTo>
                    <a:pt x="435" y="436"/>
                  </a:lnTo>
                  <a:lnTo>
                    <a:pt x="435" y="433"/>
                  </a:lnTo>
                  <a:lnTo>
                    <a:pt x="435" y="431"/>
                  </a:lnTo>
                  <a:lnTo>
                    <a:pt x="435" y="431"/>
                  </a:lnTo>
                  <a:lnTo>
                    <a:pt x="433" y="431"/>
                  </a:lnTo>
                  <a:lnTo>
                    <a:pt x="433" y="429"/>
                  </a:lnTo>
                  <a:lnTo>
                    <a:pt x="433" y="426"/>
                  </a:lnTo>
                  <a:lnTo>
                    <a:pt x="430" y="424"/>
                  </a:lnTo>
                  <a:lnTo>
                    <a:pt x="430" y="422"/>
                  </a:lnTo>
                  <a:lnTo>
                    <a:pt x="430" y="422"/>
                  </a:lnTo>
                  <a:lnTo>
                    <a:pt x="430" y="419"/>
                  </a:lnTo>
                  <a:lnTo>
                    <a:pt x="430" y="419"/>
                  </a:lnTo>
                  <a:lnTo>
                    <a:pt x="428" y="415"/>
                  </a:lnTo>
                  <a:lnTo>
                    <a:pt x="428" y="415"/>
                  </a:lnTo>
                  <a:lnTo>
                    <a:pt x="426" y="412"/>
                  </a:lnTo>
                  <a:lnTo>
                    <a:pt x="426" y="412"/>
                  </a:lnTo>
                  <a:lnTo>
                    <a:pt x="426" y="412"/>
                  </a:lnTo>
                  <a:lnTo>
                    <a:pt x="426" y="410"/>
                  </a:lnTo>
                  <a:lnTo>
                    <a:pt x="428" y="410"/>
                  </a:lnTo>
                  <a:lnTo>
                    <a:pt x="428" y="407"/>
                  </a:lnTo>
                  <a:lnTo>
                    <a:pt x="428" y="407"/>
                  </a:lnTo>
                  <a:lnTo>
                    <a:pt x="428" y="407"/>
                  </a:lnTo>
                  <a:lnTo>
                    <a:pt x="428" y="405"/>
                  </a:lnTo>
                  <a:lnTo>
                    <a:pt x="430" y="405"/>
                  </a:lnTo>
                  <a:lnTo>
                    <a:pt x="430" y="405"/>
                  </a:lnTo>
                  <a:lnTo>
                    <a:pt x="430" y="405"/>
                  </a:lnTo>
                  <a:lnTo>
                    <a:pt x="430" y="403"/>
                  </a:lnTo>
                  <a:lnTo>
                    <a:pt x="430" y="403"/>
                  </a:lnTo>
                  <a:lnTo>
                    <a:pt x="430" y="403"/>
                  </a:lnTo>
                  <a:lnTo>
                    <a:pt x="430" y="403"/>
                  </a:lnTo>
                  <a:lnTo>
                    <a:pt x="430" y="403"/>
                  </a:lnTo>
                  <a:lnTo>
                    <a:pt x="430" y="403"/>
                  </a:lnTo>
                  <a:lnTo>
                    <a:pt x="430" y="400"/>
                  </a:lnTo>
                  <a:lnTo>
                    <a:pt x="430" y="400"/>
                  </a:lnTo>
                  <a:lnTo>
                    <a:pt x="428" y="400"/>
                  </a:lnTo>
                  <a:lnTo>
                    <a:pt x="428" y="400"/>
                  </a:lnTo>
                  <a:lnTo>
                    <a:pt x="428" y="400"/>
                  </a:lnTo>
                  <a:lnTo>
                    <a:pt x="428" y="403"/>
                  </a:lnTo>
                  <a:lnTo>
                    <a:pt x="426" y="403"/>
                  </a:lnTo>
                  <a:lnTo>
                    <a:pt x="426" y="403"/>
                  </a:lnTo>
                  <a:lnTo>
                    <a:pt x="426" y="403"/>
                  </a:lnTo>
                  <a:lnTo>
                    <a:pt x="426" y="403"/>
                  </a:lnTo>
                  <a:lnTo>
                    <a:pt x="423" y="403"/>
                  </a:lnTo>
                  <a:lnTo>
                    <a:pt x="423" y="405"/>
                  </a:lnTo>
                  <a:lnTo>
                    <a:pt x="423" y="405"/>
                  </a:lnTo>
                  <a:lnTo>
                    <a:pt x="421" y="405"/>
                  </a:lnTo>
                  <a:lnTo>
                    <a:pt x="421" y="405"/>
                  </a:lnTo>
                  <a:lnTo>
                    <a:pt x="421" y="407"/>
                  </a:lnTo>
                  <a:lnTo>
                    <a:pt x="423" y="407"/>
                  </a:lnTo>
                  <a:lnTo>
                    <a:pt x="421" y="407"/>
                  </a:lnTo>
                  <a:lnTo>
                    <a:pt x="421" y="407"/>
                  </a:lnTo>
                  <a:lnTo>
                    <a:pt x="421" y="407"/>
                  </a:lnTo>
                  <a:lnTo>
                    <a:pt x="421" y="407"/>
                  </a:lnTo>
                  <a:lnTo>
                    <a:pt x="421" y="407"/>
                  </a:lnTo>
                  <a:lnTo>
                    <a:pt x="421" y="405"/>
                  </a:lnTo>
                  <a:lnTo>
                    <a:pt x="421" y="405"/>
                  </a:lnTo>
                  <a:lnTo>
                    <a:pt x="421" y="405"/>
                  </a:lnTo>
                  <a:lnTo>
                    <a:pt x="419" y="405"/>
                  </a:lnTo>
                  <a:lnTo>
                    <a:pt x="419" y="403"/>
                  </a:lnTo>
                  <a:lnTo>
                    <a:pt x="421" y="403"/>
                  </a:lnTo>
                  <a:lnTo>
                    <a:pt x="421" y="403"/>
                  </a:lnTo>
                  <a:lnTo>
                    <a:pt x="421" y="403"/>
                  </a:lnTo>
                  <a:lnTo>
                    <a:pt x="421" y="403"/>
                  </a:lnTo>
                  <a:lnTo>
                    <a:pt x="421" y="403"/>
                  </a:lnTo>
                  <a:lnTo>
                    <a:pt x="421" y="400"/>
                  </a:lnTo>
                  <a:lnTo>
                    <a:pt x="421" y="400"/>
                  </a:lnTo>
                  <a:lnTo>
                    <a:pt x="419" y="398"/>
                  </a:lnTo>
                  <a:lnTo>
                    <a:pt x="419" y="396"/>
                  </a:lnTo>
                  <a:lnTo>
                    <a:pt x="419" y="396"/>
                  </a:lnTo>
                  <a:lnTo>
                    <a:pt x="416" y="396"/>
                  </a:lnTo>
                  <a:lnTo>
                    <a:pt x="416" y="396"/>
                  </a:lnTo>
                  <a:lnTo>
                    <a:pt x="416" y="393"/>
                  </a:lnTo>
                  <a:lnTo>
                    <a:pt x="416" y="393"/>
                  </a:lnTo>
                  <a:lnTo>
                    <a:pt x="416" y="393"/>
                  </a:lnTo>
                  <a:lnTo>
                    <a:pt x="414" y="393"/>
                  </a:lnTo>
                  <a:lnTo>
                    <a:pt x="414" y="391"/>
                  </a:lnTo>
                  <a:lnTo>
                    <a:pt x="411" y="388"/>
                  </a:lnTo>
                  <a:lnTo>
                    <a:pt x="411" y="388"/>
                  </a:lnTo>
                  <a:lnTo>
                    <a:pt x="411" y="388"/>
                  </a:lnTo>
                  <a:lnTo>
                    <a:pt x="411" y="386"/>
                  </a:lnTo>
                  <a:lnTo>
                    <a:pt x="411" y="386"/>
                  </a:lnTo>
                  <a:lnTo>
                    <a:pt x="409" y="386"/>
                  </a:lnTo>
                  <a:lnTo>
                    <a:pt x="409" y="384"/>
                  </a:lnTo>
                  <a:lnTo>
                    <a:pt x="407" y="381"/>
                  </a:lnTo>
                  <a:lnTo>
                    <a:pt x="407" y="381"/>
                  </a:lnTo>
                  <a:lnTo>
                    <a:pt x="407" y="379"/>
                  </a:lnTo>
                  <a:lnTo>
                    <a:pt x="407" y="379"/>
                  </a:lnTo>
                  <a:lnTo>
                    <a:pt x="407" y="377"/>
                  </a:lnTo>
                  <a:lnTo>
                    <a:pt x="404" y="379"/>
                  </a:lnTo>
                  <a:lnTo>
                    <a:pt x="404" y="377"/>
                  </a:lnTo>
                  <a:lnTo>
                    <a:pt x="404" y="377"/>
                  </a:lnTo>
                  <a:lnTo>
                    <a:pt x="404" y="377"/>
                  </a:lnTo>
                  <a:lnTo>
                    <a:pt x="404" y="377"/>
                  </a:lnTo>
                  <a:lnTo>
                    <a:pt x="404" y="374"/>
                  </a:lnTo>
                  <a:lnTo>
                    <a:pt x="404" y="370"/>
                  </a:lnTo>
                  <a:lnTo>
                    <a:pt x="404" y="367"/>
                  </a:lnTo>
                  <a:lnTo>
                    <a:pt x="407" y="367"/>
                  </a:lnTo>
                  <a:lnTo>
                    <a:pt x="407" y="365"/>
                  </a:lnTo>
                  <a:lnTo>
                    <a:pt x="407" y="365"/>
                  </a:lnTo>
                  <a:lnTo>
                    <a:pt x="407" y="362"/>
                  </a:lnTo>
                  <a:lnTo>
                    <a:pt x="407" y="362"/>
                  </a:lnTo>
                  <a:lnTo>
                    <a:pt x="407" y="362"/>
                  </a:lnTo>
                  <a:lnTo>
                    <a:pt x="407" y="362"/>
                  </a:lnTo>
                  <a:lnTo>
                    <a:pt x="407" y="360"/>
                  </a:lnTo>
                  <a:lnTo>
                    <a:pt x="407" y="355"/>
                  </a:lnTo>
                  <a:lnTo>
                    <a:pt x="407" y="353"/>
                  </a:lnTo>
                  <a:lnTo>
                    <a:pt x="407" y="351"/>
                  </a:lnTo>
                  <a:lnTo>
                    <a:pt x="407" y="351"/>
                  </a:lnTo>
                  <a:lnTo>
                    <a:pt x="404" y="346"/>
                  </a:lnTo>
                  <a:lnTo>
                    <a:pt x="402" y="346"/>
                  </a:lnTo>
                  <a:lnTo>
                    <a:pt x="402" y="343"/>
                  </a:lnTo>
                  <a:lnTo>
                    <a:pt x="402" y="343"/>
                  </a:lnTo>
                  <a:lnTo>
                    <a:pt x="402" y="343"/>
                  </a:lnTo>
                  <a:lnTo>
                    <a:pt x="404" y="341"/>
                  </a:lnTo>
                  <a:lnTo>
                    <a:pt x="404" y="341"/>
                  </a:lnTo>
                  <a:lnTo>
                    <a:pt x="404" y="341"/>
                  </a:lnTo>
                  <a:lnTo>
                    <a:pt x="404" y="339"/>
                  </a:lnTo>
                  <a:lnTo>
                    <a:pt x="404" y="339"/>
                  </a:lnTo>
                  <a:lnTo>
                    <a:pt x="402" y="339"/>
                  </a:lnTo>
                  <a:lnTo>
                    <a:pt x="402" y="339"/>
                  </a:lnTo>
                  <a:lnTo>
                    <a:pt x="404" y="336"/>
                  </a:lnTo>
                  <a:lnTo>
                    <a:pt x="404" y="334"/>
                  </a:lnTo>
                  <a:lnTo>
                    <a:pt x="402" y="334"/>
                  </a:lnTo>
                  <a:lnTo>
                    <a:pt x="402" y="329"/>
                  </a:lnTo>
                  <a:lnTo>
                    <a:pt x="402" y="329"/>
                  </a:lnTo>
                  <a:lnTo>
                    <a:pt x="402" y="329"/>
                  </a:lnTo>
                  <a:lnTo>
                    <a:pt x="402" y="327"/>
                  </a:lnTo>
                  <a:lnTo>
                    <a:pt x="402" y="327"/>
                  </a:lnTo>
                  <a:lnTo>
                    <a:pt x="402" y="327"/>
                  </a:lnTo>
                  <a:lnTo>
                    <a:pt x="402" y="325"/>
                  </a:lnTo>
                  <a:lnTo>
                    <a:pt x="402" y="325"/>
                  </a:lnTo>
                  <a:lnTo>
                    <a:pt x="400" y="322"/>
                  </a:lnTo>
                  <a:lnTo>
                    <a:pt x="400" y="322"/>
                  </a:lnTo>
                  <a:lnTo>
                    <a:pt x="400" y="322"/>
                  </a:lnTo>
                  <a:lnTo>
                    <a:pt x="400" y="322"/>
                  </a:lnTo>
                  <a:lnTo>
                    <a:pt x="400" y="322"/>
                  </a:lnTo>
                  <a:lnTo>
                    <a:pt x="400" y="320"/>
                  </a:lnTo>
                  <a:lnTo>
                    <a:pt x="400" y="320"/>
                  </a:lnTo>
                  <a:lnTo>
                    <a:pt x="400" y="320"/>
                  </a:lnTo>
                  <a:lnTo>
                    <a:pt x="400" y="317"/>
                  </a:lnTo>
                  <a:lnTo>
                    <a:pt x="400" y="317"/>
                  </a:lnTo>
                  <a:lnTo>
                    <a:pt x="397" y="317"/>
                  </a:lnTo>
                  <a:lnTo>
                    <a:pt x="397" y="317"/>
                  </a:lnTo>
                  <a:lnTo>
                    <a:pt x="397" y="315"/>
                  </a:lnTo>
                  <a:lnTo>
                    <a:pt x="400" y="315"/>
                  </a:lnTo>
                  <a:lnTo>
                    <a:pt x="400" y="315"/>
                  </a:lnTo>
                  <a:lnTo>
                    <a:pt x="400" y="313"/>
                  </a:lnTo>
                  <a:lnTo>
                    <a:pt x="400" y="313"/>
                  </a:lnTo>
                  <a:lnTo>
                    <a:pt x="400" y="313"/>
                  </a:lnTo>
                  <a:lnTo>
                    <a:pt x="400" y="313"/>
                  </a:lnTo>
                  <a:lnTo>
                    <a:pt x="400" y="310"/>
                  </a:lnTo>
                  <a:lnTo>
                    <a:pt x="402" y="310"/>
                  </a:lnTo>
                  <a:lnTo>
                    <a:pt x="400" y="310"/>
                  </a:lnTo>
                  <a:lnTo>
                    <a:pt x="400" y="308"/>
                  </a:lnTo>
                  <a:lnTo>
                    <a:pt x="402" y="308"/>
                  </a:lnTo>
                  <a:lnTo>
                    <a:pt x="404" y="308"/>
                  </a:lnTo>
                  <a:lnTo>
                    <a:pt x="404" y="306"/>
                  </a:lnTo>
                  <a:lnTo>
                    <a:pt x="404" y="306"/>
                  </a:lnTo>
                  <a:lnTo>
                    <a:pt x="402" y="303"/>
                  </a:lnTo>
                  <a:lnTo>
                    <a:pt x="402" y="306"/>
                  </a:lnTo>
                  <a:lnTo>
                    <a:pt x="402" y="306"/>
                  </a:lnTo>
                  <a:lnTo>
                    <a:pt x="402" y="306"/>
                  </a:lnTo>
                  <a:lnTo>
                    <a:pt x="400" y="306"/>
                  </a:lnTo>
                  <a:lnTo>
                    <a:pt x="400" y="306"/>
                  </a:lnTo>
                  <a:lnTo>
                    <a:pt x="400" y="306"/>
                  </a:lnTo>
                  <a:lnTo>
                    <a:pt x="400" y="303"/>
                  </a:lnTo>
                  <a:lnTo>
                    <a:pt x="400" y="303"/>
                  </a:lnTo>
                  <a:lnTo>
                    <a:pt x="397" y="301"/>
                  </a:lnTo>
                  <a:lnTo>
                    <a:pt x="400" y="296"/>
                  </a:lnTo>
                  <a:lnTo>
                    <a:pt x="400" y="296"/>
                  </a:lnTo>
                  <a:lnTo>
                    <a:pt x="404" y="289"/>
                  </a:lnTo>
                  <a:lnTo>
                    <a:pt x="404" y="289"/>
                  </a:lnTo>
                  <a:lnTo>
                    <a:pt x="402" y="289"/>
                  </a:lnTo>
                  <a:lnTo>
                    <a:pt x="402" y="289"/>
                  </a:lnTo>
                  <a:lnTo>
                    <a:pt x="402" y="289"/>
                  </a:lnTo>
                  <a:lnTo>
                    <a:pt x="397" y="284"/>
                  </a:lnTo>
                  <a:lnTo>
                    <a:pt x="397" y="284"/>
                  </a:lnTo>
                  <a:lnTo>
                    <a:pt x="400" y="282"/>
                  </a:lnTo>
                  <a:lnTo>
                    <a:pt x="397" y="282"/>
                  </a:lnTo>
                  <a:lnTo>
                    <a:pt x="397" y="282"/>
                  </a:lnTo>
                  <a:lnTo>
                    <a:pt x="395" y="282"/>
                  </a:lnTo>
                  <a:lnTo>
                    <a:pt x="395" y="282"/>
                  </a:lnTo>
                  <a:lnTo>
                    <a:pt x="395" y="282"/>
                  </a:lnTo>
                  <a:lnTo>
                    <a:pt x="393" y="282"/>
                  </a:lnTo>
                  <a:lnTo>
                    <a:pt x="393" y="280"/>
                  </a:lnTo>
                  <a:lnTo>
                    <a:pt x="390" y="280"/>
                  </a:lnTo>
                  <a:lnTo>
                    <a:pt x="390" y="280"/>
                  </a:lnTo>
                  <a:lnTo>
                    <a:pt x="388" y="280"/>
                  </a:lnTo>
                  <a:lnTo>
                    <a:pt x="388" y="280"/>
                  </a:lnTo>
                  <a:lnTo>
                    <a:pt x="385" y="277"/>
                  </a:lnTo>
                  <a:lnTo>
                    <a:pt x="385" y="275"/>
                  </a:lnTo>
                  <a:lnTo>
                    <a:pt x="385" y="275"/>
                  </a:lnTo>
                  <a:lnTo>
                    <a:pt x="385" y="272"/>
                  </a:lnTo>
                  <a:lnTo>
                    <a:pt x="385" y="272"/>
                  </a:lnTo>
                  <a:lnTo>
                    <a:pt x="383" y="270"/>
                  </a:lnTo>
                  <a:lnTo>
                    <a:pt x="383" y="270"/>
                  </a:lnTo>
                  <a:lnTo>
                    <a:pt x="383" y="270"/>
                  </a:lnTo>
                  <a:lnTo>
                    <a:pt x="383" y="270"/>
                  </a:lnTo>
                  <a:lnTo>
                    <a:pt x="383" y="270"/>
                  </a:lnTo>
                  <a:lnTo>
                    <a:pt x="383" y="268"/>
                  </a:lnTo>
                  <a:lnTo>
                    <a:pt x="381" y="268"/>
                  </a:lnTo>
                  <a:lnTo>
                    <a:pt x="378" y="268"/>
                  </a:lnTo>
                  <a:lnTo>
                    <a:pt x="378" y="268"/>
                  </a:lnTo>
                  <a:lnTo>
                    <a:pt x="376" y="268"/>
                  </a:lnTo>
                  <a:lnTo>
                    <a:pt x="376" y="265"/>
                  </a:lnTo>
                  <a:lnTo>
                    <a:pt x="376" y="265"/>
                  </a:lnTo>
                  <a:lnTo>
                    <a:pt x="374" y="265"/>
                  </a:lnTo>
                  <a:lnTo>
                    <a:pt x="371" y="265"/>
                  </a:lnTo>
                  <a:lnTo>
                    <a:pt x="371" y="265"/>
                  </a:lnTo>
                  <a:lnTo>
                    <a:pt x="371" y="265"/>
                  </a:lnTo>
                  <a:lnTo>
                    <a:pt x="371" y="263"/>
                  </a:lnTo>
                  <a:lnTo>
                    <a:pt x="371" y="263"/>
                  </a:lnTo>
                  <a:lnTo>
                    <a:pt x="369" y="261"/>
                  </a:lnTo>
                  <a:lnTo>
                    <a:pt x="369" y="261"/>
                  </a:lnTo>
                  <a:lnTo>
                    <a:pt x="369" y="261"/>
                  </a:lnTo>
                  <a:lnTo>
                    <a:pt x="369" y="256"/>
                  </a:lnTo>
                  <a:lnTo>
                    <a:pt x="369" y="256"/>
                  </a:lnTo>
                  <a:lnTo>
                    <a:pt x="369" y="256"/>
                  </a:lnTo>
                  <a:lnTo>
                    <a:pt x="369" y="256"/>
                  </a:lnTo>
                  <a:lnTo>
                    <a:pt x="369" y="254"/>
                  </a:lnTo>
                  <a:lnTo>
                    <a:pt x="369" y="254"/>
                  </a:lnTo>
                  <a:lnTo>
                    <a:pt x="369" y="254"/>
                  </a:lnTo>
                  <a:lnTo>
                    <a:pt x="369" y="254"/>
                  </a:lnTo>
                  <a:lnTo>
                    <a:pt x="366" y="254"/>
                  </a:lnTo>
                  <a:lnTo>
                    <a:pt x="366" y="254"/>
                  </a:lnTo>
                  <a:lnTo>
                    <a:pt x="366" y="251"/>
                  </a:lnTo>
                  <a:lnTo>
                    <a:pt x="366" y="249"/>
                  </a:lnTo>
                  <a:lnTo>
                    <a:pt x="366" y="249"/>
                  </a:lnTo>
                  <a:lnTo>
                    <a:pt x="364" y="244"/>
                  </a:lnTo>
                  <a:lnTo>
                    <a:pt x="364" y="244"/>
                  </a:lnTo>
                  <a:lnTo>
                    <a:pt x="364" y="244"/>
                  </a:lnTo>
                  <a:lnTo>
                    <a:pt x="364" y="244"/>
                  </a:lnTo>
                  <a:lnTo>
                    <a:pt x="364" y="242"/>
                  </a:lnTo>
                  <a:lnTo>
                    <a:pt x="364" y="242"/>
                  </a:lnTo>
                  <a:lnTo>
                    <a:pt x="362" y="242"/>
                  </a:lnTo>
                  <a:lnTo>
                    <a:pt x="362" y="242"/>
                  </a:lnTo>
                  <a:lnTo>
                    <a:pt x="362" y="242"/>
                  </a:lnTo>
                  <a:lnTo>
                    <a:pt x="362" y="244"/>
                  </a:lnTo>
                  <a:lnTo>
                    <a:pt x="362" y="244"/>
                  </a:lnTo>
                  <a:lnTo>
                    <a:pt x="362" y="244"/>
                  </a:lnTo>
                  <a:lnTo>
                    <a:pt x="362" y="244"/>
                  </a:lnTo>
                  <a:lnTo>
                    <a:pt x="359" y="246"/>
                  </a:lnTo>
                  <a:lnTo>
                    <a:pt x="359" y="246"/>
                  </a:lnTo>
                  <a:lnTo>
                    <a:pt x="352" y="251"/>
                  </a:lnTo>
                  <a:lnTo>
                    <a:pt x="352" y="251"/>
                  </a:lnTo>
                  <a:lnTo>
                    <a:pt x="352" y="251"/>
                  </a:lnTo>
                  <a:lnTo>
                    <a:pt x="350" y="251"/>
                  </a:lnTo>
                  <a:lnTo>
                    <a:pt x="350" y="251"/>
                  </a:lnTo>
                  <a:lnTo>
                    <a:pt x="350" y="249"/>
                  </a:lnTo>
                  <a:lnTo>
                    <a:pt x="350" y="249"/>
                  </a:lnTo>
                  <a:lnTo>
                    <a:pt x="350" y="249"/>
                  </a:lnTo>
                  <a:lnTo>
                    <a:pt x="348" y="249"/>
                  </a:lnTo>
                  <a:lnTo>
                    <a:pt x="348" y="249"/>
                  </a:lnTo>
                  <a:lnTo>
                    <a:pt x="348" y="249"/>
                  </a:lnTo>
                  <a:lnTo>
                    <a:pt x="348" y="249"/>
                  </a:lnTo>
                  <a:lnTo>
                    <a:pt x="348" y="249"/>
                  </a:lnTo>
                  <a:lnTo>
                    <a:pt x="348" y="249"/>
                  </a:lnTo>
                  <a:lnTo>
                    <a:pt x="348" y="246"/>
                  </a:lnTo>
                  <a:lnTo>
                    <a:pt x="348" y="249"/>
                  </a:lnTo>
                  <a:lnTo>
                    <a:pt x="348" y="249"/>
                  </a:lnTo>
                  <a:lnTo>
                    <a:pt x="348" y="251"/>
                  </a:lnTo>
                  <a:lnTo>
                    <a:pt x="345" y="254"/>
                  </a:lnTo>
                  <a:lnTo>
                    <a:pt x="345" y="254"/>
                  </a:lnTo>
                  <a:lnTo>
                    <a:pt x="345" y="254"/>
                  </a:lnTo>
                  <a:lnTo>
                    <a:pt x="345" y="256"/>
                  </a:lnTo>
                  <a:lnTo>
                    <a:pt x="343" y="256"/>
                  </a:lnTo>
                  <a:lnTo>
                    <a:pt x="343" y="256"/>
                  </a:lnTo>
                  <a:lnTo>
                    <a:pt x="340" y="258"/>
                  </a:lnTo>
                  <a:lnTo>
                    <a:pt x="338" y="261"/>
                  </a:lnTo>
                  <a:lnTo>
                    <a:pt x="336" y="261"/>
                  </a:lnTo>
                  <a:lnTo>
                    <a:pt x="336" y="261"/>
                  </a:lnTo>
                  <a:lnTo>
                    <a:pt x="333" y="263"/>
                  </a:lnTo>
                  <a:lnTo>
                    <a:pt x="333" y="263"/>
                  </a:lnTo>
                  <a:lnTo>
                    <a:pt x="333" y="261"/>
                  </a:lnTo>
                  <a:lnTo>
                    <a:pt x="333" y="261"/>
                  </a:lnTo>
                  <a:lnTo>
                    <a:pt x="331" y="261"/>
                  </a:lnTo>
                  <a:lnTo>
                    <a:pt x="331" y="261"/>
                  </a:lnTo>
                  <a:lnTo>
                    <a:pt x="329" y="261"/>
                  </a:lnTo>
                  <a:lnTo>
                    <a:pt x="329" y="261"/>
                  </a:lnTo>
                  <a:lnTo>
                    <a:pt x="329" y="261"/>
                  </a:lnTo>
                  <a:lnTo>
                    <a:pt x="326" y="258"/>
                  </a:lnTo>
                  <a:lnTo>
                    <a:pt x="326" y="256"/>
                  </a:lnTo>
                  <a:lnTo>
                    <a:pt x="324" y="254"/>
                  </a:lnTo>
                  <a:lnTo>
                    <a:pt x="322" y="244"/>
                  </a:lnTo>
                  <a:lnTo>
                    <a:pt x="322" y="239"/>
                  </a:lnTo>
                  <a:lnTo>
                    <a:pt x="322" y="239"/>
                  </a:lnTo>
                  <a:lnTo>
                    <a:pt x="322" y="237"/>
                  </a:lnTo>
                  <a:lnTo>
                    <a:pt x="322" y="235"/>
                  </a:lnTo>
                  <a:lnTo>
                    <a:pt x="322" y="232"/>
                  </a:lnTo>
                  <a:lnTo>
                    <a:pt x="319" y="230"/>
                  </a:lnTo>
                  <a:lnTo>
                    <a:pt x="317" y="230"/>
                  </a:lnTo>
                  <a:lnTo>
                    <a:pt x="317" y="230"/>
                  </a:lnTo>
                  <a:lnTo>
                    <a:pt x="317" y="227"/>
                  </a:lnTo>
                  <a:lnTo>
                    <a:pt x="317" y="227"/>
                  </a:lnTo>
                  <a:lnTo>
                    <a:pt x="317" y="225"/>
                  </a:lnTo>
                  <a:lnTo>
                    <a:pt x="317" y="225"/>
                  </a:lnTo>
                  <a:lnTo>
                    <a:pt x="314" y="223"/>
                  </a:lnTo>
                  <a:lnTo>
                    <a:pt x="314" y="223"/>
                  </a:lnTo>
                  <a:lnTo>
                    <a:pt x="314" y="220"/>
                  </a:lnTo>
                  <a:lnTo>
                    <a:pt x="314" y="218"/>
                  </a:lnTo>
                  <a:lnTo>
                    <a:pt x="314" y="218"/>
                  </a:lnTo>
                  <a:lnTo>
                    <a:pt x="314" y="218"/>
                  </a:lnTo>
                  <a:lnTo>
                    <a:pt x="314" y="216"/>
                  </a:lnTo>
                  <a:lnTo>
                    <a:pt x="317" y="211"/>
                  </a:lnTo>
                  <a:lnTo>
                    <a:pt x="317" y="209"/>
                  </a:lnTo>
                  <a:lnTo>
                    <a:pt x="317" y="206"/>
                  </a:lnTo>
                  <a:lnTo>
                    <a:pt x="319" y="204"/>
                  </a:lnTo>
                  <a:lnTo>
                    <a:pt x="317" y="204"/>
                  </a:lnTo>
                  <a:lnTo>
                    <a:pt x="317" y="204"/>
                  </a:lnTo>
                  <a:lnTo>
                    <a:pt x="319" y="199"/>
                  </a:lnTo>
                  <a:lnTo>
                    <a:pt x="319" y="199"/>
                  </a:lnTo>
                  <a:lnTo>
                    <a:pt x="317" y="199"/>
                  </a:lnTo>
                  <a:lnTo>
                    <a:pt x="317" y="197"/>
                  </a:lnTo>
                  <a:lnTo>
                    <a:pt x="317" y="197"/>
                  </a:lnTo>
                  <a:lnTo>
                    <a:pt x="317" y="197"/>
                  </a:lnTo>
                  <a:lnTo>
                    <a:pt x="314" y="194"/>
                  </a:lnTo>
                  <a:lnTo>
                    <a:pt x="314" y="194"/>
                  </a:lnTo>
                  <a:lnTo>
                    <a:pt x="314" y="194"/>
                  </a:lnTo>
                  <a:lnTo>
                    <a:pt x="314" y="185"/>
                  </a:lnTo>
                  <a:lnTo>
                    <a:pt x="314" y="178"/>
                  </a:lnTo>
                  <a:lnTo>
                    <a:pt x="314" y="173"/>
                  </a:lnTo>
                  <a:lnTo>
                    <a:pt x="314" y="171"/>
                  </a:lnTo>
                  <a:lnTo>
                    <a:pt x="314" y="168"/>
                  </a:lnTo>
                  <a:lnTo>
                    <a:pt x="317" y="164"/>
                  </a:lnTo>
                  <a:lnTo>
                    <a:pt x="317" y="164"/>
                  </a:lnTo>
                  <a:lnTo>
                    <a:pt x="314" y="166"/>
                  </a:lnTo>
                  <a:lnTo>
                    <a:pt x="314" y="166"/>
                  </a:lnTo>
                  <a:lnTo>
                    <a:pt x="312" y="166"/>
                  </a:lnTo>
                  <a:lnTo>
                    <a:pt x="312" y="166"/>
                  </a:lnTo>
                  <a:lnTo>
                    <a:pt x="312" y="166"/>
                  </a:lnTo>
                  <a:lnTo>
                    <a:pt x="312" y="166"/>
                  </a:lnTo>
                  <a:lnTo>
                    <a:pt x="310" y="166"/>
                  </a:lnTo>
                  <a:lnTo>
                    <a:pt x="310" y="166"/>
                  </a:lnTo>
                  <a:lnTo>
                    <a:pt x="310" y="166"/>
                  </a:lnTo>
                  <a:lnTo>
                    <a:pt x="310" y="166"/>
                  </a:lnTo>
                  <a:lnTo>
                    <a:pt x="307" y="166"/>
                  </a:lnTo>
                  <a:lnTo>
                    <a:pt x="307" y="166"/>
                  </a:lnTo>
                  <a:lnTo>
                    <a:pt x="307" y="166"/>
                  </a:lnTo>
                  <a:lnTo>
                    <a:pt x="307" y="164"/>
                  </a:lnTo>
                  <a:lnTo>
                    <a:pt x="307" y="159"/>
                  </a:lnTo>
                  <a:lnTo>
                    <a:pt x="307" y="159"/>
                  </a:lnTo>
                  <a:lnTo>
                    <a:pt x="310" y="156"/>
                  </a:lnTo>
                  <a:lnTo>
                    <a:pt x="310" y="154"/>
                  </a:lnTo>
                  <a:lnTo>
                    <a:pt x="310" y="154"/>
                  </a:lnTo>
                  <a:lnTo>
                    <a:pt x="310" y="154"/>
                  </a:lnTo>
                  <a:lnTo>
                    <a:pt x="312" y="152"/>
                  </a:lnTo>
                  <a:lnTo>
                    <a:pt x="312" y="152"/>
                  </a:lnTo>
                  <a:lnTo>
                    <a:pt x="310" y="149"/>
                  </a:lnTo>
                  <a:lnTo>
                    <a:pt x="310" y="149"/>
                  </a:lnTo>
                  <a:lnTo>
                    <a:pt x="310" y="149"/>
                  </a:lnTo>
                  <a:lnTo>
                    <a:pt x="307" y="149"/>
                  </a:lnTo>
                  <a:lnTo>
                    <a:pt x="305" y="147"/>
                  </a:lnTo>
                  <a:lnTo>
                    <a:pt x="305" y="147"/>
                  </a:lnTo>
                  <a:lnTo>
                    <a:pt x="305" y="147"/>
                  </a:lnTo>
                  <a:lnTo>
                    <a:pt x="305" y="145"/>
                  </a:lnTo>
                  <a:lnTo>
                    <a:pt x="303" y="145"/>
                  </a:lnTo>
                  <a:lnTo>
                    <a:pt x="303" y="140"/>
                  </a:lnTo>
                  <a:lnTo>
                    <a:pt x="303" y="140"/>
                  </a:lnTo>
                  <a:lnTo>
                    <a:pt x="303" y="140"/>
                  </a:lnTo>
                  <a:lnTo>
                    <a:pt x="303" y="138"/>
                  </a:lnTo>
                  <a:lnTo>
                    <a:pt x="303" y="138"/>
                  </a:lnTo>
                  <a:lnTo>
                    <a:pt x="300" y="138"/>
                  </a:lnTo>
                  <a:lnTo>
                    <a:pt x="300" y="135"/>
                  </a:lnTo>
                  <a:lnTo>
                    <a:pt x="300" y="135"/>
                  </a:lnTo>
                  <a:lnTo>
                    <a:pt x="298" y="135"/>
                  </a:lnTo>
                  <a:lnTo>
                    <a:pt x="298" y="135"/>
                  </a:lnTo>
                  <a:lnTo>
                    <a:pt x="295" y="135"/>
                  </a:lnTo>
                  <a:lnTo>
                    <a:pt x="293" y="135"/>
                  </a:lnTo>
                  <a:lnTo>
                    <a:pt x="293" y="135"/>
                  </a:lnTo>
                  <a:lnTo>
                    <a:pt x="293" y="133"/>
                  </a:lnTo>
                  <a:lnTo>
                    <a:pt x="293" y="130"/>
                  </a:lnTo>
                  <a:lnTo>
                    <a:pt x="295" y="130"/>
                  </a:lnTo>
                  <a:lnTo>
                    <a:pt x="293" y="130"/>
                  </a:lnTo>
                  <a:lnTo>
                    <a:pt x="293" y="130"/>
                  </a:lnTo>
                  <a:lnTo>
                    <a:pt x="293" y="128"/>
                  </a:lnTo>
                  <a:lnTo>
                    <a:pt x="293" y="128"/>
                  </a:lnTo>
                  <a:lnTo>
                    <a:pt x="295" y="128"/>
                  </a:lnTo>
                  <a:lnTo>
                    <a:pt x="295" y="128"/>
                  </a:lnTo>
                  <a:lnTo>
                    <a:pt x="295" y="128"/>
                  </a:lnTo>
                  <a:lnTo>
                    <a:pt x="293" y="126"/>
                  </a:lnTo>
                  <a:lnTo>
                    <a:pt x="293" y="126"/>
                  </a:lnTo>
                  <a:lnTo>
                    <a:pt x="295" y="123"/>
                  </a:lnTo>
                  <a:lnTo>
                    <a:pt x="295" y="123"/>
                  </a:lnTo>
                  <a:lnTo>
                    <a:pt x="295" y="123"/>
                  </a:lnTo>
                  <a:lnTo>
                    <a:pt x="295" y="123"/>
                  </a:lnTo>
                  <a:lnTo>
                    <a:pt x="300" y="114"/>
                  </a:lnTo>
                  <a:lnTo>
                    <a:pt x="303" y="114"/>
                  </a:lnTo>
                  <a:lnTo>
                    <a:pt x="303" y="114"/>
                  </a:lnTo>
                  <a:lnTo>
                    <a:pt x="303" y="114"/>
                  </a:lnTo>
                  <a:lnTo>
                    <a:pt x="303" y="114"/>
                  </a:lnTo>
                  <a:lnTo>
                    <a:pt x="303" y="114"/>
                  </a:lnTo>
                  <a:lnTo>
                    <a:pt x="300" y="114"/>
                  </a:lnTo>
                  <a:lnTo>
                    <a:pt x="300" y="114"/>
                  </a:lnTo>
                  <a:lnTo>
                    <a:pt x="300" y="114"/>
                  </a:lnTo>
                  <a:lnTo>
                    <a:pt x="298" y="109"/>
                  </a:lnTo>
                  <a:lnTo>
                    <a:pt x="295" y="109"/>
                  </a:lnTo>
                  <a:lnTo>
                    <a:pt x="295" y="109"/>
                  </a:lnTo>
                  <a:lnTo>
                    <a:pt x="293" y="111"/>
                  </a:lnTo>
                  <a:lnTo>
                    <a:pt x="291" y="111"/>
                  </a:lnTo>
                  <a:lnTo>
                    <a:pt x="291" y="111"/>
                  </a:lnTo>
                  <a:lnTo>
                    <a:pt x="288" y="111"/>
                  </a:lnTo>
                  <a:lnTo>
                    <a:pt x="288" y="109"/>
                  </a:lnTo>
                  <a:lnTo>
                    <a:pt x="286" y="109"/>
                  </a:lnTo>
                  <a:lnTo>
                    <a:pt x="284" y="107"/>
                  </a:lnTo>
                  <a:lnTo>
                    <a:pt x="284" y="107"/>
                  </a:lnTo>
                  <a:lnTo>
                    <a:pt x="284" y="104"/>
                  </a:lnTo>
                  <a:lnTo>
                    <a:pt x="284" y="100"/>
                  </a:lnTo>
                  <a:lnTo>
                    <a:pt x="284" y="93"/>
                  </a:lnTo>
                  <a:lnTo>
                    <a:pt x="284" y="93"/>
                  </a:lnTo>
                  <a:lnTo>
                    <a:pt x="284" y="90"/>
                  </a:lnTo>
                  <a:lnTo>
                    <a:pt x="284" y="90"/>
                  </a:lnTo>
                  <a:lnTo>
                    <a:pt x="284" y="88"/>
                  </a:lnTo>
                  <a:lnTo>
                    <a:pt x="284" y="85"/>
                  </a:lnTo>
                  <a:lnTo>
                    <a:pt x="281" y="85"/>
                  </a:lnTo>
                  <a:lnTo>
                    <a:pt x="281" y="85"/>
                  </a:lnTo>
                  <a:lnTo>
                    <a:pt x="281" y="83"/>
                  </a:lnTo>
                  <a:lnTo>
                    <a:pt x="284" y="81"/>
                  </a:lnTo>
                  <a:lnTo>
                    <a:pt x="284" y="81"/>
                  </a:lnTo>
                  <a:lnTo>
                    <a:pt x="284" y="81"/>
                  </a:lnTo>
                  <a:lnTo>
                    <a:pt x="284" y="78"/>
                  </a:lnTo>
                  <a:lnTo>
                    <a:pt x="284" y="78"/>
                  </a:lnTo>
                  <a:lnTo>
                    <a:pt x="284" y="78"/>
                  </a:lnTo>
                  <a:lnTo>
                    <a:pt x="284" y="76"/>
                  </a:lnTo>
                  <a:lnTo>
                    <a:pt x="284" y="76"/>
                  </a:lnTo>
                  <a:lnTo>
                    <a:pt x="284" y="74"/>
                  </a:lnTo>
                  <a:lnTo>
                    <a:pt x="284" y="74"/>
                  </a:lnTo>
                  <a:lnTo>
                    <a:pt x="281" y="74"/>
                  </a:lnTo>
                  <a:lnTo>
                    <a:pt x="281" y="74"/>
                  </a:lnTo>
                  <a:lnTo>
                    <a:pt x="281" y="71"/>
                  </a:lnTo>
                  <a:lnTo>
                    <a:pt x="281" y="69"/>
                  </a:lnTo>
                  <a:lnTo>
                    <a:pt x="281" y="69"/>
                  </a:lnTo>
                  <a:lnTo>
                    <a:pt x="281" y="66"/>
                  </a:lnTo>
                  <a:lnTo>
                    <a:pt x="281" y="66"/>
                  </a:lnTo>
                  <a:lnTo>
                    <a:pt x="281" y="66"/>
                  </a:lnTo>
                  <a:lnTo>
                    <a:pt x="281" y="64"/>
                  </a:lnTo>
                  <a:lnTo>
                    <a:pt x="281" y="64"/>
                  </a:lnTo>
                  <a:lnTo>
                    <a:pt x="281" y="62"/>
                  </a:lnTo>
                  <a:lnTo>
                    <a:pt x="281" y="59"/>
                  </a:lnTo>
                  <a:lnTo>
                    <a:pt x="279" y="59"/>
                  </a:lnTo>
                  <a:lnTo>
                    <a:pt x="279" y="59"/>
                  </a:lnTo>
                  <a:lnTo>
                    <a:pt x="279" y="57"/>
                  </a:lnTo>
                  <a:lnTo>
                    <a:pt x="279" y="57"/>
                  </a:lnTo>
                  <a:lnTo>
                    <a:pt x="279" y="55"/>
                  </a:lnTo>
                  <a:lnTo>
                    <a:pt x="279" y="55"/>
                  </a:lnTo>
                  <a:lnTo>
                    <a:pt x="277" y="55"/>
                  </a:lnTo>
                  <a:lnTo>
                    <a:pt x="274" y="55"/>
                  </a:lnTo>
                  <a:lnTo>
                    <a:pt x="274" y="57"/>
                  </a:lnTo>
                  <a:lnTo>
                    <a:pt x="274" y="55"/>
                  </a:lnTo>
                  <a:lnTo>
                    <a:pt x="274" y="55"/>
                  </a:lnTo>
                  <a:lnTo>
                    <a:pt x="274" y="52"/>
                  </a:lnTo>
                  <a:lnTo>
                    <a:pt x="274" y="52"/>
                  </a:lnTo>
                  <a:lnTo>
                    <a:pt x="274" y="52"/>
                  </a:lnTo>
                  <a:lnTo>
                    <a:pt x="274" y="52"/>
                  </a:lnTo>
                  <a:lnTo>
                    <a:pt x="272" y="50"/>
                  </a:lnTo>
                  <a:lnTo>
                    <a:pt x="272" y="50"/>
                  </a:lnTo>
                  <a:lnTo>
                    <a:pt x="272" y="50"/>
                  </a:lnTo>
                  <a:lnTo>
                    <a:pt x="269" y="50"/>
                  </a:lnTo>
                  <a:lnTo>
                    <a:pt x="269" y="50"/>
                  </a:lnTo>
                  <a:lnTo>
                    <a:pt x="269" y="50"/>
                  </a:lnTo>
                  <a:lnTo>
                    <a:pt x="269" y="52"/>
                  </a:lnTo>
                  <a:lnTo>
                    <a:pt x="267" y="52"/>
                  </a:lnTo>
                  <a:lnTo>
                    <a:pt x="267" y="55"/>
                  </a:lnTo>
                  <a:lnTo>
                    <a:pt x="267" y="52"/>
                  </a:lnTo>
                  <a:lnTo>
                    <a:pt x="267" y="50"/>
                  </a:lnTo>
                  <a:lnTo>
                    <a:pt x="267" y="50"/>
                  </a:lnTo>
                  <a:lnTo>
                    <a:pt x="267" y="48"/>
                  </a:lnTo>
                  <a:lnTo>
                    <a:pt x="267" y="48"/>
                  </a:lnTo>
                  <a:lnTo>
                    <a:pt x="269" y="48"/>
                  </a:lnTo>
                  <a:lnTo>
                    <a:pt x="269" y="48"/>
                  </a:lnTo>
                  <a:lnTo>
                    <a:pt x="269" y="48"/>
                  </a:lnTo>
                  <a:lnTo>
                    <a:pt x="269" y="45"/>
                  </a:lnTo>
                  <a:lnTo>
                    <a:pt x="269" y="45"/>
                  </a:lnTo>
                  <a:lnTo>
                    <a:pt x="269" y="45"/>
                  </a:lnTo>
                  <a:lnTo>
                    <a:pt x="272" y="45"/>
                  </a:lnTo>
                  <a:lnTo>
                    <a:pt x="272" y="43"/>
                  </a:lnTo>
                  <a:lnTo>
                    <a:pt x="272" y="43"/>
                  </a:lnTo>
                  <a:lnTo>
                    <a:pt x="272" y="43"/>
                  </a:lnTo>
                  <a:lnTo>
                    <a:pt x="272" y="43"/>
                  </a:lnTo>
                  <a:lnTo>
                    <a:pt x="272" y="43"/>
                  </a:lnTo>
                  <a:lnTo>
                    <a:pt x="272" y="40"/>
                  </a:lnTo>
                  <a:lnTo>
                    <a:pt x="269" y="40"/>
                  </a:lnTo>
                  <a:lnTo>
                    <a:pt x="269" y="40"/>
                  </a:lnTo>
                  <a:lnTo>
                    <a:pt x="269" y="40"/>
                  </a:lnTo>
                  <a:lnTo>
                    <a:pt x="269" y="38"/>
                  </a:lnTo>
                  <a:lnTo>
                    <a:pt x="269" y="38"/>
                  </a:lnTo>
                  <a:lnTo>
                    <a:pt x="269" y="38"/>
                  </a:lnTo>
                  <a:lnTo>
                    <a:pt x="269" y="38"/>
                  </a:lnTo>
                  <a:lnTo>
                    <a:pt x="269" y="38"/>
                  </a:lnTo>
                  <a:lnTo>
                    <a:pt x="269" y="38"/>
                  </a:lnTo>
                  <a:lnTo>
                    <a:pt x="267" y="38"/>
                  </a:lnTo>
                  <a:lnTo>
                    <a:pt x="267" y="38"/>
                  </a:lnTo>
                  <a:lnTo>
                    <a:pt x="267" y="40"/>
                  </a:lnTo>
                  <a:lnTo>
                    <a:pt x="267" y="40"/>
                  </a:lnTo>
                  <a:lnTo>
                    <a:pt x="265" y="40"/>
                  </a:lnTo>
                  <a:lnTo>
                    <a:pt x="265" y="40"/>
                  </a:lnTo>
                  <a:lnTo>
                    <a:pt x="262" y="40"/>
                  </a:lnTo>
                  <a:lnTo>
                    <a:pt x="262" y="43"/>
                  </a:lnTo>
                  <a:lnTo>
                    <a:pt x="262" y="45"/>
                  </a:lnTo>
                  <a:lnTo>
                    <a:pt x="262" y="45"/>
                  </a:lnTo>
                  <a:lnTo>
                    <a:pt x="262" y="45"/>
                  </a:lnTo>
                  <a:lnTo>
                    <a:pt x="260" y="48"/>
                  </a:lnTo>
                  <a:lnTo>
                    <a:pt x="258" y="50"/>
                  </a:lnTo>
                  <a:lnTo>
                    <a:pt x="258" y="50"/>
                  </a:lnTo>
                  <a:lnTo>
                    <a:pt x="255" y="52"/>
                  </a:lnTo>
                  <a:lnTo>
                    <a:pt x="255" y="52"/>
                  </a:lnTo>
                  <a:lnTo>
                    <a:pt x="253" y="52"/>
                  </a:lnTo>
                  <a:lnTo>
                    <a:pt x="253" y="52"/>
                  </a:lnTo>
                  <a:lnTo>
                    <a:pt x="253" y="52"/>
                  </a:lnTo>
                  <a:lnTo>
                    <a:pt x="253" y="52"/>
                  </a:lnTo>
                  <a:lnTo>
                    <a:pt x="251" y="52"/>
                  </a:lnTo>
                  <a:lnTo>
                    <a:pt x="248" y="55"/>
                  </a:lnTo>
                  <a:lnTo>
                    <a:pt x="248" y="55"/>
                  </a:lnTo>
                  <a:lnTo>
                    <a:pt x="248" y="62"/>
                  </a:lnTo>
                  <a:lnTo>
                    <a:pt x="248" y="66"/>
                  </a:lnTo>
                  <a:lnTo>
                    <a:pt x="248" y="69"/>
                  </a:lnTo>
                  <a:lnTo>
                    <a:pt x="248" y="69"/>
                  </a:lnTo>
                  <a:lnTo>
                    <a:pt x="246" y="71"/>
                  </a:lnTo>
                  <a:lnTo>
                    <a:pt x="246" y="71"/>
                  </a:lnTo>
                  <a:lnTo>
                    <a:pt x="246" y="76"/>
                  </a:lnTo>
                  <a:lnTo>
                    <a:pt x="246" y="76"/>
                  </a:lnTo>
                  <a:lnTo>
                    <a:pt x="239" y="97"/>
                  </a:lnTo>
                  <a:lnTo>
                    <a:pt x="239" y="100"/>
                  </a:lnTo>
                  <a:lnTo>
                    <a:pt x="239" y="100"/>
                  </a:lnTo>
                  <a:lnTo>
                    <a:pt x="239" y="102"/>
                  </a:lnTo>
                  <a:lnTo>
                    <a:pt x="236" y="104"/>
                  </a:lnTo>
                  <a:lnTo>
                    <a:pt x="236" y="109"/>
                  </a:lnTo>
                  <a:lnTo>
                    <a:pt x="236" y="111"/>
                  </a:lnTo>
                  <a:lnTo>
                    <a:pt x="236" y="114"/>
                  </a:lnTo>
                  <a:lnTo>
                    <a:pt x="236" y="114"/>
                  </a:lnTo>
                  <a:lnTo>
                    <a:pt x="236" y="114"/>
                  </a:lnTo>
                  <a:lnTo>
                    <a:pt x="239" y="114"/>
                  </a:lnTo>
                  <a:lnTo>
                    <a:pt x="239" y="114"/>
                  </a:lnTo>
                  <a:lnTo>
                    <a:pt x="239" y="116"/>
                  </a:lnTo>
                  <a:lnTo>
                    <a:pt x="239" y="116"/>
                  </a:lnTo>
                  <a:lnTo>
                    <a:pt x="241" y="116"/>
                  </a:lnTo>
                  <a:lnTo>
                    <a:pt x="241" y="119"/>
                  </a:lnTo>
                  <a:lnTo>
                    <a:pt x="239" y="119"/>
                  </a:lnTo>
                  <a:lnTo>
                    <a:pt x="236" y="119"/>
                  </a:lnTo>
                  <a:lnTo>
                    <a:pt x="236" y="119"/>
                  </a:lnTo>
                  <a:lnTo>
                    <a:pt x="236" y="119"/>
                  </a:lnTo>
                  <a:lnTo>
                    <a:pt x="234" y="121"/>
                  </a:lnTo>
                  <a:lnTo>
                    <a:pt x="234" y="121"/>
                  </a:lnTo>
                  <a:lnTo>
                    <a:pt x="234" y="119"/>
                  </a:lnTo>
                  <a:lnTo>
                    <a:pt x="234" y="116"/>
                  </a:lnTo>
                  <a:lnTo>
                    <a:pt x="234" y="114"/>
                  </a:lnTo>
                  <a:lnTo>
                    <a:pt x="234" y="114"/>
                  </a:lnTo>
                  <a:lnTo>
                    <a:pt x="234" y="114"/>
                  </a:lnTo>
                  <a:lnTo>
                    <a:pt x="232" y="114"/>
                  </a:lnTo>
                  <a:lnTo>
                    <a:pt x="229" y="116"/>
                  </a:lnTo>
                  <a:lnTo>
                    <a:pt x="229" y="119"/>
                  </a:lnTo>
                  <a:lnTo>
                    <a:pt x="227" y="123"/>
                  </a:lnTo>
                  <a:lnTo>
                    <a:pt x="227" y="123"/>
                  </a:lnTo>
                  <a:lnTo>
                    <a:pt x="227" y="126"/>
                  </a:lnTo>
                  <a:lnTo>
                    <a:pt x="227" y="128"/>
                  </a:lnTo>
                  <a:lnTo>
                    <a:pt x="227" y="128"/>
                  </a:lnTo>
                  <a:lnTo>
                    <a:pt x="227" y="128"/>
                  </a:lnTo>
                  <a:lnTo>
                    <a:pt x="227" y="128"/>
                  </a:lnTo>
                  <a:lnTo>
                    <a:pt x="227" y="128"/>
                  </a:lnTo>
                  <a:lnTo>
                    <a:pt x="227" y="128"/>
                  </a:lnTo>
                  <a:lnTo>
                    <a:pt x="227" y="128"/>
                  </a:lnTo>
                  <a:lnTo>
                    <a:pt x="227" y="128"/>
                  </a:lnTo>
                  <a:lnTo>
                    <a:pt x="227" y="128"/>
                  </a:lnTo>
                  <a:lnTo>
                    <a:pt x="227" y="128"/>
                  </a:lnTo>
                  <a:lnTo>
                    <a:pt x="229" y="128"/>
                  </a:lnTo>
                  <a:lnTo>
                    <a:pt x="227" y="130"/>
                  </a:lnTo>
                  <a:lnTo>
                    <a:pt x="227" y="130"/>
                  </a:lnTo>
                  <a:lnTo>
                    <a:pt x="227" y="130"/>
                  </a:lnTo>
                  <a:lnTo>
                    <a:pt x="224" y="128"/>
                  </a:lnTo>
                  <a:lnTo>
                    <a:pt x="224" y="128"/>
                  </a:lnTo>
                  <a:lnTo>
                    <a:pt x="222" y="130"/>
                  </a:lnTo>
                  <a:lnTo>
                    <a:pt x="222" y="133"/>
                  </a:lnTo>
                  <a:lnTo>
                    <a:pt x="217" y="147"/>
                  </a:lnTo>
                  <a:lnTo>
                    <a:pt x="217" y="147"/>
                  </a:lnTo>
                  <a:lnTo>
                    <a:pt x="217" y="149"/>
                  </a:lnTo>
                  <a:lnTo>
                    <a:pt x="217" y="149"/>
                  </a:lnTo>
                  <a:lnTo>
                    <a:pt x="220" y="147"/>
                  </a:lnTo>
                  <a:lnTo>
                    <a:pt x="222" y="147"/>
                  </a:lnTo>
                  <a:lnTo>
                    <a:pt x="222" y="147"/>
                  </a:lnTo>
                  <a:lnTo>
                    <a:pt x="222" y="147"/>
                  </a:lnTo>
                  <a:lnTo>
                    <a:pt x="222" y="147"/>
                  </a:lnTo>
                  <a:lnTo>
                    <a:pt x="220" y="147"/>
                  </a:lnTo>
                  <a:lnTo>
                    <a:pt x="220" y="147"/>
                  </a:lnTo>
                  <a:lnTo>
                    <a:pt x="220" y="142"/>
                  </a:lnTo>
                  <a:lnTo>
                    <a:pt x="220" y="142"/>
                  </a:lnTo>
                  <a:lnTo>
                    <a:pt x="220" y="142"/>
                  </a:lnTo>
                  <a:lnTo>
                    <a:pt x="220" y="142"/>
                  </a:lnTo>
                  <a:lnTo>
                    <a:pt x="220" y="142"/>
                  </a:lnTo>
                  <a:lnTo>
                    <a:pt x="220" y="142"/>
                  </a:lnTo>
                  <a:lnTo>
                    <a:pt x="222" y="142"/>
                  </a:lnTo>
                  <a:lnTo>
                    <a:pt x="222" y="142"/>
                  </a:lnTo>
                  <a:lnTo>
                    <a:pt x="224" y="142"/>
                  </a:lnTo>
                  <a:lnTo>
                    <a:pt x="224" y="142"/>
                  </a:lnTo>
                  <a:lnTo>
                    <a:pt x="224" y="142"/>
                  </a:lnTo>
                  <a:lnTo>
                    <a:pt x="222" y="145"/>
                  </a:lnTo>
                  <a:lnTo>
                    <a:pt x="224" y="145"/>
                  </a:lnTo>
                  <a:lnTo>
                    <a:pt x="224" y="147"/>
                  </a:lnTo>
                  <a:lnTo>
                    <a:pt x="224" y="147"/>
                  </a:lnTo>
                  <a:lnTo>
                    <a:pt x="227" y="149"/>
                  </a:lnTo>
                  <a:lnTo>
                    <a:pt x="227" y="149"/>
                  </a:lnTo>
                  <a:lnTo>
                    <a:pt x="227" y="149"/>
                  </a:lnTo>
                  <a:lnTo>
                    <a:pt x="227" y="149"/>
                  </a:lnTo>
                  <a:lnTo>
                    <a:pt x="229" y="149"/>
                  </a:lnTo>
                  <a:lnTo>
                    <a:pt x="232" y="149"/>
                  </a:lnTo>
                  <a:lnTo>
                    <a:pt x="232" y="149"/>
                  </a:lnTo>
                  <a:lnTo>
                    <a:pt x="232" y="149"/>
                  </a:lnTo>
                  <a:lnTo>
                    <a:pt x="234" y="149"/>
                  </a:lnTo>
                  <a:lnTo>
                    <a:pt x="234" y="149"/>
                  </a:lnTo>
                  <a:lnTo>
                    <a:pt x="234" y="149"/>
                  </a:lnTo>
                  <a:lnTo>
                    <a:pt x="236" y="149"/>
                  </a:lnTo>
                  <a:lnTo>
                    <a:pt x="236" y="149"/>
                  </a:lnTo>
                  <a:lnTo>
                    <a:pt x="234" y="149"/>
                  </a:lnTo>
                  <a:lnTo>
                    <a:pt x="234" y="149"/>
                  </a:lnTo>
                  <a:lnTo>
                    <a:pt x="234" y="149"/>
                  </a:lnTo>
                  <a:lnTo>
                    <a:pt x="232" y="152"/>
                  </a:lnTo>
                  <a:lnTo>
                    <a:pt x="232" y="152"/>
                  </a:lnTo>
                  <a:lnTo>
                    <a:pt x="229" y="154"/>
                  </a:lnTo>
                  <a:lnTo>
                    <a:pt x="229" y="154"/>
                  </a:lnTo>
                  <a:lnTo>
                    <a:pt x="229" y="154"/>
                  </a:lnTo>
                  <a:lnTo>
                    <a:pt x="232" y="154"/>
                  </a:lnTo>
                  <a:lnTo>
                    <a:pt x="232" y="156"/>
                  </a:lnTo>
                  <a:lnTo>
                    <a:pt x="232" y="156"/>
                  </a:lnTo>
                  <a:lnTo>
                    <a:pt x="234" y="156"/>
                  </a:lnTo>
                  <a:lnTo>
                    <a:pt x="234" y="156"/>
                  </a:lnTo>
                  <a:lnTo>
                    <a:pt x="236" y="156"/>
                  </a:lnTo>
                  <a:lnTo>
                    <a:pt x="239" y="156"/>
                  </a:lnTo>
                  <a:lnTo>
                    <a:pt x="236" y="159"/>
                  </a:lnTo>
                  <a:lnTo>
                    <a:pt x="232" y="159"/>
                  </a:lnTo>
                  <a:lnTo>
                    <a:pt x="234" y="161"/>
                  </a:lnTo>
                  <a:lnTo>
                    <a:pt x="234" y="164"/>
                  </a:lnTo>
                  <a:lnTo>
                    <a:pt x="234" y="166"/>
                  </a:lnTo>
                  <a:lnTo>
                    <a:pt x="234" y="166"/>
                  </a:lnTo>
                  <a:lnTo>
                    <a:pt x="234" y="168"/>
                  </a:lnTo>
                  <a:lnTo>
                    <a:pt x="234" y="168"/>
                  </a:lnTo>
                  <a:lnTo>
                    <a:pt x="232" y="166"/>
                  </a:lnTo>
                  <a:lnTo>
                    <a:pt x="232" y="166"/>
                  </a:lnTo>
                  <a:lnTo>
                    <a:pt x="232" y="166"/>
                  </a:lnTo>
                  <a:lnTo>
                    <a:pt x="232" y="164"/>
                  </a:lnTo>
                  <a:lnTo>
                    <a:pt x="232" y="161"/>
                  </a:lnTo>
                  <a:lnTo>
                    <a:pt x="232" y="156"/>
                  </a:lnTo>
                  <a:lnTo>
                    <a:pt x="232" y="156"/>
                  </a:lnTo>
                  <a:lnTo>
                    <a:pt x="229" y="156"/>
                  </a:lnTo>
                  <a:lnTo>
                    <a:pt x="229" y="154"/>
                  </a:lnTo>
                  <a:lnTo>
                    <a:pt x="229" y="156"/>
                  </a:lnTo>
                  <a:lnTo>
                    <a:pt x="229" y="156"/>
                  </a:lnTo>
                  <a:lnTo>
                    <a:pt x="229" y="154"/>
                  </a:lnTo>
                  <a:lnTo>
                    <a:pt x="229" y="154"/>
                  </a:lnTo>
                  <a:lnTo>
                    <a:pt x="227" y="154"/>
                  </a:lnTo>
                  <a:lnTo>
                    <a:pt x="227" y="154"/>
                  </a:lnTo>
                  <a:lnTo>
                    <a:pt x="227" y="156"/>
                  </a:lnTo>
                  <a:lnTo>
                    <a:pt x="227" y="159"/>
                  </a:lnTo>
                  <a:lnTo>
                    <a:pt x="224" y="161"/>
                  </a:lnTo>
                  <a:lnTo>
                    <a:pt x="224" y="161"/>
                  </a:lnTo>
                  <a:lnTo>
                    <a:pt x="224" y="164"/>
                  </a:lnTo>
                  <a:lnTo>
                    <a:pt x="224" y="166"/>
                  </a:lnTo>
                  <a:lnTo>
                    <a:pt x="222" y="166"/>
                  </a:lnTo>
                  <a:lnTo>
                    <a:pt x="220" y="168"/>
                  </a:lnTo>
                  <a:lnTo>
                    <a:pt x="220" y="168"/>
                  </a:lnTo>
                  <a:lnTo>
                    <a:pt x="220" y="168"/>
                  </a:lnTo>
                  <a:lnTo>
                    <a:pt x="217" y="168"/>
                  </a:lnTo>
                  <a:lnTo>
                    <a:pt x="217" y="168"/>
                  </a:lnTo>
                  <a:lnTo>
                    <a:pt x="217" y="171"/>
                  </a:lnTo>
                  <a:lnTo>
                    <a:pt x="217" y="171"/>
                  </a:lnTo>
                  <a:lnTo>
                    <a:pt x="215" y="173"/>
                  </a:lnTo>
                  <a:lnTo>
                    <a:pt x="215" y="173"/>
                  </a:lnTo>
                  <a:lnTo>
                    <a:pt x="215" y="173"/>
                  </a:lnTo>
                  <a:lnTo>
                    <a:pt x="215" y="173"/>
                  </a:lnTo>
                  <a:lnTo>
                    <a:pt x="217" y="175"/>
                  </a:lnTo>
                  <a:lnTo>
                    <a:pt x="217" y="175"/>
                  </a:lnTo>
                  <a:lnTo>
                    <a:pt x="217" y="178"/>
                  </a:lnTo>
                  <a:lnTo>
                    <a:pt x="217" y="180"/>
                  </a:lnTo>
                  <a:lnTo>
                    <a:pt x="217" y="182"/>
                  </a:lnTo>
                  <a:lnTo>
                    <a:pt x="217" y="182"/>
                  </a:lnTo>
                  <a:lnTo>
                    <a:pt x="217" y="185"/>
                  </a:lnTo>
                  <a:lnTo>
                    <a:pt x="220" y="185"/>
                  </a:lnTo>
                  <a:lnTo>
                    <a:pt x="220" y="185"/>
                  </a:lnTo>
                  <a:lnTo>
                    <a:pt x="220" y="185"/>
                  </a:lnTo>
                  <a:lnTo>
                    <a:pt x="220" y="185"/>
                  </a:lnTo>
                  <a:lnTo>
                    <a:pt x="220" y="185"/>
                  </a:lnTo>
                  <a:lnTo>
                    <a:pt x="220" y="187"/>
                  </a:lnTo>
                  <a:lnTo>
                    <a:pt x="220" y="187"/>
                  </a:lnTo>
                  <a:lnTo>
                    <a:pt x="220" y="187"/>
                  </a:lnTo>
                  <a:lnTo>
                    <a:pt x="220" y="187"/>
                  </a:lnTo>
                  <a:lnTo>
                    <a:pt x="220" y="187"/>
                  </a:lnTo>
                  <a:lnTo>
                    <a:pt x="220" y="190"/>
                  </a:lnTo>
                  <a:lnTo>
                    <a:pt x="220" y="190"/>
                  </a:lnTo>
                  <a:lnTo>
                    <a:pt x="220" y="190"/>
                  </a:lnTo>
                  <a:lnTo>
                    <a:pt x="220" y="192"/>
                  </a:lnTo>
                  <a:lnTo>
                    <a:pt x="220" y="192"/>
                  </a:lnTo>
                  <a:lnTo>
                    <a:pt x="220" y="192"/>
                  </a:lnTo>
                  <a:lnTo>
                    <a:pt x="220" y="194"/>
                  </a:lnTo>
                  <a:lnTo>
                    <a:pt x="220" y="194"/>
                  </a:lnTo>
                  <a:lnTo>
                    <a:pt x="220" y="194"/>
                  </a:lnTo>
                  <a:lnTo>
                    <a:pt x="217" y="194"/>
                  </a:lnTo>
                  <a:lnTo>
                    <a:pt x="217" y="194"/>
                  </a:lnTo>
                  <a:lnTo>
                    <a:pt x="217" y="194"/>
                  </a:lnTo>
                  <a:lnTo>
                    <a:pt x="217" y="197"/>
                  </a:lnTo>
                  <a:lnTo>
                    <a:pt x="215" y="199"/>
                  </a:lnTo>
                  <a:lnTo>
                    <a:pt x="215" y="201"/>
                  </a:lnTo>
                  <a:lnTo>
                    <a:pt x="213" y="204"/>
                  </a:lnTo>
                  <a:lnTo>
                    <a:pt x="213" y="204"/>
                  </a:lnTo>
                  <a:lnTo>
                    <a:pt x="213" y="204"/>
                  </a:lnTo>
                  <a:lnTo>
                    <a:pt x="213" y="209"/>
                  </a:lnTo>
                  <a:lnTo>
                    <a:pt x="208" y="220"/>
                  </a:lnTo>
                  <a:lnTo>
                    <a:pt x="208" y="225"/>
                  </a:lnTo>
                  <a:lnTo>
                    <a:pt x="208" y="230"/>
                  </a:lnTo>
                  <a:lnTo>
                    <a:pt x="210" y="235"/>
                  </a:lnTo>
                  <a:lnTo>
                    <a:pt x="213" y="235"/>
                  </a:lnTo>
                  <a:lnTo>
                    <a:pt x="213" y="237"/>
                  </a:lnTo>
                  <a:lnTo>
                    <a:pt x="215" y="239"/>
                  </a:lnTo>
                  <a:lnTo>
                    <a:pt x="215" y="242"/>
                  </a:lnTo>
                  <a:lnTo>
                    <a:pt x="215" y="244"/>
                  </a:lnTo>
                  <a:lnTo>
                    <a:pt x="213" y="246"/>
                  </a:lnTo>
                  <a:lnTo>
                    <a:pt x="210" y="256"/>
                  </a:lnTo>
                  <a:lnTo>
                    <a:pt x="210" y="258"/>
                  </a:lnTo>
                  <a:lnTo>
                    <a:pt x="210" y="261"/>
                  </a:lnTo>
                  <a:lnTo>
                    <a:pt x="210" y="263"/>
                  </a:lnTo>
                  <a:lnTo>
                    <a:pt x="210" y="265"/>
                  </a:lnTo>
                  <a:lnTo>
                    <a:pt x="210" y="265"/>
                  </a:lnTo>
                  <a:lnTo>
                    <a:pt x="210" y="270"/>
                  </a:lnTo>
                  <a:lnTo>
                    <a:pt x="213" y="284"/>
                  </a:lnTo>
                  <a:lnTo>
                    <a:pt x="213" y="284"/>
                  </a:lnTo>
                  <a:lnTo>
                    <a:pt x="215" y="287"/>
                  </a:lnTo>
                  <a:lnTo>
                    <a:pt x="215" y="287"/>
                  </a:lnTo>
                  <a:lnTo>
                    <a:pt x="215" y="289"/>
                  </a:lnTo>
                  <a:lnTo>
                    <a:pt x="215" y="289"/>
                  </a:lnTo>
                  <a:lnTo>
                    <a:pt x="215" y="289"/>
                  </a:lnTo>
                  <a:lnTo>
                    <a:pt x="215" y="291"/>
                  </a:lnTo>
                  <a:lnTo>
                    <a:pt x="215" y="291"/>
                  </a:lnTo>
                  <a:lnTo>
                    <a:pt x="215" y="294"/>
                  </a:lnTo>
                  <a:lnTo>
                    <a:pt x="215" y="294"/>
                  </a:lnTo>
                  <a:lnTo>
                    <a:pt x="215" y="296"/>
                  </a:lnTo>
                  <a:lnTo>
                    <a:pt x="215" y="296"/>
                  </a:lnTo>
                  <a:lnTo>
                    <a:pt x="215" y="296"/>
                  </a:lnTo>
                  <a:lnTo>
                    <a:pt x="213" y="299"/>
                  </a:lnTo>
                  <a:lnTo>
                    <a:pt x="215" y="299"/>
                  </a:lnTo>
                  <a:lnTo>
                    <a:pt x="215" y="299"/>
                  </a:lnTo>
                  <a:lnTo>
                    <a:pt x="213" y="301"/>
                  </a:lnTo>
                  <a:lnTo>
                    <a:pt x="213" y="301"/>
                  </a:lnTo>
                  <a:lnTo>
                    <a:pt x="213" y="301"/>
                  </a:lnTo>
                  <a:lnTo>
                    <a:pt x="213" y="303"/>
                  </a:lnTo>
                  <a:lnTo>
                    <a:pt x="210" y="303"/>
                  </a:lnTo>
                  <a:lnTo>
                    <a:pt x="210" y="303"/>
                  </a:lnTo>
                  <a:lnTo>
                    <a:pt x="210" y="306"/>
                  </a:lnTo>
                  <a:lnTo>
                    <a:pt x="210" y="308"/>
                  </a:lnTo>
                  <a:lnTo>
                    <a:pt x="210" y="308"/>
                  </a:lnTo>
                  <a:lnTo>
                    <a:pt x="206" y="320"/>
                  </a:lnTo>
                  <a:lnTo>
                    <a:pt x="203" y="329"/>
                  </a:lnTo>
                  <a:lnTo>
                    <a:pt x="201" y="341"/>
                  </a:lnTo>
                  <a:lnTo>
                    <a:pt x="201" y="343"/>
                  </a:lnTo>
                  <a:lnTo>
                    <a:pt x="201" y="343"/>
                  </a:lnTo>
                  <a:lnTo>
                    <a:pt x="198" y="346"/>
                  </a:lnTo>
                  <a:lnTo>
                    <a:pt x="198" y="346"/>
                  </a:lnTo>
                  <a:lnTo>
                    <a:pt x="198" y="346"/>
                  </a:lnTo>
                  <a:lnTo>
                    <a:pt x="201" y="353"/>
                  </a:lnTo>
                  <a:lnTo>
                    <a:pt x="201" y="353"/>
                  </a:lnTo>
                  <a:lnTo>
                    <a:pt x="201" y="355"/>
                  </a:lnTo>
                  <a:lnTo>
                    <a:pt x="198" y="360"/>
                  </a:lnTo>
                  <a:lnTo>
                    <a:pt x="198" y="362"/>
                  </a:lnTo>
                  <a:lnTo>
                    <a:pt x="196" y="362"/>
                  </a:lnTo>
                  <a:lnTo>
                    <a:pt x="196" y="362"/>
                  </a:lnTo>
                  <a:lnTo>
                    <a:pt x="196" y="365"/>
                  </a:lnTo>
                  <a:lnTo>
                    <a:pt x="196" y="367"/>
                  </a:lnTo>
                  <a:lnTo>
                    <a:pt x="196" y="370"/>
                  </a:lnTo>
                  <a:lnTo>
                    <a:pt x="196" y="370"/>
                  </a:lnTo>
                  <a:lnTo>
                    <a:pt x="194" y="372"/>
                  </a:lnTo>
                  <a:lnTo>
                    <a:pt x="194" y="372"/>
                  </a:lnTo>
                  <a:lnTo>
                    <a:pt x="194" y="374"/>
                  </a:lnTo>
                  <a:lnTo>
                    <a:pt x="194" y="374"/>
                  </a:lnTo>
                  <a:lnTo>
                    <a:pt x="194" y="374"/>
                  </a:lnTo>
                  <a:lnTo>
                    <a:pt x="194" y="377"/>
                  </a:lnTo>
                  <a:lnTo>
                    <a:pt x="194" y="377"/>
                  </a:lnTo>
                  <a:lnTo>
                    <a:pt x="194" y="377"/>
                  </a:lnTo>
                  <a:lnTo>
                    <a:pt x="194" y="379"/>
                  </a:lnTo>
                  <a:lnTo>
                    <a:pt x="194" y="379"/>
                  </a:lnTo>
                  <a:lnTo>
                    <a:pt x="194" y="381"/>
                  </a:lnTo>
                  <a:lnTo>
                    <a:pt x="191" y="384"/>
                  </a:lnTo>
                  <a:lnTo>
                    <a:pt x="191" y="384"/>
                  </a:lnTo>
                  <a:lnTo>
                    <a:pt x="189" y="384"/>
                  </a:lnTo>
                  <a:lnTo>
                    <a:pt x="189" y="388"/>
                  </a:lnTo>
                  <a:lnTo>
                    <a:pt x="189" y="388"/>
                  </a:lnTo>
                  <a:lnTo>
                    <a:pt x="189" y="391"/>
                  </a:lnTo>
                  <a:lnTo>
                    <a:pt x="189" y="391"/>
                  </a:lnTo>
                  <a:lnTo>
                    <a:pt x="184" y="396"/>
                  </a:lnTo>
                  <a:lnTo>
                    <a:pt x="184" y="396"/>
                  </a:lnTo>
                  <a:lnTo>
                    <a:pt x="184" y="396"/>
                  </a:lnTo>
                  <a:lnTo>
                    <a:pt x="182" y="396"/>
                  </a:lnTo>
                  <a:lnTo>
                    <a:pt x="182" y="398"/>
                  </a:lnTo>
                  <a:lnTo>
                    <a:pt x="182" y="398"/>
                  </a:lnTo>
                  <a:lnTo>
                    <a:pt x="180" y="403"/>
                  </a:lnTo>
                  <a:lnTo>
                    <a:pt x="175" y="410"/>
                  </a:lnTo>
                  <a:lnTo>
                    <a:pt x="175" y="410"/>
                  </a:lnTo>
                  <a:lnTo>
                    <a:pt x="175" y="410"/>
                  </a:lnTo>
                  <a:lnTo>
                    <a:pt x="175" y="412"/>
                  </a:lnTo>
                  <a:lnTo>
                    <a:pt x="175" y="412"/>
                  </a:lnTo>
                  <a:lnTo>
                    <a:pt x="175" y="417"/>
                  </a:lnTo>
                  <a:lnTo>
                    <a:pt x="172" y="417"/>
                  </a:lnTo>
                  <a:lnTo>
                    <a:pt x="172" y="419"/>
                  </a:lnTo>
                  <a:lnTo>
                    <a:pt x="172" y="419"/>
                  </a:lnTo>
                  <a:lnTo>
                    <a:pt x="172" y="422"/>
                  </a:lnTo>
                  <a:lnTo>
                    <a:pt x="172" y="422"/>
                  </a:lnTo>
                  <a:lnTo>
                    <a:pt x="170" y="424"/>
                  </a:lnTo>
                  <a:lnTo>
                    <a:pt x="170" y="429"/>
                  </a:lnTo>
                  <a:lnTo>
                    <a:pt x="168" y="433"/>
                  </a:lnTo>
                  <a:lnTo>
                    <a:pt x="168" y="433"/>
                  </a:lnTo>
                  <a:lnTo>
                    <a:pt x="168" y="436"/>
                  </a:lnTo>
                  <a:lnTo>
                    <a:pt x="165" y="436"/>
                  </a:lnTo>
                  <a:lnTo>
                    <a:pt x="165" y="436"/>
                  </a:lnTo>
                  <a:lnTo>
                    <a:pt x="163" y="436"/>
                  </a:lnTo>
                  <a:lnTo>
                    <a:pt x="163" y="436"/>
                  </a:lnTo>
                  <a:lnTo>
                    <a:pt x="163" y="438"/>
                  </a:lnTo>
                  <a:lnTo>
                    <a:pt x="163" y="438"/>
                  </a:lnTo>
                  <a:lnTo>
                    <a:pt x="163" y="438"/>
                  </a:lnTo>
                  <a:lnTo>
                    <a:pt x="161" y="441"/>
                  </a:lnTo>
                  <a:lnTo>
                    <a:pt x="158" y="441"/>
                  </a:lnTo>
                  <a:lnTo>
                    <a:pt x="158" y="441"/>
                  </a:lnTo>
                  <a:lnTo>
                    <a:pt x="156" y="443"/>
                  </a:lnTo>
                  <a:lnTo>
                    <a:pt x="156" y="443"/>
                  </a:lnTo>
                  <a:lnTo>
                    <a:pt x="156" y="443"/>
                  </a:lnTo>
                  <a:lnTo>
                    <a:pt x="153" y="443"/>
                  </a:lnTo>
                  <a:lnTo>
                    <a:pt x="153" y="443"/>
                  </a:lnTo>
                  <a:lnTo>
                    <a:pt x="151" y="445"/>
                  </a:lnTo>
                  <a:lnTo>
                    <a:pt x="151" y="445"/>
                  </a:lnTo>
                  <a:lnTo>
                    <a:pt x="151" y="445"/>
                  </a:lnTo>
                  <a:lnTo>
                    <a:pt x="149" y="445"/>
                  </a:lnTo>
                  <a:lnTo>
                    <a:pt x="146" y="445"/>
                  </a:lnTo>
                  <a:lnTo>
                    <a:pt x="146" y="448"/>
                  </a:lnTo>
                  <a:lnTo>
                    <a:pt x="146" y="448"/>
                  </a:lnTo>
                  <a:lnTo>
                    <a:pt x="144" y="448"/>
                  </a:lnTo>
                  <a:lnTo>
                    <a:pt x="137" y="450"/>
                  </a:lnTo>
                  <a:lnTo>
                    <a:pt x="130" y="450"/>
                  </a:lnTo>
                  <a:lnTo>
                    <a:pt x="125" y="450"/>
                  </a:lnTo>
                  <a:lnTo>
                    <a:pt x="123" y="450"/>
                  </a:lnTo>
                  <a:lnTo>
                    <a:pt x="123" y="448"/>
                  </a:lnTo>
                  <a:lnTo>
                    <a:pt x="120" y="445"/>
                  </a:lnTo>
                  <a:lnTo>
                    <a:pt x="120" y="445"/>
                  </a:lnTo>
                  <a:lnTo>
                    <a:pt x="116" y="443"/>
                  </a:lnTo>
                  <a:lnTo>
                    <a:pt x="116" y="443"/>
                  </a:lnTo>
                  <a:lnTo>
                    <a:pt x="113" y="443"/>
                  </a:lnTo>
                  <a:lnTo>
                    <a:pt x="113" y="443"/>
                  </a:lnTo>
                  <a:lnTo>
                    <a:pt x="109" y="441"/>
                  </a:lnTo>
                  <a:lnTo>
                    <a:pt x="109" y="441"/>
                  </a:lnTo>
                  <a:lnTo>
                    <a:pt x="106" y="441"/>
                  </a:lnTo>
                  <a:lnTo>
                    <a:pt x="104" y="438"/>
                  </a:lnTo>
                  <a:lnTo>
                    <a:pt x="104" y="436"/>
                  </a:lnTo>
                  <a:lnTo>
                    <a:pt x="101" y="433"/>
                  </a:lnTo>
                  <a:lnTo>
                    <a:pt x="99" y="433"/>
                  </a:lnTo>
                  <a:lnTo>
                    <a:pt x="99" y="433"/>
                  </a:lnTo>
                  <a:lnTo>
                    <a:pt x="97" y="433"/>
                  </a:lnTo>
                  <a:lnTo>
                    <a:pt x="97" y="431"/>
                  </a:lnTo>
                  <a:lnTo>
                    <a:pt x="97" y="431"/>
                  </a:lnTo>
                  <a:lnTo>
                    <a:pt x="94" y="431"/>
                  </a:lnTo>
                  <a:lnTo>
                    <a:pt x="90" y="429"/>
                  </a:lnTo>
                  <a:lnTo>
                    <a:pt x="87" y="429"/>
                  </a:lnTo>
                  <a:lnTo>
                    <a:pt x="87" y="429"/>
                  </a:lnTo>
                  <a:lnTo>
                    <a:pt x="85" y="426"/>
                  </a:lnTo>
                  <a:lnTo>
                    <a:pt x="82" y="422"/>
                  </a:lnTo>
                  <a:lnTo>
                    <a:pt x="82" y="419"/>
                  </a:lnTo>
                  <a:lnTo>
                    <a:pt x="82" y="415"/>
                  </a:lnTo>
                  <a:lnTo>
                    <a:pt x="82" y="412"/>
                  </a:lnTo>
                  <a:lnTo>
                    <a:pt x="82" y="410"/>
                  </a:lnTo>
                  <a:lnTo>
                    <a:pt x="80" y="410"/>
                  </a:lnTo>
                  <a:lnTo>
                    <a:pt x="78" y="407"/>
                  </a:lnTo>
                  <a:lnTo>
                    <a:pt x="78" y="403"/>
                  </a:lnTo>
                  <a:lnTo>
                    <a:pt x="75" y="403"/>
                  </a:lnTo>
                  <a:lnTo>
                    <a:pt x="73" y="403"/>
                  </a:lnTo>
                  <a:lnTo>
                    <a:pt x="68" y="403"/>
                  </a:lnTo>
                  <a:lnTo>
                    <a:pt x="66" y="400"/>
                  </a:lnTo>
                  <a:lnTo>
                    <a:pt x="66" y="400"/>
                  </a:lnTo>
                  <a:lnTo>
                    <a:pt x="61" y="400"/>
                  </a:lnTo>
                  <a:lnTo>
                    <a:pt x="61" y="398"/>
                  </a:lnTo>
                  <a:lnTo>
                    <a:pt x="61" y="398"/>
                  </a:lnTo>
                  <a:lnTo>
                    <a:pt x="59" y="398"/>
                  </a:lnTo>
                  <a:lnTo>
                    <a:pt x="59" y="398"/>
                  </a:lnTo>
                  <a:lnTo>
                    <a:pt x="56" y="396"/>
                  </a:lnTo>
                  <a:lnTo>
                    <a:pt x="56" y="396"/>
                  </a:lnTo>
                  <a:lnTo>
                    <a:pt x="52" y="396"/>
                  </a:lnTo>
                  <a:lnTo>
                    <a:pt x="49" y="396"/>
                  </a:lnTo>
                  <a:lnTo>
                    <a:pt x="47" y="396"/>
                  </a:lnTo>
                  <a:lnTo>
                    <a:pt x="45" y="396"/>
                  </a:lnTo>
                  <a:lnTo>
                    <a:pt x="42" y="393"/>
                  </a:lnTo>
                  <a:lnTo>
                    <a:pt x="40" y="393"/>
                  </a:lnTo>
                  <a:lnTo>
                    <a:pt x="40" y="393"/>
                  </a:lnTo>
                  <a:lnTo>
                    <a:pt x="40" y="393"/>
                  </a:lnTo>
                  <a:lnTo>
                    <a:pt x="37" y="393"/>
                  </a:lnTo>
                  <a:lnTo>
                    <a:pt x="37" y="393"/>
                  </a:lnTo>
                  <a:lnTo>
                    <a:pt x="37" y="393"/>
                  </a:lnTo>
                  <a:lnTo>
                    <a:pt x="35" y="393"/>
                  </a:lnTo>
                  <a:lnTo>
                    <a:pt x="35" y="391"/>
                  </a:lnTo>
                  <a:lnTo>
                    <a:pt x="33" y="391"/>
                  </a:lnTo>
                  <a:lnTo>
                    <a:pt x="33" y="391"/>
                  </a:lnTo>
                  <a:lnTo>
                    <a:pt x="30" y="386"/>
                  </a:lnTo>
                  <a:lnTo>
                    <a:pt x="28" y="386"/>
                  </a:lnTo>
                  <a:lnTo>
                    <a:pt x="26" y="381"/>
                  </a:lnTo>
                  <a:lnTo>
                    <a:pt x="23" y="381"/>
                  </a:lnTo>
                  <a:lnTo>
                    <a:pt x="23" y="384"/>
                  </a:lnTo>
                  <a:lnTo>
                    <a:pt x="23" y="400"/>
                  </a:lnTo>
                  <a:lnTo>
                    <a:pt x="23" y="417"/>
                  </a:lnTo>
                  <a:lnTo>
                    <a:pt x="23" y="433"/>
                  </a:lnTo>
                  <a:lnTo>
                    <a:pt x="21" y="452"/>
                  </a:lnTo>
                  <a:lnTo>
                    <a:pt x="21" y="469"/>
                  </a:lnTo>
                  <a:lnTo>
                    <a:pt x="21" y="486"/>
                  </a:lnTo>
                  <a:lnTo>
                    <a:pt x="19" y="504"/>
                  </a:lnTo>
                  <a:lnTo>
                    <a:pt x="19" y="521"/>
                  </a:lnTo>
                  <a:lnTo>
                    <a:pt x="19" y="538"/>
                  </a:lnTo>
                  <a:lnTo>
                    <a:pt x="19" y="557"/>
                  </a:lnTo>
                  <a:lnTo>
                    <a:pt x="16" y="573"/>
                  </a:lnTo>
                  <a:lnTo>
                    <a:pt x="16" y="590"/>
                  </a:lnTo>
                  <a:lnTo>
                    <a:pt x="16" y="609"/>
                  </a:lnTo>
                  <a:lnTo>
                    <a:pt x="14" y="625"/>
                  </a:lnTo>
                  <a:lnTo>
                    <a:pt x="14" y="642"/>
                  </a:lnTo>
                  <a:lnTo>
                    <a:pt x="14" y="661"/>
                  </a:lnTo>
                  <a:lnTo>
                    <a:pt x="11" y="677"/>
                  </a:lnTo>
                  <a:lnTo>
                    <a:pt x="11" y="694"/>
                  </a:lnTo>
                  <a:lnTo>
                    <a:pt x="11" y="710"/>
                  </a:lnTo>
                  <a:lnTo>
                    <a:pt x="9" y="729"/>
                  </a:lnTo>
                  <a:lnTo>
                    <a:pt x="9" y="746"/>
                  </a:lnTo>
                  <a:lnTo>
                    <a:pt x="9" y="763"/>
                  </a:lnTo>
                  <a:lnTo>
                    <a:pt x="7" y="782"/>
                  </a:lnTo>
                  <a:lnTo>
                    <a:pt x="7" y="798"/>
                  </a:lnTo>
                  <a:lnTo>
                    <a:pt x="7" y="815"/>
                  </a:lnTo>
                  <a:lnTo>
                    <a:pt x="4" y="834"/>
                  </a:lnTo>
                  <a:lnTo>
                    <a:pt x="4" y="850"/>
                  </a:lnTo>
                  <a:lnTo>
                    <a:pt x="4" y="867"/>
                  </a:lnTo>
                  <a:lnTo>
                    <a:pt x="2" y="886"/>
                  </a:lnTo>
                  <a:lnTo>
                    <a:pt x="2" y="902"/>
                  </a:lnTo>
                  <a:lnTo>
                    <a:pt x="0" y="919"/>
                  </a:lnTo>
                  <a:lnTo>
                    <a:pt x="0" y="938"/>
                  </a:lnTo>
                  <a:lnTo>
                    <a:pt x="151" y="938"/>
                  </a:lnTo>
                  <a:lnTo>
                    <a:pt x="149" y="959"/>
                  </a:lnTo>
                  <a:lnTo>
                    <a:pt x="149" y="980"/>
                  </a:lnTo>
                  <a:lnTo>
                    <a:pt x="146" y="1002"/>
                  </a:lnTo>
                  <a:lnTo>
                    <a:pt x="144" y="1025"/>
                  </a:lnTo>
                  <a:lnTo>
                    <a:pt x="144" y="1047"/>
                  </a:lnTo>
                  <a:lnTo>
                    <a:pt x="142" y="1068"/>
                  </a:lnTo>
                  <a:lnTo>
                    <a:pt x="139" y="1092"/>
                  </a:lnTo>
                  <a:lnTo>
                    <a:pt x="139" y="1113"/>
                  </a:lnTo>
                  <a:lnTo>
                    <a:pt x="535" y="1113"/>
                  </a:lnTo>
                  <a:lnTo>
                    <a:pt x="537" y="1113"/>
                  </a:lnTo>
                  <a:lnTo>
                    <a:pt x="537" y="1111"/>
                  </a:lnTo>
                  <a:lnTo>
                    <a:pt x="539" y="1111"/>
                  </a:lnTo>
                  <a:lnTo>
                    <a:pt x="539" y="1111"/>
                  </a:lnTo>
                  <a:lnTo>
                    <a:pt x="542" y="1108"/>
                  </a:lnTo>
                  <a:lnTo>
                    <a:pt x="542" y="1108"/>
                  </a:lnTo>
                  <a:lnTo>
                    <a:pt x="542" y="1106"/>
                  </a:lnTo>
                  <a:lnTo>
                    <a:pt x="542" y="1103"/>
                  </a:lnTo>
                  <a:lnTo>
                    <a:pt x="544" y="1103"/>
                  </a:lnTo>
                  <a:lnTo>
                    <a:pt x="544" y="1103"/>
                  </a:lnTo>
                  <a:lnTo>
                    <a:pt x="546" y="1103"/>
                  </a:lnTo>
                  <a:lnTo>
                    <a:pt x="546" y="1101"/>
                  </a:lnTo>
                  <a:lnTo>
                    <a:pt x="549" y="1101"/>
                  </a:lnTo>
                  <a:lnTo>
                    <a:pt x="549" y="1101"/>
                  </a:lnTo>
                  <a:lnTo>
                    <a:pt x="549" y="1101"/>
                  </a:lnTo>
                  <a:lnTo>
                    <a:pt x="549" y="1099"/>
                  </a:lnTo>
                  <a:lnTo>
                    <a:pt x="551" y="1099"/>
                  </a:lnTo>
                  <a:lnTo>
                    <a:pt x="551" y="1099"/>
                  </a:lnTo>
                  <a:lnTo>
                    <a:pt x="551" y="1099"/>
                  </a:lnTo>
                  <a:lnTo>
                    <a:pt x="551" y="1099"/>
                  </a:lnTo>
                  <a:lnTo>
                    <a:pt x="553" y="1099"/>
                  </a:lnTo>
                  <a:lnTo>
                    <a:pt x="558" y="1094"/>
                  </a:lnTo>
                  <a:lnTo>
                    <a:pt x="558" y="1094"/>
                  </a:lnTo>
                  <a:lnTo>
                    <a:pt x="561" y="1094"/>
                  </a:lnTo>
                  <a:lnTo>
                    <a:pt x="561" y="1094"/>
                  </a:lnTo>
                  <a:lnTo>
                    <a:pt x="563" y="1089"/>
                  </a:lnTo>
                  <a:lnTo>
                    <a:pt x="563" y="1089"/>
                  </a:lnTo>
                  <a:lnTo>
                    <a:pt x="568" y="1087"/>
                  </a:lnTo>
                  <a:lnTo>
                    <a:pt x="570" y="1087"/>
                  </a:lnTo>
                  <a:lnTo>
                    <a:pt x="570" y="1087"/>
                  </a:lnTo>
                  <a:lnTo>
                    <a:pt x="570" y="1089"/>
                  </a:lnTo>
                  <a:lnTo>
                    <a:pt x="570" y="1089"/>
                  </a:lnTo>
                  <a:lnTo>
                    <a:pt x="572" y="1089"/>
                  </a:lnTo>
                  <a:lnTo>
                    <a:pt x="572" y="1089"/>
                  </a:lnTo>
                  <a:lnTo>
                    <a:pt x="575" y="1089"/>
                  </a:lnTo>
                  <a:lnTo>
                    <a:pt x="575" y="1092"/>
                  </a:lnTo>
                  <a:lnTo>
                    <a:pt x="575" y="1089"/>
                  </a:lnTo>
                  <a:lnTo>
                    <a:pt x="577" y="1089"/>
                  </a:lnTo>
                  <a:lnTo>
                    <a:pt x="577" y="1089"/>
                  </a:lnTo>
                  <a:lnTo>
                    <a:pt x="582" y="1089"/>
                  </a:lnTo>
                  <a:lnTo>
                    <a:pt x="584" y="1089"/>
                  </a:lnTo>
                  <a:lnTo>
                    <a:pt x="587" y="1089"/>
                  </a:lnTo>
                  <a:lnTo>
                    <a:pt x="589" y="1089"/>
                  </a:lnTo>
                  <a:lnTo>
                    <a:pt x="589" y="1089"/>
                  </a:lnTo>
                  <a:lnTo>
                    <a:pt x="591" y="1089"/>
                  </a:lnTo>
                  <a:lnTo>
                    <a:pt x="591" y="1089"/>
                  </a:lnTo>
                  <a:lnTo>
                    <a:pt x="594" y="1087"/>
                  </a:lnTo>
                  <a:lnTo>
                    <a:pt x="598" y="1087"/>
                  </a:lnTo>
                  <a:lnTo>
                    <a:pt x="598" y="1087"/>
                  </a:lnTo>
                  <a:lnTo>
                    <a:pt x="601" y="1087"/>
                  </a:lnTo>
                  <a:lnTo>
                    <a:pt x="603" y="1087"/>
                  </a:lnTo>
                  <a:lnTo>
                    <a:pt x="603" y="1087"/>
                  </a:lnTo>
                  <a:lnTo>
                    <a:pt x="606" y="1085"/>
                  </a:lnTo>
                  <a:lnTo>
                    <a:pt x="606" y="1087"/>
                  </a:lnTo>
                  <a:lnTo>
                    <a:pt x="608" y="1087"/>
                  </a:lnTo>
                  <a:lnTo>
                    <a:pt x="610" y="1092"/>
                  </a:lnTo>
                  <a:lnTo>
                    <a:pt x="613" y="1092"/>
                  </a:lnTo>
                  <a:lnTo>
                    <a:pt x="613" y="1092"/>
                  </a:lnTo>
                  <a:lnTo>
                    <a:pt x="620" y="1094"/>
                  </a:lnTo>
                  <a:lnTo>
                    <a:pt x="622" y="1092"/>
                  </a:lnTo>
                  <a:lnTo>
                    <a:pt x="627" y="1092"/>
                  </a:lnTo>
                  <a:lnTo>
                    <a:pt x="629" y="1092"/>
                  </a:lnTo>
                  <a:lnTo>
                    <a:pt x="632" y="1092"/>
                  </a:lnTo>
                  <a:lnTo>
                    <a:pt x="632" y="1094"/>
                  </a:lnTo>
                  <a:lnTo>
                    <a:pt x="634" y="1094"/>
                  </a:lnTo>
                  <a:lnTo>
                    <a:pt x="636" y="1094"/>
                  </a:lnTo>
                  <a:lnTo>
                    <a:pt x="636" y="1096"/>
                  </a:lnTo>
                  <a:lnTo>
                    <a:pt x="636" y="1096"/>
                  </a:lnTo>
                  <a:lnTo>
                    <a:pt x="639" y="1096"/>
                  </a:lnTo>
                  <a:lnTo>
                    <a:pt x="639" y="1096"/>
                  </a:lnTo>
                  <a:lnTo>
                    <a:pt x="641" y="1096"/>
                  </a:lnTo>
                  <a:lnTo>
                    <a:pt x="641" y="1096"/>
                  </a:lnTo>
                  <a:lnTo>
                    <a:pt x="641" y="1099"/>
                  </a:lnTo>
                  <a:lnTo>
                    <a:pt x="641" y="1101"/>
                  </a:lnTo>
                  <a:lnTo>
                    <a:pt x="641" y="1101"/>
                  </a:lnTo>
                  <a:lnTo>
                    <a:pt x="641" y="1103"/>
                  </a:lnTo>
                  <a:lnTo>
                    <a:pt x="641" y="1103"/>
                  </a:lnTo>
                  <a:lnTo>
                    <a:pt x="643" y="1103"/>
                  </a:lnTo>
                  <a:lnTo>
                    <a:pt x="646" y="1103"/>
                  </a:lnTo>
                  <a:lnTo>
                    <a:pt x="646" y="1103"/>
                  </a:lnTo>
                  <a:lnTo>
                    <a:pt x="646" y="1103"/>
                  </a:lnTo>
                  <a:lnTo>
                    <a:pt x="648" y="1106"/>
                  </a:lnTo>
                  <a:lnTo>
                    <a:pt x="653" y="1108"/>
                  </a:lnTo>
                  <a:lnTo>
                    <a:pt x="653" y="1113"/>
                  </a:lnTo>
                  <a:lnTo>
                    <a:pt x="653" y="1113"/>
                  </a:lnTo>
                  <a:lnTo>
                    <a:pt x="653" y="1113"/>
                  </a:lnTo>
                  <a:lnTo>
                    <a:pt x="653" y="1113"/>
                  </a:lnTo>
                  <a:lnTo>
                    <a:pt x="653" y="1115"/>
                  </a:lnTo>
                  <a:lnTo>
                    <a:pt x="653" y="1115"/>
                  </a:lnTo>
                  <a:lnTo>
                    <a:pt x="653" y="1115"/>
                  </a:lnTo>
                  <a:lnTo>
                    <a:pt x="653" y="1118"/>
                  </a:lnTo>
                  <a:lnTo>
                    <a:pt x="653" y="1120"/>
                  </a:lnTo>
                  <a:lnTo>
                    <a:pt x="653" y="1120"/>
                  </a:lnTo>
                  <a:lnTo>
                    <a:pt x="653" y="1120"/>
                  </a:lnTo>
                  <a:lnTo>
                    <a:pt x="653" y="1120"/>
                  </a:lnTo>
                  <a:lnTo>
                    <a:pt x="653" y="1122"/>
                  </a:lnTo>
                  <a:lnTo>
                    <a:pt x="653" y="1122"/>
                  </a:lnTo>
                  <a:lnTo>
                    <a:pt x="655" y="1122"/>
                  </a:lnTo>
                  <a:lnTo>
                    <a:pt x="655" y="1122"/>
                  </a:lnTo>
                  <a:lnTo>
                    <a:pt x="655" y="1122"/>
                  </a:lnTo>
                  <a:lnTo>
                    <a:pt x="658" y="1122"/>
                  </a:lnTo>
                  <a:lnTo>
                    <a:pt x="658" y="1122"/>
                  </a:lnTo>
                  <a:lnTo>
                    <a:pt x="658" y="1120"/>
                  </a:lnTo>
                  <a:lnTo>
                    <a:pt x="658" y="1120"/>
                  </a:lnTo>
                  <a:lnTo>
                    <a:pt x="660" y="1120"/>
                  </a:lnTo>
                  <a:lnTo>
                    <a:pt x="660" y="1120"/>
                  </a:lnTo>
                  <a:lnTo>
                    <a:pt x="660" y="1120"/>
                  </a:lnTo>
                  <a:lnTo>
                    <a:pt x="660" y="1118"/>
                  </a:lnTo>
                  <a:lnTo>
                    <a:pt x="660" y="1118"/>
                  </a:lnTo>
                  <a:lnTo>
                    <a:pt x="662" y="1118"/>
                  </a:lnTo>
                  <a:lnTo>
                    <a:pt x="662" y="1115"/>
                  </a:lnTo>
                  <a:lnTo>
                    <a:pt x="662" y="1115"/>
                  </a:lnTo>
                  <a:lnTo>
                    <a:pt x="662" y="1115"/>
                  </a:lnTo>
                  <a:lnTo>
                    <a:pt x="662" y="1113"/>
                  </a:lnTo>
                  <a:lnTo>
                    <a:pt x="665" y="1111"/>
                  </a:lnTo>
                  <a:lnTo>
                    <a:pt x="665" y="1111"/>
                  </a:lnTo>
                  <a:lnTo>
                    <a:pt x="665" y="1111"/>
                  </a:lnTo>
                  <a:lnTo>
                    <a:pt x="665" y="1111"/>
                  </a:lnTo>
                  <a:lnTo>
                    <a:pt x="667" y="1111"/>
                  </a:lnTo>
                  <a:lnTo>
                    <a:pt x="667" y="1111"/>
                  </a:lnTo>
                  <a:lnTo>
                    <a:pt x="667" y="1111"/>
                  </a:lnTo>
                  <a:lnTo>
                    <a:pt x="667" y="1111"/>
                  </a:lnTo>
                  <a:lnTo>
                    <a:pt x="667" y="1108"/>
                  </a:lnTo>
                  <a:lnTo>
                    <a:pt x="667" y="1108"/>
                  </a:lnTo>
                  <a:lnTo>
                    <a:pt x="669" y="1108"/>
                  </a:lnTo>
                  <a:lnTo>
                    <a:pt x="669" y="1108"/>
                  </a:lnTo>
                  <a:lnTo>
                    <a:pt x="669" y="1108"/>
                  </a:lnTo>
                  <a:lnTo>
                    <a:pt x="669" y="1108"/>
                  </a:lnTo>
                  <a:lnTo>
                    <a:pt x="672" y="1108"/>
                  </a:lnTo>
                  <a:lnTo>
                    <a:pt x="672" y="1106"/>
                  </a:lnTo>
                  <a:lnTo>
                    <a:pt x="674" y="1106"/>
                  </a:lnTo>
                  <a:lnTo>
                    <a:pt x="674" y="1106"/>
                  </a:lnTo>
                  <a:lnTo>
                    <a:pt x="674" y="1106"/>
                  </a:lnTo>
                  <a:lnTo>
                    <a:pt x="674" y="1106"/>
                  </a:lnTo>
                  <a:lnTo>
                    <a:pt x="677" y="1111"/>
                  </a:lnTo>
                  <a:lnTo>
                    <a:pt x="677" y="1111"/>
                  </a:lnTo>
                  <a:lnTo>
                    <a:pt x="677" y="1111"/>
                  </a:lnTo>
                  <a:lnTo>
                    <a:pt x="677" y="1111"/>
                  </a:lnTo>
                  <a:lnTo>
                    <a:pt x="677" y="1111"/>
                  </a:lnTo>
                  <a:lnTo>
                    <a:pt x="677" y="1111"/>
                  </a:lnTo>
                  <a:lnTo>
                    <a:pt x="677" y="1111"/>
                  </a:lnTo>
                  <a:lnTo>
                    <a:pt x="677" y="1111"/>
                  </a:lnTo>
                  <a:lnTo>
                    <a:pt x="679" y="1111"/>
                  </a:lnTo>
                  <a:lnTo>
                    <a:pt x="679" y="1111"/>
                  </a:lnTo>
                  <a:lnTo>
                    <a:pt x="679" y="1111"/>
                  </a:lnTo>
                  <a:lnTo>
                    <a:pt x="679" y="1111"/>
                  </a:lnTo>
                  <a:lnTo>
                    <a:pt x="679" y="1111"/>
                  </a:lnTo>
                  <a:lnTo>
                    <a:pt x="679" y="1108"/>
                  </a:lnTo>
                  <a:lnTo>
                    <a:pt x="679" y="1108"/>
                  </a:lnTo>
                  <a:lnTo>
                    <a:pt x="679" y="1108"/>
                  </a:lnTo>
                  <a:lnTo>
                    <a:pt x="681" y="1108"/>
                  </a:lnTo>
                  <a:lnTo>
                    <a:pt x="681" y="1108"/>
                  </a:lnTo>
                  <a:lnTo>
                    <a:pt x="681" y="1108"/>
                  </a:lnTo>
                  <a:lnTo>
                    <a:pt x="681" y="1108"/>
                  </a:lnTo>
                  <a:lnTo>
                    <a:pt x="681" y="1108"/>
                  </a:lnTo>
                  <a:lnTo>
                    <a:pt x="684" y="1108"/>
                  </a:lnTo>
                  <a:lnTo>
                    <a:pt x="684" y="1108"/>
                  </a:lnTo>
                  <a:lnTo>
                    <a:pt x="684" y="1108"/>
                  </a:lnTo>
                  <a:lnTo>
                    <a:pt x="684" y="1108"/>
                  </a:lnTo>
                  <a:lnTo>
                    <a:pt x="686" y="1108"/>
                  </a:lnTo>
                  <a:lnTo>
                    <a:pt x="686" y="1108"/>
                  </a:lnTo>
                  <a:lnTo>
                    <a:pt x="686" y="1108"/>
                  </a:lnTo>
                  <a:lnTo>
                    <a:pt x="688" y="1108"/>
                  </a:lnTo>
                  <a:lnTo>
                    <a:pt x="688" y="1108"/>
                  </a:lnTo>
                  <a:lnTo>
                    <a:pt x="688" y="1108"/>
                  </a:lnTo>
                  <a:lnTo>
                    <a:pt x="688" y="1108"/>
                  </a:lnTo>
                  <a:lnTo>
                    <a:pt x="688" y="1106"/>
                  </a:lnTo>
                  <a:lnTo>
                    <a:pt x="688" y="1106"/>
                  </a:lnTo>
                  <a:lnTo>
                    <a:pt x="688" y="1106"/>
                  </a:lnTo>
                  <a:lnTo>
                    <a:pt x="688" y="1106"/>
                  </a:lnTo>
                  <a:lnTo>
                    <a:pt x="688" y="1106"/>
                  </a:lnTo>
                  <a:lnTo>
                    <a:pt x="688" y="1103"/>
                  </a:lnTo>
                  <a:lnTo>
                    <a:pt x="688" y="1103"/>
                  </a:lnTo>
                  <a:lnTo>
                    <a:pt x="691" y="1103"/>
                  </a:lnTo>
                  <a:lnTo>
                    <a:pt x="691" y="1101"/>
                  </a:lnTo>
                  <a:lnTo>
                    <a:pt x="691" y="1101"/>
                  </a:lnTo>
                  <a:lnTo>
                    <a:pt x="691" y="1099"/>
                  </a:lnTo>
                  <a:lnTo>
                    <a:pt x="691" y="1099"/>
                  </a:lnTo>
                  <a:lnTo>
                    <a:pt x="691" y="1096"/>
                  </a:lnTo>
                  <a:lnTo>
                    <a:pt x="691" y="1096"/>
                  </a:lnTo>
                  <a:lnTo>
                    <a:pt x="691" y="1096"/>
                  </a:lnTo>
                  <a:lnTo>
                    <a:pt x="691" y="1096"/>
                  </a:lnTo>
                  <a:lnTo>
                    <a:pt x="693" y="1096"/>
                  </a:lnTo>
                  <a:lnTo>
                    <a:pt x="693" y="1096"/>
                  </a:lnTo>
                  <a:lnTo>
                    <a:pt x="693" y="1094"/>
                  </a:lnTo>
                  <a:lnTo>
                    <a:pt x="691" y="1094"/>
                  </a:lnTo>
                  <a:lnTo>
                    <a:pt x="691" y="1092"/>
                  </a:lnTo>
                  <a:lnTo>
                    <a:pt x="688" y="1092"/>
                  </a:lnTo>
                  <a:lnTo>
                    <a:pt x="688" y="1092"/>
                  </a:lnTo>
                  <a:lnTo>
                    <a:pt x="688" y="1092"/>
                  </a:lnTo>
                  <a:lnTo>
                    <a:pt x="688" y="1089"/>
                  </a:lnTo>
                  <a:lnTo>
                    <a:pt x="688" y="1089"/>
                  </a:lnTo>
                  <a:lnTo>
                    <a:pt x="688" y="1089"/>
                  </a:lnTo>
                  <a:lnTo>
                    <a:pt x="688" y="1087"/>
                  </a:lnTo>
                  <a:lnTo>
                    <a:pt x="688" y="1087"/>
                  </a:lnTo>
                  <a:lnTo>
                    <a:pt x="688" y="1087"/>
                  </a:lnTo>
                  <a:lnTo>
                    <a:pt x="688" y="1087"/>
                  </a:lnTo>
                  <a:lnTo>
                    <a:pt x="688" y="1085"/>
                  </a:lnTo>
                  <a:lnTo>
                    <a:pt x="688" y="1085"/>
                  </a:lnTo>
                  <a:lnTo>
                    <a:pt x="688" y="1085"/>
                  </a:lnTo>
                  <a:lnTo>
                    <a:pt x="688" y="1085"/>
                  </a:lnTo>
                  <a:lnTo>
                    <a:pt x="691" y="1085"/>
                  </a:lnTo>
                  <a:lnTo>
                    <a:pt x="691" y="1085"/>
                  </a:lnTo>
                  <a:lnTo>
                    <a:pt x="691" y="1085"/>
                  </a:lnTo>
                  <a:lnTo>
                    <a:pt x="693" y="1085"/>
                  </a:lnTo>
                  <a:lnTo>
                    <a:pt x="693" y="1082"/>
                  </a:lnTo>
                  <a:lnTo>
                    <a:pt x="698" y="1080"/>
                  </a:lnTo>
                  <a:lnTo>
                    <a:pt x="698" y="1080"/>
                  </a:lnTo>
                  <a:lnTo>
                    <a:pt x="700" y="1080"/>
                  </a:lnTo>
                  <a:lnTo>
                    <a:pt x="700" y="1080"/>
                  </a:lnTo>
                  <a:lnTo>
                    <a:pt x="703" y="1080"/>
                  </a:lnTo>
                  <a:lnTo>
                    <a:pt x="703" y="1080"/>
                  </a:lnTo>
                  <a:lnTo>
                    <a:pt x="703" y="1080"/>
                  </a:lnTo>
                  <a:lnTo>
                    <a:pt x="703" y="1080"/>
                  </a:lnTo>
                  <a:lnTo>
                    <a:pt x="705" y="1077"/>
                  </a:lnTo>
                  <a:lnTo>
                    <a:pt x="705" y="1077"/>
                  </a:lnTo>
                  <a:lnTo>
                    <a:pt x="705" y="1077"/>
                  </a:lnTo>
                  <a:lnTo>
                    <a:pt x="707" y="1077"/>
                  </a:lnTo>
                  <a:lnTo>
                    <a:pt x="710" y="1077"/>
                  </a:lnTo>
                  <a:lnTo>
                    <a:pt x="710" y="1075"/>
                  </a:lnTo>
                  <a:lnTo>
                    <a:pt x="712" y="1075"/>
                  </a:lnTo>
                  <a:lnTo>
                    <a:pt x="712" y="1075"/>
                  </a:lnTo>
                  <a:lnTo>
                    <a:pt x="712" y="1075"/>
                  </a:lnTo>
                  <a:lnTo>
                    <a:pt x="712" y="1075"/>
                  </a:lnTo>
                  <a:lnTo>
                    <a:pt x="712" y="1073"/>
                  </a:lnTo>
                  <a:lnTo>
                    <a:pt x="712" y="1073"/>
                  </a:lnTo>
                  <a:lnTo>
                    <a:pt x="714" y="1073"/>
                  </a:lnTo>
                  <a:lnTo>
                    <a:pt x="714" y="1070"/>
                  </a:lnTo>
                  <a:lnTo>
                    <a:pt x="717" y="1070"/>
                  </a:lnTo>
                  <a:lnTo>
                    <a:pt x="717" y="1070"/>
                  </a:lnTo>
                  <a:lnTo>
                    <a:pt x="717" y="1070"/>
                  </a:lnTo>
                  <a:lnTo>
                    <a:pt x="717" y="1070"/>
                  </a:lnTo>
                  <a:lnTo>
                    <a:pt x="717" y="1070"/>
                  </a:lnTo>
                  <a:lnTo>
                    <a:pt x="719" y="1070"/>
                  </a:lnTo>
                  <a:lnTo>
                    <a:pt x="719" y="1073"/>
                  </a:lnTo>
                  <a:lnTo>
                    <a:pt x="719" y="1073"/>
                  </a:lnTo>
                  <a:lnTo>
                    <a:pt x="719" y="1073"/>
                  </a:lnTo>
                  <a:lnTo>
                    <a:pt x="719" y="1073"/>
                  </a:lnTo>
                  <a:lnTo>
                    <a:pt x="719" y="1073"/>
                  </a:lnTo>
                  <a:lnTo>
                    <a:pt x="719" y="1073"/>
                  </a:lnTo>
                  <a:lnTo>
                    <a:pt x="719" y="1073"/>
                  </a:lnTo>
                  <a:lnTo>
                    <a:pt x="719" y="1073"/>
                  </a:lnTo>
                  <a:lnTo>
                    <a:pt x="719" y="1073"/>
                  </a:lnTo>
                  <a:lnTo>
                    <a:pt x="719" y="1073"/>
                  </a:lnTo>
                  <a:lnTo>
                    <a:pt x="722" y="1073"/>
                  </a:lnTo>
                  <a:lnTo>
                    <a:pt x="722" y="1073"/>
                  </a:lnTo>
                  <a:lnTo>
                    <a:pt x="722" y="1073"/>
                  </a:lnTo>
                  <a:lnTo>
                    <a:pt x="722" y="1073"/>
                  </a:lnTo>
                  <a:lnTo>
                    <a:pt x="722" y="1073"/>
                  </a:lnTo>
                  <a:lnTo>
                    <a:pt x="722" y="1073"/>
                  </a:lnTo>
                  <a:lnTo>
                    <a:pt x="722" y="1070"/>
                  </a:lnTo>
                  <a:lnTo>
                    <a:pt x="722" y="1070"/>
                  </a:lnTo>
                  <a:lnTo>
                    <a:pt x="722" y="1070"/>
                  </a:lnTo>
                  <a:lnTo>
                    <a:pt x="724" y="1073"/>
                  </a:lnTo>
                  <a:lnTo>
                    <a:pt x="724" y="1073"/>
                  </a:lnTo>
                  <a:lnTo>
                    <a:pt x="729" y="1075"/>
                  </a:lnTo>
                  <a:lnTo>
                    <a:pt x="729" y="1075"/>
                  </a:lnTo>
                  <a:lnTo>
                    <a:pt x="729" y="1075"/>
                  </a:lnTo>
                  <a:lnTo>
                    <a:pt x="731" y="1075"/>
                  </a:lnTo>
                  <a:lnTo>
                    <a:pt x="731" y="1075"/>
                  </a:lnTo>
                  <a:lnTo>
                    <a:pt x="731" y="1075"/>
                  </a:lnTo>
                  <a:lnTo>
                    <a:pt x="733" y="1075"/>
                  </a:lnTo>
                  <a:lnTo>
                    <a:pt x="733" y="1073"/>
                  </a:lnTo>
                  <a:lnTo>
                    <a:pt x="733" y="1073"/>
                  </a:lnTo>
                  <a:lnTo>
                    <a:pt x="733" y="1073"/>
                  </a:lnTo>
                  <a:lnTo>
                    <a:pt x="733" y="1073"/>
                  </a:lnTo>
                  <a:lnTo>
                    <a:pt x="736" y="1073"/>
                  </a:lnTo>
                  <a:lnTo>
                    <a:pt x="736" y="1073"/>
                  </a:lnTo>
                  <a:lnTo>
                    <a:pt x="738" y="1075"/>
                  </a:lnTo>
                  <a:lnTo>
                    <a:pt x="738" y="1075"/>
                  </a:lnTo>
                  <a:lnTo>
                    <a:pt x="740" y="1075"/>
                  </a:lnTo>
                  <a:lnTo>
                    <a:pt x="740" y="1075"/>
                  </a:lnTo>
                  <a:lnTo>
                    <a:pt x="740" y="1075"/>
                  </a:lnTo>
                  <a:lnTo>
                    <a:pt x="745" y="1075"/>
                  </a:lnTo>
                  <a:lnTo>
                    <a:pt x="745" y="1075"/>
                  </a:lnTo>
                  <a:lnTo>
                    <a:pt x="745" y="1075"/>
                  </a:lnTo>
                  <a:lnTo>
                    <a:pt x="745" y="1075"/>
                  </a:lnTo>
                  <a:lnTo>
                    <a:pt x="745" y="1075"/>
                  </a:lnTo>
                  <a:lnTo>
                    <a:pt x="745" y="1075"/>
                  </a:lnTo>
                  <a:lnTo>
                    <a:pt x="748" y="1075"/>
                  </a:lnTo>
                  <a:lnTo>
                    <a:pt x="748" y="1075"/>
                  </a:lnTo>
                  <a:lnTo>
                    <a:pt x="750" y="1073"/>
                  </a:lnTo>
                  <a:lnTo>
                    <a:pt x="750" y="1073"/>
                  </a:lnTo>
                  <a:lnTo>
                    <a:pt x="750" y="1073"/>
                  </a:lnTo>
                  <a:lnTo>
                    <a:pt x="750" y="1073"/>
                  </a:lnTo>
                  <a:lnTo>
                    <a:pt x="750" y="1070"/>
                  </a:lnTo>
                  <a:lnTo>
                    <a:pt x="750" y="1070"/>
                  </a:lnTo>
                  <a:lnTo>
                    <a:pt x="750" y="1070"/>
                  </a:lnTo>
                  <a:lnTo>
                    <a:pt x="752" y="1070"/>
                  </a:lnTo>
                  <a:lnTo>
                    <a:pt x="752" y="1070"/>
                  </a:lnTo>
                  <a:lnTo>
                    <a:pt x="757" y="1068"/>
                  </a:lnTo>
                  <a:lnTo>
                    <a:pt x="757" y="1068"/>
                  </a:lnTo>
                  <a:lnTo>
                    <a:pt x="759" y="1068"/>
                  </a:lnTo>
                  <a:lnTo>
                    <a:pt x="762" y="1068"/>
                  </a:lnTo>
                  <a:lnTo>
                    <a:pt x="767" y="1066"/>
                  </a:lnTo>
                  <a:lnTo>
                    <a:pt x="767" y="1063"/>
                  </a:lnTo>
                  <a:lnTo>
                    <a:pt x="767" y="1063"/>
                  </a:lnTo>
                  <a:lnTo>
                    <a:pt x="767" y="1063"/>
                  </a:lnTo>
                  <a:lnTo>
                    <a:pt x="767" y="1061"/>
                  </a:lnTo>
                  <a:close/>
                  <a:moveTo>
                    <a:pt x="248" y="40"/>
                  </a:moveTo>
                  <a:lnTo>
                    <a:pt x="248" y="43"/>
                  </a:lnTo>
                  <a:lnTo>
                    <a:pt x="248" y="43"/>
                  </a:lnTo>
                  <a:lnTo>
                    <a:pt x="251" y="43"/>
                  </a:lnTo>
                  <a:lnTo>
                    <a:pt x="251" y="43"/>
                  </a:lnTo>
                  <a:lnTo>
                    <a:pt x="251" y="43"/>
                  </a:lnTo>
                  <a:lnTo>
                    <a:pt x="251" y="40"/>
                  </a:lnTo>
                  <a:lnTo>
                    <a:pt x="253" y="40"/>
                  </a:lnTo>
                  <a:lnTo>
                    <a:pt x="253" y="40"/>
                  </a:lnTo>
                  <a:lnTo>
                    <a:pt x="253" y="40"/>
                  </a:lnTo>
                  <a:lnTo>
                    <a:pt x="255" y="40"/>
                  </a:lnTo>
                  <a:lnTo>
                    <a:pt x="255" y="40"/>
                  </a:lnTo>
                  <a:lnTo>
                    <a:pt x="255" y="40"/>
                  </a:lnTo>
                  <a:lnTo>
                    <a:pt x="255" y="40"/>
                  </a:lnTo>
                  <a:lnTo>
                    <a:pt x="255" y="38"/>
                  </a:lnTo>
                  <a:lnTo>
                    <a:pt x="255" y="38"/>
                  </a:lnTo>
                  <a:lnTo>
                    <a:pt x="253" y="38"/>
                  </a:lnTo>
                  <a:lnTo>
                    <a:pt x="253" y="33"/>
                  </a:lnTo>
                  <a:lnTo>
                    <a:pt x="253" y="33"/>
                  </a:lnTo>
                  <a:lnTo>
                    <a:pt x="251" y="33"/>
                  </a:lnTo>
                  <a:lnTo>
                    <a:pt x="251" y="33"/>
                  </a:lnTo>
                  <a:lnTo>
                    <a:pt x="251" y="33"/>
                  </a:lnTo>
                  <a:lnTo>
                    <a:pt x="251" y="33"/>
                  </a:lnTo>
                  <a:lnTo>
                    <a:pt x="248" y="36"/>
                  </a:lnTo>
                  <a:lnTo>
                    <a:pt x="248" y="36"/>
                  </a:lnTo>
                  <a:lnTo>
                    <a:pt x="248" y="36"/>
                  </a:lnTo>
                  <a:lnTo>
                    <a:pt x="248" y="36"/>
                  </a:lnTo>
                  <a:lnTo>
                    <a:pt x="248" y="36"/>
                  </a:lnTo>
                  <a:lnTo>
                    <a:pt x="248" y="36"/>
                  </a:lnTo>
                  <a:lnTo>
                    <a:pt x="248" y="36"/>
                  </a:lnTo>
                  <a:lnTo>
                    <a:pt x="246" y="36"/>
                  </a:lnTo>
                  <a:lnTo>
                    <a:pt x="246" y="38"/>
                  </a:lnTo>
                  <a:lnTo>
                    <a:pt x="248" y="40"/>
                  </a:lnTo>
                  <a:lnTo>
                    <a:pt x="248" y="40"/>
                  </a:lnTo>
                  <a:close/>
                  <a:moveTo>
                    <a:pt x="255" y="31"/>
                  </a:moveTo>
                  <a:lnTo>
                    <a:pt x="253" y="33"/>
                  </a:lnTo>
                  <a:lnTo>
                    <a:pt x="253" y="36"/>
                  </a:lnTo>
                  <a:lnTo>
                    <a:pt x="255" y="36"/>
                  </a:lnTo>
                  <a:lnTo>
                    <a:pt x="258" y="36"/>
                  </a:lnTo>
                  <a:lnTo>
                    <a:pt x="258" y="33"/>
                  </a:lnTo>
                  <a:lnTo>
                    <a:pt x="258" y="33"/>
                  </a:lnTo>
                  <a:lnTo>
                    <a:pt x="255" y="31"/>
                  </a:lnTo>
                  <a:lnTo>
                    <a:pt x="255" y="31"/>
                  </a:lnTo>
                  <a:close/>
                  <a:moveTo>
                    <a:pt x="251" y="10"/>
                  </a:moveTo>
                  <a:lnTo>
                    <a:pt x="253" y="12"/>
                  </a:lnTo>
                  <a:lnTo>
                    <a:pt x="253" y="12"/>
                  </a:lnTo>
                  <a:lnTo>
                    <a:pt x="253" y="12"/>
                  </a:lnTo>
                  <a:lnTo>
                    <a:pt x="253" y="12"/>
                  </a:lnTo>
                  <a:lnTo>
                    <a:pt x="255" y="12"/>
                  </a:lnTo>
                  <a:lnTo>
                    <a:pt x="255" y="12"/>
                  </a:lnTo>
                  <a:lnTo>
                    <a:pt x="255" y="12"/>
                  </a:lnTo>
                  <a:lnTo>
                    <a:pt x="255" y="14"/>
                  </a:lnTo>
                  <a:lnTo>
                    <a:pt x="258" y="10"/>
                  </a:lnTo>
                  <a:lnTo>
                    <a:pt x="258" y="10"/>
                  </a:lnTo>
                  <a:lnTo>
                    <a:pt x="260" y="10"/>
                  </a:lnTo>
                  <a:lnTo>
                    <a:pt x="258" y="7"/>
                  </a:lnTo>
                  <a:lnTo>
                    <a:pt x="258" y="7"/>
                  </a:lnTo>
                  <a:lnTo>
                    <a:pt x="258" y="7"/>
                  </a:lnTo>
                  <a:lnTo>
                    <a:pt x="255" y="7"/>
                  </a:lnTo>
                  <a:lnTo>
                    <a:pt x="253" y="7"/>
                  </a:lnTo>
                  <a:lnTo>
                    <a:pt x="253" y="7"/>
                  </a:lnTo>
                  <a:lnTo>
                    <a:pt x="253" y="7"/>
                  </a:lnTo>
                  <a:lnTo>
                    <a:pt x="253" y="7"/>
                  </a:lnTo>
                  <a:lnTo>
                    <a:pt x="253" y="10"/>
                  </a:lnTo>
                  <a:lnTo>
                    <a:pt x="253" y="10"/>
                  </a:lnTo>
                  <a:lnTo>
                    <a:pt x="251" y="10"/>
                  </a:lnTo>
                  <a:lnTo>
                    <a:pt x="251" y="10"/>
                  </a:lnTo>
                  <a:close/>
                  <a:moveTo>
                    <a:pt x="248" y="7"/>
                  </a:moveTo>
                  <a:lnTo>
                    <a:pt x="248" y="7"/>
                  </a:lnTo>
                  <a:lnTo>
                    <a:pt x="248" y="7"/>
                  </a:lnTo>
                  <a:lnTo>
                    <a:pt x="248" y="10"/>
                  </a:lnTo>
                  <a:lnTo>
                    <a:pt x="251" y="10"/>
                  </a:lnTo>
                  <a:lnTo>
                    <a:pt x="251" y="10"/>
                  </a:lnTo>
                  <a:lnTo>
                    <a:pt x="251" y="7"/>
                  </a:lnTo>
                  <a:lnTo>
                    <a:pt x="251" y="7"/>
                  </a:lnTo>
                  <a:lnTo>
                    <a:pt x="251" y="7"/>
                  </a:lnTo>
                  <a:lnTo>
                    <a:pt x="253" y="5"/>
                  </a:lnTo>
                  <a:lnTo>
                    <a:pt x="253" y="3"/>
                  </a:lnTo>
                  <a:lnTo>
                    <a:pt x="251" y="3"/>
                  </a:lnTo>
                  <a:lnTo>
                    <a:pt x="251" y="3"/>
                  </a:lnTo>
                  <a:lnTo>
                    <a:pt x="251" y="0"/>
                  </a:lnTo>
                  <a:lnTo>
                    <a:pt x="248" y="0"/>
                  </a:lnTo>
                  <a:lnTo>
                    <a:pt x="246" y="5"/>
                  </a:lnTo>
                  <a:lnTo>
                    <a:pt x="246" y="5"/>
                  </a:lnTo>
                  <a:lnTo>
                    <a:pt x="248" y="7"/>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8">
              <a:extLst>
                <a:ext uri="{FF2B5EF4-FFF2-40B4-BE49-F238E27FC236}">
                  <a16:creationId xmlns:a16="http://schemas.microsoft.com/office/drawing/2014/main" id="{94D5CB91-FEFF-475B-9F9E-82C63D144BDC}"/>
                </a:ext>
              </a:extLst>
            </p:cNvPr>
            <p:cNvSpPr>
              <a:spLocks noEditPoints="1"/>
            </p:cNvSpPr>
            <p:nvPr/>
          </p:nvSpPr>
          <p:spPr bwMode="auto">
            <a:xfrm>
              <a:off x="7579600" y="3452407"/>
              <a:ext cx="715109" cy="1329351"/>
            </a:xfrm>
            <a:custGeom>
              <a:avLst/>
              <a:gdLst>
                <a:gd name="T0" fmla="*/ 428 w 475"/>
                <a:gd name="T1" fmla="*/ 284 h 883"/>
                <a:gd name="T2" fmla="*/ 426 w 475"/>
                <a:gd name="T3" fmla="*/ 279 h 883"/>
                <a:gd name="T4" fmla="*/ 418 w 475"/>
                <a:gd name="T5" fmla="*/ 272 h 883"/>
                <a:gd name="T6" fmla="*/ 49 w 475"/>
                <a:gd name="T7" fmla="*/ 225 h 883"/>
                <a:gd name="T8" fmla="*/ 388 w 475"/>
                <a:gd name="T9" fmla="*/ 158 h 883"/>
                <a:gd name="T10" fmla="*/ 426 w 475"/>
                <a:gd name="T11" fmla="*/ 191 h 883"/>
                <a:gd name="T12" fmla="*/ 418 w 475"/>
                <a:gd name="T13" fmla="*/ 180 h 883"/>
                <a:gd name="T14" fmla="*/ 416 w 475"/>
                <a:gd name="T15" fmla="*/ 165 h 883"/>
                <a:gd name="T16" fmla="*/ 411 w 475"/>
                <a:gd name="T17" fmla="*/ 165 h 883"/>
                <a:gd name="T18" fmla="*/ 402 w 475"/>
                <a:gd name="T19" fmla="*/ 189 h 883"/>
                <a:gd name="T20" fmla="*/ 423 w 475"/>
                <a:gd name="T21" fmla="*/ 66 h 883"/>
                <a:gd name="T22" fmla="*/ 395 w 475"/>
                <a:gd name="T23" fmla="*/ 64 h 883"/>
                <a:gd name="T24" fmla="*/ 407 w 475"/>
                <a:gd name="T25" fmla="*/ 52 h 883"/>
                <a:gd name="T26" fmla="*/ 203 w 475"/>
                <a:gd name="T27" fmla="*/ 40 h 883"/>
                <a:gd name="T28" fmla="*/ 404 w 475"/>
                <a:gd name="T29" fmla="*/ 30 h 883"/>
                <a:gd name="T30" fmla="*/ 248 w 475"/>
                <a:gd name="T31" fmla="*/ 33 h 883"/>
                <a:gd name="T32" fmla="*/ 94 w 475"/>
                <a:gd name="T33" fmla="*/ 28 h 883"/>
                <a:gd name="T34" fmla="*/ 94 w 475"/>
                <a:gd name="T35" fmla="*/ 21 h 883"/>
                <a:gd name="T36" fmla="*/ 139 w 475"/>
                <a:gd name="T37" fmla="*/ 45 h 883"/>
                <a:gd name="T38" fmla="*/ 142 w 475"/>
                <a:gd name="T39" fmla="*/ 16 h 883"/>
                <a:gd name="T40" fmla="*/ 123 w 475"/>
                <a:gd name="T41" fmla="*/ 21 h 883"/>
                <a:gd name="T42" fmla="*/ 466 w 475"/>
                <a:gd name="T43" fmla="*/ 312 h 883"/>
                <a:gd name="T44" fmla="*/ 414 w 475"/>
                <a:gd name="T45" fmla="*/ 288 h 883"/>
                <a:gd name="T46" fmla="*/ 374 w 475"/>
                <a:gd name="T47" fmla="*/ 251 h 883"/>
                <a:gd name="T48" fmla="*/ 369 w 475"/>
                <a:gd name="T49" fmla="*/ 191 h 883"/>
                <a:gd name="T50" fmla="*/ 374 w 475"/>
                <a:gd name="T51" fmla="*/ 158 h 883"/>
                <a:gd name="T52" fmla="*/ 383 w 475"/>
                <a:gd name="T53" fmla="*/ 137 h 883"/>
                <a:gd name="T54" fmla="*/ 400 w 475"/>
                <a:gd name="T55" fmla="*/ 125 h 883"/>
                <a:gd name="T56" fmla="*/ 407 w 475"/>
                <a:gd name="T57" fmla="*/ 118 h 883"/>
                <a:gd name="T58" fmla="*/ 409 w 475"/>
                <a:gd name="T59" fmla="*/ 104 h 883"/>
                <a:gd name="T60" fmla="*/ 430 w 475"/>
                <a:gd name="T61" fmla="*/ 83 h 883"/>
                <a:gd name="T62" fmla="*/ 407 w 475"/>
                <a:gd name="T63" fmla="*/ 59 h 883"/>
                <a:gd name="T64" fmla="*/ 397 w 475"/>
                <a:gd name="T65" fmla="*/ 83 h 883"/>
                <a:gd name="T66" fmla="*/ 378 w 475"/>
                <a:gd name="T67" fmla="*/ 75 h 883"/>
                <a:gd name="T68" fmla="*/ 366 w 475"/>
                <a:gd name="T69" fmla="*/ 68 h 883"/>
                <a:gd name="T70" fmla="*/ 364 w 475"/>
                <a:gd name="T71" fmla="*/ 59 h 883"/>
                <a:gd name="T72" fmla="*/ 343 w 475"/>
                <a:gd name="T73" fmla="*/ 71 h 883"/>
                <a:gd name="T74" fmla="*/ 321 w 475"/>
                <a:gd name="T75" fmla="*/ 64 h 883"/>
                <a:gd name="T76" fmla="*/ 288 w 475"/>
                <a:gd name="T77" fmla="*/ 59 h 883"/>
                <a:gd name="T78" fmla="*/ 272 w 475"/>
                <a:gd name="T79" fmla="*/ 45 h 883"/>
                <a:gd name="T80" fmla="*/ 248 w 475"/>
                <a:gd name="T81" fmla="*/ 45 h 883"/>
                <a:gd name="T82" fmla="*/ 222 w 475"/>
                <a:gd name="T83" fmla="*/ 21 h 883"/>
                <a:gd name="T84" fmla="*/ 196 w 475"/>
                <a:gd name="T85" fmla="*/ 19 h 883"/>
                <a:gd name="T86" fmla="*/ 187 w 475"/>
                <a:gd name="T87" fmla="*/ 21 h 883"/>
                <a:gd name="T88" fmla="*/ 177 w 475"/>
                <a:gd name="T89" fmla="*/ 11 h 883"/>
                <a:gd name="T90" fmla="*/ 175 w 475"/>
                <a:gd name="T91" fmla="*/ 23 h 883"/>
                <a:gd name="T92" fmla="*/ 203 w 475"/>
                <a:gd name="T93" fmla="*/ 30 h 883"/>
                <a:gd name="T94" fmla="*/ 201 w 475"/>
                <a:gd name="T95" fmla="*/ 68 h 883"/>
                <a:gd name="T96" fmla="*/ 170 w 475"/>
                <a:gd name="T97" fmla="*/ 73 h 883"/>
                <a:gd name="T98" fmla="*/ 132 w 475"/>
                <a:gd name="T99" fmla="*/ 71 h 883"/>
                <a:gd name="T100" fmla="*/ 118 w 475"/>
                <a:gd name="T101" fmla="*/ 90 h 883"/>
                <a:gd name="T102" fmla="*/ 104 w 475"/>
                <a:gd name="T103" fmla="*/ 85 h 883"/>
                <a:gd name="T104" fmla="*/ 104 w 475"/>
                <a:gd name="T105" fmla="*/ 101 h 883"/>
                <a:gd name="T106" fmla="*/ 78 w 475"/>
                <a:gd name="T107" fmla="*/ 116 h 883"/>
                <a:gd name="T108" fmla="*/ 63 w 475"/>
                <a:gd name="T109" fmla="*/ 151 h 883"/>
                <a:gd name="T110" fmla="*/ 45 w 475"/>
                <a:gd name="T111" fmla="*/ 182 h 883"/>
                <a:gd name="T112" fmla="*/ 56 w 475"/>
                <a:gd name="T113" fmla="*/ 210 h 883"/>
                <a:gd name="T114" fmla="*/ 52 w 475"/>
                <a:gd name="T115" fmla="*/ 227 h 883"/>
                <a:gd name="T116" fmla="*/ 30 w 475"/>
                <a:gd name="T117" fmla="*/ 229 h 883"/>
                <a:gd name="T118" fmla="*/ 14 w 475"/>
                <a:gd name="T119" fmla="*/ 371 h 883"/>
                <a:gd name="T120" fmla="*/ 468 w 475"/>
                <a:gd name="T121" fmla="*/ 518 h 883"/>
                <a:gd name="T122" fmla="*/ 421 w 475"/>
                <a:gd name="T123" fmla="*/ 7 h 883"/>
                <a:gd name="T124" fmla="*/ 208 w 475"/>
                <a:gd name="T125" fmla="*/ 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883">
                  <a:moveTo>
                    <a:pt x="409" y="281"/>
                  </a:moveTo>
                  <a:lnTo>
                    <a:pt x="409" y="281"/>
                  </a:lnTo>
                  <a:lnTo>
                    <a:pt x="409" y="281"/>
                  </a:lnTo>
                  <a:lnTo>
                    <a:pt x="409" y="281"/>
                  </a:lnTo>
                  <a:lnTo>
                    <a:pt x="411" y="279"/>
                  </a:lnTo>
                  <a:lnTo>
                    <a:pt x="411" y="279"/>
                  </a:lnTo>
                  <a:lnTo>
                    <a:pt x="411" y="277"/>
                  </a:lnTo>
                  <a:lnTo>
                    <a:pt x="411" y="277"/>
                  </a:lnTo>
                  <a:lnTo>
                    <a:pt x="411" y="277"/>
                  </a:lnTo>
                  <a:lnTo>
                    <a:pt x="411" y="277"/>
                  </a:lnTo>
                  <a:lnTo>
                    <a:pt x="409" y="274"/>
                  </a:lnTo>
                  <a:lnTo>
                    <a:pt x="409" y="277"/>
                  </a:lnTo>
                  <a:lnTo>
                    <a:pt x="409" y="277"/>
                  </a:lnTo>
                  <a:lnTo>
                    <a:pt x="407" y="277"/>
                  </a:lnTo>
                  <a:lnTo>
                    <a:pt x="407" y="279"/>
                  </a:lnTo>
                  <a:lnTo>
                    <a:pt x="407" y="279"/>
                  </a:lnTo>
                  <a:lnTo>
                    <a:pt x="409" y="281"/>
                  </a:lnTo>
                  <a:close/>
                  <a:moveTo>
                    <a:pt x="416" y="277"/>
                  </a:moveTo>
                  <a:lnTo>
                    <a:pt x="416" y="277"/>
                  </a:lnTo>
                  <a:lnTo>
                    <a:pt x="418" y="277"/>
                  </a:lnTo>
                  <a:lnTo>
                    <a:pt x="418" y="277"/>
                  </a:lnTo>
                  <a:lnTo>
                    <a:pt x="418" y="277"/>
                  </a:lnTo>
                  <a:lnTo>
                    <a:pt x="418" y="277"/>
                  </a:lnTo>
                  <a:lnTo>
                    <a:pt x="418" y="274"/>
                  </a:lnTo>
                  <a:lnTo>
                    <a:pt x="416" y="274"/>
                  </a:lnTo>
                  <a:lnTo>
                    <a:pt x="416" y="274"/>
                  </a:lnTo>
                  <a:lnTo>
                    <a:pt x="414" y="274"/>
                  </a:lnTo>
                  <a:lnTo>
                    <a:pt x="414" y="274"/>
                  </a:lnTo>
                  <a:lnTo>
                    <a:pt x="414" y="277"/>
                  </a:lnTo>
                  <a:lnTo>
                    <a:pt x="414" y="277"/>
                  </a:lnTo>
                  <a:lnTo>
                    <a:pt x="414" y="279"/>
                  </a:lnTo>
                  <a:lnTo>
                    <a:pt x="414" y="279"/>
                  </a:lnTo>
                  <a:lnTo>
                    <a:pt x="414" y="281"/>
                  </a:lnTo>
                  <a:lnTo>
                    <a:pt x="414" y="279"/>
                  </a:lnTo>
                  <a:lnTo>
                    <a:pt x="416" y="279"/>
                  </a:lnTo>
                  <a:lnTo>
                    <a:pt x="416" y="279"/>
                  </a:lnTo>
                  <a:lnTo>
                    <a:pt x="416" y="279"/>
                  </a:lnTo>
                  <a:lnTo>
                    <a:pt x="416" y="279"/>
                  </a:lnTo>
                  <a:lnTo>
                    <a:pt x="416" y="279"/>
                  </a:lnTo>
                  <a:lnTo>
                    <a:pt x="416" y="277"/>
                  </a:lnTo>
                  <a:lnTo>
                    <a:pt x="416" y="277"/>
                  </a:lnTo>
                  <a:lnTo>
                    <a:pt x="416" y="277"/>
                  </a:lnTo>
                  <a:lnTo>
                    <a:pt x="416" y="277"/>
                  </a:lnTo>
                  <a:lnTo>
                    <a:pt x="416" y="277"/>
                  </a:lnTo>
                  <a:close/>
                  <a:moveTo>
                    <a:pt x="426" y="281"/>
                  </a:moveTo>
                  <a:lnTo>
                    <a:pt x="428" y="281"/>
                  </a:lnTo>
                  <a:lnTo>
                    <a:pt x="428" y="284"/>
                  </a:lnTo>
                  <a:lnTo>
                    <a:pt x="428" y="284"/>
                  </a:lnTo>
                  <a:lnTo>
                    <a:pt x="428" y="284"/>
                  </a:lnTo>
                  <a:lnTo>
                    <a:pt x="428" y="284"/>
                  </a:lnTo>
                  <a:lnTo>
                    <a:pt x="428" y="284"/>
                  </a:lnTo>
                  <a:lnTo>
                    <a:pt x="428" y="286"/>
                  </a:lnTo>
                  <a:lnTo>
                    <a:pt x="430" y="286"/>
                  </a:lnTo>
                  <a:lnTo>
                    <a:pt x="430" y="284"/>
                  </a:lnTo>
                  <a:lnTo>
                    <a:pt x="433" y="284"/>
                  </a:lnTo>
                  <a:lnTo>
                    <a:pt x="433" y="281"/>
                  </a:lnTo>
                  <a:lnTo>
                    <a:pt x="433" y="281"/>
                  </a:lnTo>
                  <a:lnTo>
                    <a:pt x="430" y="281"/>
                  </a:lnTo>
                  <a:lnTo>
                    <a:pt x="430" y="281"/>
                  </a:lnTo>
                  <a:lnTo>
                    <a:pt x="430" y="281"/>
                  </a:lnTo>
                  <a:lnTo>
                    <a:pt x="430" y="279"/>
                  </a:lnTo>
                  <a:lnTo>
                    <a:pt x="430" y="279"/>
                  </a:lnTo>
                  <a:lnTo>
                    <a:pt x="430" y="277"/>
                  </a:lnTo>
                  <a:lnTo>
                    <a:pt x="430" y="274"/>
                  </a:lnTo>
                  <a:lnTo>
                    <a:pt x="430" y="274"/>
                  </a:lnTo>
                  <a:lnTo>
                    <a:pt x="430" y="274"/>
                  </a:lnTo>
                  <a:lnTo>
                    <a:pt x="430" y="274"/>
                  </a:lnTo>
                  <a:lnTo>
                    <a:pt x="430" y="274"/>
                  </a:lnTo>
                  <a:lnTo>
                    <a:pt x="428" y="274"/>
                  </a:lnTo>
                  <a:lnTo>
                    <a:pt x="428" y="272"/>
                  </a:lnTo>
                  <a:lnTo>
                    <a:pt x="428" y="272"/>
                  </a:lnTo>
                  <a:lnTo>
                    <a:pt x="428" y="272"/>
                  </a:lnTo>
                  <a:lnTo>
                    <a:pt x="428" y="272"/>
                  </a:lnTo>
                  <a:lnTo>
                    <a:pt x="428" y="272"/>
                  </a:lnTo>
                  <a:lnTo>
                    <a:pt x="426" y="274"/>
                  </a:lnTo>
                  <a:lnTo>
                    <a:pt x="426" y="274"/>
                  </a:lnTo>
                  <a:lnTo>
                    <a:pt x="426" y="274"/>
                  </a:lnTo>
                  <a:lnTo>
                    <a:pt x="426" y="274"/>
                  </a:lnTo>
                  <a:lnTo>
                    <a:pt x="426" y="274"/>
                  </a:lnTo>
                  <a:lnTo>
                    <a:pt x="426" y="274"/>
                  </a:lnTo>
                  <a:lnTo>
                    <a:pt x="426" y="274"/>
                  </a:lnTo>
                  <a:lnTo>
                    <a:pt x="423" y="277"/>
                  </a:lnTo>
                  <a:lnTo>
                    <a:pt x="423" y="277"/>
                  </a:lnTo>
                  <a:lnTo>
                    <a:pt x="423" y="277"/>
                  </a:lnTo>
                  <a:lnTo>
                    <a:pt x="423" y="279"/>
                  </a:lnTo>
                  <a:lnTo>
                    <a:pt x="423" y="279"/>
                  </a:lnTo>
                  <a:lnTo>
                    <a:pt x="423" y="279"/>
                  </a:lnTo>
                  <a:lnTo>
                    <a:pt x="423" y="279"/>
                  </a:lnTo>
                  <a:lnTo>
                    <a:pt x="426" y="279"/>
                  </a:lnTo>
                  <a:lnTo>
                    <a:pt x="426" y="279"/>
                  </a:lnTo>
                  <a:lnTo>
                    <a:pt x="426" y="279"/>
                  </a:lnTo>
                  <a:lnTo>
                    <a:pt x="426" y="279"/>
                  </a:lnTo>
                  <a:lnTo>
                    <a:pt x="426" y="279"/>
                  </a:lnTo>
                  <a:lnTo>
                    <a:pt x="426" y="279"/>
                  </a:lnTo>
                  <a:lnTo>
                    <a:pt x="426" y="279"/>
                  </a:lnTo>
                  <a:lnTo>
                    <a:pt x="426" y="281"/>
                  </a:lnTo>
                  <a:close/>
                  <a:moveTo>
                    <a:pt x="402" y="274"/>
                  </a:moveTo>
                  <a:lnTo>
                    <a:pt x="402" y="274"/>
                  </a:lnTo>
                  <a:lnTo>
                    <a:pt x="402" y="274"/>
                  </a:lnTo>
                  <a:lnTo>
                    <a:pt x="402" y="274"/>
                  </a:lnTo>
                  <a:lnTo>
                    <a:pt x="404" y="274"/>
                  </a:lnTo>
                  <a:lnTo>
                    <a:pt x="404" y="274"/>
                  </a:lnTo>
                  <a:lnTo>
                    <a:pt x="404" y="274"/>
                  </a:lnTo>
                  <a:lnTo>
                    <a:pt x="404" y="274"/>
                  </a:lnTo>
                  <a:lnTo>
                    <a:pt x="404" y="274"/>
                  </a:lnTo>
                  <a:lnTo>
                    <a:pt x="407" y="274"/>
                  </a:lnTo>
                  <a:lnTo>
                    <a:pt x="407" y="272"/>
                  </a:lnTo>
                  <a:lnTo>
                    <a:pt x="407" y="270"/>
                  </a:lnTo>
                  <a:lnTo>
                    <a:pt x="407" y="267"/>
                  </a:lnTo>
                  <a:lnTo>
                    <a:pt x="407" y="267"/>
                  </a:lnTo>
                  <a:lnTo>
                    <a:pt x="407" y="267"/>
                  </a:lnTo>
                  <a:lnTo>
                    <a:pt x="404" y="267"/>
                  </a:lnTo>
                  <a:lnTo>
                    <a:pt x="404" y="267"/>
                  </a:lnTo>
                  <a:lnTo>
                    <a:pt x="402" y="267"/>
                  </a:lnTo>
                  <a:lnTo>
                    <a:pt x="402" y="267"/>
                  </a:lnTo>
                  <a:lnTo>
                    <a:pt x="402" y="270"/>
                  </a:lnTo>
                  <a:lnTo>
                    <a:pt x="402" y="270"/>
                  </a:lnTo>
                  <a:lnTo>
                    <a:pt x="402" y="270"/>
                  </a:lnTo>
                  <a:lnTo>
                    <a:pt x="402" y="270"/>
                  </a:lnTo>
                  <a:lnTo>
                    <a:pt x="402" y="272"/>
                  </a:lnTo>
                  <a:lnTo>
                    <a:pt x="402" y="272"/>
                  </a:lnTo>
                  <a:lnTo>
                    <a:pt x="402" y="272"/>
                  </a:lnTo>
                  <a:lnTo>
                    <a:pt x="402" y="272"/>
                  </a:lnTo>
                  <a:lnTo>
                    <a:pt x="402" y="274"/>
                  </a:lnTo>
                  <a:close/>
                  <a:moveTo>
                    <a:pt x="421" y="272"/>
                  </a:moveTo>
                  <a:lnTo>
                    <a:pt x="421" y="272"/>
                  </a:lnTo>
                  <a:lnTo>
                    <a:pt x="421" y="267"/>
                  </a:lnTo>
                  <a:lnTo>
                    <a:pt x="421" y="267"/>
                  </a:lnTo>
                  <a:lnTo>
                    <a:pt x="421" y="265"/>
                  </a:lnTo>
                  <a:lnTo>
                    <a:pt x="421" y="267"/>
                  </a:lnTo>
                  <a:lnTo>
                    <a:pt x="421" y="267"/>
                  </a:lnTo>
                  <a:lnTo>
                    <a:pt x="418" y="267"/>
                  </a:lnTo>
                  <a:lnTo>
                    <a:pt x="418" y="270"/>
                  </a:lnTo>
                  <a:lnTo>
                    <a:pt x="418" y="270"/>
                  </a:lnTo>
                  <a:lnTo>
                    <a:pt x="421" y="270"/>
                  </a:lnTo>
                  <a:lnTo>
                    <a:pt x="421" y="270"/>
                  </a:lnTo>
                  <a:lnTo>
                    <a:pt x="421" y="270"/>
                  </a:lnTo>
                  <a:lnTo>
                    <a:pt x="418" y="270"/>
                  </a:lnTo>
                  <a:lnTo>
                    <a:pt x="418" y="272"/>
                  </a:lnTo>
                  <a:lnTo>
                    <a:pt x="418" y="272"/>
                  </a:lnTo>
                  <a:lnTo>
                    <a:pt x="418" y="272"/>
                  </a:lnTo>
                  <a:lnTo>
                    <a:pt x="418" y="272"/>
                  </a:lnTo>
                  <a:lnTo>
                    <a:pt x="418" y="272"/>
                  </a:lnTo>
                  <a:lnTo>
                    <a:pt x="418" y="272"/>
                  </a:lnTo>
                  <a:lnTo>
                    <a:pt x="418" y="272"/>
                  </a:lnTo>
                  <a:lnTo>
                    <a:pt x="418" y="272"/>
                  </a:lnTo>
                  <a:lnTo>
                    <a:pt x="418" y="272"/>
                  </a:lnTo>
                  <a:lnTo>
                    <a:pt x="418" y="274"/>
                  </a:lnTo>
                  <a:lnTo>
                    <a:pt x="418" y="274"/>
                  </a:lnTo>
                  <a:lnTo>
                    <a:pt x="418" y="274"/>
                  </a:lnTo>
                  <a:lnTo>
                    <a:pt x="421" y="272"/>
                  </a:lnTo>
                  <a:lnTo>
                    <a:pt x="421" y="272"/>
                  </a:lnTo>
                  <a:lnTo>
                    <a:pt x="421" y="272"/>
                  </a:lnTo>
                  <a:lnTo>
                    <a:pt x="421" y="272"/>
                  </a:lnTo>
                  <a:lnTo>
                    <a:pt x="421" y="272"/>
                  </a:lnTo>
                  <a:lnTo>
                    <a:pt x="421" y="272"/>
                  </a:lnTo>
                  <a:close/>
                  <a:moveTo>
                    <a:pt x="362" y="229"/>
                  </a:moveTo>
                  <a:lnTo>
                    <a:pt x="362" y="229"/>
                  </a:lnTo>
                  <a:lnTo>
                    <a:pt x="362" y="232"/>
                  </a:lnTo>
                  <a:lnTo>
                    <a:pt x="362" y="232"/>
                  </a:lnTo>
                  <a:lnTo>
                    <a:pt x="362" y="232"/>
                  </a:lnTo>
                  <a:lnTo>
                    <a:pt x="364" y="229"/>
                  </a:lnTo>
                  <a:lnTo>
                    <a:pt x="364" y="229"/>
                  </a:lnTo>
                  <a:lnTo>
                    <a:pt x="364" y="232"/>
                  </a:lnTo>
                  <a:lnTo>
                    <a:pt x="364" y="229"/>
                  </a:lnTo>
                  <a:lnTo>
                    <a:pt x="366" y="229"/>
                  </a:lnTo>
                  <a:lnTo>
                    <a:pt x="364" y="227"/>
                  </a:lnTo>
                  <a:lnTo>
                    <a:pt x="364" y="227"/>
                  </a:lnTo>
                  <a:lnTo>
                    <a:pt x="364" y="227"/>
                  </a:lnTo>
                  <a:lnTo>
                    <a:pt x="364" y="227"/>
                  </a:lnTo>
                  <a:lnTo>
                    <a:pt x="362" y="227"/>
                  </a:lnTo>
                  <a:lnTo>
                    <a:pt x="362" y="227"/>
                  </a:lnTo>
                  <a:lnTo>
                    <a:pt x="362" y="227"/>
                  </a:lnTo>
                  <a:lnTo>
                    <a:pt x="364" y="229"/>
                  </a:lnTo>
                  <a:lnTo>
                    <a:pt x="364" y="229"/>
                  </a:lnTo>
                  <a:lnTo>
                    <a:pt x="362" y="229"/>
                  </a:lnTo>
                  <a:lnTo>
                    <a:pt x="362" y="229"/>
                  </a:lnTo>
                  <a:close/>
                  <a:moveTo>
                    <a:pt x="49" y="227"/>
                  </a:moveTo>
                  <a:lnTo>
                    <a:pt x="49" y="229"/>
                  </a:lnTo>
                  <a:lnTo>
                    <a:pt x="49" y="229"/>
                  </a:lnTo>
                  <a:lnTo>
                    <a:pt x="52" y="229"/>
                  </a:lnTo>
                  <a:lnTo>
                    <a:pt x="52" y="227"/>
                  </a:lnTo>
                  <a:lnTo>
                    <a:pt x="52" y="227"/>
                  </a:lnTo>
                  <a:lnTo>
                    <a:pt x="49" y="227"/>
                  </a:lnTo>
                  <a:lnTo>
                    <a:pt x="49" y="227"/>
                  </a:lnTo>
                  <a:lnTo>
                    <a:pt x="49" y="225"/>
                  </a:lnTo>
                  <a:lnTo>
                    <a:pt x="49" y="225"/>
                  </a:lnTo>
                  <a:lnTo>
                    <a:pt x="49" y="225"/>
                  </a:lnTo>
                  <a:lnTo>
                    <a:pt x="49" y="225"/>
                  </a:lnTo>
                  <a:lnTo>
                    <a:pt x="49" y="227"/>
                  </a:lnTo>
                  <a:lnTo>
                    <a:pt x="49" y="227"/>
                  </a:lnTo>
                  <a:lnTo>
                    <a:pt x="49" y="227"/>
                  </a:lnTo>
                  <a:close/>
                  <a:moveTo>
                    <a:pt x="45" y="225"/>
                  </a:moveTo>
                  <a:lnTo>
                    <a:pt x="45" y="225"/>
                  </a:lnTo>
                  <a:lnTo>
                    <a:pt x="45" y="225"/>
                  </a:lnTo>
                  <a:lnTo>
                    <a:pt x="45" y="225"/>
                  </a:lnTo>
                  <a:lnTo>
                    <a:pt x="45" y="225"/>
                  </a:lnTo>
                  <a:lnTo>
                    <a:pt x="45" y="225"/>
                  </a:lnTo>
                  <a:lnTo>
                    <a:pt x="45" y="227"/>
                  </a:lnTo>
                  <a:lnTo>
                    <a:pt x="45" y="227"/>
                  </a:lnTo>
                  <a:lnTo>
                    <a:pt x="47" y="232"/>
                  </a:lnTo>
                  <a:lnTo>
                    <a:pt x="47" y="232"/>
                  </a:lnTo>
                  <a:lnTo>
                    <a:pt x="47" y="232"/>
                  </a:lnTo>
                  <a:lnTo>
                    <a:pt x="49" y="234"/>
                  </a:lnTo>
                  <a:lnTo>
                    <a:pt x="49" y="234"/>
                  </a:lnTo>
                  <a:lnTo>
                    <a:pt x="49" y="234"/>
                  </a:lnTo>
                  <a:lnTo>
                    <a:pt x="49" y="232"/>
                  </a:lnTo>
                  <a:lnTo>
                    <a:pt x="49" y="229"/>
                  </a:lnTo>
                  <a:lnTo>
                    <a:pt x="47" y="229"/>
                  </a:lnTo>
                  <a:lnTo>
                    <a:pt x="45" y="225"/>
                  </a:lnTo>
                  <a:close/>
                  <a:moveTo>
                    <a:pt x="421" y="165"/>
                  </a:moveTo>
                  <a:lnTo>
                    <a:pt x="421" y="165"/>
                  </a:lnTo>
                  <a:lnTo>
                    <a:pt x="421" y="165"/>
                  </a:lnTo>
                  <a:lnTo>
                    <a:pt x="421" y="168"/>
                  </a:lnTo>
                  <a:lnTo>
                    <a:pt x="421" y="168"/>
                  </a:lnTo>
                  <a:lnTo>
                    <a:pt x="421" y="168"/>
                  </a:lnTo>
                  <a:lnTo>
                    <a:pt x="421" y="165"/>
                  </a:lnTo>
                  <a:lnTo>
                    <a:pt x="421" y="165"/>
                  </a:lnTo>
                  <a:close/>
                  <a:moveTo>
                    <a:pt x="392" y="163"/>
                  </a:moveTo>
                  <a:lnTo>
                    <a:pt x="392" y="163"/>
                  </a:lnTo>
                  <a:lnTo>
                    <a:pt x="395" y="163"/>
                  </a:lnTo>
                  <a:lnTo>
                    <a:pt x="395" y="161"/>
                  </a:lnTo>
                  <a:lnTo>
                    <a:pt x="395" y="161"/>
                  </a:lnTo>
                  <a:lnTo>
                    <a:pt x="395" y="161"/>
                  </a:lnTo>
                  <a:lnTo>
                    <a:pt x="395" y="161"/>
                  </a:lnTo>
                  <a:lnTo>
                    <a:pt x="395" y="161"/>
                  </a:lnTo>
                  <a:lnTo>
                    <a:pt x="392" y="161"/>
                  </a:lnTo>
                  <a:lnTo>
                    <a:pt x="392" y="161"/>
                  </a:lnTo>
                  <a:lnTo>
                    <a:pt x="392" y="158"/>
                  </a:lnTo>
                  <a:lnTo>
                    <a:pt x="392" y="158"/>
                  </a:lnTo>
                  <a:lnTo>
                    <a:pt x="392" y="158"/>
                  </a:lnTo>
                  <a:lnTo>
                    <a:pt x="390" y="158"/>
                  </a:lnTo>
                  <a:lnTo>
                    <a:pt x="390" y="158"/>
                  </a:lnTo>
                  <a:lnTo>
                    <a:pt x="390" y="158"/>
                  </a:lnTo>
                  <a:lnTo>
                    <a:pt x="388" y="158"/>
                  </a:lnTo>
                  <a:lnTo>
                    <a:pt x="388" y="161"/>
                  </a:lnTo>
                  <a:lnTo>
                    <a:pt x="388" y="161"/>
                  </a:lnTo>
                  <a:lnTo>
                    <a:pt x="388" y="163"/>
                  </a:lnTo>
                  <a:lnTo>
                    <a:pt x="388" y="163"/>
                  </a:lnTo>
                  <a:lnTo>
                    <a:pt x="385" y="161"/>
                  </a:lnTo>
                  <a:lnTo>
                    <a:pt x="385" y="168"/>
                  </a:lnTo>
                  <a:lnTo>
                    <a:pt x="385" y="168"/>
                  </a:lnTo>
                  <a:lnTo>
                    <a:pt x="388" y="168"/>
                  </a:lnTo>
                  <a:lnTo>
                    <a:pt x="388" y="168"/>
                  </a:lnTo>
                  <a:lnTo>
                    <a:pt x="388" y="165"/>
                  </a:lnTo>
                  <a:lnTo>
                    <a:pt x="388" y="165"/>
                  </a:lnTo>
                  <a:lnTo>
                    <a:pt x="388" y="163"/>
                  </a:lnTo>
                  <a:lnTo>
                    <a:pt x="388" y="165"/>
                  </a:lnTo>
                  <a:lnTo>
                    <a:pt x="390" y="168"/>
                  </a:lnTo>
                  <a:lnTo>
                    <a:pt x="390" y="168"/>
                  </a:lnTo>
                  <a:lnTo>
                    <a:pt x="390" y="168"/>
                  </a:lnTo>
                  <a:lnTo>
                    <a:pt x="390" y="168"/>
                  </a:lnTo>
                  <a:lnTo>
                    <a:pt x="390" y="168"/>
                  </a:lnTo>
                  <a:lnTo>
                    <a:pt x="390" y="168"/>
                  </a:lnTo>
                  <a:lnTo>
                    <a:pt x="390" y="170"/>
                  </a:lnTo>
                  <a:lnTo>
                    <a:pt x="390" y="170"/>
                  </a:lnTo>
                  <a:lnTo>
                    <a:pt x="390" y="170"/>
                  </a:lnTo>
                  <a:lnTo>
                    <a:pt x="390" y="168"/>
                  </a:lnTo>
                  <a:lnTo>
                    <a:pt x="392" y="168"/>
                  </a:lnTo>
                  <a:lnTo>
                    <a:pt x="392" y="168"/>
                  </a:lnTo>
                  <a:lnTo>
                    <a:pt x="392" y="165"/>
                  </a:lnTo>
                  <a:lnTo>
                    <a:pt x="392" y="165"/>
                  </a:lnTo>
                  <a:lnTo>
                    <a:pt x="392" y="165"/>
                  </a:lnTo>
                  <a:lnTo>
                    <a:pt x="392" y="165"/>
                  </a:lnTo>
                  <a:lnTo>
                    <a:pt x="392" y="163"/>
                  </a:lnTo>
                  <a:lnTo>
                    <a:pt x="392" y="163"/>
                  </a:lnTo>
                  <a:lnTo>
                    <a:pt x="392" y="163"/>
                  </a:lnTo>
                  <a:lnTo>
                    <a:pt x="392" y="163"/>
                  </a:lnTo>
                  <a:lnTo>
                    <a:pt x="392" y="163"/>
                  </a:lnTo>
                  <a:close/>
                  <a:moveTo>
                    <a:pt x="423" y="194"/>
                  </a:moveTo>
                  <a:lnTo>
                    <a:pt x="426" y="196"/>
                  </a:lnTo>
                  <a:lnTo>
                    <a:pt x="426" y="194"/>
                  </a:lnTo>
                  <a:lnTo>
                    <a:pt x="426" y="194"/>
                  </a:lnTo>
                  <a:lnTo>
                    <a:pt x="426" y="194"/>
                  </a:lnTo>
                  <a:lnTo>
                    <a:pt x="426" y="194"/>
                  </a:lnTo>
                  <a:lnTo>
                    <a:pt x="426" y="194"/>
                  </a:lnTo>
                  <a:lnTo>
                    <a:pt x="426" y="194"/>
                  </a:lnTo>
                  <a:lnTo>
                    <a:pt x="426" y="194"/>
                  </a:lnTo>
                  <a:lnTo>
                    <a:pt x="428" y="194"/>
                  </a:lnTo>
                  <a:lnTo>
                    <a:pt x="426" y="194"/>
                  </a:lnTo>
                  <a:lnTo>
                    <a:pt x="426" y="191"/>
                  </a:lnTo>
                  <a:lnTo>
                    <a:pt x="426" y="191"/>
                  </a:lnTo>
                  <a:lnTo>
                    <a:pt x="428" y="191"/>
                  </a:lnTo>
                  <a:lnTo>
                    <a:pt x="428" y="191"/>
                  </a:lnTo>
                  <a:lnTo>
                    <a:pt x="428" y="191"/>
                  </a:lnTo>
                  <a:lnTo>
                    <a:pt x="428" y="191"/>
                  </a:lnTo>
                  <a:lnTo>
                    <a:pt x="428" y="189"/>
                  </a:lnTo>
                  <a:lnTo>
                    <a:pt x="428" y="189"/>
                  </a:lnTo>
                  <a:lnTo>
                    <a:pt x="426" y="189"/>
                  </a:lnTo>
                  <a:lnTo>
                    <a:pt x="426" y="189"/>
                  </a:lnTo>
                  <a:lnTo>
                    <a:pt x="426" y="189"/>
                  </a:lnTo>
                  <a:lnTo>
                    <a:pt x="428" y="189"/>
                  </a:lnTo>
                  <a:lnTo>
                    <a:pt x="428" y="189"/>
                  </a:lnTo>
                  <a:lnTo>
                    <a:pt x="428" y="189"/>
                  </a:lnTo>
                  <a:lnTo>
                    <a:pt x="428" y="187"/>
                  </a:lnTo>
                  <a:lnTo>
                    <a:pt x="428" y="187"/>
                  </a:lnTo>
                  <a:lnTo>
                    <a:pt x="428" y="187"/>
                  </a:lnTo>
                  <a:lnTo>
                    <a:pt x="428" y="187"/>
                  </a:lnTo>
                  <a:lnTo>
                    <a:pt x="428" y="187"/>
                  </a:lnTo>
                  <a:lnTo>
                    <a:pt x="426" y="187"/>
                  </a:lnTo>
                  <a:lnTo>
                    <a:pt x="426" y="187"/>
                  </a:lnTo>
                  <a:lnTo>
                    <a:pt x="426" y="187"/>
                  </a:lnTo>
                  <a:lnTo>
                    <a:pt x="426" y="187"/>
                  </a:lnTo>
                  <a:lnTo>
                    <a:pt x="426" y="189"/>
                  </a:lnTo>
                  <a:lnTo>
                    <a:pt x="426" y="189"/>
                  </a:lnTo>
                  <a:lnTo>
                    <a:pt x="423" y="189"/>
                  </a:lnTo>
                  <a:lnTo>
                    <a:pt x="423" y="189"/>
                  </a:lnTo>
                  <a:lnTo>
                    <a:pt x="423" y="189"/>
                  </a:lnTo>
                  <a:lnTo>
                    <a:pt x="421" y="187"/>
                  </a:lnTo>
                  <a:lnTo>
                    <a:pt x="418" y="187"/>
                  </a:lnTo>
                  <a:lnTo>
                    <a:pt x="418" y="187"/>
                  </a:lnTo>
                  <a:lnTo>
                    <a:pt x="418" y="189"/>
                  </a:lnTo>
                  <a:lnTo>
                    <a:pt x="418" y="189"/>
                  </a:lnTo>
                  <a:lnTo>
                    <a:pt x="418" y="189"/>
                  </a:lnTo>
                  <a:lnTo>
                    <a:pt x="416" y="189"/>
                  </a:lnTo>
                  <a:lnTo>
                    <a:pt x="416" y="189"/>
                  </a:lnTo>
                  <a:lnTo>
                    <a:pt x="416" y="189"/>
                  </a:lnTo>
                  <a:lnTo>
                    <a:pt x="416" y="189"/>
                  </a:lnTo>
                  <a:lnTo>
                    <a:pt x="416" y="187"/>
                  </a:lnTo>
                  <a:lnTo>
                    <a:pt x="414" y="184"/>
                  </a:lnTo>
                  <a:lnTo>
                    <a:pt x="416" y="184"/>
                  </a:lnTo>
                  <a:lnTo>
                    <a:pt x="416" y="182"/>
                  </a:lnTo>
                  <a:lnTo>
                    <a:pt x="414" y="182"/>
                  </a:lnTo>
                  <a:lnTo>
                    <a:pt x="416" y="182"/>
                  </a:lnTo>
                  <a:lnTo>
                    <a:pt x="416" y="182"/>
                  </a:lnTo>
                  <a:lnTo>
                    <a:pt x="416" y="182"/>
                  </a:lnTo>
                  <a:lnTo>
                    <a:pt x="418" y="182"/>
                  </a:lnTo>
                  <a:lnTo>
                    <a:pt x="416" y="182"/>
                  </a:lnTo>
                  <a:lnTo>
                    <a:pt x="418" y="180"/>
                  </a:lnTo>
                  <a:lnTo>
                    <a:pt x="418" y="180"/>
                  </a:lnTo>
                  <a:lnTo>
                    <a:pt x="418" y="180"/>
                  </a:lnTo>
                  <a:lnTo>
                    <a:pt x="418" y="180"/>
                  </a:lnTo>
                  <a:lnTo>
                    <a:pt x="418" y="180"/>
                  </a:lnTo>
                  <a:lnTo>
                    <a:pt x="418" y="180"/>
                  </a:lnTo>
                  <a:lnTo>
                    <a:pt x="421" y="180"/>
                  </a:lnTo>
                  <a:lnTo>
                    <a:pt x="421" y="180"/>
                  </a:lnTo>
                  <a:lnTo>
                    <a:pt x="421" y="180"/>
                  </a:lnTo>
                  <a:lnTo>
                    <a:pt x="421" y="180"/>
                  </a:lnTo>
                  <a:lnTo>
                    <a:pt x="418" y="180"/>
                  </a:lnTo>
                  <a:lnTo>
                    <a:pt x="418" y="177"/>
                  </a:lnTo>
                  <a:lnTo>
                    <a:pt x="418" y="177"/>
                  </a:lnTo>
                  <a:lnTo>
                    <a:pt x="418" y="177"/>
                  </a:lnTo>
                  <a:lnTo>
                    <a:pt x="418" y="177"/>
                  </a:lnTo>
                  <a:lnTo>
                    <a:pt x="418" y="175"/>
                  </a:lnTo>
                  <a:lnTo>
                    <a:pt x="418" y="172"/>
                  </a:lnTo>
                  <a:lnTo>
                    <a:pt x="421" y="172"/>
                  </a:lnTo>
                  <a:lnTo>
                    <a:pt x="423" y="172"/>
                  </a:lnTo>
                  <a:lnTo>
                    <a:pt x="423" y="170"/>
                  </a:lnTo>
                  <a:lnTo>
                    <a:pt x="426" y="168"/>
                  </a:lnTo>
                  <a:lnTo>
                    <a:pt x="426" y="168"/>
                  </a:lnTo>
                  <a:lnTo>
                    <a:pt x="426" y="165"/>
                  </a:lnTo>
                  <a:lnTo>
                    <a:pt x="426" y="165"/>
                  </a:lnTo>
                  <a:lnTo>
                    <a:pt x="426" y="165"/>
                  </a:lnTo>
                  <a:lnTo>
                    <a:pt x="426" y="163"/>
                  </a:lnTo>
                  <a:lnTo>
                    <a:pt x="426" y="163"/>
                  </a:lnTo>
                  <a:lnTo>
                    <a:pt x="426" y="163"/>
                  </a:lnTo>
                  <a:lnTo>
                    <a:pt x="423" y="163"/>
                  </a:lnTo>
                  <a:lnTo>
                    <a:pt x="423" y="163"/>
                  </a:lnTo>
                  <a:lnTo>
                    <a:pt x="421" y="165"/>
                  </a:lnTo>
                  <a:lnTo>
                    <a:pt x="421" y="165"/>
                  </a:lnTo>
                  <a:lnTo>
                    <a:pt x="421" y="165"/>
                  </a:lnTo>
                  <a:lnTo>
                    <a:pt x="421" y="165"/>
                  </a:lnTo>
                  <a:lnTo>
                    <a:pt x="421" y="165"/>
                  </a:lnTo>
                  <a:lnTo>
                    <a:pt x="423" y="165"/>
                  </a:lnTo>
                  <a:lnTo>
                    <a:pt x="423" y="165"/>
                  </a:lnTo>
                  <a:lnTo>
                    <a:pt x="423" y="168"/>
                  </a:lnTo>
                  <a:lnTo>
                    <a:pt x="421" y="168"/>
                  </a:lnTo>
                  <a:lnTo>
                    <a:pt x="421" y="168"/>
                  </a:lnTo>
                  <a:lnTo>
                    <a:pt x="421" y="170"/>
                  </a:lnTo>
                  <a:lnTo>
                    <a:pt x="418" y="168"/>
                  </a:lnTo>
                  <a:lnTo>
                    <a:pt x="416" y="168"/>
                  </a:lnTo>
                  <a:lnTo>
                    <a:pt x="416" y="168"/>
                  </a:lnTo>
                  <a:lnTo>
                    <a:pt x="416" y="168"/>
                  </a:lnTo>
                  <a:lnTo>
                    <a:pt x="416" y="165"/>
                  </a:lnTo>
                  <a:lnTo>
                    <a:pt x="416" y="165"/>
                  </a:lnTo>
                  <a:lnTo>
                    <a:pt x="416" y="165"/>
                  </a:lnTo>
                  <a:lnTo>
                    <a:pt x="416" y="163"/>
                  </a:lnTo>
                  <a:lnTo>
                    <a:pt x="416" y="163"/>
                  </a:lnTo>
                  <a:lnTo>
                    <a:pt x="416" y="163"/>
                  </a:lnTo>
                  <a:lnTo>
                    <a:pt x="414" y="163"/>
                  </a:lnTo>
                  <a:lnTo>
                    <a:pt x="414" y="163"/>
                  </a:lnTo>
                  <a:lnTo>
                    <a:pt x="414" y="163"/>
                  </a:lnTo>
                  <a:lnTo>
                    <a:pt x="414" y="163"/>
                  </a:lnTo>
                  <a:lnTo>
                    <a:pt x="414" y="161"/>
                  </a:lnTo>
                  <a:lnTo>
                    <a:pt x="416" y="161"/>
                  </a:lnTo>
                  <a:lnTo>
                    <a:pt x="416" y="158"/>
                  </a:lnTo>
                  <a:lnTo>
                    <a:pt x="416" y="158"/>
                  </a:lnTo>
                  <a:lnTo>
                    <a:pt x="416" y="156"/>
                  </a:lnTo>
                  <a:lnTo>
                    <a:pt x="416" y="158"/>
                  </a:lnTo>
                  <a:lnTo>
                    <a:pt x="414" y="158"/>
                  </a:lnTo>
                  <a:lnTo>
                    <a:pt x="414" y="158"/>
                  </a:lnTo>
                  <a:lnTo>
                    <a:pt x="414" y="158"/>
                  </a:lnTo>
                  <a:lnTo>
                    <a:pt x="414"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61"/>
                  </a:lnTo>
                  <a:lnTo>
                    <a:pt x="411" y="158"/>
                  </a:lnTo>
                  <a:lnTo>
                    <a:pt x="411" y="158"/>
                  </a:lnTo>
                  <a:lnTo>
                    <a:pt x="411" y="158"/>
                  </a:lnTo>
                  <a:lnTo>
                    <a:pt x="409" y="158"/>
                  </a:lnTo>
                  <a:lnTo>
                    <a:pt x="409" y="158"/>
                  </a:lnTo>
                  <a:lnTo>
                    <a:pt x="409" y="158"/>
                  </a:lnTo>
                  <a:lnTo>
                    <a:pt x="409" y="161"/>
                  </a:lnTo>
                  <a:lnTo>
                    <a:pt x="409" y="161"/>
                  </a:lnTo>
                  <a:lnTo>
                    <a:pt x="409" y="161"/>
                  </a:lnTo>
                  <a:lnTo>
                    <a:pt x="409" y="161"/>
                  </a:lnTo>
                  <a:lnTo>
                    <a:pt x="409" y="161"/>
                  </a:lnTo>
                  <a:lnTo>
                    <a:pt x="409" y="161"/>
                  </a:lnTo>
                  <a:lnTo>
                    <a:pt x="409" y="163"/>
                  </a:lnTo>
                  <a:lnTo>
                    <a:pt x="411" y="163"/>
                  </a:lnTo>
                  <a:lnTo>
                    <a:pt x="411" y="165"/>
                  </a:lnTo>
                  <a:lnTo>
                    <a:pt x="411" y="163"/>
                  </a:lnTo>
                  <a:lnTo>
                    <a:pt x="411" y="165"/>
                  </a:lnTo>
                  <a:lnTo>
                    <a:pt x="411" y="165"/>
                  </a:lnTo>
                  <a:lnTo>
                    <a:pt x="411" y="165"/>
                  </a:lnTo>
                  <a:lnTo>
                    <a:pt x="409" y="165"/>
                  </a:lnTo>
                  <a:lnTo>
                    <a:pt x="409" y="168"/>
                  </a:lnTo>
                  <a:lnTo>
                    <a:pt x="409" y="165"/>
                  </a:lnTo>
                  <a:lnTo>
                    <a:pt x="409" y="165"/>
                  </a:lnTo>
                  <a:lnTo>
                    <a:pt x="409" y="168"/>
                  </a:lnTo>
                  <a:lnTo>
                    <a:pt x="407" y="168"/>
                  </a:lnTo>
                  <a:lnTo>
                    <a:pt x="407" y="165"/>
                  </a:lnTo>
                  <a:lnTo>
                    <a:pt x="407" y="165"/>
                  </a:lnTo>
                  <a:lnTo>
                    <a:pt x="407" y="165"/>
                  </a:lnTo>
                  <a:lnTo>
                    <a:pt x="407" y="168"/>
                  </a:lnTo>
                  <a:lnTo>
                    <a:pt x="404" y="168"/>
                  </a:lnTo>
                  <a:lnTo>
                    <a:pt x="404" y="168"/>
                  </a:lnTo>
                  <a:lnTo>
                    <a:pt x="404" y="168"/>
                  </a:lnTo>
                  <a:lnTo>
                    <a:pt x="402" y="168"/>
                  </a:lnTo>
                  <a:lnTo>
                    <a:pt x="402" y="168"/>
                  </a:lnTo>
                  <a:lnTo>
                    <a:pt x="402" y="168"/>
                  </a:lnTo>
                  <a:lnTo>
                    <a:pt x="400" y="168"/>
                  </a:lnTo>
                  <a:lnTo>
                    <a:pt x="400" y="168"/>
                  </a:lnTo>
                  <a:lnTo>
                    <a:pt x="400" y="168"/>
                  </a:lnTo>
                  <a:lnTo>
                    <a:pt x="402" y="170"/>
                  </a:lnTo>
                  <a:lnTo>
                    <a:pt x="402" y="170"/>
                  </a:lnTo>
                  <a:lnTo>
                    <a:pt x="402" y="172"/>
                  </a:lnTo>
                  <a:lnTo>
                    <a:pt x="400" y="175"/>
                  </a:lnTo>
                  <a:lnTo>
                    <a:pt x="400" y="177"/>
                  </a:lnTo>
                  <a:lnTo>
                    <a:pt x="400" y="182"/>
                  </a:lnTo>
                  <a:lnTo>
                    <a:pt x="400" y="182"/>
                  </a:lnTo>
                  <a:lnTo>
                    <a:pt x="402" y="184"/>
                  </a:lnTo>
                  <a:lnTo>
                    <a:pt x="402" y="184"/>
                  </a:lnTo>
                  <a:lnTo>
                    <a:pt x="400" y="184"/>
                  </a:lnTo>
                  <a:lnTo>
                    <a:pt x="400" y="187"/>
                  </a:lnTo>
                  <a:lnTo>
                    <a:pt x="400" y="187"/>
                  </a:lnTo>
                  <a:lnTo>
                    <a:pt x="400" y="189"/>
                  </a:lnTo>
                  <a:lnTo>
                    <a:pt x="397" y="189"/>
                  </a:lnTo>
                  <a:lnTo>
                    <a:pt x="397" y="189"/>
                  </a:lnTo>
                  <a:lnTo>
                    <a:pt x="395" y="189"/>
                  </a:lnTo>
                  <a:lnTo>
                    <a:pt x="395" y="191"/>
                  </a:lnTo>
                  <a:lnTo>
                    <a:pt x="395" y="191"/>
                  </a:lnTo>
                  <a:lnTo>
                    <a:pt x="395" y="191"/>
                  </a:lnTo>
                  <a:lnTo>
                    <a:pt x="395" y="191"/>
                  </a:lnTo>
                  <a:lnTo>
                    <a:pt x="395" y="191"/>
                  </a:lnTo>
                  <a:lnTo>
                    <a:pt x="397" y="191"/>
                  </a:lnTo>
                  <a:lnTo>
                    <a:pt x="397" y="189"/>
                  </a:lnTo>
                  <a:lnTo>
                    <a:pt x="400" y="189"/>
                  </a:lnTo>
                  <a:lnTo>
                    <a:pt x="400" y="189"/>
                  </a:lnTo>
                  <a:lnTo>
                    <a:pt x="402" y="189"/>
                  </a:lnTo>
                  <a:lnTo>
                    <a:pt x="402" y="189"/>
                  </a:lnTo>
                  <a:lnTo>
                    <a:pt x="402" y="191"/>
                  </a:lnTo>
                  <a:lnTo>
                    <a:pt x="411" y="194"/>
                  </a:lnTo>
                  <a:lnTo>
                    <a:pt x="414" y="194"/>
                  </a:lnTo>
                  <a:lnTo>
                    <a:pt x="416" y="194"/>
                  </a:lnTo>
                  <a:lnTo>
                    <a:pt x="416" y="194"/>
                  </a:lnTo>
                  <a:lnTo>
                    <a:pt x="416" y="194"/>
                  </a:lnTo>
                  <a:lnTo>
                    <a:pt x="418" y="194"/>
                  </a:lnTo>
                  <a:lnTo>
                    <a:pt x="421" y="194"/>
                  </a:lnTo>
                  <a:lnTo>
                    <a:pt x="421" y="194"/>
                  </a:lnTo>
                  <a:lnTo>
                    <a:pt x="421" y="194"/>
                  </a:lnTo>
                  <a:lnTo>
                    <a:pt x="423" y="194"/>
                  </a:lnTo>
                  <a:lnTo>
                    <a:pt x="423" y="194"/>
                  </a:lnTo>
                  <a:close/>
                  <a:moveTo>
                    <a:pt x="388" y="146"/>
                  </a:moveTo>
                  <a:lnTo>
                    <a:pt x="390" y="146"/>
                  </a:lnTo>
                  <a:lnTo>
                    <a:pt x="390" y="146"/>
                  </a:lnTo>
                  <a:lnTo>
                    <a:pt x="390" y="146"/>
                  </a:lnTo>
                  <a:lnTo>
                    <a:pt x="390" y="146"/>
                  </a:lnTo>
                  <a:lnTo>
                    <a:pt x="390" y="144"/>
                  </a:lnTo>
                  <a:lnTo>
                    <a:pt x="390" y="144"/>
                  </a:lnTo>
                  <a:lnTo>
                    <a:pt x="388" y="144"/>
                  </a:lnTo>
                  <a:lnTo>
                    <a:pt x="388" y="142"/>
                  </a:lnTo>
                  <a:lnTo>
                    <a:pt x="388" y="142"/>
                  </a:lnTo>
                  <a:lnTo>
                    <a:pt x="385" y="139"/>
                  </a:lnTo>
                  <a:lnTo>
                    <a:pt x="385" y="139"/>
                  </a:lnTo>
                  <a:lnTo>
                    <a:pt x="385" y="142"/>
                  </a:lnTo>
                  <a:lnTo>
                    <a:pt x="385" y="142"/>
                  </a:lnTo>
                  <a:lnTo>
                    <a:pt x="388" y="144"/>
                  </a:lnTo>
                  <a:lnTo>
                    <a:pt x="388" y="144"/>
                  </a:lnTo>
                  <a:lnTo>
                    <a:pt x="385" y="146"/>
                  </a:lnTo>
                  <a:lnTo>
                    <a:pt x="385" y="149"/>
                  </a:lnTo>
                  <a:lnTo>
                    <a:pt x="388" y="149"/>
                  </a:lnTo>
                  <a:lnTo>
                    <a:pt x="388" y="149"/>
                  </a:lnTo>
                  <a:lnTo>
                    <a:pt x="385" y="151"/>
                  </a:lnTo>
                  <a:lnTo>
                    <a:pt x="385" y="151"/>
                  </a:lnTo>
                  <a:lnTo>
                    <a:pt x="388" y="151"/>
                  </a:lnTo>
                  <a:lnTo>
                    <a:pt x="388" y="151"/>
                  </a:lnTo>
                  <a:lnTo>
                    <a:pt x="388" y="149"/>
                  </a:lnTo>
                  <a:lnTo>
                    <a:pt x="388" y="149"/>
                  </a:lnTo>
                  <a:lnTo>
                    <a:pt x="388" y="146"/>
                  </a:lnTo>
                  <a:lnTo>
                    <a:pt x="388" y="146"/>
                  </a:lnTo>
                  <a:lnTo>
                    <a:pt x="388" y="146"/>
                  </a:lnTo>
                  <a:close/>
                  <a:moveTo>
                    <a:pt x="423" y="68"/>
                  </a:moveTo>
                  <a:lnTo>
                    <a:pt x="423" y="68"/>
                  </a:lnTo>
                  <a:lnTo>
                    <a:pt x="423" y="68"/>
                  </a:lnTo>
                  <a:lnTo>
                    <a:pt x="423" y="68"/>
                  </a:lnTo>
                  <a:lnTo>
                    <a:pt x="423" y="66"/>
                  </a:lnTo>
                  <a:lnTo>
                    <a:pt x="423" y="66"/>
                  </a:lnTo>
                  <a:lnTo>
                    <a:pt x="423" y="66"/>
                  </a:lnTo>
                  <a:lnTo>
                    <a:pt x="423" y="66"/>
                  </a:lnTo>
                  <a:lnTo>
                    <a:pt x="423" y="66"/>
                  </a:lnTo>
                  <a:lnTo>
                    <a:pt x="423" y="68"/>
                  </a:lnTo>
                  <a:lnTo>
                    <a:pt x="423" y="68"/>
                  </a:lnTo>
                  <a:close/>
                  <a:moveTo>
                    <a:pt x="196" y="68"/>
                  </a:moveTo>
                  <a:lnTo>
                    <a:pt x="198" y="66"/>
                  </a:lnTo>
                  <a:lnTo>
                    <a:pt x="196" y="66"/>
                  </a:lnTo>
                  <a:lnTo>
                    <a:pt x="196" y="64"/>
                  </a:lnTo>
                  <a:lnTo>
                    <a:pt x="196" y="64"/>
                  </a:lnTo>
                  <a:lnTo>
                    <a:pt x="194" y="66"/>
                  </a:lnTo>
                  <a:lnTo>
                    <a:pt x="194" y="66"/>
                  </a:lnTo>
                  <a:lnTo>
                    <a:pt x="194" y="66"/>
                  </a:lnTo>
                  <a:lnTo>
                    <a:pt x="196" y="68"/>
                  </a:lnTo>
                  <a:lnTo>
                    <a:pt x="196" y="68"/>
                  </a:lnTo>
                  <a:close/>
                  <a:moveTo>
                    <a:pt x="324" y="66"/>
                  </a:moveTo>
                  <a:lnTo>
                    <a:pt x="324" y="66"/>
                  </a:lnTo>
                  <a:lnTo>
                    <a:pt x="326" y="68"/>
                  </a:lnTo>
                  <a:lnTo>
                    <a:pt x="326" y="66"/>
                  </a:lnTo>
                  <a:lnTo>
                    <a:pt x="326" y="66"/>
                  </a:lnTo>
                  <a:lnTo>
                    <a:pt x="326" y="64"/>
                  </a:lnTo>
                  <a:lnTo>
                    <a:pt x="326" y="64"/>
                  </a:lnTo>
                  <a:lnTo>
                    <a:pt x="326" y="64"/>
                  </a:lnTo>
                  <a:lnTo>
                    <a:pt x="324" y="64"/>
                  </a:lnTo>
                  <a:lnTo>
                    <a:pt x="324" y="64"/>
                  </a:lnTo>
                  <a:lnTo>
                    <a:pt x="324" y="64"/>
                  </a:lnTo>
                  <a:lnTo>
                    <a:pt x="324" y="66"/>
                  </a:lnTo>
                  <a:lnTo>
                    <a:pt x="324" y="66"/>
                  </a:lnTo>
                  <a:close/>
                  <a:moveTo>
                    <a:pt x="326" y="64"/>
                  </a:moveTo>
                  <a:lnTo>
                    <a:pt x="326" y="64"/>
                  </a:lnTo>
                  <a:lnTo>
                    <a:pt x="329" y="64"/>
                  </a:lnTo>
                  <a:lnTo>
                    <a:pt x="329" y="64"/>
                  </a:lnTo>
                  <a:lnTo>
                    <a:pt x="329" y="64"/>
                  </a:lnTo>
                  <a:lnTo>
                    <a:pt x="329" y="61"/>
                  </a:lnTo>
                  <a:lnTo>
                    <a:pt x="329" y="61"/>
                  </a:lnTo>
                  <a:lnTo>
                    <a:pt x="326" y="61"/>
                  </a:lnTo>
                  <a:lnTo>
                    <a:pt x="326" y="64"/>
                  </a:lnTo>
                  <a:lnTo>
                    <a:pt x="326" y="64"/>
                  </a:lnTo>
                  <a:close/>
                  <a:moveTo>
                    <a:pt x="388" y="64"/>
                  </a:moveTo>
                  <a:lnTo>
                    <a:pt x="388" y="64"/>
                  </a:lnTo>
                  <a:lnTo>
                    <a:pt x="390" y="64"/>
                  </a:lnTo>
                  <a:lnTo>
                    <a:pt x="390" y="66"/>
                  </a:lnTo>
                  <a:lnTo>
                    <a:pt x="390" y="66"/>
                  </a:lnTo>
                  <a:lnTo>
                    <a:pt x="392" y="64"/>
                  </a:lnTo>
                  <a:lnTo>
                    <a:pt x="392" y="64"/>
                  </a:lnTo>
                  <a:lnTo>
                    <a:pt x="392" y="64"/>
                  </a:lnTo>
                  <a:lnTo>
                    <a:pt x="395" y="64"/>
                  </a:lnTo>
                  <a:lnTo>
                    <a:pt x="395" y="64"/>
                  </a:lnTo>
                  <a:lnTo>
                    <a:pt x="397" y="61"/>
                  </a:lnTo>
                  <a:lnTo>
                    <a:pt x="397" y="59"/>
                  </a:lnTo>
                  <a:lnTo>
                    <a:pt x="397" y="59"/>
                  </a:lnTo>
                  <a:lnTo>
                    <a:pt x="397" y="59"/>
                  </a:lnTo>
                  <a:lnTo>
                    <a:pt x="395" y="61"/>
                  </a:lnTo>
                  <a:lnTo>
                    <a:pt x="395" y="61"/>
                  </a:lnTo>
                  <a:lnTo>
                    <a:pt x="395" y="61"/>
                  </a:lnTo>
                  <a:lnTo>
                    <a:pt x="392" y="61"/>
                  </a:lnTo>
                  <a:lnTo>
                    <a:pt x="392" y="61"/>
                  </a:lnTo>
                  <a:lnTo>
                    <a:pt x="392" y="61"/>
                  </a:lnTo>
                  <a:lnTo>
                    <a:pt x="392" y="61"/>
                  </a:lnTo>
                  <a:lnTo>
                    <a:pt x="392" y="61"/>
                  </a:lnTo>
                  <a:lnTo>
                    <a:pt x="392" y="61"/>
                  </a:lnTo>
                  <a:lnTo>
                    <a:pt x="392" y="61"/>
                  </a:lnTo>
                  <a:lnTo>
                    <a:pt x="392" y="61"/>
                  </a:lnTo>
                  <a:lnTo>
                    <a:pt x="390" y="61"/>
                  </a:lnTo>
                  <a:lnTo>
                    <a:pt x="390" y="64"/>
                  </a:lnTo>
                  <a:lnTo>
                    <a:pt x="390" y="61"/>
                  </a:lnTo>
                  <a:lnTo>
                    <a:pt x="390" y="61"/>
                  </a:lnTo>
                  <a:lnTo>
                    <a:pt x="388" y="61"/>
                  </a:lnTo>
                  <a:lnTo>
                    <a:pt x="388" y="61"/>
                  </a:lnTo>
                  <a:lnTo>
                    <a:pt x="388" y="64"/>
                  </a:lnTo>
                  <a:lnTo>
                    <a:pt x="388" y="64"/>
                  </a:lnTo>
                  <a:lnTo>
                    <a:pt x="388" y="64"/>
                  </a:lnTo>
                  <a:close/>
                  <a:moveTo>
                    <a:pt x="336" y="56"/>
                  </a:moveTo>
                  <a:lnTo>
                    <a:pt x="336" y="56"/>
                  </a:lnTo>
                  <a:lnTo>
                    <a:pt x="336" y="56"/>
                  </a:lnTo>
                  <a:lnTo>
                    <a:pt x="336" y="56"/>
                  </a:lnTo>
                  <a:lnTo>
                    <a:pt x="336" y="56"/>
                  </a:lnTo>
                  <a:lnTo>
                    <a:pt x="333" y="56"/>
                  </a:lnTo>
                  <a:lnTo>
                    <a:pt x="333" y="56"/>
                  </a:lnTo>
                  <a:lnTo>
                    <a:pt x="333" y="56"/>
                  </a:lnTo>
                  <a:lnTo>
                    <a:pt x="336" y="56"/>
                  </a:lnTo>
                  <a:close/>
                  <a:moveTo>
                    <a:pt x="407" y="49"/>
                  </a:moveTo>
                  <a:lnTo>
                    <a:pt x="407" y="49"/>
                  </a:lnTo>
                  <a:lnTo>
                    <a:pt x="407" y="52"/>
                  </a:lnTo>
                  <a:lnTo>
                    <a:pt x="407" y="52"/>
                  </a:lnTo>
                  <a:lnTo>
                    <a:pt x="407" y="54"/>
                  </a:lnTo>
                  <a:lnTo>
                    <a:pt x="407" y="54"/>
                  </a:lnTo>
                  <a:lnTo>
                    <a:pt x="407" y="54"/>
                  </a:lnTo>
                  <a:lnTo>
                    <a:pt x="407" y="54"/>
                  </a:lnTo>
                  <a:lnTo>
                    <a:pt x="407" y="54"/>
                  </a:lnTo>
                  <a:lnTo>
                    <a:pt x="407" y="54"/>
                  </a:lnTo>
                  <a:lnTo>
                    <a:pt x="407" y="54"/>
                  </a:lnTo>
                  <a:lnTo>
                    <a:pt x="407" y="54"/>
                  </a:lnTo>
                  <a:lnTo>
                    <a:pt x="407" y="52"/>
                  </a:lnTo>
                  <a:lnTo>
                    <a:pt x="407" y="49"/>
                  </a:lnTo>
                  <a:lnTo>
                    <a:pt x="407" y="49"/>
                  </a:lnTo>
                  <a:close/>
                  <a:moveTo>
                    <a:pt x="414" y="45"/>
                  </a:moveTo>
                  <a:lnTo>
                    <a:pt x="411" y="47"/>
                  </a:lnTo>
                  <a:lnTo>
                    <a:pt x="411" y="47"/>
                  </a:lnTo>
                  <a:lnTo>
                    <a:pt x="411" y="47"/>
                  </a:lnTo>
                  <a:lnTo>
                    <a:pt x="409" y="47"/>
                  </a:lnTo>
                  <a:lnTo>
                    <a:pt x="409" y="47"/>
                  </a:lnTo>
                  <a:lnTo>
                    <a:pt x="409" y="47"/>
                  </a:lnTo>
                  <a:lnTo>
                    <a:pt x="409" y="49"/>
                  </a:lnTo>
                  <a:lnTo>
                    <a:pt x="411" y="49"/>
                  </a:lnTo>
                  <a:lnTo>
                    <a:pt x="411" y="49"/>
                  </a:lnTo>
                  <a:lnTo>
                    <a:pt x="411" y="47"/>
                  </a:lnTo>
                  <a:lnTo>
                    <a:pt x="414" y="47"/>
                  </a:lnTo>
                  <a:lnTo>
                    <a:pt x="414" y="47"/>
                  </a:lnTo>
                  <a:lnTo>
                    <a:pt x="414" y="45"/>
                  </a:lnTo>
                  <a:lnTo>
                    <a:pt x="414" y="45"/>
                  </a:lnTo>
                  <a:lnTo>
                    <a:pt x="414" y="45"/>
                  </a:lnTo>
                  <a:lnTo>
                    <a:pt x="414" y="45"/>
                  </a:lnTo>
                  <a:close/>
                  <a:moveTo>
                    <a:pt x="381" y="45"/>
                  </a:moveTo>
                  <a:lnTo>
                    <a:pt x="383" y="42"/>
                  </a:lnTo>
                  <a:lnTo>
                    <a:pt x="383" y="42"/>
                  </a:lnTo>
                  <a:lnTo>
                    <a:pt x="385" y="40"/>
                  </a:lnTo>
                  <a:lnTo>
                    <a:pt x="383" y="40"/>
                  </a:lnTo>
                  <a:lnTo>
                    <a:pt x="381" y="40"/>
                  </a:lnTo>
                  <a:lnTo>
                    <a:pt x="381" y="42"/>
                  </a:lnTo>
                  <a:lnTo>
                    <a:pt x="381" y="42"/>
                  </a:lnTo>
                  <a:lnTo>
                    <a:pt x="381" y="45"/>
                  </a:lnTo>
                  <a:close/>
                  <a:moveTo>
                    <a:pt x="205" y="42"/>
                  </a:moveTo>
                  <a:lnTo>
                    <a:pt x="205" y="45"/>
                  </a:lnTo>
                  <a:lnTo>
                    <a:pt x="205" y="45"/>
                  </a:lnTo>
                  <a:lnTo>
                    <a:pt x="208" y="45"/>
                  </a:lnTo>
                  <a:lnTo>
                    <a:pt x="208" y="42"/>
                  </a:lnTo>
                  <a:lnTo>
                    <a:pt x="208" y="42"/>
                  </a:lnTo>
                  <a:lnTo>
                    <a:pt x="210" y="42"/>
                  </a:lnTo>
                  <a:lnTo>
                    <a:pt x="210" y="42"/>
                  </a:lnTo>
                  <a:lnTo>
                    <a:pt x="210" y="40"/>
                  </a:lnTo>
                  <a:lnTo>
                    <a:pt x="210" y="40"/>
                  </a:lnTo>
                  <a:lnTo>
                    <a:pt x="210" y="40"/>
                  </a:lnTo>
                  <a:lnTo>
                    <a:pt x="208" y="40"/>
                  </a:lnTo>
                  <a:lnTo>
                    <a:pt x="208" y="40"/>
                  </a:lnTo>
                  <a:lnTo>
                    <a:pt x="205" y="40"/>
                  </a:lnTo>
                  <a:lnTo>
                    <a:pt x="205" y="40"/>
                  </a:lnTo>
                  <a:lnTo>
                    <a:pt x="205" y="40"/>
                  </a:lnTo>
                  <a:lnTo>
                    <a:pt x="205" y="40"/>
                  </a:lnTo>
                  <a:lnTo>
                    <a:pt x="203" y="40"/>
                  </a:lnTo>
                  <a:lnTo>
                    <a:pt x="203" y="40"/>
                  </a:lnTo>
                  <a:lnTo>
                    <a:pt x="203" y="40"/>
                  </a:lnTo>
                  <a:lnTo>
                    <a:pt x="203" y="42"/>
                  </a:lnTo>
                  <a:lnTo>
                    <a:pt x="205" y="42"/>
                  </a:lnTo>
                  <a:close/>
                  <a:moveTo>
                    <a:pt x="246" y="40"/>
                  </a:moveTo>
                  <a:lnTo>
                    <a:pt x="248" y="40"/>
                  </a:lnTo>
                  <a:lnTo>
                    <a:pt x="248" y="40"/>
                  </a:lnTo>
                  <a:lnTo>
                    <a:pt x="248" y="40"/>
                  </a:lnTo>
                  <a:lnTo>
                    <a:pt x="248" y="40"/>
                  </a:lnTo>
                  <a:lnTo>
                    <a:pt x="248" y="40"/>
                  </a:lnTo>
                  <a:lnTo>
                    <a:pt x="248" y="40"/>
                  </a:lnTo>
                  <a:lnTo>
                    <a:pt x="248" y="38"/>
                  </a:lnTo>
                  <a:lnTo>
                    <a:pt x="248" y="38"/>
                  </a:lnTo>
                  <a:lnTo>
                    <a:pt x="250" y="38"/>
                  </a:lnTo>
                  <a:lnTo>
                    <a:pt x="253" y="38"/>
                  </a:lnTo>
                  <a:lnTo>
                    <a:pt x="253" y="38"/>
                  </a:lnTo>
                  <a:lnTo>
                    <a:pt x="253" y="35"/>
                  </a:lnTo>
                  <a:lnTo>
                    <a:pt x="250" y="35"/>
                  </a:lnTo>
                  <a:lnTo>
                    <a:pt x="250" y="35"/>
                  </a:lnTo>
                  <a:lnTo>
                    <a:pt x="248" y="38"/>
                  </a:lnTo>
                  <a:lnTo>
                    <a:pt x="248" y="38"/>
                  </a:lnTo>
                  <a:lnTo>
                    <a:pt x="248" y="38"/>
                  </a:lnTo>
                  <a:lnTo>
                    <a:pt x="246" y="38"/>
                  </a:lnTo>
                  <a:lnTo>
                    <a:pt x="246" y="38"/>
                  </a:lnTo>
                  <a:lnTo>
                    <a:pt x="246" y="40"/>
                  </a:lnTo>
                  <a:lnTo>
                    <a:pt x="246" y="40"/>
                  </a:lnTo>
                  <a:close/>
                  <a:moveTo>
                    <a:pt x="395" y="40"/>
                  </a:moveTo>
                  <a:lnTo>
                    <a:pt x="395" y="40"/>
                  </a:lnTo>
                  <a:lnTo>
                    <a:pt x="395" y="40"/>
                  </a:lnTo>
                  <a:lnTo>
                    <a:pt x="397" y="40"/>
                  </a:lnTo>
                  <a:lnTo>
                    <a:pt x="397" y="38"/>
                  </a:lnTo>
                  <a:lnTo>
                    <a:pt x="397" y="38"/>
                  </a:lnTo>
                  <a:lnTo>
                    <a:pt x="397" y="38"/>
                  </a:lnTo>
                  <a:lnTo>
                    <a:pt x="397" y="38"/>
                  </a:lnTo>
                  <a:lnTo>
                    <a:pt x="397" y="38"/>
                  </a:lnTo>
                  <a:lnTo>
                    <a:pt x="400" y="38"/>
                  </a:lnTo>
                  <a:lnTo>
                    <a:pt x="400" y="38"/>
                  </a:lnTo>
                  <a:lnTo>
                    <a:pt x="402" y="38"/>
                  </a:lnTo>
                  <a:lnTo>
                    <a:pt x="402" y="35"/>
                  </a:lnTo>
                  <a:lnTo>
                    <a:pt x="402" y="35"/>
                  </a:lnTo>
                  <a:lnTo>
                    <a:pt x="404" y="35"/>
                  </a:lnTo>
                  <a:lnTo>
                    <a:pt x="407" y="33"/>
                  </a:lnTo>
                  <a:lnTo>
                    <a:pt x="407" y="30"/>
                  </a:lnTo>
                  <a:lnTo>
                    <a:pt x="407" y="30"/>
                  </a:lnTo>
                  <a:lnTo>
                    <a:pt x="407" y="28"/>
                  </a:lnTo>
                  <a:lnTo>
                    <a:pt x="407" y="30"/>
                  </a:lnTo>
                  <a:lnTo>
                    <a:pt x="407" y="30"/>
                  </a:lnTo>
                  <a:lnTo>
                    <a:pt x="404" y="30"/>
                  </a:lnTo>
                  <a:lnTo>
                    <a:pt x="402" y="33"/>
                  </a:lnTo>
                  <a:lnTo>
                    <a:pt x="402" y="33"/>
                  </a:lnTo>
                  <a:lnTo>
                    <a:pt x="402" y="35"/>
                  </a:lnTo>
                  <a:lnTo>
                    <a:pt x="402" y="33"/>
                  </a:lnTo>
                  <a:lnTo>
                    <a:pt x="402" y="33"/>
                  </a:lnTo>
                  <a:lnTo>
                    <a:pt x="400" y="35"/>
                  </a:lnTo>
                  <a:lnTo>
                    <a:pt x="400" y="38"/>
                  </a:lnTo>
                  <a:lnTo>
                    <a:pt x="400" y="38"/>
                  </a:lnTo>
                  <a:lnTo>
                    <a:pt x="397" y="38"/>
                  </a:lnTo>
                  <a:lnTo>
                    <a:pt x="397" y="35"/>
                  </a:lnTo>
                  <a:lnTo>
                    <a:pt x="397" y="35"/>
                  </a:lnTo>
                  <a:lnTo>
                    <a:pt x="397" y="35"/>
                  </a:lnTo>
                  <a:lnTo>
                    <a:pt x="395" y="38"/>
                  </a:lnTo>
                  <a:lnTo>
                    <a:pt x="395" y="38"/>
                  </a:lnTo>
                  <a:lnTo>
                    <a:pt x="395" y="38"/>
                  </a:lnTo>
                  <a:lnTo>
                    <a:pt x="392" y="40"/>
                  </a:lnTo>
                  <a:lnTo>
                    <a:pt x="392" y="40"/>
                  </a:lnTo>
                  <a:lnTo>
                    <a:pt x="392" y="40"/>
                  </a:lnTo>
                  <a:lnTo>
                    <a:pt x="392" y="42"/>
                  </a:lnTo>
                  <a:lnTo>
                    <a:pt x="392" y="42"/>
                  </a:lnTo>
                  <a:lnTo>
                    <a:pt x="392" y="42"/>
                  </a:lnTo>
                  <a:lnTo>
                    <a:pt x="392" y="42"/>
                  </a:lnTo>
                  <a:lnTo>
                    <a:pt x="392" y="42"/>
                  </a:lnTo>
                  <a:lnTo>
                    <a:pt x="395" y="40"/>
                  </a:lnTo>
                  <a:close/>
                  <a:moveTo>
                    <a:pt x="250" y="33"/>
                  </a:moveTo>
                  <a:lnTo>
                    <a:pt x="250" y="30"/>
                  </a:lnTo>
                  <a:lnTo>
                    <a:pt x="250" y="30"/>
                  </a:lnTo>
                  <a:lnTo>
                    <a:pt x="253" y="30"/>
                  </a:lnTo>
                  <a:lnTo>
                    <a:pt x="253" y="30"/>
                  </a:lnTo>
                  <a:lnTo>
                    <a:pt x="253" y="30"/>
                  </a:lnTo>
                  <a:lnTo>
                    <a:pt x="255" y="30"/>
                  </a:lnTo>
                  <a:lnTo>
                    <a:pt x="253" y="30"/>
                  </a:lnTo>
                  <a:lnTo>
                    <a:pt x="253" y="30"/>
                  </a:lnTo>
                  <a:lnTo>
                    <a:pt x="253" y="30"/>
                  </a:lnTo>
                  <a:lnTo>
                    <a:pt x="253" y="28"/>
                  </a:lnTo>
                  <a:lnTo>
                    <a:pt x="253" y="28"/>
                  </a:lnTo>
                  <a:lnTo>
                    <a:pt x="250" y="30"/>
                  </a:lnTo>
                  <a:lnTo>
                    <a:pt x="250" y="30"/>
                  </a:lnTo>
                  <a:lnTo>
                    <a:pt x="248" y="30"/>
                  </a:lnTo>
                  <a:lnTo>
                    <a:pt x="248" y="30"/>
                  </a:lnTo>
                  <a:lnTo>
                    <a:pt x="248" y="30"/>
                  </a:lnTo>
                  <a:lnTo>
                    <a:pt x="248" y="33"/>
                  </a:lnTo>
                  <a:lnTo>
                    <a:pt x="248" y="33"/>
                  </a:lnTo>
                  <a:lnTo>
                    <a:pt x="248" y="33"/>
                  </a:lnTo>
                  <a:lnTo>
                    <a:pt x="248" y="33"/>
                  </a:lnTo>
                  <a:lnTo>
                    <a:pt x="248" y="33"/>
                  </a:lnTo>
                  <a:lnTo>
                    <a:pt x="248" y="33"/>
                  </a:lnTo>
                  <a:lnTo>
                    <a:pt x="250" y="33"/>
                  </a:lnTo>
                  <a:close/>
                  <a:moveTo>
                    <a:pt x="75" y="49"/>
                  </a:moveTo>
                  <a:lnTo>
                    <a:pt x="75" y="49"/>
                  </a:lnTo>
                  <a:lnTo>
                    <a:pt x="75" y="49"/>
                  </a:lnTo>
                  <a:lnTo>
                    <a:pt x="78" y="49"/>
                  </a:lnTo>
                  <a:lnTo>
                    <a:pt x="80" y="49"/>
                  </a:lnTo>
                  <a:lnTo>
                    <a:pt x="80" y="49"/>
                  </a:lnTo>
                  <a:lnTo>
                    <a:pt x="85" y="47"/>
                  </a:lnTo>
                  <a:lnTo>
                    <a:pt x="87" y="47"/>
                  </a:lnTo>
                  <a:lnTo>
                    <a:pt x="89" y="47"/>
                  </a:lnTo>
                  <a:lnTo>
                    <a:pt x="89" y="47"/>
                  </a:lnTo>
                  <a:lnTo>
                    <a:pt x="89" y="47"/>
                  </a:lnTo>
                  <a:lnTo>
                    <a:pt x="92" y="49"/>
                  </a:lnTo>
                  <a:lnTo>
                    <a:pt x="92" y="49"/>
                  </a:lnTo>
                  <a:lnTo>
                    <a:pt x="94" y="49"/>
                  </a:lnTo>
                  <a:lnTo>
                    <a:pt x="97" y="49"/>
                  </a:lnTo>
                  <a:lnTo>
                    <a:pt x="97" y="49"/>
                  </a:lnTo>
                  <a:lnTo>
                    <a:pt x="99" y="52"/>
                  </a:lnTo>
                  <a:lnTo>
                    <a:pt x="99" y="49"/>
                  </a:lnTo>
                  <a:lnTo>
                    <a:pt x="104" y="49"/>
                  </a:lnTo>
                  <a:lnTo>
                    <a:pt x="106" y="49"/>
                  </a:lnTo>
                  <a:lnTo>
                    <a:pt x="106" y="49"/>
                  </a:lnTo>
                  <a:lnTo>
                    <a:pt x="106" y="47"/>
                  </a:lnTo>
                  <a:lnTo>
                    <a:pt x="106" y="47"/>
                  </a:lnTo>
                  <a:lnTo>
                    <a:pt x="106" y="47"/>
                  </a:lnTo>
                  <a:lnTo>
                    <a:pt x="106" y="45"/>
                  </a:lnTo>
                  <a:lnTo>
                    <a:pt x="104" y="45"/>
                  </a:lnTo>
                  <a:lnTo>
                    <a:pt x="101" y="42"/>
                  </a:lnTo>
                  <a:lnTo>
                    <a:pt x="101" y="42"/>
                  </a:lnTo>
                  <a:lnTo>
                    <a:pt x="101" y="42"/>
                  </a:lnTo>
                  <a:lnTo>
                    <a:pt x="99" y="42"/>
                  </a:lnTo>
                  <a:lnTo>
                    <a:pt x="99" y="42"/>
                  </a:lnTo>
                  <a:lnTo>
                    <a:pt x="97" y="42"/>
                  </a:lnTo>
                  <a:lnTo>
                    <a:pt x="97" y="42"/>
                  </a:lnTo>
                  <a:lnTo>
                    <a:pt x="97" y="42"/>
                  </a:lnTo>
                  <a:lnTo>
                    <a:pt x="97" y="42"/>
                  </a:lnTo>
                  <a:lnTo>
                    <a:pt x="97" y="42"/>
                  </a:lnTo>
                  <a:lnTo>
                    <a:pt x="97" y="42"/>
                  </a:lnTo>
                  <a:lnTo>
                    <a:pt x="97" y="40"/>
                  </a:lnTo>
                  <a:lnTo>
                    <a:pt x="97" y="38"/>
                  </a:lnTo>
                  <a:lnTo>
                    <a:pt x="97" y="38"/>
                  </a:lnTo>
                  <a:lnTo>
                    <a:pt x="97" y="35"/>
                  </a:lnTo>
                  <a:lnTo>
                    <a:pt x="94" y="33"/>
                  </a:lnTo>
                  <a:lnTo>
                    <a:pt x="94" y="33"/>
                  </a:lnTo>
                  <a:lnTo>
                    <a:pt x="94" y="30"/>
                  </a:lnTo>
                  <a:lnTo>
                    <a:pt x="94" y="28"/>
                  </a:lnTo>
                  <a:lnTo>
                    <a:pt x="94" y="28"/>
                  </a:lnTo>
                  <a:lnTo>
                    <a:pt x="94" y="28"/>
                  </a:lnTo>
                  <a:lnTo>
                    <a:pt x="92" y="26"/>
                  </a:lnTo>
                  <a:lnTo>
                    <a:pt x="92" y="23"/>
                  </a:lnTo>
                  <a:lnTo>
                    <a:pt x="92" y="21"/>
                  </a:lnTo>
                  <a:lnTo>
                    <a:pt x="92" y="21"/>
                  </a:lnTo>
                  <a:lnTo>
                    <a:pt x="89" y="21"/>
                  </a:lnTo>
                  <a:lnTo>
                    <a:pt x="89" y="21"/>
                  </a:lnTo>
                  <a:lnTo>
                    <a:pt x="89" y="21"/>
                  </a:lnTo>
                  <a:lnTo>
                    <a:pt x="87" y="21"/>
                  </a:lnTo>
                  <a:lnTo>
                    <a:pt x="87" y="23"/>
                  </a:lnTo>
                  <a:lnTo>
                    <a:pt x="85" y="26"/>
                  </a:lnTo>
                  <a:lnTo>
                    <a:pt x="85" y="26"/>
                  </a:lnTo>
                  <a:lnTo>
                    <a:pt x="82" y="26"/>
                  </a:lnTo>
                  <a:lnTo>
                    <a:pt x="82" y="28"/>
                  </a:lnTo>
                  <a:lnTo>
                    <a:pt x="82" y="28"/>
                  </a:lnTo>
                  <a:lnTo>
                    <a:pt x="80" y="30"/>
                  </a:lnTo>
                  <a:lnTo>
                    <a:pt x="82" y="30"/>
                  </a:lnTo>
                  <a:lnTo>
                    <a:pt x="82" y="30"/>
                  </a:lnTo>
                  <a:lnTo>
                    <a:pt x="82" y="30"/>
                  </a:lnTo>
                  <a:lnTo>
                    <a:pt x="82" y="30"/>
                  </a:lnTo>
                  <a:lnTo>
                    <a:pt x="85" y="30"/>
                  </a:lnTo>
                  <a:lnTo>
                    <a:pt x="85" y="33"/>
                  </a:lnTo>
                  <a:lnTo>
                    <a:pt x="82" y="33"/>
                  </a:lnTo>
                  <a:lnTo>
                    <a:pt x="82" y="33"/>
                  </a:lnTo>
                  <a:lnTo>
                    <a:pt x="82" y="40"/>
                  </a:lnTo>
                  <a:lnTo>
                    <a:pt x="85" y="40"/>
                  </a:lnTo>
                  <a:lnTo>
                    <a:pt x="82" y="42"/>
                  </a:lnTo>
                  <a:lnTo>
                    <a:pt x="82" y="42"/>
                  </a:lnTo>
                  <a:lnTo>
                    <a:pt x="80" y="42"/>
                  </a:lnTo>
                  <a:lnTo>
                    <a:pt x="80" y="42"/>
                  </a:lnTo>
                  <a:lnTo>
                    <a:pt x="78" y="42"/>
                  </a:lnTo>
                  <a:lnTo>
                    <a:pt x="78" y="40"/>
                  </a:lnTo>
                  <a:lnTo>
                    <a:pt x="78" y="42"/>
                  </a:lnTo>
                  <a:lnTo>
                    <a:pt x="78" y="45"/>
                  </a:lnTo>
                  <a:lnTo>
                    <a:pt x="78" y="47"/>
                  </a:lnTo>
                  <a:lnTo>
                    <a:pt x="75" y="47"/>
                  </a:lnTo>
                  <a:lnTo>
                    <a:pt x="75" y="47"/>
                  </a:lnTo>
                  <a:lnTo>
                    <a:pt x="75" y="47"/>
                  </a:lnTo>
                  <a:lnTo>
                    <a:pt x="73" y="47"/>
                  </a:lnTo>
                  <a:lnTo>
                    <a:pt x="75" y="47"/>
                  </a:lnTo>
                  <a:lnTo>
                    <a:pt x="75" y="49"/>
                  </a:lnTo>
                  <a:close/>
                  <a:moveTo>
                    <a:pt x="94" y="19"/>
                  </a:moveTo>
                  <a:lnTo>
                    <a:pt x="94" y="19"/>
                  </a:lnTo>
                  <a:lnTo>
                    <a:pt x="94" y="19"/>
                  </a:lnTo>
                  <a:lnTo>
                    <a:pt x="94" y="21"/>
                  </a:lnTo>
                  <a:lnTo>
                    <a:pt x="94" y="21"/>
                  </a:lnTo>
                  <a:lnTo>
                    <a:pt x="94" y="21"/>
                  </a:lnTo>
                  <a:lnTo>
                    <a:pt x="94" y="21"/>
                  </a:lnTo>
                  <a:lnTo>
                    <a:pt x="94" y="21"/>
                  </a:lnTo>
                  <a:lnTo>
                    <a:pt x="94" y="23"/>
                  </a:lnTo>
                  <a:lnTo>
                    <a:pt x="94" y="23"/>
                  </a:lnTo>
                  <a:lnTo>
                    <a:pt x="94" y="23"/>
                  </a:lnTo>
                  <a:lnTo>
                    <a:pt x="97" y="30"/>
                  </a:lnTo>
                  <a:lnTo>
                    <a:pt x="97" y="30"/>
                  </a:lnTo>
                  <a:lnTo>
                    <a:pt x="97" y="33"/>
                  </a:lnTo>
                  <a:lnTo>
                    <a:pt x="97" y="33"/>
                  </a:lnTo>
                  <a:lnTo>
                    <a:pt x="99" y="33"/>
                  </a:lnTo>
                  <a:lnTo>
                    <a:pt x="99" y="33"/>
                  </a:lnTo>
                  <a:lnTo>
                    <a:pt x="99" y="35"/>
                  </a:lnTo>
                  <a:lnTo>
                    <a:pt x="99" y="38"/>
                  </a:lnTo>
                  <a:lnTo>
                    <a:pt x="99" y="40"/>
                  </a:lnTo>
                  <a:lnTo>
                    <a:pt x="99" y="40"/>
                  </a:lnTo>
                  <a:lnTo>
                    <a:pt x="101" y="40"/>
                  </a:lnTo>
                  <a:lnTo>
                    <a:pt x="101" y="40"/>
                  </a:lnTo>
                  <a:lnTo>
                    <a:pt x="101" y="42"/>
                  </a:lnTo>
                  <a:lnTo>
                    <a:pt x="104" y="42"/>
                  </a:lnTo>
                  <a:lnTo>
                    <a:pt x="104" y="42"/>
                  </a:lnTo>
                  <a:lnTo>
                    <a:pt x="104" y="45"/>
                  </a:lnTo>
                  <a:lnTo>
                    <a:pt x="108" y="47"/>
                  </a:lnTo>
                  <a:lnTo>
                    <a:pt x="108" y="47"/>
                  </a:lnTo>
                  <a:lnTo>
                    <a:pt x="108" y="47"/>
                  </a:lnTo>
                  <a:lnTo>
                    <a:pt x="108" y="47"/>
                  </a:lnTo>
                  <a:lnTo>
                    <a:pt x="108" y="47"/>
                  </a:lnTo>
                  <a:lnTo>
                    <a:pt x="108" y="47"/>
                  </a:lnTo>
                  <a:lnTo>
                    <a:pt x="108" y="47"/>
                  </a:lnTo>
                  <a:lnTo>
                    <a:pt x="108" y="47"/>
                  </a:lnTo>
                  <a:lnTo>
                    <a:pt x="111" y="49"/>
                  </a:lnTo>
                  <a:lnTo>
                    <a:pt x="111" y="49"/>
                  </a:lnTo>
                  <a:lnTo>
                    <a:pt x="111" y="49"/>
                  </a:lnTo>
                  <a:lnTo>
                    <a:pt x="113" y="49"/>
                  </a:lnTo>
                  <a:lnTo>
                    <a:pt x="116" y="52"/>
                  </a:lnTo>
                  <a:lnTo>
                    <a:pt x="118" y="52"/>
                  </a:lnTo>
                  <a:lnTo>
                    <a:pt x="120" y="54"/>
                  </a:lnTo>
                  <a:lnTo>
                    <a:pt x="120" y="54"/>
                  </a:lnTo>
                  <a:lnTo>
                    <a:pt x="123" y="56"/>
                  </a:lnTo>
                  <a:lnTo>
                    <a:pt x="123" y="56"/>
                  </a:lnTo>
                  <a:lnTo>
                    <a:pt x="123" y="56"/>
                  </a:lnTo>
                  <a:lnTo>
                    <a:pt x="130" y="49"/>
                  </a:lnTo>
                  <a:lnTo>
                    <a:pt x="134" y="47"/>
                  </a:lnTo>
                  <a:lnTo>
                    <a:pt x="134" y="47"/>
                  </a:lnTo>
                  <a:lnTo>
                    <a:pt x="137" y="47"/>
                  </a:lnTo>
                  <a:lnTo>
                    <a:pt x="137" y="45"/>
                  </a:lnTo>
                  <a:lnTo>
                    <a:pt x="139" y="45"/>
                  </a:lnTo>
                  <a:lnTo>
                    <a:pt x="139" y="45"/>
                  </a:lnTo>
                  <a:lnTo>
                    <a:pt x="139" y="45"/>
                  </a:lnTo>
                  <a:lnTo>
                    <a:pt x="139" y="45"/>
                  </a:lnTo>
                  <a:lnTo>
                    <a:pt x="142" y="42"/>
                  </a:lnTo>
                  <a:lnTo>
                    <a:pt x="142" y="42"/>
                  </a:lnTo>
                  <a:lnTo>
                    <a:pt x="144" y="35"/>
                  </a:lnTo>
                  <a:lnTo>
                    <a:pt x="144" y="35"/>
                  </a:lnTo>
                  <a:lnTo>
                    <a:pt x="146" y="35"/>
                  </a:lnTo>
                  <a:lnTo>
                    <a:pt x="146" y="38"/>
                  </a:lnTo>
                  <a:lnTo>
                    <a:pt x="146" y="38"/>
                  </a:lnTo>
                  <a:lnTo>
                    <a:pt x="146" y="38"/>
                  </a:lnTo>
                  <a:lnTo>
                    <a:pt x="149" y="38"/>
                  </a:lnTo>
                  <a:lnTo>
                    <a:pt x="149" y="38"/>
                  </a:lnTo>
                  <a:lnTo>
                    <a:pt x="149" y="35"/>
                  </a:lnTo>
                  <a:lnTo>
                    <a:pt x="149" y="35"/>
                  </a:lnTo>
                  <a:lnTo>
                    <a:pt x="149" y="35"/>
                  </a:lnTo>
                  <a:lnTo>
                    <a:pt x="149" y="33"/>
                  </a:lnTo>
                  <a:lnTo>
                    <a:pt x="149" y="30"/>
                  </a:lnTo>
                  <a:lnTo>
                    <a:pt x="151" y="30"/>
                  </a:lnTo>
                  <a:lnTo>
                    <a:pt x="151" y="30"/>
                  </a:lnTo>
                  <a:lnTo>
                    <a:pt x="151" y="30"/>
                  </a:lnTo>
                  <a:lnTo>
                    <a:pt x="153" y="30"/>
                  </a:lnTo>
                  <a:lnTo>
                    <a:pt x="153" y="28"/>
                  </a:lnTo>
                  <a:lnTo>
                    <a:pt x="153" y="28"/>
                  </a:lnTo>
                  <a:lnTo>
                    <a:pt x="153" y="26"/>
                  </a:lnTo>
                  <a:lnTo>
                    <a:pt x="153" y="26"/>
                  </a:lnTo>
                  <a:lnTo>
                    <a:pt x="153" y="23"/>
                  </a:lnTo>
                  <a:lnTo>
                    <a:pt x="151" y="23"/>
                  </a:lnTo>
                  <a:lnTo>
                    <a:pt x="151" y="23"/>
                  </a:lnTo>
                  <a:lnTo>
                    <a:pt x="151" y="26"/>
                  </a:lnTo>
                  <a:lnTo>
                    <a:pt x="151" y="26"/>
                  </a:lnTo>
                  <a:lnTo>
                    <a:pt x="149" y="26"/>
                  </a:lnTo>
                  <a:lnTo>
                    <a:pt x="149" y="23"/>
                  </a:lnTo>
                  <a:lnTo>
                    <a:pt x="149" y="23"/>
                  </a:lnTo>
                  <a:lnTo>
                    <a:pt x="149" y="21"/>
                  </a:lnTo>
                  <a:lnTo>
                    <a:pt x="149" y="21"/>
                  </a:lnTo>
                  <a:lnTo>
                    <a:pt x="149" y="19"/>
                  </a:lnTo>
                  <a:lnTo>
                    <a:pt x="149" y="19"/>
                  </a:lnTo>
                  <a:lnTo>
                    <a:pt x="149" y="16"/>
                  </a:lnTo>
                  <a:lnTo>
                    <a:pt x="146" y="16"/>
                  </a:lnTo>
                  <a:lnTo>
                    <a:pt x="146" y="16"/>
                  </a:lnTo>
                  <a:lnTo>
                    <a:pt x="146" y="16"/>
                  </a:lnTo>
                  <a:lnTo>
                    <a:pt x="144" y="16"/>
                  </a:lnTo>
                  <a:lnTo>
                    <a:pt x="144" y="16"/>
                  </a:lnTo>
                  <a:lnTo>
                    <a:pt x="144" y="16"/>
                  </a:lnTo>
                  <a:lnTo>
                    <a:pt x="144" y="16"/>
                  </a:lnTo>
                  <a:lnTo>
                    <a:pt x="144" y="16"/>
                  </a:lnTo>
                  <a:lnTo>
                    <a:pt x="142" y="16"/>
                  </a:lnTo>
                  <a:lnTo>
                    <a:pt x="142" y="16"/>
                  </a:lnTo>
                  <a:lnTo>
                    <a:pt x="142" y="16"/>
                  </a:lnTo>
                  <a:lnTo>
                    <a:pt x="142" y="19"/>
                  </a:lnTo>
                  <a:lnTo>
                    <a:pt x="142" y="19"/>
                  </a:lnTo>
                  <a:lnTo>
                    <a:pt x="139" y="19"/>
                  </a:lnTo>
                  <a:lnTo>
                    <a:pt x="139" y="16"/>
                  </a:lnTo>
                  <a:lnTo>
                    <a:pt x="142" y="16"/>
                  </a:lnTo>
                  <a:lnTo>
                    <a:pt x="142" y="16"/>
                  </a:lnTo>
                  <a:lnTo>
                    <a:pt x="142" y="14"/>
                  </a:lnTo>
                  <a:lnTo>
                    <a:pt x="142" y="14"/>
                  </a:lnTo>
                  <a:lnTo>
                    <a:pt x="139" y="14"/>
                  </a:lnTo>
                  <a:lnTo>
                    <a:pt x="139" y="14"/>
                  </a:lnTo>
                  <a:lnTo>
                    <a:pt x="137" y="14"/>
                  </a:lnTo>
                  <a:lnTo>
                    <a:pt x="137" y="14"/>
                  </a:lnTo>
                  <a:lnTo>
                    <a:pt x="137" y="16"/>
                  </a:lnTo>
                  <a:lnTo>
                    <a:pt x="134" y="19"/>
                  </a:lnTo>
                  <a:lnTo>
                    <a:pt x="134" y="19"/>
                  </a:lnTo>
                  <a:lnTo>
                    <a:pt x="134" y="19"/>
                  </a:lnTo>
                  <a:lnTo>
                    <a:pt x="134" y="19"/>
                  </a:lnTo>
                  <a:lnTo>
                    <a:pt x="137" y="19"/>
                  </a:lnTo>
                  <a:lnTo>
                    <a:pt x="137" y="19"/>
                  </a:lnTo>
                  <a:lnTo>
                    <a:pt x="137" y="19"/>
                  </a:lnTo>
                  <a:lnTo>
                    <a:pt x="137" y="19"/>
                  </a:lnTo>
                  <a:lnTo>
                    <a:pt x="137" y="21"/>
                  </a:lnTo>
                  <a:lnTo>
                    <a:pt x="137" y="21"/>
                  </a:lnTo>
                  <a:lnTo>
                    <a:pt x="137" y="23"/>
                  </a:lnTo>
                  <a:lnTo>
                    <a:pt x="137" y="26"/>
                  </a:lnTo>
                  <a:lnTo>
                    <a:pt x="137" y="26"/>
                  </a:lnTo>
                  <a:lnTo>
                    <a:pt x="137" y="26"/>
                  </a:lnTo>
                  <a:lnTo>
                    <a:pt x="134" y="21"/>
                  </a:lnTo>
                  <a:lnTo>
                    <a:pt x="134" y="21"/>
                  </a:lnTo>
                  <a:lnTo>
                    <a:pt x="134" y="19"/>
                  </a:lnTo>
                  <a:lnTo>
                    <a:pt x="134" y="16"/>
                  </a:lnTo>
                  <a:lnTo>
                    <a:pt x="132" y="16"/>
                  </a:lnTo>
                  <a:lnTo>
                    <a:pt x="132" y="16"/>
                  </a:lnTo>
                  <a:lnTo>
                    <a:pt x="130" y="19"/>
                  </a:lnTo>
                  <a:lnTo>
                    <a:pt x="130" y="19"/>
                  </a:lnTo>
                  <a:lnTo>
                    <a:pt x="127" y="19"/>
                  </a:lnTo>
                  <a:lnTo>
                    <a:pt x="127" y="21"/>
                  </a:lnTo>
                  <a:lnTo>
                    <a:pt x="127" y="26"/>
                  </a:lnTo>
                  <a:lnTo>
                    <a:pt x="127" y="26"/>
                  </a:lnTo>
                  <a:lnTo>
                    <a:pt x="125" y="26"/>
                  </a:lnTo>
                  <a:lnTo>
                    <a:pt x="125" y="23"/>
                  </a:lnTo>
                  <a:lnTo>
                    <a:pt x="125" y="21"/>
                  </a:lnTo>
                  <a:lnTo>
                    <a:pt x="125" y="21"/>
                  </a:lnTo>
                  <a:lnTo>
                    <a:pt x="123" y="21"/>
                  </a:lnTo>
                  <a:lnTo>
                    <a:pt x="123" y="21"/>
                  </a:lnTo>
                  <a:lnTo>
                    <a:pt x="120" y="21"/>
                  </a:lnTo>
                  <a:lnTo>
                    <a:pt x="120" y="21"/>
                  </a:lnTo>
                  <a:lnTo>
                    <a:pt x="118" y="21"/>
                  </a:lnTo>
                  <a:lnTo>
                    <a:pt x="118" y="23"/>
                  </a:lnTo>
                  <a:lnTo>
                    <a:pt x="113" y="23"/>
                  </a:lnTo>
                  <a:lnTo>
                    <a:pt x="111" y="23"/>
                  </a:lnTo>
                  <a:lnTo>
                    <a:pt x="108" y="28"/>
                  </a:lnTo>
                  <a:lnTo>
                    <a:pt x="108" y="26"/>
                  </a:lnTo>
                  <a:lnTo>
                    <a:pt x="108" y="26"/>
                  </a:lnTo>
                  <a:lnTo>
                    <a:pt x="108" y="23"/>
                  </a:lnTo>
                  <a:lnTo>
                    <a:pt x="108" y="23"/>
                  </a:lnTo>
                  <a:lnTo>
                    <a:pt x="108" y="21"/>
                  </a:lnTo>
                  <a:lnTo>
                    <a:pt x="108" y="21"/>
                  </a:lnTo>
                  <a:lnTo>
                    <a:pt x="106" y="21"/>
                  </a:lnTo>
                  <a:lnTo>
                    <a:pt x="104" y="23"/>
                  </a:lnTo>
                  <a:lnTo>
                    <a:pt x="104" y="26"/>
                  </a:lnTo>
                  <a:lnTo>
                    <a:pt x="104" y="26"/>
                  </a:lnTo>
                  <a:lnTo>
                    <a:pt x="104" y="26"/>
                  </a:lnTo>
                  <a:lnTo>
                    <a:pt x="101" y="23"/>
                  </a:lnTo>
                  <a:lnTo>
                    <a:pt x="104" y="23"/>
                  </a:lnTo>
                  <a:lnTo>
                    <a:pt x="104" y="21"/>
                  </a:lnTo>
                  <a:lnTo>
                    <a:pt x="104" y="21"/>
                  </a:lnTo>
                  <a:lnTo>
                    <a:pt x="104" y="19"/>
                  </a:lnTo>
                  <a:lnTo>
                    <a:pt x="104" y="19"/>
                  </a:lnTo>
                  <a:lnTo>
                    <a:pt x="104" y="19"/>
                  </a:lnTo>
                  <a:lnTo>
                    <a:pt x="104" y="19"/>
                  </a:lnTo>
                  <a:lnTo>
                    <a:pt x="101" y="19"/>
                  </a:lnTo>
                  <a:lnTo>
                    <a:pt x="101" y="19"/>
                  </a:lnTo>
                  <a:lnTo>
                    <a:pt x="101" y="19"/>
                  </a:lnTo>
                  <a:lnTo>
                    <a:pt x="101" y="19"/>
                  </a:lnTo>
                  <a:lnTo>
                    <a:pt x="99" y="19"/>
                  </a:lnTo>
                  <a:lnTo>
                    <a:pt x="97" y="14"/>
                  </a:lnTo>
                  <a:lnTo>
                    <a:pt x="94" y="11"/>
                  </a:lnTo>
                  <a:lnTo>
                    <a:pt x="94" y="11"/>
                  </a:lnTo>
                  <a:lnTo>
                    <a:pt x="94" y="11"/>
                  </a:lnTo>
                  <a:lnTo>
                    <a:pt x="92" y="14"/>
                  </a:lnTo>
                  <a:lnTo>
                    <a:pt x="92" y="16"/>
                  </a:lnTo>
                  <a:lnTo>
                    <a:pt x="92" y="16"/>
                  </a:lnTo>
                  <a:lnTo>
                    <a:pt x="94" y="19"/>
                  </a:lnTo>
                  <a:close/>
                  <a:moveTo>
                    <a:pt x="475" y="326"/>
                  </a:moveTo>
                  <a:lnTo>
                    <a:pt x="473" y="324"/>
                  </a:lnTo>
                  <a:lnTo>
                    <a:pt x="473" y="324"/>
                  </a:lnTo>
                  <a:lnTo>
                    <a:pt x="471" y="322"/>
                  </a:lnTo>
                  <a:lnTo>
                    <a:pt x="468" y="319"/>
                  </a:lnTo>
                  <a:lnTo>
                    <a:pt x="468" y="319"/>
                  </a:lnTo>
                  <a:lnTo>
                    <a:pt x="466" y="315"/>
                  </a:lnTo>
                  <a:lnTo>
                    <a:pt x="466" y="312"/>
                  </a:lnTo>
                  <a:lnTo>
                    <a:pt x="463" y="310"/>
                  </a:lnTo>
                  <a:lnTo>
                    <a:pt x="463" y="310"/>
                  </a:lnTo>
                  <a:lnTo>
                    <a:pt x="461" y="307"/>
                  </a:lnTo>
                  <a:lnTo>
                    <a:pt x="459" y="307"/>
                  </a:lnTo>
                  <a:lnTo>
                    <a:pt x="454" y="305"/>
                  </a:lnTo>
                  <a:lnTo>
                    <a:pt x="454" y="305"/>
                  </a:lnTo>
                  <a:lnTo>
                    <a:pt x="452" y="305"/>
                  </a:lnTo>
                  <a:lnTo>
                    <a:pt x="452" y="305"/>
                  </a:lnTo>
                  <a:lnTo>
                    <a:pt x="452" y="305"/>
                  </a:lnTo>
                  <a:lnTo>
                    <a:pt x="449" y="305"/>
                  </a:lnTo>
                  <a:lnTo>
                    <a:pt x="449" y="303"/>
                  </a:lnTo>
                  <a:lnTo>
                    <a:pt x="449" y="303"/>
                  </a:lnTo>
                  <a:lnTo>
                    <a:pt x="449" y="305"/>
                  </a:lnTo>
                  <a:lnTo>
                    <a:pt x="447" y="303"/>
                  </a:lnTo>
                  <a:lnTo>
                    <a:pt x="447" y="303"/>
                  </a:lnTo>
                  <a:lnTo>
                    <a:pt x="447" y="303"/>
                  </a:lnTo>
                  <a:lnTo>
                    <a:pt x="447" y="303"/>
                  </a:lnTo>
                  <a:lnTo>
                    <a:pt x="445" y="303"/>
                  </a:lnTo>
                  <a:lnTo>
                    <a:pt x="445" y="303"/>
                  </a:lnTo>
                  <a:lnTo>
                    <a:pt x="442" y="300"/>
                  </a:lnTo>
                  <a:lnTo>
                    <a:pt x="440" y="298"/>
                  </a:lnTo>
                  <a:lnTo>
                    <a:pt x="440" y="296"/>
                  </a:lnTo>
                  <a:lnTo>
                    <a:pt x="440" y="296"/>
                  </a:lnTo>
                  <a:lnTo>
                    <a:pt x="437" y="293"/>
                  </a:lnTo>
                  <a:lnTo>
                    <a:pt x="435" y="293"/>
                  </a:lnTo>
                  <a:lnTo>
                    <a:pt x="435" y="293"/>
                  </a:lnTo>
                  <a:lnTo>
                    <a:pt x="435" y="293"/>
                  </a:lnTo>
                  <a:lnTo>
                    <a:pt x="435" y="293"/>
                  </a:lnTo>
                  <a:lnTo>
                    <a:pt x="433" y="293"/>
                  </a:lnTo>
                  <a:lnTo>
                    <a:pt x="430" y="291"/>
                  </a:lnTo>
                  <a:lnTo>
                    <a:pt x="428" y="291"/>
                  </a:lnTo>
                  <a:lnTo>
                    <a:pt x="428" y="288"/>
                  </a:lnTo>
                  <a:lnTo>
                    <a:pt x="426" y="286"/>
                  </a:lnTo>
                  <a:lnTo>
                    <a:pt x="426" y="286"/>
                  </a:lnTo>
                  <a:lnTo>
                    <a:pt x="423" y="288"/>
                  </a:lnTo>
                  <a:lnTo>
                    <a:pt x="423" y="288"/>
                  </a:lnTo>
                  <a:lnTo>
                    <a:pt x="423" y="291"/>
                  </a:lnTo>
                  <a:lnTo>
                    <a:pt x="423" y="291"/>
                  </a:lnTo>
                  <a:lnTo>
                    <a:pt x="423" y="291"/>
                  </a:lnTo>
                  <a:lnTo>
                    <a:pt x="421" y="291"/>
                  </a:lnTo>
                  <a:lnTo>
                    <a:pt x="421" y="291"/>
                  </a:lnTo>
                  <a:lnTo>
                    <a:pt x="421" y="291"/>
                  </a:lnTo>
                  <a:lnTo>
                    <a:pt x="421" y="291"/>
                  </a:lnTo>
                  <a:lnTo>
                    <a:pt x="418" y="288"/>
                  </a:lnTo>
                  <a:lnTo>
                    <a:pt x="418" y="291"/>
                  </a:lnTo>
                  <a:lnTo>
                    <a:pt x="416" y="288"/>
                  </a:lnTo>
                  <a:lnTo>
                    <a:pt x="414" y="288"/>
                  </a:lnTo>
                  <a:lnTo>
                    <a:pt x="414" y="291"/>
                  </a:lnTo>
                  <a:lnTo>
                    <a:pt x="414" y="291"/>
                  </a:lnTo>
                  <a:lnTo>
                    <a:pt x="414" y="291"/>
                  </a:lnTo>
                  <a:lnTo>
                    <a:pt x="411" y="291"/>
                  </a:lnTo>
                  <a:lnTo>
                    <a:pt x="411" y="291"/>
                  </a:lnTo>
                  <a:lnTo>
                    <a:pt x="411" y="288"/>
                  </a:lnTo>
                  <a:lnTo>
                    <a:pt x="411" y="288"/>
                  </a:lnTo>
                  <a:lnTo>
                    <a:pt x="411" y="286"/>
                  </a:lnTo>
                  <a:lnTo>
                    <a:pt x="411" y="286"/>
                  </a:lnTo>
                  <a:lnTo>
                    <a:pt x="411" y="286"/>
                  </a:lnTo>
                  <a:lnTo>
                    <a:pt x="409" y="284"/>
                  </a:lnTo>
                  <a:lnTo>
                    <a:pt x="409" y="284"/>
                  </a:lnTo>
                  <a:lnTo>
                    <a:pt x="407" y="281"/>
                  </a:lnTo>
                  <a:lnTo>
                    <a:pt x="407" y="279"/>
                  </a:lnTo>
                  <a:lnTo>
                    <a:pt x="407" y="279"/>
                  </a:lnTo>
                  <a:lnTo>
                    <a:pt x="407" y="279"/>
                  </a:lnTo>
                  <a:lnTo>
                    <a:pt x="407" y="279"/>
                  </a:lnTo>
                  <a:lnTo>
                    <a:pt x="404" y="279"/>
                  </a:lnTo>
                  <a:lnTo>
                    <a:pt x="404" y="279"/>
                  </a:lnTo>
                  <a:lnTo>
                    <a:pt x="404" y="279"/>
                  </a:lnTo>
                  <a:lnTo>
                    <a:pt x="402" y="279"/>
                  </a:lnTo>
                  <a:lnTo>
                    <a:pt x="402" y="277"/>
                  </a:lnTo>
                  <a:lnTo>
                    <a:pt x="402" y="277"/>
                  </a:lnTo>
                  <a:lnTo>
                    <a:pt x="400" y="277"/>
                  </a:lnTo>
                  <a:lnTo>
                    <a:pt x="397" y="272"/>
                  </a:lnTo>
                  <a:lnTo>
                    <a:pt x="397" y="272"/>
                  </a:lnTo>
                  <a:lnTo>
                    <a:pt x="395" y="272"/>
                  </a:lnTo>
                  <a:lnTo>
                    <a:pt x="392" y="272"/>
                  </a:lnTo>
                  <a:lnTo>
                    <a:pt x="390" y="270"/>
                  </a:lnTo>
                  <a:lnTo>
                    <a:pt x="390" y="270"/>
                  </a:lnTo>
                  <a:lnTo>
                    <a:pt x="390" y="267"/>
                  </a:lnTo>
                  <a:lnTo>
                    <a:pt x="390" y="265"/>
                  </a:lnTo>
                  <a:lnTo>
                    <a:pt x="388" y="260"/>
                  </a:lnTo>
                  <a:lnTo>
                    <a:pt x="388" y="260"/>
                  </a:lnTo>
                  <a:lnTo>
                    <a:pt x="388" y="260"/>
                  </a:lnTo>
                  <a:lnTo>
                    <a:pt x="388" y="260"/>
                  </a:lnTo>
                  <a:lnTo>
                    <a:pt x="385" y="258"/>
                  </a:lnTo>
                  <a:lnTo>
                    <a:pt x="383" y="258"/>
                  </a:lnTo>
                  <a:lnTo>
                    <a:pt x="383" y="258"/>
                  </a:lnTo>
                  <a:lnTo>
                    <a:pt x="381" y="258"/>
                  </a:lnTo>
                  <a:lnTo>
                    <a:pt x="381" y="255"/>
                  </a:lnTo>
                  <a:lnTo>
                    <a:pt x="381" y="255"/>
                  </a:lnTo>
                  <a:lnTo>
                    <a:pt x="378" y="253"/>
                  </a:lnTo>
                  <a:lnTo>
                    <a:pt x="376" y="253"/>
                  </a:lnTo>
                  <a:lnTo>
                    <a:pt x="376" y="253"/>
                  </a:lnTo>
                  <a:lnTo>
                    <a:pt x="374" y="253"/>
                  </a:lnTo>
                  <a:lnTo>
                    <a:pt x="374" y="251"/>
                  </a:lnTo>
                  <a:lnTo>
                    <a:pt x="371" y="248"/>
                  </a:lnTo>
                  <a:lnTo>
                    <a:pt x="369" y="246"/>
                  </a:lnTo>
                  <a:lnTo>
                    <a:pt x="366" y="246"/>
                  </a:lnTo>
                  <a:lnTo>
                    <a:pt x="366" y="244"/>
                  </a:lnTo>
                  <a:lnTo>
                    <a:pt x="366" y="244"/>
                  </a:lnTo>
                  <a:lnTo>
                    <a:pt x="364" y="244"/>
                  </a:lnTo>
                  <a:lnTo>
                    <a:pt x="364" y="244"/>
                  </a:lnTo>
                  <a:lnTo>
                    <a:pt x="362" y="244"/>
                  </a:lnTo>
                  <a:lnTo>
                    <a:pt x="362" y="241"/>
                  </a:lnTo>
                  <a:lnTo>
                    <a:pt x="362" y="241"/>
                  </a:lnTo>
                  <a:lnTo>
                    <a:pt x="359" y="241"/>
                  </a:lnTo>
                  <a:lnTo>
                    <a:pt x="359" y="239"/>
                  </a:lnTo>
                  <a:lnTo>
                    <a:pt x="359" y="239"/>
                  </a:lnTo>
                  <a:lnTo>
                    <a:pt x="357" y="239"/>
                  </a:lnTo>
                  <a:lnTo>
                    <a:pt x="357" y="239"/>
                  </a:lnTo>
                  <a:lnTo>
                    <a:pt x="355" y="239"/>
                  </a:lnTo>
                  <a:lnTo>
                    <a:pt x="355" y="236"/>
                  </a:lnTo>
                  <a:lnTo>
                    <a:pt x="350" y="234"/>
                  </a:lnTo>
                  <a:lnTo>
                    <a:pt x="350" y="232"/>
                  </a:lnTo>
                  <a:lnTo>
                    <a:pt x="347" y="225"/>
                  </a:lnTo>
                  <a:lnTo>
                    <a:pt x="347" y="222"/>
                  </a:lnTo>
                  <a:lnTo>
                    <a:pt x="347" y="222"/>
                  </a:lnTo>
                  <a:lnTo>
                    <a:pt x="345" y="220"/>
                  </a:lnTo>
                  <a:lnTo>
                    <a:pt x="345" y="220"/>
                  </a:lnTo>
                  <a:lnTo>
                    <a:pt x="345" y="220"/>
                  </a:lnTo>
                  <a:lnTo>
                    <a:pt x="347" y="220"/>
                  </a:lnTo>
                  <a:lnTo>
                    <a:pt x="347" y="220"/>
                  </a:lnTo>
                  <a:lnTo>
                    <a:pt x="347" y="220"/>
                  </a:lnTo>
                  <a:lnTo>
                    <a:pt x="347" y="220"/>
                  </a:lnTo>
                  <a:lnTo>
                    <a:pt x="350" y="220"/>
                  </a:lnTo>
                  <a:lnTo>
                    <a:pt x="350" y="220"/>
                  </a:lnTo>
                  <a:lnTo>
                    <a:pt x="350" y="217"/>
                  </a:lnTo>
                  <a:lnTo>
                    <a:pt x="350" y="217"/>
                  </a:lnTo>
                  <a:lnTo>
                    <a:pt x="352" y="217"/>
                  </a:lnTo>
                  <a:lnTo>
                    <a:pt x="352" y="215"/>
                  </a:lnTo>
                  <a:lnTo>
                    <a:pt x="352" y="213"/>
                  </a:lnTo>
                  <a:lnTo>
                    <a:pt x="355" y="213"/>
                  </a:lnTo>
                  <a:lnTo>
                    <a:pt x="355" y="210"/>
                  </a:lnTo>
                  <a:lnTo>
                    <a:pt x="357" y="203"/>
                  </a:lnTo>
                  <a:lnTo>
                    <a:pt x="359" y="203"/>
                  </a:lnTo>
                  <a:lnTo>
                    <a:pt x="359" y="203"/>
                  </a:lnTo>
                  <a:lnTo>
                    <a:pt x="362" y="203"/>
                  </a:lnTo>
                  <a:lnTo>
                    <a:pt x="362" y="201"/>
                  </a:lnTo>
                  <a:lnTo>
                    <a:pt x="364" y="196"/>
                  </a:lnTo>
                  <a:lnTo>
                    <a:pt x="366" y="194"/>
                  </a:lnTo>
                  <a:lnTo>
                    <a:pt x="366" y="191"/>
                  </a:lnTo>
                  <a:lnTo>
                    <a:pt x="369" y="191"/>
                  </a:lnTo>
                  <a:lnTo>
                    <a:pt x="369" y="191"/>
                  </a:lnTo>
                  <a:lnTo>
                    <a:pt x="369" y="191"/>
                  </a:lnTo>
                  <a:lnTo>
                    <a:pt x="369" y="191"/>
                  </a:lnTo>
                  <a:lnTo>
                    <a:pt x="371" y="191"/>
                  </a:lnTo>
                  <a:lnTo>
                    <a:pt x="371" y="189"/>
                  </a:lnTo>
                  <a:lnTo>
                    <a:pt x="371" y="189"/>
                  </a:lnTo>
                  <a:lnTo>
                    <a:pt x="371" y="189"/>
                  </a:lnTo>
                  <a:lnTo>
                    <a:pt x="374" y="189"/>
                  </a:lnTo>
                  <a:lnTo>
                    <a:pt x="374" y="189"/>
                  </a:lnTo>
                  <a:lnTo>
                    <a:pt x="374" y="187"/>
                  </a:lnTo>
                  <a:lnTo>
                    <a:pt x="376" y="175"/>
                  </a:lnTo>
                  <a:lnTo>
                    <a:pt x="378" y="175"/>
                  </a:lnTo>
                  <a:lnTo>
                    <a:pt x="378" y="172"/>
                  </a:lnTo>
                  <a:lnTo>
                    <a:pt x="378" y="172"/>
                  </a:lnTo>
                  <a:lnTo>
                    <a:pt x="378" y="170"/>
                  </a:lnTo>
                  <a:lnTo>
                    <a:pt x="378" y="170"/>
                  </a:lnTo>
                  <a:lnTo>
                    <a:pt x="378" y="170"/>
                  </a:lnTo>
                  <a:lnTo>
                    <a:pt x="378" y="170"/>
                  </a:lnTo>
                  <a:lnTo>
                    <a:pt x="378" y="168"/>
                  </a:lnTo>
                  <a:lnTo>
                    <a:pt x="381" y="168"/>
                  </a:lnTo>
                  <a:lnTo>
                    <a:pt x="381" y="165"/>
                  </a:lnTo>
                  <a:lnTo>
                    <a:pt x="378" y="165"/>
                  </a:lnTo>
                  <a:lnTo>
                    <a:pt x="381" y="163"/>
                  </a:lnTo>
                  <a:lnTo>
                    <a:pt x="381" y="161"/>
                  </a:lnTo>
                  <a:lnTo>
                    <a:pt x="383" y="158"/>
                  </a:lnTo>
                  <a:lnTo>
                    <a:pt x="383" y="158"/>
                  </a:lnTo>
                  <a:lnTo>
                    <a:pt x="383" y="158"/>
                  </a:lnTo>
                  <a:lnTo>
                    <a:pt x="383" y="158"/>
                  </a:lnTo>
                  <a:lnTo>
                    <a:pt x="383" y="158"/>
                  </a:lnTo>
                  <a:lnTo>
                    <a:pt x="383" y="156"/>
                  </a:lnTo>
                  <a:lnTo>
                    <a:pt x="383" y="156"/>
                  </a:lnTo>
                  <a:lnTo>
                    <a:pt x="381" y="156"/>
                  </a:lnTo>
                  <a:lnTo>
                    <a:pt x="381" y="158"/>
                  </a:lnTo>
                  <a:lnTo>
                    <a:pt x="381" y="158"/>
                  </a:lnTo>
                  <a:lnTo>
                    <a:pt x="381" y="158"/>
                  </a:lnTo>
                  <a:lnTo>
                    <a:pt x="381" y="158"/>
                  </a:lnTo>
                  <a:lnTo>
                    <a:pt x="378" y="161"/>
                  </a:lnTo>
                  <a:lnTo>
                    <a:pt x="378" y="163"/>
                  </a:lnTo>
                  <a:lnTo>
                    <a:pt x="376" y="163"/>
                  </a:lnTo>
                  <a:lnTo>
                    <a:pt x="374" y="163"/>
                  </a:lnTo>
                  <a:lnTo>
                    <a:pt x="374" y="161"/>
                  </a:lnTo>
                  <a:lnTo>
                    <a:pt x="374" y="158"/>
                  </a:lnTo>
                  <a:lnTo>
                    <a:pt x="376" y="158"/>
                  </a:lnTo>
                  <a:lnTo>
                    <a:pt x="376" y="158"/>
                  </a:lnTo>
                  <a:lnTo>
                    <a:pt x="376" y="158"/>
                  </a:lnTo>
                  <a:lnTo>
                    <a:pt x="376" y="158"/>
                  </a:lnTo>
                  <a:lnTo>
                    <a:pt x="374" y="158"/>
                  </a:lnTo>
                  <a:lnTo>
                    <a:pt x="374" y="158"/>
                  </a:lnTo>
                  <a:lnTo>
                    <a:pt x="371" y="156"/>
                  </a:lnTo>
                  <a:lnTo>
                    <a:pt x="371" y="154"/>
                  </a:lnTo>
                  <a:lnTo>
                    <a:pt x="371" y="154"/>
                  </a:lnTo>
                  <a:lnTo>
                    <a:pt x="371" y="151"/>
                  </a:lnTo>
                  <a:lnTo>
                    <a:pt x="371" y="151"/>
                  </a:lnTo>
                  <a:lnTo>
                    <a:pt x="374" y="151"/>
                  </a:lnTo>
                  <a:lnTo>
                    <a:pt x="374" y="151"/>
                  </a:lnTo>
                  <a:lnTo>
                    <a:pt x="374" y="151"/>
                  </a:lnTo>
                  <a:lnTo>
                    <a:pt x="374" y="149"/>
                  </a:lnTo>
                  <a:lnTo>
                    <a:pt x="374" y="146"/>
                  </a:lnTo>
                  <a:lnTo>
                    <a:pt x="371" y="146"/>
                  </a:lnTo>
                  <a:lnTo>
                    <a:pt x="374" y="144"/>
                  </a:lnTo>
                  <a:lnTo>
                    <a:pt x="374" y="144"/>
                  </a:lnTo>
                  <a:lnTo>
                    <a:pt x="374" y="144"/>
                  </a:lnTo>
                  <a:lnTo>
                    <a:pt x="376" y="146"/>
                  </a:lnTo>
                  <a:lnTo>
                    <a:pt x="376" y="146"/>
                  </a:lnTo>
                  <a:lnTo>
                    <a:pt x="376" y="144"/>
                  </a:lnTo>
                  <a:lnTo>
                    <a:pt x="378" y="146"/>
                  </a:lnTo>
                  <a:lnTo>
                    <a:pt x="378" y="144"/>
                  </a:lnTo>
                  <a:lnTo>
                    <a:pt x="378" y="144"/>
                  </a:lnTo>
                  <a:lnTo>
                    <a:pt x="378" y="144"/>
                  </a:lnTo>
                  <a:lnTo>
                    <a:pt x="378" y="144"/>
                  </a:lnTo>
                  <a:lnTo>
                    <a:pt x="376" y="144"/>
                  </a:lnTo>
                  <a:lnTo>
                    <a:pt x="376" y="144"/>
                  </a:lnTo>
                  <a:lnTo>
                    <a:pt x="376" y="142"/>
                  </a:lnTo>
                  <a:lnTo>
                    <a:pt x="376" y="142"/>
                  </a:lnTo>
                  <a:lnTo>
                    <a:pt x="376" y="142"/>
                  </a:lnTo>
                  <a:lnTo>
                    <a:pt x="376" y="142"/>
                  </a:lnTo>
                  <a:lnTo>
                    <a:pt x="376" y="142"/>
                  </a:lnTo>
                  <a:lnTo>
                    <a:pt x="374" y="142"/>
                  </a:lnTo>
                  <a:lnTo>
                    <a:pt x="374" y="137"/>
                  </a:lnTo>
                  <a:lnTo>
                    <a:pt x="376" y="137"/>
                  </a:lnTo>
                  <a:lnTo>
                    <a:pt x="376" y="135"/>
                  </a:lnTo>
                  <a:lnTo>
                    <a:pt x="376" y="135"/>
                  </a:lnTo>
                  <a:lnTo>
                    <a:pt x="378" y="135"/>
                  </a:lnTo>
                  <a:lnTo>
                    <a:pt x="378" y="135"/>
                  </a:lnTo>
                  <a:lnTo>
                    <a:pt x="378" y="137"/>
                  </a:lnTo>
                  <a:lnTo>
                    <a:pt x="378" y="135"/>
                  </a:lnTo>
                  <a:lnTo>
                    <a:pt x="378" y="132"/>
                  </a:lnTo>
                  <a:lnTo>
                    <a:pt x="381" y="132"/>
                  </a:lnTo>
                  <a:lnTo>
                    <a:pt x="381" y="132"/>
                  </a:lnTo>
                  <a:lnTo>
                    <a:pt x="381" y="132"/>
                  </a:lnTo>
                  <a:lnTo>
                    <a:pt x="383" y="135"/>
                  </a:lnTo>
                  <a:lnTo>
                    <a:pt x="383" y="137"/>
                  </a:lnTo>
                  <a:lnTo>
                    <a:pt x="383" y="137"/>
                  </a:lnTo>
                  <a:lnTo>
                    <a:pt x="383" y="137"/>
                  </a:lnTo>
                  <a:lnTo>
                    <a:pt x="383" y="137"/>
                  </a:lnTo>
                  <a:lnTo>
                    <a:pt x="383" y="132"/>
                  </a:lnTo>
                  <a:lnTo>
                    <a:pt x="383" y="132"/>
                  </a:lnTo>
                  <a:lnTo>
                    <a:pt x="383" y="132"/>
                  </a:lnTo>
                  <a:lnTo>
                    <a:pt x="383" y="132"/>
                  </a:lnTo>
                  <a:lnTo>
                    <a:pt x="383" y="132"/>
                  </a:lnTo>
                  <a:lnTo>
                    <a:pt x="385" y="132"/>
                  </a:lnTo>
                  <a:lnTo>
                    <a:pt x="385" y="130"/>
                  </a:lnTo>
                  <a:lnTo>
                    <a:pt x="385" y="127"/>
                  </a:lnTo>
                  <a:lnTo>
                    <a:pt x="388" y="127"/>
                  </a:lnTo>
                  <a:lnTo>
                    <a:pt x="388" y="125"/>
                  </a:lnTo>
                  <a:lnTo>
                    <a:pt x="388" y="127"/>
                  </a:lnTo>
                  <a:lnTo>
                    <a:pt x="388" y="130"/>
                  </a:lnTo>
                  <a:lnTo>
                    <a:pt x="388" y="132"/>
                  </a:lnTo>
                  <a:lnTo>
                    <a:pt x="388" y="132"/>
                  </a:lnTo>
                  <a:lnTo>
                    <a:pt x="388" y="135"/>
                  </a:lnTo>
                  <a:lnTo>
                    <a:pt x="390" y="132"/>
                  </a:lnTo>
                  <a:lnTo>
                    <a:pt x="390" y="132"/>
                  </a:lnTo>
                  <a:lnTo>
                    <a:pt x="390" y="132"/>
                  </a:lnTo>
                  <a:lnTo>
                    <a:pt x="390" y="132"/>
                  </a:lnTo>
                  <a:lnTo>
                    <a:pt x="390" y="132"/>
                  </a:lnTo>
                  <a:lnTo>
                    <a:pt x="390" y="132"/>
                  </a:lnTo>
                  <a:lnTo>
                    <a:pt x="392" y="130"/>
                  </a:lnTo>
                  <a:lnTo>
                    <a:pt x="392" y="130"/>
                  </a:lnTo>
                  <a:lnTo>
                    <a:pt x="392" y="132"/>
                  </a:lnTo>
                  <a:lnTo>
                    <a:pt x="392" y="130"/>
                  </a:lnTo>
                  <a:lnTo>
                    <a:pt x="392" y="130"/>
                  </a:lnTo>
                  <a:lnTo>
                    <a:pt x="392" y="130"/>
                  </a:lnTo>
                  <a:lnTo>
                    <a:pt x="392" y="127"/>
                  </a:lnTo>
                  <a:lnTo>
                    <a:pt x="392" y="127"/>
                  </a:lnTo>
                  <a:lnTo>
                    <a:pt x="392" y="127"/>
                  </a:lnTo>
                  <a:lnTo>
                    <a:pt x="395" y="127"/>
                  </a:lnTo>
                  <a:lnTo>
                    <a:pt x="395" y="127"/>
                  </a:lnTo>
                  <a:lnTo>
                    <a:pt x="395" y="130"/>
                  </a:lnTo>
                  <a:lnTo>
                    <a:pt x="397" y="127"/>
                  </a:lnTo>
                  <a:lnTo>
                    <a:pt x="397" y="127"/>
                  </a:lnTo>
                  <a:lnTo>
                    <a:pt x="397" y="127"/>
                  </a:lnTo>
                  <a:lnTo>
                    <a:pt x="397" y="125"/>
                  </a:lnTo>
                  <a:lnTo>
                    <a:pt x="395" y="125"/>
                  </a:lnTo>
                  <a:lnTo>
                    <a:pt x="395" y="125"/>
                  </a:lnTo>
                  <a:lnTo>
                    <a:pt x="397" y="123"/>
                  </a:lnTo>
                  <a:lnTo>
                    <a:pt x="397" y="123"/>
                  </a:lnTo>
                  <a:lnTo>
                    <a:pt x="397" y="123"/>
                  </a:lnTo>
                  <a:lnTo>
                    <a:pt x="397" y="123"/>
                  </a:lnTo>
                  <a:lnTo>
                    <a:pt x="400" y="123"/>
                  </a:lnTo>
                  <a:lnTo>
                    <a:pt x="400" y="123"/>
                  </a:lnTo>
                  <a:lnTo>
                    <a:pt x="400" y="125"/>
                  </a:lnTo>
                  <a:lnTo>
                    <a:pt x="400" y="127"/>
                  </a:lnTo>
                  <a:lnTo>
                    <a:pt x="400" y="130"/>
                  </a:lnTo>
                  <a:lnTo>
                    <a:pt x="400" y="130"/>
                  </a:lnTo>
                  <a:lnTo>
                    <a:pt x="400" y="132"/>
                  </a:lnTo>
                  <a:lnTo>
                    <a:pt x="400" y="132"/>
                  </a:lnTo>
                  <a:lnTo>
                    <a:pt x="400" y="132"/>
                  </a:lnTo>
                  <a:lnTo>
                    <a:pt x="400" y="135"/>
                  </a:lnTo>
                  <a:lnTo>
                    <a:pt x="397" y="135"/>
                  </a:lnTo>
                  <a:lnTo>
                    <a:pt x="397" y="135"/>
                  </a:lnTo>
                  <a:lnTo>
                    <a:pt x="397" y="135"/>
                  </a:lnTo>
                  <a:lnTo>
                    <a:pt x="397" y="135"/>
                  </a:lnTo>
                  <a:lnTo>
                    <a:pt x="397" y="135"/>
                  </a:lnTo>
                  <a:lnTo>
                    <a:pt x="397" y="137"/>
                  </a:lnTo>
                  <a:lnTo>
                    <a:pt x="397" y="137"/>
                  </a:lnTo>
                  <a:lnTo>
                    <a:pt x="397" y="137"/>
                  </a:lnTo>
                  <a:lnTo>
                    <a:pt x="397" y="137"/>
                  </a:lnTo>
                  <a:lnTo>
                    <a:pt x="397" y="137"/>
                  </a:lnTo>
                  <a:lnTo>
                    <a:pt x="397" y="137"/>
                  </a:lnTo>
                  <a:lnTo>
                    <a:pt x="400" y="137"/>
                  </a:lnTo>
                  <a:lnTo>
                    <a:pt x="400" y="135"/>
                  </a:lnTo>
                  <a:lnTo>
                    <a:pt x="400" y="132"/>
                  </a:lnTo>
                  <a:lnTo>
                    <a:pt x="402" y="132"/>
                  </a:lnTo>
                  <a:lnTo>
                    <a:pt x="402" y="132"/>
                  </a:lnTo>
                  <a:lnTo>
                    <a:pt x="404" y="132"/>
                  </a:lnTo>
                  <a:lnTo>
                    <a:pt x="404" y="132"/>
                  </a:lnTo>
                  <a:lnTo>
                    <a:pt x="404" y="132"/>
                  </a:lnTo>
                  <a:lnTo>
                    <a:pt x="404" y="135"/>
                  </a:lnTo>
                  <a:lnTo>
                    <a:pt x="404" y="132"/>
                  </a:lnTo>
                  <a:lnTo>
                    <a:pt x="404" y="132"/>
                  </a:lnTo>
                  <a:lnTo>
                    <a:pt x="404" y="130"/>
                  </a:lnTo>
                  <a:lnTo>
                    <a:pt x="404" y="130"/>
                  </a:lnTo>
                  <a:lnTo>
                    <a:pt x="407" y="127"/>
                  </a:lnTo>
                  <a:lnTo>
                    <a:pt x="407" y="127"/>
                  </a:lnTo>
                  <a:lnTo>
                    <a:pt x="407" y="127"/>
                  </a:lnTo>
                  <a:lnTo>
                    <a:pt x="409" y="125"/>
                  </a:lnTo>
                  <a:lnTo>
                    <a:pt x="409" y="123"/>
                  </a:lnTo>
                  <a:lnTo>
                    <a:pt x="407" y="123"/>
                  </a:lnTo>
                  <a:lnTo>
                    <a:pt x="407" y="120"/>
                  </a:lnTo>
                  <a:lnTo>
                    <a:pt x="407" y="120"/>
                  </a:lnTo>
                  <a:lnTo>
                    <a:pt x="407" y="120"/>
                  </a:lnTo>
                  <a:lnTo>
                    <a:pt x="407" y="120"/>
                  </a:lnTo>
                  <a:lnTo>
                    <a:pt x="407" y="120"/>
                  </a:lnTo>
                  <a:lnTo>
                    <a:pt x="407" y="120"/>
                  </a:lnTo>
                  <a:lnTo>
                    <a:pt x="407" y="118"/>
                  </a:lnTo>
                  <a:lnTo>
                    <a:pt x="407" y="118"/>
                  </a:lnTo>
                  <a:lnTo>
                    <a:pt x="407" y="118"/>
                  </a:lnTo>
                  <a:lnTo>
                    <a:pt x="407" y="118"/>
                  </a:lnTo>
                  <a:lnTo>
                    <a:pt x="407" y="118"/>
                  </a:lnTo>
                  <a:lnTo>
                    <a:pt x="407" y="118"/>
                  </a:lnTo>
                  <a:lnTo>
                    <a:pt x="407" y="118"/>
                  </a:lnTo>
                  <a:lnTo>
                    <a:pt x="409" y="118"/>
                  </a:lnTo>
                  <a:lnTo>
                    <a:pt x="409" y="118"/>
                  </a:lnTo>
                  <a:lnTo>
                    <a:pt x="409" y="118"/>
                  </a:lnTo>
                  <a:lnTo>
                    <a:pt x="409" y="116"/>
                  </a:lnTo>
                  <a:lnTo>
                    <a:pt x="409" y="118"/>
                  </a:lnTo>
                  <a:lnTo>
                    <a:pt x="409" y="118"/>
                  </a:lnTo>
                  <a:lnTo>
                    <a:pt x="409" y="120"/>
                  </a:lnTo>
                  <a:lnTo>
                    <a:pt x="411" y="120"/>
                  </a:lnTo>
                  <a:lnTo>
                    <a:pt x="411" y="118"/>
                  </a:lnTo>
                  <a:lnTo>
                    <a:pt x="411" y="118"/>
                  </a:lnTo>
                  <a:lnTo>
                    <a:pt x="411" y="118"/>
                  </a:lnTo>
                  <a:lnTo>
                    <a:pt x="411" y="118"/>
                  </a:lnTo>
                  <a:lnTo>
                    <a:pt x="414" y="118"/>
                  </a:lnTo>
                  <a:lnTo>
                    <a:pt x="414" y="118"/>
                  </a:lnTo>
                  <a:lnTo>
                    <a:pt x="414" y="120"/>
                  </a:lnTo>
                  <a:lnTo>
                    <a:pt x="414" y="120"/>
                  </a:lnTo>
                  <a:lnTo>
                    <a:pt x="414" y="120"/>
                  </a:lnTo>
                  <a:lnTo>
                    <a:pt x="414" y="118"/>
                  </a:lnTo>
                  <a:lnTo>
                    <a:pt x="414" y="118"/>
                  </a:lnTo>
                  <a:lnTo>
                    <a:pt x="414" y="116"/>
                  </a:lnTo>
                  <a:lnTo>
                    <a:pt x="411" y="116"/>
                  </a:lnTo>
                  <a:lnTo>
                    <a:pt x="409" y="113"/>
                  </a:lnTo>
                  <a:lnTo>
                    <a:pt x="409" y="113"/>
                  </a:lnTo>
                  <a:lnTo>
                    <a:pt x="409" y="113"/>
                  </a:lnTo>
                  <a:lnTo>
                    <a:pt x="409" y="113"/>
                  </a:lnTo>
                  <a:lnTo>
                    <a:pt x="409" y="111"/>
                  </a:lnTo>
                  <a:lnTo>
                    <a:pt x="407" y="111"/>
                  </a:lnTo>
                  <a:lnTo>
                    <a:pt x="407" y="111"/>
                  </a:lnTo>
                  <a:lnTo>
                    <a:pt x="407" y="111"/>
                  </a:lnTo>
                  <a:lnTo>
                    <a:pt x="407" y="109"/>
                  </a:lnTo>
                  <a:lnTo>
                    <a:pt x="404" y="106"/>
                  </a:lnTo>
                  <a:lnTo>
                    <a:pt x="404" y="106"/>
                  </a:lnTo>
                  <a:lnTo>
                    <a:pt x="404" y="106"/>
                  </a:lnTo>
                  <a:lnTo>
                    <a:pt x="407" y="106"/>
                  </a:lnTo>
                  <a:lnTo>
                    <a:pt x="407" y="109"/>
                  </a:lnTo>
                  <a:lnTo>
                    <a:pt x="409" y="109"/>
                  </a:lnTo>
                  <a:lnTo>
                    <a:pt x="409" y="106"/>
                  </a:lnTo>
                  <a:lnTo>
                    <a:pt x="409" y="106"/>
                  </a:lnTo>
                  <a:lnTo>
                    <a:pt x="407" y="106"/>
                  </a:lnTo>
                  <a:lnTo>
                    <a:pt x="409" y="104"/>
                  </a:lnTo>
                  <a:lnTo>
                    <a:pt x="409" y="104"/>
                  </a:lnTo>
                  <a:lnTo>
                    <a:pt x="409" y="104"/>
                  </a:lnTo>
                  <a:lnTo>
                    <a:pt x="409" y="104"/>
                  </a:lnTo>
                  <a:lnTo>
                    <a:pt x="409" y="104"/>
                  </a:lnTo>
                  <a:lnTo>
                    <a:pt x="409" y="104"/>
                  </a:lnTo>
                  <a:lnTo>
                    <a:pt x="409" y="104"/>
                  </a:lnTo>
                  <a:lnTo>
                    <a:pt x="409" y="106"/>
                  </a:lnTo>
                  <a:lnTo>
                    <a:pt x="411" y="106"/>
                  </a:lnTo>
                  <a:lnTo>
                    <a:pt x="411" y="109"/>
                  </a:lnTo>
                  <a:lnTo>
                    <a:pt x="411" y="109"/>
                  </a:lnTo>
                  <a:lnTo>
                    <a:pt x="411" y="109"/>
                  </a:lnTo>
                  <a:lnTo>
                    <a:pt x="411" y="109"/>
                  </a:lnTo>
                  <a:lnTo>
                    <a:pt x="414" y="109"/>
                  </a:lnTo>
                  <a:lnTo>
                    <a:pt x="414" y="109"/>
                  </a:lnTo>
                  <a:lnTo>
                    <a:pt x="414" y="106"/>
                  </a:lnTo>
                  <a:lnTo>
                    <a:pt x="414" y="106"/>
                  </a:lnTo>
                  <a:lnTo>
                    <a:pt x="414" y="106"/>
                  </a:lnTo>
                  <a:lnTo>
                    <a:pt x="411" y="104"/>
                  </a:lnTo>
                  <a:lnTo>
                    <a:pt x="411" y="104"/>
                  </a:lnTo>
                  <a:lnTo>
                    <a:pt x="411" y="101"/>
                  </a:lnTo>
                  <a:lnTo>
                    <a:pt x="414" y="101"/>
                  </a:lnTo>
                  <a:lnTo>
                    <a:pt x="416" y="101"/>
                  </a:lnTo>
                  <a:lnTo>
                    <a:pt x="416" y="101"/>
                  </a:lnTo>
                  <a:lnTo>
                    <a:pt x="416" y="101"/>
                  </a:lnTo>
                  <a:lnTo>
                    <a:pt x="416" y="99"/>
                  </a:lnTo>
                  <a:lnTo>
                    <a:pt x="416" y="97"/>
                  </a:lnTo>
                  <a:lnTo>
                    <a:pt x="418" y="94"/>
                  </a:lnTo>
                  <a:lnTo>
                    <a:pt x="418" y="94"/>
                  </a:lnTo>
                  <a:lnTo>
                    <a:pt x="421" y="94"/>
                  </a:lnTo>
                  <a:lnTo>
                    <a:pt x="418" y="92"/>
                  </a:lnTo>
                  <a:lnTo>
                    <a:pt x="418" y="90"/>
                  </a:lnTo>
                  <a:lnTo>
                    <a:pt x="418" y="87"/>
                  </a:lnTo>
                  <a:lnTo>
                    <a:pt x="421" y="87"/>
                  </a:lnTo>
                  <a:lnTo>
                    <a:pt x="421" y="87"/>
                  </a:lnTo>
                  <a:lnTo>
                    <a:pt x="421" y="87"/>
                  </a:lnTo>
                  <a:lnTo>
                    <a:pt x="421" y="87"/>
                  </a:lnTo>
                  <a:lnTo>
                    <a:pt x="423" y="87"/>
                  </a:lnTo>
                  <a:lnTo>
                    <a:pt x="423" y="87"/>
                  </a:lnTo>
                  <a:lnTo>
                    <a:pt x="423" y="87"/>
                  </a:lnTo>
                  <a:lnTo>
                    <a:pt x="423" y="87"/>
                  </a:lnTo>
                  <a:lnTo>
                    <a:pt x="423" y="90"/>
                  </a:lnTo>
                  <a:lnTo>
                    <a:pt x="421" y="90"/>
                  </a:lnTo>
                  <a:lnTo>
                    <a:pt x="421" y="92"/>
                  </a:lnTo>
                  <a:lnTo>
                    <a:pt x="421" y="92"/>
                  </a:lnTo>
                  <a:lnTo>
                    <a:pt x="421" y="92"/>
                  </a:lnTo>
                  <a:lnTo>
                    <a:pt x="421" y="90"/>
                  </a:lnTo>
                  <a:lnTo>
                    <a:pt x="426" y="85"/>
                  </a:lnTo>
                  <a:lnTo>
                    <a:pt x="428" y="83"/>
                  </a:lnTo>
                  <a:lnTo>
                    <a:pt x="428" y="83"/>
                  </a:lnTo>
                  <a:lnTo>
                    <a:pt x="430" y="83"/>
                  </a:lnTo>
                  <a:lnTo>
                    <a:pt x="430" y="83"/>
                  </a:lnTo>
                  <a:lnTo>
                    <a:pt x="430" y="83"/>
                  </a:lnTo>
                  <a:lnTo>
                    <a:pt x="430" y="83"/>
                  </a:lnTo>
                  <a:lnTo>
                    <a:pt x="433" y="80"/>
                  </a:lnTo>
                  <a:lnTo>
                    <a:pt x="430" y="80"/>
                  </a:lnTo>
                  <a:lnTo>
                    <a:pt x="430" y="80"/>
                  </a:lnTo>
                  <a:lnTo>
                    <a:pt x="428" y="80"/>
                  </a:lnTo>
                  <a:lnTo>
                    <a:pt x="430" y="80"/>
                  </a:lnTo>
                  <a:lnTo>
                    <a:pt x="430" y="78"/>
                  </a:lnTo>
                  <a:lnTo>
                    <a:pt x="428" y="75"/>
                  </a:lnTo>
                  <a:lnTo>
                    <a:pt x="426" y="73"/>
                  </a:lnTo>
                  <a:lnTo>
                    <a:pt x="426" y="73"/>
                  </a:lnTo>
                  <a:lnTo>
                    <a:pt x="423" y="73"/>
                  </a:lnTo>
                  <a:lnTo>
                    <a:pt x="423" y="71"/>
                  </a:lnTo>
                  <a:lnTo>
                    <a:pt x="421" y="71"/>
                  </a:lnTo>
                  <a:lnTo>
                    <a:pt x="421" y="71"/>
                  </a:lnTo>
                  <a:lnTo>
                    <a:pt x="418" y="71"/>
                  </a:lnTo>
                  <a:lnTo>
                    <a:pt x="418" y="71"/>
                  </a:lnTo>
                  <a:lnTo>
                    <a:pt x="416" y="71"/>
                  </a:lnTo>
                  <a:lnTo>
                    <a:pt x="416" y="73"/>
                  </a:lnTo>
                  <a:lnTo>
                    <a:pt x="418" y="71"/>
                  </a:lnTo>
                  <a:lnTo>
                    <a:pt x="418" y="73"/>
                  </a:lnTo>
                  <a:lnTo>
                    <a:pt x="418" y="73"/>
                  </a:lnTo>
                  <a:lnTo>
                    <a:pt x="421" y="73"/>
                  </a:lnTo>
                  <a:lnTo>
                    <a:pt x="421" y="73"/>
                  </a:lnTo>
                  <a:lnTo>
                    <a:pt x="421" y="75"/>
                  </a:lnTo>
                  <a:lnTo>
                    <a:pt x="421" y="75"/>
                  </a:lnTo>
                  <a:lnTo>
                    <a:pt x="418" y="78"/>
                  </a:lnTo>
                  <a:lnTo>
                    <a:pt x="416" y="78"/>
                  </a:lnTo>
                  <a:lnTo>
                    <a:pt x="416" y="75"/>
                  </a:lnTo>
                  <a:lnTo>
                    <a:pt x="416" y="75"/>
                  </a:lnTo>
                  <a:lnTo>
                    <a:pt x="416" y="73"/>
                  </a:lnTo>
                  <a:lnTo>
                    <a:pt x="414" y="73"/>
                  </a:lnTo>
                  <a:lnTo>
                    <a:pt x="414" y="71"/>
                  </a:lnTo>
                  <a:lnTo>
                    <a:pt x="411" y="71"/>
                  </a:lnTo>
                  <a:lnTo>
                    <a:pt x="411" y="68"/>
                  </a:lnTo>
                  <a:lnTo>
                    <a:pt x="411" y="66"/>
                  </a:lnTo>
                  <a:lnTo>
                    <a:pt x="411" y="66"/>
                  </a:lnTo>
                  <a:lnTo>
                    <a:pt x="411" y="66"/>
                  </a:lnTo>
                  <a:lnTo>
                    <a:pt x="409" y="64"/>
                  </a:lnTo>
                  <a:lnTo>
                    <a:pt x="409" y="59"/>
                  </a:lnTo>
                  <a:lnTo>
                    <a:pt x="409" y="59"/>
                  </a:lnTo>
                  <a:lnTo>
                    <a:pt x="409" y="59"/>
                  </a:lnTo>
                  <a:lnTo>
                    <a:pt x="407" y="61"/>
                  </a:lnTo>
                  <a:lnTo>
                    <a:pt x="407" y="61"/>
                  </a:lnTo>
                  <a:lnTo>
                    <a:pt x="407" y="59"/>
                  </a:lnTo>
                  <a:lnTo>
                    <a:pt x="407" y="59"/>
                  </a:lnTo>
                  <a:lnTo>
                    <a:pt x="407" y="59"/>
                  </a:lnTo>
                  <a:lnTo>
                    <a:pt x="407" y="59"/>
                  </a:lnTo>
                  <a:lnTo>
                    <a:pt x="409" y="56"/>
                  </a:lnTo>
                  <a:lnTo>
                    <a:pt x="409" y="56"/>
                  </a:lnTo>
                  <a:lnTo>
                    <a:pt x="409" y="56"/>
                  </a:lnTo>
                  <a:lnTo>
                    <a:pt x="411" y="56"/>
                  </a:lnTo>
                  <a:lnTo>
                    <a:pt x="411" y="56"/>
                  </a:lnTo>
                  <a:lnTo>
                    <a:pt x="411" y="54"/>
                  </a:lnTo>
                  <a:lnTo>
                    <a:pt x="411" y="54"/>
                  </a:lnTo>
                  <a:lnTo>
                    <a:pt x="411" y="54"/>
                  </a:lnTo>
                  <a:lnTo>
                    <a:pt x="411" y="54"/>
                  </a:lnTo>
                  <a:lnTo>
                    <a:pt x="411" y="56"/>
                  </a:lnTo>
                  <a:lnTo>
                    <a:pt x="409" y="56"/>
                  </a:lnTo>
                  <a:lnTo>
                    <a:pt x="409" y="56"/>
                  </a:lnTo>
                  <a:lnTo>
                    <a:pt x="407" y="56"/>
                  </a:lnTo>
                  <a:lnTo>
                    <a:pt x="407" y="56"/>
                  </a:lnTo>
                  <a:lnTo>
                    <a:pt x="404" y="56"/>
                  </a:lnTo>
                  <a:lnTo>
                    <a:pt x="404" y="59"/>
                  </a:lnTo>
                  <a:lnTo>
                    <a:pt x="404" y="59"/>
                  </a:lnTo>
                  <a:lnTo>
                    <a:pt x="404" y="59"/>
                  </a:lnTo>
                  <a:lnTo>
                    <a:pt x="402" y="61"/>
                  </a:lnTo>
                  <a:lnTo>
                    <a:pt x="400" y="61"/>
                  </a:lnTo>
                  <a:lnTo>
                    <a:pt x="400" y="64"/>
                  </a:lnTo>
                  <a:lnTo>
                    <a:pt x="400" y="64"/>
                  </a:lnTo>
                  <a:lnTo>
                    <a:pt x="397" y="64"/>
                  </a:lnTo>
                  <a:lnTo>
                    <a:pt x="397" y="64"/>
                  </a:lnTo>
                  <a:lnTo>
                    <a:pt x="397" y="64"/>
                  </a:lnTo>
                  <a:lnTo>
                    <a:pt x="392" y="68"/>
                  </a:lnTo>
                  <a:lnTo>
                    <a:pt x="392" y="68"/>
                  </a:lnTo>
                  <a:lnTo>
                    <a:pt x="392" y="71"/>
                  </a:lnTo>
                  <a:lnTo>
                    <a:pt x="390" y="71"/>
                  </a:lnTo>
                  <a:lnTo>
                    <a:pt x="390" y="71"/>
                  </a:lnTo>
                  <a:lnTo>
                    <a:pt x="390" y="71"/>
                  </a:lnTo>
                  <a:lnTo>
                    <a:pt x="392" y="71"/>
                  </a:lnTo>
                  <a:lnTo>
                    <a:pt x="392" y="71"/>
                  </a:lnTo>
                  <a:lnTo>
                    <a:pt x="392" y="71"/>
                  </a:lnTo>
                  <a:lnTo>
                    <a:pt x="395" y="73"/>
                  </a:lnTo>
                  <a:lnTo>
                    <a:pt x="395" y="73"/>
                  </a:lnTo>
                  <a:lnTo>
                    <a:pt x="395" y="73"/>
                  </a:lnTo>
                  <a:lnTo>
                    <a:pt x="397" y="73"/>
                  </a:lnTo>
                  <a:lnTo>
                    <a:pt x="397" y="73"/>
                  </a:lnTo>
                  <a:lnTo>
                    <a:pt x="400" y="73"/>
                  </a:lnTo>
                  <a:lnTo>
                    <a:pt x="400" y="73"/>
                  </a:lnTo>
                  <a:lnTo>
                    <a:pt x="400" y="73"/>
                  </a:lnTo>
                  <a:lnTo>
                    <a:pt x="400" y="75"/>
                  </a:lnTo>
                  <a:lnTo>
                    <a:pt x="400" y="75"/>
                  </a:lnTo>
                  <a:lnTo>
                    <a:pt x="400" y="78"/>
                  </a:lnTo>
                  <a:lnTo>
                    <a:pt x="397" y="83"/>
                  </a:lnTo>
                  <a:lnTo>
                    <a:pt x="395" y="85"/>
                  </a:lnTo>
                  <a:lnTo>
                    <a:pt x="395" y="87"/>
                  </a:lnTo>
                  <a:lnTo>
                    <a:pt x="392" y="87"/>
                  </a:lnTo>
                  <a:lnTo>
                    <a:pt x="392" y="87"/>
                  </a:lnTo>
                  <a:lnTo>
                    <a:pt x="390" y="87"/>
                  </a:lnTo>
                  <a:lnTo>
                    <a:pt x="390" y="87"/>
                  </a:lnTo>
                  <a:lnTo>
                    <a:pt x="390" y="87"/>
                  </a:lnTo>
                  <a:lnTo>
                    <a:pt x="390" y="85"/>
                  </a:lnTo>
                  <a:lnTo>
                    <a:pt x="388" y="85"/>
                  </a:lnTo>
                  <a:lnTo>
                    <a:pt x="385" y="87"/>
                  </a:lnTo>
                  <a:lnTo>
                    <a:pt x="385" y="87"/>
                  </a:lnTo>
                  <a:lnTo>
                    <a:pt x="385" y="87"/>
                  </a:lnTo>
                  <a:lnTo>
                    <a:pt x="385" y="87"/>
                  </a:lnTo>
                  <a:lnTo>
                    <a:pt x="385" y="87"/>
                  </a:lnTo>
                  <a:lnTo>
                    <a:pt x="385" y="85"/>
                  </a:lnTo>
                  <a:lnTo>
                    <a:pt x="385" y="85"/>
                  </a:lnTo>
                  <a:lnTo>
                    <a:pt x="385" y="85"/>
                  </a:lnTo>
                  <a:lnTo>
                    <a:pt x="385" y="85"/>
                  </a:lnTo>
                  <a:lnTo>
                    <a:pt x="383" y="87"/>
                  </a:lnTo>
                  <a:lnTo>
                    <a:pt x="383" y="87"/>
                  </a:lnTo>
                  <a:lnTo>
                    <a:pt x="383" y="87"/>
                  </a:lnTo>
                  <a:lnTo>
                    <a:pt x="383" y="87"/>
                  </a:lnTo>
                  <a:lnTo>
                    <a:pt x="383" y="87"/>
                  </a:lnTo>
                  <a:lnTo>
                    <a:pt x="383" y="85"/>
                  </a:lnTo>
                  <a:lnTo>
                    <a:pt x="383" y="85"/>
                  </a:lnTo>
                  <a:lnTo>
                    <a:pt x="383" y="83"/>
                  </a:lnTo>
                  <a:lnTo>
                    <a:pt x="383" y="83"/>
                  </a:lnTo>
                  <a:lnTo>
                    <a:pt x="381" y="83"/>
                  </a:lnTo>
                  <a:lnTo>
                    <a:pt x="381" y="83"/>
                  </a:lnTo>
                  <a:lnTo>
                    <a:pt x="381" y="83"/>
                  </a:lnTo>
                  <a:lnTo>
                    <a:pt x="381" y="83"/>
                  </a:lnTo>
                  <a:lnTo>
                    <a:pt x="381" y="83"/>
                  </a:lnTo>
                  <a:lnTo>
                    <a:pt x="381" y="80"/>
                  </a:lnTo>
                  <a:lnTo>
                    <a:pt x="383" y="78"/>
                  </a:lnTo>
                  <a:lnTo>
                    <a:pt x="383" y="78"/>
                  </a:lnTo>
                  <a:lnTo>
                    <a:pt x="383" y="75"/>
                  </a:lnTo>
                  <a:lnTo>
                    <a:pt x="383" y="75"/>
                  </a:lnTo>
                  <a:lnTo>
                    <a:pt x="385" y="75"/>
                  </a:lnTo>
                  <a:lnTo>
                    <a:pt x="385" y="75"/>
                  </a:lnTo>
                  <a:lnTo>
                    <a:pt x="385" y="75"/>
                  </a:lnTo>
                  <a:lnTo>
                    <a:pt x="385" y="73"/>
                  </a:lnTo>
                  <a:lnTo>
                    <a:pt x="383" y="73"/>
                  </a:lnTo>
                  <a:lnTo>
                    <a:pt x="383" y="75"/>
                  </a:lnTo>
                  <a:lnTo>
                    <a:pt x="383" y="75"/>
                  </a:lnTo>
                  <a:lnTo>
                    <a:pt x="381" y="75"/>
                  </a:lnTo>
                  <a:lnTo>
                    <a:pt x="381" y="75"/>
                  </a:lnTo>
                  <a:lnTo>
                    <a:pt x="378" y="75"/>
                  </a:lnTo>
                  <a:lnTo>
                    <a:pt x="378" y="73"/>
                  </a:lnTo>
                  <a:lnTo>
                    <a:pt x="378" y="73"/>
                  </a:lnTo>
                  <a:lnTo>
                    <a:pt x="378" y="73"/>
                  </a:lnTo>
                  <a:lnTo>
                    <a:pt x="378" y="73"/>
                  </a:lnTo>
                  <a:lnTo>
                    <a:pt x="378" y="73"/>
                  </a:lnTo>
                  <a:lnTo>
                    <a:pt x="378" y="71"/>
                  </a:lnTo>
                  <a:lnTo>
                    <a:pt x="378" y="71"/>
                  </a:lnTo>
                  <a:lnTo>
                    <a:pt x="381" y="71"/>
                  </a:lnTo>
                  <a:lnTo>
                    <a:pt x="381" y="71"/>
                  </a:lnTo>
                  <a:lnTo>
                    <a:pt x="381" y="68"/>
                  </a:lnTo>
                  <a:lnTo>
                    <a:pt x="381" y="68"/>
                  </a:lnTo>
                  <a:lnTo>
                    <a:pt x="383" y="68"/>
                  </a:lnTo>
                  <a:lnTo>
                    <a:pt x="383" y="68"/>
                  </a:lnTo>
                  <a:lnTo>
                    <a:pt x="383" y="68"/>
                  </a:lnTo>
                  <a:lnTo>
                    <a:pt x="383" y="66"/>
                  </a:lnTo>
                  <a:lnTo>
                    <a:pt x="385" y="66"/>
                  </a:lnTo>
                  <a:lnTo>
                    <a:pt x="385" y="64"/>
                  </a:lnTo>
                  <a:lnTo>
                    <a:pt x="383" y="66"/>
                  </a:lnTo>
                  <a:lnTo>
                    <a:pt x="381" y="68"/>
                  </a:lnTo>
                  <a:lnTo>
                    <a:pt x="378" y="68"/>
                  </a:lnTo>
                  <a:lnTo>
                    <a:pt x="378" y="68"/>
                  </a:lnTo>
                  <a:lnTo>
                    <a:pt x="378" y="68"/>
                  </a:lnTo>
                  <a:lnTo>
                    <a:pt x="378" y="71"/>
                  </a:lnTo>
                  <a:lnTo>
                    <a:pt x="378" y="71"/>
                  </a:lnTo>
                  <a:lnTo>
                    <a:pt x="378" y="71"/>
                  </a:lnTo>
                  <a:lnTo>
                    <a:pt x="376" y="71"/>
                  </a:lnTo>
                  <a:lnTo>
                    <a:pt x="376" y="71"/>
                  </a:lnTo>
                  <a:lnTo>
                    <a:pt x="376" y="71"/>
                  </a:lnTo>
                  <a:lnTo>
                    <a:pt x="376" y="68"/>
                  </a:lnTo>
                  <a:lnTo>
                    <a:pt x="376" y="68"/>
                  </a:lnTo>
                  <a:lnTo>
                    <a:pt x="376" y="68"/>
                  </a:lnTo>
                  <a:lnTo>
                    <a:pt x="374" y="71"/>
                  </a:lnTo>
                  <a:lnTo>
                    <a:pt x="371" y="73"/>
                  </a:lnTo>
                  <a:lnTo>
                    <a:pt x="371" y="73"/>
                  </a:lnTo>
                  <a:lnTo>
                    <a:pt x="371" y="75"/>
                  </a:lnTo>
                  <a:lnTo>
                    <a:pt x="371" y="75"/>
                  </a:lnTo>
                  <a:lnTo>
                    <a:pt x="369" y="75"/>
                  </a:lnTo>
                  <a:lnTo>
                    <a:pt x="369" y="75"/>
                  </a:lnTo>
                  <a:lnTo>
                    <a:pt x="369" y="78"/>
                  </a:lnTo>
                  <a:lnTo>
                    <a:pt x="366" y="78"/>
                  </a:lnTo>
                  <a:lnTo>
                    <a:pt x="366" y="75"/>
                  </a:lnTo>
                  <a:lnTo>
                    <a:pt x="366" y="75"/>
                  </a:lnTo>
                  <a:lnTo>
                    <a:pt x="364" y="75"/>
                  </a:lnTo>
                  <a:lnTo>
                    <a:pt x="364" y="73"/>
                  </a:lnTo>
                  <a:lnTo>
                    <a:pt x="364" y="71"/>
                  </a:lnTo>
                  <a:lnTo>
                    <a:pt x="364" y="68"/>
                  </a:lnTo>
                  <a:lnTo>
                    <a:pt x="366" y="68"/>
                  </a:lnTo>
                  <a:lnTo>
                    <a:pt x="366" y="66"/>
                  </a:lnTo>
                  <a:lnTo>
                    <a:pt x="369" y="66"/>
                  </a:lnTo>
                  <a:lnTo>
                    <a:pt x="369" y="64"/>
                  </a:lnTo>
                  <a:lnTo>
                    <a:pt x="371" y="64"/>
                  </a:lnTo>
                  <a:lnTo>
                    <a:pt x="374" y="61"/>
                  </a:lnTo>
                  <a:lnTo>
                    <a:pt x="374" y="59"/>
                  </a:lnTo>
                  <a:lnTo>
                    <a:pt x="376" y="59"/>
                  </a:lnTo>
                  <a:lnTo>
                    <a:pt x="378" y="59"/>
                  </a:lnTo>
                  <a:lnTo>
                    <a:pt x="378" y="59"/>
                  </a:lnTo>
                  <a:lnTo>
                    <a:pt x="376" y="59"/>
                  </a:lnTo>
                  <a:lnTo>
                    <a:pt x="376" y="59"/>
                  </a:lnTo>
                  <a:lnTo>
                    <a:pt x="374" y="59"/>
                  </a:lnTo>
                  <a:lnTo>
                    <a:pt x="371" y="59"/>
                  </a:lnTo>
                  <a:lnTo>
                    <a:pt x="369" y="61"/>
                  </a:lnTo>
                  <a:lnTo>
                    <a:pt x="369" y="61"/>
                  </a:lnTo>
                  <a:lnTo>
                    <a:pt x="366" y="61"/>
                  </a:lnTo>
                  <a:lnTo>
                    <a:pt x="369" y="59"/>
                  </a:lnTo>
                  <a:lnTo>
                    <a:pt x="369" y="59"/>
                  </a:lnTo>
                  <a:lnTo>
                    <a:pt x="369" y="59"/>
                  </a:lnTo>
                  <a:lnTo>
                    <a:pt x="371" y="59"/>
                  </a:lnTo>
                  <a:lnTo>
                    <a:pt x="371" y="56"/>
                  </a:lnTo>
                  <a:lnTo>
                    <a:pt x="374" y="56"/>
                  </a:lnTo>
                  <a:lnTo>
                    <a:pt x="378" y="52"/>
                  </a:lnTo>
                  <a:lnTo>
                    <a:pt x="378" y="49"/>
                  </a:lnTo>
                  <a:lnTo>
                    <a:pt x="378" y="47"/>
                  </a:lnTo>
                  <a:lnTo>
                    <a:pt x="378" y="47"/>
                  </a:lnTo>
                  <a:lnTo>
                    <a:pt x="376" y="47"/>
                  </a:lnTo>
                  <a:lnTo>
                    <a:pt x="376" y="47"/>
                  </a:lnTo>
                  <a:lnTo>
                    <a:pt x="376" y="47"/>
                  </a:lnTo>
                  <a:lnTo>
                    <a:pt x="376" y="47"/>
                  </a:lnTo>
                  <a:lnTo>
                    <a:pt x="376" y="49"/>
                  </a:lnTo>
                  <a:lnTo>
                    <a:pt x="376" y="49"/>
                  </a:lnTo>
                  <a:lnTo>
                    <a:pt x="376" y="52"/>
                  </a:lnTo>
                  <a:lnTo>
                    <a:pt x="376" y="52"/>
                  </a:lnTo>
                  <a:lnTo>
                    <a:pt x="374" y="52"/>
                  </a:lnTo>
                  <a:lnTo>
                    <a:pt x="374" y="52"/>
                  </a:lnTo>
                  <a:lnTo>
                    <a:pt x="374" y="52"/>
                  </a:lnTo>
                  <a:lnTo>
                    <a:pt x="374" y="54"/>
                  </a:lnTo>
                  <a:lnTo>
                    <a:pt x="371" y="54"/>
                  </a:lnTo>
                  <a:lnTo>
                    <a:pt x="371" y="56"/>
                  </a:lnTo>
                  <a:lnTo>
                    <a:pt x="369" y="56"/>
                  </a:lnTo>
                  <a:lnTo>
                    <a:pt x="366" y="56"/>
                  </a:lnTo>
                  <a:lnTo>
                    <a:pt x="366" y="56"/>
                  </a:lnTo>
                  <a:lnTo>
                    <a:pt x="366" y="56"/>
                  </a:lnTo>
                  <a:lnTo>
                    <a:pt x="364" y="56"/>
                  </a:lnTo>
                  <a:lnTo>
                    <a:pt x="364" y="59"/>
                  </a:lnTo>
                  <a:lnTo>
                    <a:pt x="364" y="59"/>
                  </a:lnTo>
                  <a:lnTo>
                    <a:pt x="364" y="59"/>
                  </a:lnTo>
                  <a:lnTo>
                    <a:pt x="364" y="59"/>
                  </a:lnTo>
                  <a:lnTo>
                    <a:pt x="364" y="59"/>
                  </a:lnTo>
                  <a:lnTo>
                    <a:pt x="364" y="59"/>
                  </a:lnTo>
                  <a:lnTo>
                    <a:pt x="362" y="59"/>
                  </a:lnTo>
                  <a:lnTo>
                    <a:pt x="362" y="59"/>
                  </a:lnTo>
                  <a:lnTo>
                    <a:pt x="362" y="59"/>
                  </a:lnTo>
                  <a:lnTo>
                    <a:pt x="362" y="59"/>
                  </a:lnTo>
                  <a:lnTo>
                    <a:pt x="359" y="61"/>
                  </a:lnTo>
                  <a:lnTo>
                    <a:pt x="359" y="61"/>
                  </a:lnTo>
                  <a:lnTo>
                    <a:pt x="359" y="64"/>
                  </a:lnTo>
                  <a:lnTo>
                    <a:pt x="359" y="64"/>
                  </a:lnTo>
                  <a:lnTo>
                    <a:pt x="362" y="64"/>
                  </a:lnTo>
                  <a:lnTo>
                    <a:pt x="364" y="61"/>
                  </a:lnTo>
                  <a:lnTo>
                    <a:pt x="364" y="61"/>
                  </a:lnTo>
                  <a:lnTo>
                    <a:pt x="366" y="61"/>
                  </a:lnTo>
                  <a:lnTo>
                    <a:pt x="366" y="61"/>
                  </a:lnTo>
                  <a:lnTo>
                    <a:pt x="364" y="64"/>
                  </a:lnTo>
                  <a:lnTo>
                    <a:pt x="364" y="64"/>
                  </a:lnTo>
                  <a:lnTo>
                    <a:pt x="362" y="64"/>
                  </a:lnTo>
                  <a:lnTo>
                    <a:pt x="362" y="64"/>
                  </a:lnTo>
                  <a:lnTo>
                    <a:pt x="362" y="66"/>
                  </a:lnTo>
                  <a:lnTo>
                    <a:pt x="359" y="66"/>
                  </a:lnTo>
                  <a:lnTo>
                    <a:pt x="357" y="66"/>
                  </a:lnTo>
                  <a:lnTo>
                    <a:pt x="357" y="64"/>
                  </a:lnTo>
                  <a:lnTo>
                    <a:pt x="357" y="64"/>
                  </a:lnTo>
                  <a:lnTo>
                    <a:pt x="357" y="66"/>
                  </a:lnTo>
                  <a:lnTo>
                    <a:pt x="357" y="66"/>
                  </a:lnTo>
                  <a:lnTo>
                    <a:pt x="355" y="66"/>
                  </a:lnTo>
                  <a:lnTo>
                    <a:pt x="355" y="66"/>
                  </a:lnTo>
                  <a:lnTo>
                    <a:pt x="352" y="68"/>
                  </a:lnTo>
                  <a:lnTo>
                    <a:pt x="352" y="66"/>
                  </a:lnTo>
                  <a:lnTo>
                    <a:pt x="352" y="66"/>
                  </a:lnTo>
                  <a:lnTo>
                    <a:pt x="352" y="66"/>
                  </a:lnTo>
                  <a:lnTo>
                    <a:pt x="350" y="66"/>
                  </a:lnTo>
                  <a:lnTo>
                    <a:pt x="350" y="66"/>
                  </a:lnTo>
                  <a:lnTo>
                    <a:pt x="347" y="66"/>
                  </a:lnTo>
                  <a:lnTo>
                    <a:pt x="347" y="66"/>
                  </a:lnTo>
                  <a:lnTo>
                    <a:pt x="345" y="68"/>
                  </a:lnTo>
                  <a:lnTo>
                    <a:pt x="345" y="68"/>
                  </a:lnTo>
                  <a:lnTo>
                    <a:pt x="347" y="68"/>
                  </a:lnTo>
                  <a:lnTo>
                    <a:pt x="347" y="68"/>
                  </a:lnTo>
                  <a:lnTo>
                    <a:pt x="347" y="68"/>
                  </a:lnTo>
                  <a:lnTo>
                    <a:pt x="345" y="71"/>
                  </a:lnTo>
                  <a:lnTo>
                    <a:pt x="343" y="71"/>
                  </a:lnTo>
                  <a:lnTo>
                    <a:pt x="343" y="71"/>
                  </a:lnTo>
                  <a:lnTo>
                    <a:pt x="343" y="71"/>
                  </a:lnTo>
                  <a:lnTo>
                    <a:pt x="343" y="73"/>
                  </a:lnTo>
                  <a:lnTo>
                    <a:pt x="343" y="73"/>
                  </a:lnTo>
                  <a:lnTo>
                    <a:pt x="345" y="73"/>
                  </a:lnTo>
                  <a:lnTo>
                    <a:pt x="345" y="73"/>
                  </a:lnTo>
                  <a:lnTo>
                    <a:pt x="347" y="73"/>
                  </a:lnTo>
                  <a:lnTo>
                    <a:pt x="347" y="73"/>
                  </a:lnTo>
                  <a:lnTo>
                    <a:pt x="347" y="73"/>
                  </a:lnTo>
                  <a:lnTo>
                    <a:pt x="347" y="75"/>
                  </a:lnTo>
                  <a:lnTo>
                    <a:pt x="347" y="75"/>
                  </a:lnTo>
                  <a:lnTo>
                    <a:pt x="345" y="75"/>
                  </a:lnTo>
                  <a:lnTo>
                    <a:pt x="345" y="75"/>
                  </a:lnTo>
                  <a:lnTo>
                    <a:pt x="343" y="73"/>
                  </a:lnTo>
                  <a:lnTo>
                    <a:pt x="343" y="73"/>
                  </a:lnTo>
                  <a:lnTo>
                    <a:pt x="343" y="73"/>
                  </a:lnTo>
                  <a:lnTo>
                    <a:pt x="340" y="73"/>
                  </a:lnTo>
                  <a:lnTo>
                    <a:pt x="338" y="73"/>
                  </a:lnTo>
                  <a:lnTo>
                    <a:pt x="340" y="75"/>
                  </a:lnTo>
                  <a:lnTo>
                    <a:pt x="343" y="75"/>
                  </a:lnTo>
                  <a:lnTo>
                    <a:pt x="343" y="78"/>
                  </a:lnTo>
                  <a:lnTo>
                    <a:pt x="340" y="78"/>
                  </a:lnTo>
                  <a:lnTo>
                    <a:pt x="340" y="78"/>
                  </a:lnTo>
                  <a:lnTo>
                    <a:pt x="340" y="78"/>
                  </a:lnTo>
                  <a:lnTo>
                    <a:pt x="338" y="75"/>
                  </a:lnTo>
                  <a:lnTo>
                    <a:pt x="338" y="75"/>
                  </a:lnTo>
                  <a:lnTo>
                    <a:pt x="338" y="75"/>
                  </a:lnTo>
                  <a:lnTo>
                    <a:pt x="338" y="75"/>
                  </a:lnTo>
                  <a:lnTo>
                    <a:pt x="336" y="75"/>
                  </a:lnTo>
                  <a:lnTo>
                    <a:pt x="336" y="75"/>
                  </a:lnTo>
                  <a:lnTo>
                    <a:pt x="333" y="75"/>
                  </a:lnTo>
                  <a:lnTo>
                    <a:pt x="333" y="75"/>
                  </a:lnTo>
                  <a:lnTo>
                    <a:pt x="333" y="75"/>
                  </a:lnTo>
                  <a:lnTo>
                    <a:pt x="333" y="73"/>
                  </a:lnTo>
                  <a:lnTo>
                    <a:pt x="333" y="73"/>
                  </a:lnTo>
                  <a:lnTo>
                    <a:pt x="331" y="73"/>
                  </a:lnTo>
                  <a:lnTo>
                    <a:pt x="331" y="73"/>
                  </a:lnTo>
                  <a:lnTo>
                    <a:pt x="329" y="71"/>
                  </a:lnTo>
                  <a:lnTo>
                    <a:pt x="329" y="71"/>
                  </a:lnTo>
                  <a:lnTo>
                    <a:pt x="329" y="68"/>
                  </a:lnTo>
                  <a:lnTo>
                    <a:pt x="329" y="68"/>
                  </a:lnTo>
                  <a:lnTo>
                    <a:pt x="329" y="68"/>
                  </a:lnTo>
                  <a:lnTo>
                    <a:pt x="326" y="68"/>
                  </a:lnTo>
                  <a:lnTo>
                    <a:pt x="326" y="68"/>
                  </a:lnTo>
                  <a:lnTo>
                    <a:pt x="324" y="68"/>
                  </a:lnTo>
                  <a:lnTo>
                    <a:pt x="324" y="68"/>
                  </a:lnTo>
                  <a:lnTo>
                    <a:pt x="324" y="66"/>
                  </a:lnTo>
                  <a:lnTo>
                    <a:pt x="321" y="66"/>
                  </a:lnTo>
                  <a:lnTo>
                    <a:pt x="321" y="64"/>
                  </a:lnTo>
                  <a:lnTo>
                    <a:pt x="321" y="64"/>
                  </a:lnTo>
                  <a:lnTo>
                    <a:pt x="321" y="64"/>
                  </a:lnTo>
                  <a:lnTo>
                    <a:pt x="321" y="64"/>
                  </a:lnTo>
                  <a:lnTo>
                    <a:pt x="321" y="64"/>
                  </a:lnTo>
                  <a:lnTo>
                    <a:pt x="319" y="64"/>
                  </a:lnTo>
                  <a:lnTo>
                    <a:pt x="319" y="61"/>
                  </a:lnTo>
                  <a:lnTo>
                    <a:pt x="319" y="61"/>
                  </a:lnTo>
                  <a:lnTo>
                    <a:pt x="319" y="61"/>
                  </a:lnTo>
                  <a:lnTo>
                    <a:pt x="319" y="61"/>
                  </a:lnTo>
                  <a:lnTo>
                    <a:pt x="319" y="59"/>
                  </a:lnTo>
                  <a:lnTo>
                    <a:pt x="319" y="59"/>
                  </a:lnTo>
                  <a:lnTo>
                    <a:pt x="319" y="56"/>
                  </a:lnTo>
                  <a:lnTo>
                    <a:pt x="319" y="56"/>
                  </a:lnTo>
                  <a:lnTo>
                    <a:pt x="317" y="56"/>
                  </a:lnTo>
                  <a:lnTo>
                    <a:pt x="317" y="56"/>
                  </a:lnTo>
                  <a:lnTo>
                    <a:pt x="314" y="59"/>
                  </a:lnTo>
                  <a:lnTo>
                    <a:pt x="314" y="59"/>
                  </a:lnTo>
                  <a:lnTo>
                    <a:pt x="312" y="61"/>
                  </a:lnTo>
                  <a:lnTo>
                    <a:pt x="310" y="64"/>
                  </a:lnTo>
                  <a:lnTo>
                    <a:pt x="310" y="64"/>
                  </a:lnTo>
                  <a:lnTo>
                    <a:pt x="310" y="64"/>
                  </a:lnTo>
                  <a:lnTo>
                    <a:pt x="307" y="64"/>
                  </a:lnTo>
                  <a:lnTo>
                    <a:pt x="305" y="64"/>
                  </a:lnTo>
                  <a:lnTo>
                    <a:pt x="300" y="64"/>
                  </a:lnTo>
                  <a:lnTo>
                    <a:pt x="298" y="64"/>
                  </a:lnTo>
                  <a:lnTo>
                    <a:pt x="298" y="61"/>
                  </a:lnTo>
                  <a:lnTo>
                    <a:pt x="293" y="59"/>
                  </a:lnTo>
                  <a:lnTo>
                    <a:pt x="293" y="59"/>
                  </a:lnTo>
                  <a:lnTo>
                    <a:pt x="293" y="59"/>
                  </a:lnTo>
                  <a:lnTo>
                    <a:pt x="293" y="61"/>
                  </a:lnTo>
                  <a:lnTo>
                    <a:pt x="293" y="61"/>
                  </a:lnTo>
                  <a:lnTo>
                    <a:pt x="291" y="61"/>
                  </a:lnTo>
                  <a:lnTo>
                    <a:pt x="291" y="64"/>
                  </a:lnTo>
                  <a:lnTo>
                    <a:pt x="288" y="66"/>
                  </a:lnTo>
                  <a:lnTo>
                    <a:pt x="288" y="66"/>
                  </a:lnTo>
                  <a:lnTo>
                    <a:pt x="288" y="66"/>
                  </a:lnTo>
                  <a:lnTo>
                    <a:pt x="288" y="64"/>
                  </a:lnTo>
                  <a:lnTo>
                    <a:pt x="288" y="64"/>
                  </a:lnTo>
                  <a:lnTo>
                    <a:pt x="288" y="64"/>
                  </a:lnTo>
                  <a:lnTo>
                    <a:pt x="288" y="64"/>
                  </a:lnTo>
                  <a:lnTo>
                    <a:pt x="288" y="61"/>
                  </a:lnTo>
                  <a:lnTo>
                    <a:pt x="288" y="61"/>
                  </a:lnTo>
                  <a:lnTo>
                    <a:pt x="288" y="61"/>
                  </a:lnTo>
                  <a:lnTo>
                    <a:pt x="288" y="59"/>
                  </a:lnTo>
                  <a:lnTo>
                    <a:pt x="288" y="59"/>
                  </a:lnTo>
                  <a:lnTo>
                    <a:pt x="288" y="59"/>
                  </a:lnTo>
                  <a:lnTo>
                    <a:pt x="288" y="59"/>
                  </a:lnTo>
                  <a:lnTo>
                    <a:pt x="288" y="59"/>
                  </a:lnTo>
                  <a:lnTo>
                    <a:pt x="288" y="59"/>
                  </a:lnTo>
                  <a:lnTo>
                    <a:pt x="288" y="59"/>
                  </a:lnTo>
                  <a:lnTo>
                    <a:pt x="288" y="56"/>
                  </a:lnTo>
                  <a:lnTo>
                    <a:pt x="288" y="56"/>
                  </a:lnTo>
                  <a:lnTo>
                    <a:pt x="288" y="56"/>
                  </a:lnTo>
                  <a:lnTo>
                    <a:pt x="288" y="56"/>
                  </a:lnTo>
                  <a:lnTo>
                    <a:pt x="288" y="56"/>
                  </a:lnTo>
                  <a:lnTo>
                    <a:pt x="286" y="54"/>
                  </a:lnTo>
                  <a:lnTo>
                    <a:pt x="286" y="54"/>
                  </a:lnTo>
                  <a:lnTo>
                    <a:pt x="286" y="54"/>
                  </a:lnTo>
                  <a:lnTo>
                    <a:pt x="284" y="56"/>
                  </a:lnTo>
                  <a:lnTo>
                    <a:pt x="284" y="56"/>
                  </a:lnTo>
                  <a:lnTo>
                    <a:pt x="284" y="54"/>
                  </a:lnTo>
                  <a:lnTo>
                    <a:pt x="284" y="54"/>
                  </a:lnTo>
                  <a:lnTo>
                    <a:pt x="284" y="54"/>
                  </a:lnTo>
                  <a:lnTo>
                    <a:pt x="284" y="54"/>
                  </a:lnTo>
                  <a:lnTo>
                    <a:pt x="284" y="54"/>
                  </a:lnTo>
                  <a:lnTo>
                    <a:pt x="284" y="54"/>
                  </a:lnTo>
                  <a:lnTo>
                    <a:pt x="284" y="52"/>
                  </a:lnTo>
                  <a:lnTo>
                    <a:pt x="284" y="52"/>
                  </a:lnTo>
                  <a:lnTo>
                    <a:pt x="281" y="52"/>
                  </a:lnTo>
                  <a:lnTo>
                    <a:pt x="281" y="52"/>
                  </a:lnTo>
                  <a:lnTo>
                    <a:pt x="281" y="52"/>
                  </a:lnTo>
                  <a:lnTo>
                    <a:pt x="281" y="52"/>
                  </a:lnTo>
                  <a:lnTo>
                    <a:pt x="279" y="52"/>
                  </a:lnTo>
                  <a:lnTo>
                    <a:pt x="279" y="54"/>
                  </a:lnTo>
                  <a:lnTo>
                    <a:pt x="279" y="54"/>
                  </a:lnTo>
                  <a:lnTo>
                    <a:pt x="276" y="56"/>
                  </a:lnTo>
                  <a:lnTo>
                    <a:pt x="274" y="54"/>
                  </a:lnTo>
                  <a:lnTo>
                    <a:pt x="272" y="52"/>
                  </a:lnTo>
                  <a:lnTo>
                    <a:pt x="272" y="49"/>
                  </a:lnTo>
                  <a:lnTo>
                    <a:pt x="272" y="49"/>
                  </a:lnTo>
                  <a:lnTo>
                    <a:pt x="272" y="47"/>
                  </a:lnTo>
                  <a:lnTo>
                    <a:pt x="274" y="49"/>
                  </a:lnTo>
                  <a:lnTo>
                    <a:pt x="274" y="47"/>
                  </a:lnTo>
                  <a:lnTo>
                    <a:pt x="274" y="47"/>
                  </a:lnTo>
                  <a:lnTo>
                    <a:pt x="274" y="47"/>
                  </a:lnTo>
                  <a:lnTo>
                    <a:pt x="276" y="47"/>
                  </a:lnTo>
                  <a:lnTo>
                    <a:pt x="276" y="47"/>
                  </a:lnTo>
                  <a:lnTo>
                    <a:pt x="276" y="45"/>
                  </a:lnTo>
                  <a:lnTo>
                    <a:pt x="274" y="45"/>
                  </a:lnTo>
                  <a:lnTo>
                    <a:pt x="274" y="45"/>
                  </a:lnTo>
                  <a:lnTo>
                    <a:pt x="274" y="45"/>
                  </a:lnTo>
                  <a:lnTo>
                    <a:pt x="272" y="45"/>
                  </a:lnTo>
                  <a:lnTo>
                    <a:pt x="272" y="45"/>
                  </a:lnTo>
                  <a:lnTo>
                    <a:pt x="272" y="45"/>
                  </a:lnTo>
                  <a:lnTo>
                    <a:pt x="272" y="45"/>
                  </a:lnTo>
                  <a:lnTo>
                    <a:pt x="272" y="45"/>
                  </a:lnTo>
                  <a:lnTo>
                    <a:pt x="269" y="45"/>
                  </a:lnTo>
                  <a:lnTo>
                    <a:pt x="269" y="45"/>
                  </a:lnTo>
                  <a:lnTo>
                    <a:pt x="267" y="47"/>
                  </a:lnTo>
                  <a:lnTo>
                    <a:pt x="267" y="47"/>
                  </a:lnTo>
                  <a:lnTo>
                    <a:pt x="265" y="47"/>
                  </a:lnTo>
                  <a:lnTo>
                    <a:pt x="265" y="47"/>
                  </a:lnTo>
                  <a:lnTo>
                    <a:pt x="265" y="47"/>
                  </a:lnTo>
                  <a:lnTo>
                    <a:pt x="262" y="47"/>
                  </a:lnTo>
                  <a:lnTo>
                    <a:pt x="262" y="49"/>
                  </a:lnTo>
                  <a:lnTo>
                    <a:pt x="262" y="49"/>
                  </a:lnTo>
                  <a:lnTo>
                    <a:pt x="262" y="49"/>
                  </a:lnTo>
                  <a:lnTo>
                    <a:pt x="260" y="49"/>
                  </a:lnTo>
                  <a:lnTo>
                    <a:pt x="260" y="52"/>
                  </a:lnTo>
                  <a:lnTo>
                    <a:pt x="260" y="49"/>
                  </a:lnTo>
                  <a:lnTo>
                    <a:pt x="260" y="49"/>
                  </a:lnTo>
                  <a:lnTo>
                    <a:pt x="260" y="49"/>
                  </a:lnTo>
                  <a:lnTo>
                    <a:pt x="260" y="49"/>
                  </a:lnTo>
                  <a:lnTo>
                    <a:pt x="258" y="49"/>
                  </a:lnTo>
                  <a:lnTo>
                    <a:pt x="258" y="49"/>
                  </a:lnTo>
                  <a:lnTo>
                    <a:pt x="258" y="49"/>
                  </a:lnTo>
                  <a:lnTo>
                    <a:pt x="258" y="49"/>
                  </a:lnTo>
                  <a:lnTo>
                    <a:pt x="255" y="49"/>
                  </a:lnTo>
                  <a:lnTo>
                    <a:pt x="255" y="52"/>
                  </a:lnTo>
                  <a:lnTo>
                    <a:pt x="255" y="52"/>
                  </a:lnTo>
                  <a:lnTo>
                    <a:pt x="255" y="52"/>
                  </a:lnTo>
                  <a:lnTo>
                    <a:pt x="255" y="52"/>
                  </a:lnTo>
                  <a:lnTo>
                    <a:pt x="255" y="49"/>
                  </a:lnTo>
                  <a:lnTo>
                    <a:pt x="255" y="47"/>
                  </a:lnTo>
                  <a:lnTo>
                    <a:pt x="255" y="45"/>
                  </a:lnTo>
                  <a:lnTo>
                    <a:pt x="255" y="47"/>
                  </a:lnTo>
                  <a:lnTo>
                    <a:pt x="253" y="47"/>
                  </a:lnTo>
                  <a:lnTo>
                    <a:pt x="253" y="47"/>
                  </a:lnTo>
                  <a:lnTo>
                    <a:pt x="253" y="47"/>
                  </a:lnTo>
                  <a:lnTo>
                    <a:pt x="253" y="47"/>
                  </a:lnTo>
                  <a:lnTo>
                    <a:pt x="253" y="47"/>
                  </a:lnTo>
                  <a:lnTo>
                    <a:pt x="250" y="47"/>
                  </a:lnTo>
                  <a:lnTo>
                    <a:pt x="250" y="47"/>
                  </a:lnTo>
                  <a:lnTo>
                    <a:pt x="248" y="47"/>
                  </a:lnTo>
                  <a:lnTo>
                    <a:pt x="248" y="47"/>
                  </a:lnTo>
                  <a:lnTo>
                    <a:pt x="248" y="47"/>
                  </a:lnTo>
                  <a:lnTo>
                    <a:pt x="248" y="47"/>
                  </a:lnTo>
                  <a:lnTo>
                    <a:pt x="250" y="45"/>
                  </a:lnTo>
                  <a:lnTo>
                    <a:pt x="250" y="45"/>
                  </a:lnTo>
                  <a:lnTo>
                    <a:pt x="248" y="45"/>
                  </a:lnTo>
                  <a:lnTo>
                    <a:pt x="248" y="45"/>
                  </a:lnTo>
                  <a:lnTo>
                    <a:pt x="248" y="45"/>
                  </a:lnTo>
                  <a:lnTo>
                    <a:pt x="248" y="45"/>
                  </a:lnTo>
                  <a:lnTo>
                    <a:pt x="248" y="47"/>
                  </a:lnTo>
                  <a:lnTo>
                    <a:pt x="248" y="47"/>
                  </a:lnTo>
                  <a:lnTo>
                    <a:pt x="246" y="47"/>
                  </a:lnTo>
                  <a:lnTo>
                    <a:pt x="246" y="47"/>
                  </a:lnTo>
                  <a:lnTo>
                    <a:pt x="243" y="47"/>
                  </a:lnTo>
                  <a:lnTo>
                    <a:pt x="243" y="45"/>
                  </a:lnTo>
                  <a:lnTo>
                    <a:pt x="243" y="45"/>
                  </a:lnTo>
                  <a:lnTo>
                    <a:pt x="246" y="45"/>
                  </a:lnTo>
                  <a:lnTo>
                    <a:pt x="246" y="42"/>
                  </a:lnTo>
                  <a:lnTo>
                    <a:pt x="246" y="42"/>
                  </a:lnTo>
                  <a:lnTo>
                    <a:pt x="246" y="42"/>
                  </a:lnTo>
                  <a:lnTo>
                    <a:pt x="246" y="42"/>
                  </a:lnTo>
                  <a:lnTo>
                    <a:pt x="246" y="42"/>
                  </a:lnTo>
                  <a:lnTo>
                    <a:pt x="243" y="42"/>
                  </a:lnTo>
                  <a:lnTo>
                    <a:pt x="243" y="42"/>
                  </a:lnTo>
                  <a:lnTo>
                    <a:pt x="243" y="45"/>
                  </a:lnTo>
                  <a:lnTo>
                    <a:pt x="241" y="45"/>
                  </a:lnTo>
                  <a:lnTo>
                    <a:pt x="239" y="45"/>
                  </a:lnTo>
                  <a:lnTo>
                    <a:pt x="236" y="45"/>
                  </a:lnTo>
                  <a:lnTo>
                    <a:pt x="236" y="42"/>
                  </a:lnTo>
                  <a:lnTo>
                    <a:pt x="236" y="42"/>
                  </a:lnTo>
                  <a:lnTo>
                    <a:pt x="236" y="42"/>
                  </a:lnTo>
                  <a:lnTo>
                    <a:pt x="234" y="38"/>
                  </a:lnTo>
                  <a:lnTo>
                    <a:pt x="231" y="35"/>
                  </a:lnTo>
                  <a:lnTo>
                    <a:pt x="231" y="33"/>
                  </a:lnTo>
                  <a:lnTo>
                    <a:pt x="231" y="33"/>
                  </a:lnTo>
                  <a:lnTo>
                    <a:pt x="231" y="30"/>
                  </a:lnTo>
                  <a:lnTo>
                    <a:pt x="231" y="30"/>
                  </a:lnTo>
                  <a:lnTo>
                    <a:pt x="231" y="30"/>
                  </a:lnTo>
                  <a:lnTo>
                    <a:pt x="231" y="30"/>
                  </a:lnTo>
                  <a:lnTo>
                    <a:pt x="231" y="30"/>
                  </a:lnTo>
                  <a:lnTo>
                    <a:pt x="229" y="28"/>
                  </a:lnTo>
                  <a:lnTo>
                    <a:pt x="229" y="28"/>
                  </a:lnTo>
                  <a:lnTo>
                    <a:pt x="227" y="26"/>
                  </a:lnTo>
                  <a:lnTo>
                    <a:pt x="227" y="26"/>
                  </a:lnTo>
                  <a:lnTo>
                    <a:pt x="227" y="23"/>
                  </a:lnTo>
                  <a:lnTo>
                    <a:pt x="224" y="23"/>
                  </a:lnTo>
                  <a:lnTo>
                    <a:pt x="224" y="23"/>
                  </a:lnTo>
                  <a:lnTo>
                    <a:pt x="224" y="23"/>
                  </a:lnTo>
                  <a:lnTo>
                    <a:pt x="224" y="21"/>
                  </a:lnTo>
                  <a:lnTo>
                    <a:pt x="224" y="21"/>
                  </a:lnTo>
                  <a:lnTo>
                    <a:pt x="224" y="21"/>
                  </a:lnTo>
                  <a:lnTo>
                    <a:pt x="224" y="21"/>
                  </a:lnTo>
                  <a:lnTo>
                    <a:pt x="224" y="21"/>
                  </a:lnTo>
                  <a:lnTo>
                    <a:pt x="222" y="21"/>
                  </a:lnTo>
                  <a:lnTo>
                    <a:pt x="222" y="21"/>
                  </a:lnTo>
                  <a:lnTo>
                    <a:pt x="222" y="21"/>
                  </a:lnTo>
                  <a:lnTo>
                    <a:pt x="222" y="21"/>
                  </a:lnTo>
                  <a:lnTo>
                    <a:pt x="222" y="23"/>
                  </a:lnTo>
                  <a:lnTo>
                    <a:pt x="222" y="23"/>
                  </a:lnTo>
                  <a:lnTo>
                    <a:pt x="222" y="26"/>
                  </a:lnTo>
                  <a:lnTo>
                    <a:pt x="222" y="26"/>
                  </a:lnTo>
                  <a:lnTo>
                    <a:pt x="222" y="26"/>
                  </a:lnTo>
                  <a:lnTo>
                    <a:pt x="220" y="26"/>
                  </a:lnTo>
                  <a:lnTo>
                    <a:pt x="220" y="26"/>
                  </a:lnTo>
                  <a:lnTo>
                    <a:pt x="220" y="26"/>
                  </a:lnTo>
                  <a:lnTo>
                    <a:pt x="220" y="26"/>
                  </a:lnTo>
                  <a:lnTo>
                    <a:pt x="220" y="26"/>
                  </a:lnTo>
                  <a:lnTo>
                    <a:pt x="220" y="26"/>
                  </a:lnTo>
                  <a:lnTo>
                    <a:pt x="220" y="26"/>
                  </a:lnTo>
                  <a:lnTo>
                    <a:pt x="217" y="28"/>
                  </a:lnTo>
                  <a:lnTo>
                    <a:pt x="217" y="28"/>
                  </a:lnTo>
                  <a:lnTo>
                    <a:pt x="217" y="28"/>
                  </a:lnTo>
                  <a:lnTo>
                    <a:pt x="217" y="28"/>
                  </a:lnTo>
                  <a:lnTo>
                    <a:pt x="217" y="30"/>
                  </a:lnTo>
                  <a:lnTo>
                    <a:pt x="215" y="30"/>
                  </a:lnTo>
                  <a:lnTo>
                    <a:pt x="215" y="30"/>
                  </a:lnTo>
                  <a:lnTo>
                    <a:pt x="213" y="33"/>
                  </a:lnTo>
                  <a:lnTo>
                    <a:pt x="210" y="30"/>
                  </a:lnTo>
                  <a:lnTo>
                    <a:pt x="210" y="30"/>
                  </a:lnTo>
                  <a:lnTo>
                    <a:pt x="210" y="28"/>
                  </a:lnTo>
                  <a:lnTo>
                    <a:pt x="208" y="26"/>
                  </a:lnTo>
                  <a:lnTo>
                    <a:pt x="205" y="23"/>
                  </a:lnTo>
                  <a:lnTo>
                    <a:pt x="205" y="23"/>
                  </a:lnTo>
                  <a:lnTo>
                    <a:pt x="205" y="21"/>
                  </a:lnTo>
                  <a:lnTo>
                    <a:pt x="205" y="21"/>
                  </a:lnTo>
                  <a:lnTo>
                    <a:pt x="205" y="21"/>
                  </a:lnTo>
                  <a:lnTo>
                    <a:pt x="205" y="21"/>
                  </a:lnTo>
                  <a:lnTo>
                    <a:pt x="203" y="21"/>
                  </a:lnTo>
                  <a:lnTo>
                    <a:pt x="203" y="21"/>
                  </a:lnTo>
                  <a:lnTo>
                    <a:pt x="203" y="21"/>
                  </a:lnTo>
                  <a:lnTo>
                    <a:pt x="203" y="21"/>
                  </a:lnTo>
                  <a:lnTo>
                    <a:pt x="203" y="21"/>
                  </a:lnTo>
                  <a:lnTo>
                    <a:pt x="203" y="21"/>
                  </a:lnTo>
                  <a:lnTo>
                    <a:pt x="203" y="19"/>
                  </a:lnTo>
                  <a:lnTo>
                    <a:pt x="201" y="16"/>
                  </a:lnTo>
                  <a:lnTo>
                    <a:pt x="201" y="14"/>
                  </a:lnTo>
                  <a:lnTo>
                    <a:pt x="198" y="16"/>
                  </a:lnTo>
                  <a:lnTo>
                    <a:pt x="198" y="16"/>
                  </a:lnTo>
                  <a:lnTo>
                    <a:pt x="198" y="19"/>
                  </a:lnTo>
                  <a:lnTo>
                    <a:pt x="196" y="19"/>
                  </a:lnTo>
                  <a:lnTo>
                    <a:pt x="196" y="19"/>
                  </a:lnTo>
                  <a:lnTo>
                    <a:pt x="196" y="16"/>
                  </a:lnTo>
                  <a:lnTo>
                    <a:pt x="196" y="16"/>
                  </a:lnTo>
                  <a:lnTo>
                    <a:pt x="196" y="14"/>
                  </a:lnTo>
                  <a:lnTo>
                    <a:pt x="196" y="14"/>
                  </a:lnTo>
                  <a:lnTo>
                    <a:pt x="196" y="14"/>
                  </a:lnTo>
                  <a:lnTo>
                    <a:pt x="196" y="9"/>
                  </a:lnTo>
                  <a:lnTo>
                    <a:pt x="194" y="9"/>
                  </a:lnTo>
                  <a:lnTo>
                    <a:pt x="194" y="9"/>
                  </a:lnTo>
                  <a:lnTo>
                    <a:pt x="194" y="9"/>
                  </a:lnTo>
                  <a:lnTo>
                    <a:pt x="194" y="11"/>
                  </a:lnTo>
                  <a:lnTo>
                    <a:pt x="194" y="11"/>
                  </a:lnTo>
                  <a:lnTo>
                    <a:pt x="194" y="11"/>
                  </a:lnTo>
                  <a:lnTo>
                    <a:pt x="194" y="11"/>
                  </a:lnTo>
                  <a:lnTo>
                    <a:pt x="194" y="11"/>
                  </a:lnTo>
                  <a:lnTo>
                    <a:pt x="191" y="11"/>
                  </a:lnTo>
                  <a:lnTo>
                    <a:pt x="191" y="11"/>
                  </a:lnTo>
                  <a:lnTo>
                    <a:pt x="191" y="11"/>
                  </a:lnTo>
                  <a:lnTo>
                    <a:pt x="191" y="14"/>
                  </a:lnTo>
                  <a:lnTo>
                    <a:pt x="191" y="16"/>
                  </a:lnTo>
                  <a:lnTo>
                    <a:pt x="191" y="19"/>
                  </a:lnTo>
                  <a:lnTo>
                    <a:pt x="191" y="16"/>
                  </a:lnTo>
                  <a:lnTo>
                    <a:pt x="189" y="16"/>
                  </a:lnTo>
                  <a:lnTo>
                    <a:pt x="189" y="14"/>
                  </a:lnTo>
                  <a:lnTo>
                    <a:pt x="189" y="14"/>
                  </a:lnTo>
                  <a:lnTo>
                    <a:pt x="189" y="11"/>
                  </a:lnTo>
                  <a:lnTo>
                    <a:pt x="187" y="11"/>
                  </a:lnTo>
                  <a:lnTo>
                    <a:pt x="187" y="11"/>
                  </a:lnTo>
                  <a:lnTo>
                    <a:pt x="187" y="9"/>
                  </a:lnTo>
                  <a:lnTo>
                    <a:pt x="184" y="9"/>
                  </a:lnTo>
                  <a:lnTo>
                    <a:pt x="184" y="9"/>
                  </a:lnTo>
                  <a:lnTo>
                    <a:pt x="184" y="11"/>
                  </a:lnTo>
                  <a:lnTo>
                    <a:pt x="184" y="11"/>
                  </a:lnTo>
                  <a:lnTo>
                    <a:pt x="187" y="11"/>
                  </a:lnTo>
                  <a:lnTo>
                    <a:pt x="187" y="14"/>
                  </a:lnTo>
                  <a:lnTo>
                    <a:pt x="187" y="14"/>
                  </a:lnTo>
                  <a:lnTo>
                    <a:pt x="187" y="16"/>
                  </a:lnTo>
                  <a:lnTo>
                    <a:pt x="187" y="16"/>
                  </a:lnTo>
                  <a:lnTo>
                    <a:pt x="187" y="16"/>
                  </a:lnTo>
                  <a:lnTo>
                    <a:pt x="187" y="19"/>
                  </a:lnTo>
                  <a:lnTo>
                    <a:pt x="187" y="19"/>
                  </a:lnTo>
                  <a:lnTo>
                    <a:pt x="187" y="19"/>
                  </a:lnTo>
                  <a:lnTo>
                    <a:pt x="187" y="19"/>
                  </a:lnTo>
                  <a:lnTo>
                    <a:pt x="187" y="19"/>
                  </a:lnTo>
                  <a:lnTo>
                    <a:pt x="187" y="21"/>
                  </a:lnTo>
                  <a:lnTo>
                    <a:pt x="187" y="21"/>
                  </a:lnTo>
                  <a:lnTo>
                    <a:pt x="187" y="19"/>
                  </a:lnTo>
                  <a:lnTo>
                    <a:pt x="187" y="21"/>
                  </a:lnTo>
                  <a:lnTo>
                    <a:pt x="189" y="21"/>
                  </a:lnTo>
                  <a:lnTo>
                    <a:pt x="189" y="21"/>
                  </a:lnTo>
                  <a:lnTo>
                    <a:pt x="189" y="23"/>
                  </a:lnTo>
                  <a:lnTo>
                    <a:pt x="189" y="23"/>
                  </a:lnTo>
                  <a:lnTo>
                    <a:pt x="189" y="23"/>
                  </a:lnTo>
                  <a:lnTo>
                    <a:pt x="187" y="23"/>
                  </a:lnTo>
                  <a:lnTo>
                    <a:pt x="187" y="23"/>
                  </a:lnTo>
                  <a:lnTo>
                    <a:pt x="187" y="23"/>
                  </a:lnTo>
                  <a:lnTo>
                    <a:pt x="187" y="26"/>
                  </a:lnTo>
                  <a:lnTo>
                    <a:pt x="187" y="26"/>
                  </a:lnTo>
                  <a:lnTo>
                    <a:pt x="187" y="26"/>
                  </a:lnTo>
                  <a:lnTo>
                    <a:pt x="184" y="23"/>
                  </a:lnTo>
                  <a:lnTo>
                    <a:pt x="184" y="23"/>
                  </a:lnTo>
                  <a:lnTo>
                    <a:pt x="184" y="21"/>
                  </a:lnTo>
                  <a:lnTo>
                    <a:pt x="184" y="19"/>
                  </a:lnTo>
                  <a:lnTo>
                    <a:pt x="184" y="21"/>
                  </a:lnTo>
                  <a:lnTo>
                    <a:pt x="184" y="21"/>
                  </a:lnTo>
                  <a:lnTo>
                    <a:pt x="184" y="21"/>
                  </a:lnTo>
                  <a:lnTo>
                    <a:pt x="184" y="21"/>
                  </a:lnTo>
                  <a:lnTo>
                    <a:pt x="184" y="21"/>
                  </a:lnTo>
                  <a:lnTo>
                    <a:pt x="184" y="21"/>
                  </a:lnTo>
                  <a:lnTo>
                    <a:pt x="184" y="21"/>
                  </a:lnTo>
                  <a:lnTo>
                    <a:pt x="182" y="21"/>
                  </a:lnTo>
                  <a:lnTo>
                    <a:pt x="182" y="21"/>
                  </a:lnTo>
                  <a:lnTo>
                    <a:pt x="182" y="21"/>
                  </a:lnTo>
                  <a:lnTo>
                    <a:pt x="182" y="19"/>
                  </a:lnTo>
                  <a:lnTo>
                    <a:pt x="182" y="19"/>
                  </a:lnTo>
                  <a:lnTo>
                    <a:pt x="182" y="16"/>
                  </a:lnTo>
                  <a:lnTo>
                    <a:pt x="182" y="16"/>
                  </a:lnTo>
                  <a:lnTo>
                    <a:pt x="182" y="16"/>
                  </a:lnTo>
                  <a:lnTo>
                    <a:pt x="182" y="16"/>
                  </a:lnTo>
                  <a:lnTo>
                    <a:pt x="184" y="14"/>
                  </a:lnTo>
                  <a:lnTo>
                    <a:pt x="182" y="14"/>
                  </a:lnTo>
                  <a:lnTo>
                    <a:pt x="182" y="14"/>
                  </a:lnTo>
                  <a:lnTo>
                    <a:pt x="182" y="14"/>
                  </a:lnTo>
                  <a:lnTo>
                    <a:pt x="182" y="16"/>
                  </a:lnTo>
                  <a:lnTo>
                    <a:pt x="182" y="14"/>
                  </a:lnTo>
                  <a:lnTo>
                    <a:pt x="182" y="14"/>
                  </a:lnTo>
                  <a:lnTo>
                    <a:pt x="179" y="11"/>
                  </a:lnTo>
                  <a:lnTo>
                    <a:pt x="179" y="11"/>
                  </a:lnTo>
                  <a:lnTo>
                    <a:pt x="177" y="11"/>
                  </a:lnTo>
                  <a:lnTo>
                    <a:pt x="177" y="9"/>
                  </a:lnTo>
                  <a:lnTo>
                    <a:pt x="177" y="9"/>
                  </a:lnTo>
                  <a:lnTo>
                    <a:pt x="177" y="9"/>
                  </a:lnTo>
                  <a:lnTo>
                    <a:pt x="177" y="9"/>
                  </a:lnTo>
                  <a:lnTo>
                    <a:pt x="177" y="11"/>
                  </a:lnTo>
                  <a:lnTo>
                    <a:pt x="177" y="11"/>
                  </a:lnTo>
                  <a:lnTo>
                    <a:pt x="177" y="11"/>
                  </a:lnTo>
                  <a:lnTo>
                    <a:pt x="175" y="11"/>
                  </a:lnTo>
                  <a:lnTo>
                    <a:pt x="175" y="14"/>
                  </a:lnTo>
                  <a:lnTo>
                    <a:pt x="177" y="14"/>
                  </a:lnTo>
                  <a:lnTo>
                    <a:pt x="177" y="14"/>
                  </a:lnTo>
                  <a:lnTo>
                    <a:pt x="175" y="16"/>
                  </a:lnTo>
                  <a:lnTo>
                    <a:pt x="175" y="16"/>
                  </a:lnTo>
                  <a:lnTo>
                    <a:pt x="175" y="16"/>
                  </a:lnTo>
                  <a:lnTo>
                    <a:pt x="172" y="16"/>
                  </a:lnTo>
                  <a:lnTo>
                    <a:pt x="172" y="14"/>
                  </a:lnTo>
                  <a:lnTo>
                    <a:pt x="172" y="11"/>
                  </a:lnTo>
                  <a:lnTo>
                    <a:pt x="170" y="11"/>
                  </a:lnTo>
                  <a:lnTo>
                    <a:pt x="170" y="11"/>
                  </a:lnTo>
                  <a:lnTo>
                    <a:pt x="170" y="11"/>
                  </a:lnTo>
                  <a:lnTo>
                    <a:pt x="170" y="14"/>
                  </a:lnTo>
                  <a:lnTo>
                    <a:pt x="170" y="14"/>
                  </a:lnTo>
                  <a:lnTo>
                    <a:pt x="170" y="14"/>
                  </a:lnTo>
                  <a:lnTo>
                    <a:pt x="170" y="14"/>
                  </a:lnTo>
                  <a:lnTo>
                    <a:pt x="170" y="14"/>
                  </a:lnTo>
                  <a:lnTo>
                    <a:pt x="170" y="14"/>
                  </a:lnTo>
                  <a:lnTo>
                    <a:pt x="170" y="14"/>
                  </a:lnTo>
                  <a:lnTo>
                    <a:pt x="168" y="14"/>
                  </a:lnTo>
                  <a:lnTo>
                    <a:pt x="168" y="14"/>
                  </a:lnTo>
                  <a:lnTo>
                    <a:pt x="168" y="14"/>
                  </a:lnTo>
                  <a:lnTo>
                    <a:pt x="168" y="16"/>
                  </a:lnTo>
                  <a:lnTo>
                    <a:pt x="170" y="16"/>
                  </a:lnTo>
                  <a:lnTo>
                    <a:pt x="168" y="19"/>
                  </a:lnTo>
                  <a:lnTo>
                    <a:pt x="168" y="19"/>
                  </a:lnTo>
                  <a:lnTo>
                    <a:pt x="168" y="16"/>
                  </a:lnTo>
                  <a:lnTo>
                    <a:pt x="165" y="16"/>
                  </a:lnTo>
                  <a:lnTo>
                    <a:pt x="168" y="19"/>
                  </a:lnTo>
                  <a:lnTo>
                    <a:pt x="165" y="19"/>
                  </a:lnTo>
                  <a:lnTo>
                    <a:pt x="165" y="19"/>
                  </a:lnTo>
                  <a:lnTo>
                    <a:pt x="165" y="19"/>
                  </a:lnTo>
                  <a:lnTo>
                    <a:pt x="165" y="21"/>
                  </a:lnTo>
                  <a:lnTo>
                    <a:pt x="168" y="21"/>
                  </a:lnTo>
                  <a:lnTo>
                    <a:pt x="168" y="21"/>
                  </a:lnTo>
                  <a:lnTo>
                    <a:pt x="170" y="19"/>
                  </a:lnTo>
                  <a:lnTo>
                    <a:pt x="170" y="19"/>
                  </a:lnTo>
                  <a:lnTo>
                    <a:pt x="170" y="19"/>
                  </a:lnTo>
                  <a:lnTo>
                    <a:pt x="172" y="21"/>
                  </a:lnTo>
                  <a:lnTo>
                    <a:pt x="172" y="21"/>
                  </a:lnTo>
                  <a:lnTo>
                    <a:pt x="172" y="21"/>
                  </a:lnTo>
                  <a:lnTo>
                    <a:pt x="172" y="21"/>
                  </a:lnTo>
                  <a:lnTo>
                    <a:pt x="172" y="21"/>
                  </a:lnTo>
                  <a:lnTo>
                    <a:pt x="172" y="23"/>
                  </a:lnTo>
                  <a:lnTo>
                    <a:pt x="175" y="23"/>
                  </a:lnTo>
                  <a:lnTo>
                    <a:pt x="175" y="21"/>
                  </a:lnTo>
                  <a:lnTo>
                    <a:pt x="175" y="23"/>
                  </a:lnTo>
                  <a:lnTo>
                    <a:pt x="175" y="23"/>
                  </a:lnTo>
                  <a:lnTo>
                    <a:pt x="175" y="23"/>
                  </a:lnTo>
                  <a:lnTo>
                    <a:pt x="175" y="23"/>
                  </a:lnTo>
                  <a:lnTo>
                    <a:pt x="175" y="26"/>
                  </a:lnTo>
                  <a:lnTo>
                    <a:pt x="175" y="26"/>
                  </a:lnTo>
                  <a:lnTo>
                    <a:pt x="175" y="26"/>
                  </a:lnTo>
                  <a:lnTo>
                    <a:pt x="175" y="26"/>
                  </a:lnTo>
                  <a:lnTo>
                    <a:pt x="175" y="26"/>
                  </a:lnTo>
                  <a:lnTo>
                    <a:pt x="177" y="26"/>
                  </a:lnTo>
                  <a:lnTo>
                    <a:pt x="177" y="26"/>
                  </a:lnTo>
                  <a:lnTo>
                    <a:pt x="179" y="26"/>
                  </a:lnTo>
                  <a:lnTo>
                    <a:pt x="179" y="28"/>
                  </a:lnTo>
                  <a:lnTo>
                    <a:pt x="179" y="28"/>
                  </a:lnTo>
                  <a:lnTo>
                    <a:pt x="179" y="28"/>
                  </a:lnTo>
                  <a:lnTo>
                    <a:pt x="179" y="28"/>
                  </a:lnTo>
                  <a:lnTo>
                    <a:pt x="177" y="28"/>
                  </a:lnTo>
                  <a:lnTo>
                    <a:pt x="179" y="28"/>
                  </a:lnTo>
                  <a:lnTo>
                    <a:pt x="179" y="30"/>
                  </a:lnTo>
                  <a:lnTo>
                    <a:pt x="179" y="30"/>
                  </a:lnTo>
                  <a:lnTo>
                    <a:pt x="179" y="30"/>
                  </a:lnTo>
                  <a:lnTo>
                    <a:pt x="179" y="30"/>
                  </a:lnTo>
                  <a:lnTo>
                    <a:pt x="179" y="30"/>
                  </a:lnTo>
                  <a:lnTo>
                    <a:pt x="182" y="33"/>
                  </a:lnTo>
                  <a:lnTo>
                    <a:pt x="182" y="33"/>
                  </a:lnTo>
                  <a:lnTo>
                    <a:pt x="182" y="33"/>
                  </a:lnTo>
                  <a:lnTo>
                    <a:pt x="184" y="30"/>
                  </a:lnTo>
                  <a:lnTo>
                    <a:pt x="187" y="30"/>
                  </a:lnTo>
                  <a:lnTo>
                    <a:pt x="187" y="30"/>
                  </a:lnTo>
                  <a:lnTo>
                    <a:pt x="187" y="30"/>
                  </a:lnTo>
                  <a:lnTo>
                    <a:pt x="187" y="30"/>
                  </a:lnTo>
                  <a:lnTo>
                    <a:pt x="187" y="30"/>
                  </a:lnTo>
                  <a:lnTo>
                    <a:pt x="187" y="30"/>
                  </a:lnTo>
                  <a:lnTo>
                    <a:pt x="187" y="30"/>
                  </a:lnTo>
                  <a:lnTo>
                    <a:pt x="189" y="28"/>
                  </a:lnTo>
                  <a:lnTo>
                    <a:pt x="189" y="28"/>
                  </a:lnTo>
                  <a:lnTo>
                    <a:pt x="189" y="28"/>
                  </a:lnTo>
                  <a:lnTo>
                    <a:pt x="189" y="28"/>
                  </a:lnTo>
                  <a:lnTo>
                    <a:pt x="191" y="28"/>
                  </a:lnTo>
                  <a:lnTo>
                    <a:pt x="191" y="28"/>
                  </a:lnTo>
                  <a:lnTo>
                    <a:pt x="194" y="28"/>
                  </a:lnTo>
                  <a:lnTo>
                    <a:pt x="194" y="28"/>
                  </a:lnTo>
                  <a:lnTo>
                    <a:pt x="196" y="28"/>
                  </a:lnTo>
                  <a:lnTo>
                    <a:pt x="198" y="28"/>
                  </a:lnTo>
                  <a:lnTo>
                    <a:pt x="198" y="28"/>
                  </a:lnTo>
                  <a:lnTo>
                    <a:pt x="203" y="30"/>
                  </a:lnTo>
                  <a:lnTo>
                    <a:pt x="203" y="30"/>
                  </a:lnTo>
                  <a:lnTo>
                    <a:pt x="203" y="30"/>
                  </a:lnTo>
                  <a:lnTo>
                    <a:pt x="203" y="33"/>
                  </a:lnTo>
                  <a:lnTo>
                    <a:pt x="203" y="33"/>
                  </a:lnTo>
                  <a:lnTo>
                    <a:pt x="205" y="33"/>
                  </a:lnTo>
                  <a:lnTo>
                    <a:pt x="205" y="35"/>
                  </a:lnTo>
                  <a:lnTo>
                    <a:pt x="205" y="35"/>
                  </a:lnTo>
                  <a:lnTo>
                    <a:pt x="205" y="35"/>
                  </a:lnTo>
                  <a:lnTo>
                    <a:pt x="205" y="35"/>
                  </a:lnTo>
                  <a:lnTo>
                    <a:pt x="205" y="38"/>
                  </a:lnTo>
                  <a:lnTo>
                    <a:pt x="205" y="38"/>
                  </a:lnTo>
                  <a:lnTo>
                    <a:pt x="208" y="38"/>
                  </a:lnTo>
                  <a:lnTo>
                    <a:pt x="208" y="38"/>
                  </a:lnTo>
                  <a:lnTo>
                    <a:pt x="210" y="40"/>
                  </a:lnTo>
                  <a:lnTo>
                    <a:pt x="213" y="40"/>
                  </a:lnTo>
                  <a:lnTo>
                    <a:pt x="213" y="40"/>
                  </a:lnTo>
                  <a:lnTo>
                    <a:pt x="210" y="40"/>
                  </a:lnTo>
                  <a:lnTo>
                    <a:pt x="210" y="42"/>
                  </a:lnTo>
                  <a:lnTo>
                    <a:pt x="210" y="42"/>
                  </a:lnTo>
                  <a:lnTo>
                    <a:pt x="210" y="45"/>
                  </a:lnTo>
                  <a:lnTo>
                    <a:pt x="208" y="47"/>
                  </a:lnTo>
                  <a:lnTo>
                    <a:pt x="208" y="47"/>
                  </a:lnTo>
                  <a:lnTo>
                    <a:pt x="208" y="47"/>
                  </a:lnTo>
                  <a:lnTo>
                    <a:pt x="210" y="49"/>
                  </a:lnTo>
                  <a:lnTo>
                    <a:pt x="210" y="52"/>
                  </a:lnTo>
                  <a:lnTo>
                    <a:pt x="210" y="52"/>
                  </a:lnTo>
                  <a:lnTo>
                    <a:pt x="210" y="52"/>
                  </a:lnTo>
                  <a:lnTo>
                    <a:pt x="208" y="61"/>
                  </a:lnTo>
                  <a:lnTo>
                    <a:pt x="208" y="64"/>
                  </a:lnTo>
                  <a:lnTo>
                    <a:pt x="208" y="64"/>
                  </a:lnTo>
                  <a:lnTo>
                    <a:pt x="210" y="66"/>
                  </a:lnTo>
                  <a:lnTo>
                    <a:pt x="210" y="66"/>
                  </a:lnTo>
                  <a:lnTo>
                    <a:pt x="213" y="66"/>
                  </a:lnTo>
                  <a:lnTo>
                    <a:pt x="213" y="68"/>
                  </a:lnTo>
                  <a:lnTo>
                    <a:pt x="213" y="68"/>
                  </a:lnTo>
                  <a:lnTo>
                    <a:pt x="213" y="68"/>
                  </a:lnTo>
                  <a:lnTo>
                    <a:pt x="215" y="68"/>
                  </a:lnTo>
                  <a:lnTo>
                    <a:pt x="215" y="68"/>
                  </a:lnTo>
                  <a:lnTo>
                    <a:pt x="213" y="68"/>
                  </a:lnTo>
                  <a:lnTo>
                    <a:pt x="210" y="68"/>
                  </a:lnTo>
                  <a:lnTo>
                    <a:pt x="208" y="68"/>
                  </a:lnTo>
                  <a:lnTo>
                    <a:pt x="208" y="66"/>
                  </a:lnTo>
                  <a:lnTo>
                    <a:pt x="205" y="66"/>
                  </a:lnTo>
                  <a:lnTo>
                    <a:pt x="205" y="66"/>
                  </a:lnTo>
                  <a:lnTo>
                    <a:pt x="203" y="66"/>
                  </a:lnTo>
                  <a:lnTo>
                    <a:pt x="201" y="68"/>
                  </a:lnTo>
                  <a:lnTo>
                    <a:pt x="201" y="68"/>
                  </a:lnTo>
                  <a:lnTo>
                    <a:pt x="198" y="68"/>
                  </a:lnTo>
                  <a:lnTo>
                    <a:pt x="198" y="71"/>
                  </a:lnTo>
                  <a:lnTo>
                    <a:pt x="198" y="73"/>
                  </a:lnTo>
                  <a:lnTo>
                    <a:pt x="198" y="78"/>
                  </a:lnTo>
                  <a:lnTo>
                    <a:pt x="198" y="80"/>
                  </a:lnTo>
                  <a:lnTo>
                    <a:pt x="196" y="83"/>
                  </a:lnTo>
                  <a:lnTo>
                    <a:pt x="196" y="83"/>
                  </a:lnTo>
                  <a:lnTo>
                    <a:pt x="196" y="80"/>
                  </a:lnTo>
                  <a:lnTo>
                    <a:pt x="196" y="80"/>
                  </a:lnTo>
                  <a:lnTo>
                    <a:pt x="196" y="80"/>
                  </a:lnTo>
                  <a:lnTo>
                    <a:pt x="196" y="80"/>
                  </a:lnTo>
                  <a:lnTo>
                    <a:pt x="196" y="80"/>
                  </a:lnTo>
                  <a:lnTo>
                    <a:pt x="196" y="80"/>
                  </a:lnTo>
                  <a:lnTo>
                    <a:pt x="198" y="78"/>
                  </a:lnTo>
                  <a:lnTo>
                    <a:pt x="198" y="78"/>
                  </a:lnTo>
                  <a:lnTo>
                    <a:pt x="198" y="78"/>
                  </a:lnTo>
                  <a:lnTo>
                    <a:pt x="196" y="78"/>
                  </a:lnTo>
                  <a:lnTo>
                    <a:pt x="196" y="75"/>
                  </a:lnTo>
                  <a:lnTo>
                    <a:pt x="196" y="73"/>
                  </a:lnTo>
                  <a:lnTo>
                    <a:pt x="196" y="73"/>
                  </a:lnTo>
                  <a:lnTo>
                    <a:pt x="194" y="73"/>
                  </a:lnTo>
                  <a:lnTo>
                    <a:pt x="194" y="73"/>
                  </a:lnTo>
                  <a:lnTo>
                    <a:pt x="191" y="73"/>
                  </a:lnTo>
                  <a:lnTo>
                    <a:pt x="191" y="73"/>
                  </a:lnTo>
                  <a:lnTo>
                    <a:pt x="189" y="73"/>
                  </a:lnTo>
                  <a:lnTo>
                    <a:pt x="189" y="73"/>
                  </a:lnTo>
                  <a:lnTo>
                    <a:pt x="189" y="71"/>
                  </a:lnTo>
                  <a:lnTo>
                    <a:pt x="189" y="71"/>
                  </a:lnTo>
                  <a:lnTo>
                    <a:pt x="189" y="71"/>
                  </a:lnTo>
                  <a:lnTo>
                    <a:pt x="189" y="71"/>
                  </a:lnTo>
                  <a:lnTo>
                    <a:pt x="187" y="71"/>
                  </a:lnTo>
                  <a:lnTo>
                    <a:pt x="187" y="73"/>
                  </a:lnTo>
                  <a:lnTo>
                    <a:pt x="187" y="73"/>
                  </a:lnTo>
                  <a:lnTo>
                    <a:pt x="184" y="73"/>
                  </a:lnTo>
                  <a:lnTo>
                    <a:pt x="184" y="73"/>
                  </a:lnTo>
                  <a:lnTo>
                    <a:pt x="184" y="75"/>
                  </a:lnTo>
                  <a:lnTo>
                    <a:pt x="182" y="75"/>
                  </a:lnTo>
                  <a:lnTo>
                    <a:pt x="179" y="78"/>
                  </a:lnTo>
                  <a:lnTo>
                    <a:pt x="179" y="78"/>
                  </a:lnTo>
                  <a:lnTo>
                    <a:pt x="177" y="78"/>
                  </a:lnTo>
                  <a:lnTo>
                    <a:pt x="177" y="78"/>
                  </a:lnTo>
                  <a:lnTo>
                    <a:pt x="175" y="78"/>
                  </a:lnTo>
                  <a:lnTo>
                    <a:pt x="175" y="78"/>
                  </a:lnTo>
                  <a:lnTo>
                    <a:pt x="172" y="75"/>
                  </a:lnTo>
                  <a:lnTo>
                    <a:pt x="172" y="75"/>
                  </a:lnTo>
                  <a:lnTo>
                    <a:pt x="170" y="75"/>
                  </a:lnTo>
                  <a:lnTo>
                    <a:pt x="170" y="73"/>
                  </a:lnTo>
                  <a:lnTo>
                    <a:pt x="170" y="73"/>
                  </a:lnTo>
                  <a:lnTo>
                    <a:pt x="170" y="73"/>
                  </a:lnTo>
                  <a:lnTo>
                    <a:pt x="170" y="73"/>
                  </a:lnTo>
                  <a:lnTo>
                    <a:pt x="170" y="73"/>
                  </a:lnTo>
                  <a:lnTo>
                    <a:pt x="168" y="73"/>
                  </a:lnTo>
                  <a:lnTo>
                    <a:pt x="168" y="75"/>
                  </a:lnTo>
                  <a:lnTo>
                    <a:pt x="165" y="75"/>
                  </a:lnTo>
                  <a:lnTo>
                    <a:pt x="165" y="75"/>
                  </a:lnTo>
                  <a:lnTo>
                    <a:pt x="160" y="78"/>
                  </a:lnTo>
                  <a:lnTo>
                    <a:pt x="156" y="78"/>
                  </a:lnTo>
                  <a:lnTo>
                    <a:pt x="156" y="78"/>
                  </a:lnTo>
                  <a:lnTo>
                    <a:pt x="153" y="78"/>
                  </a:lnTo>
                  <a:lnTo>
                    <a:pt x="153" y="78"/>
                  </a:lnTo>
                  <a:lnTo>
                    <a:pt x="153" y="78"/>
                  </a:lnTo>
                  <a:lnTo>
                    <a:pt x="151" y="78"/>
                  </a:lnTo>
                  <a:lnTo>
                    <a:pt x="149" y="78"/>
                  </a:lnTo>
                  <a:lnTo>
                    <a:pt x="149" y="78"/>
                  </a:lnTo>
                  <a:lnTo>
                    <a:pt x="146" y="78"/>
                  </a:lnTo>
                  <a:lnTo>
                    <a:pt x="146" y="78"/>
                  </a:lnTo>
                  <a:lnTo>
                    <a:pt x="146" y="75"/>
                  </a:lnTo>
                  <a:lnTo>
                    <a:pt x="144" y="75"/>
                  </a:lnTo>
                  <a:lnTo>
                    <a:pt x="142" y="73"/>
                  </a:lnTo>
                  <a:lnTo>
                    <a:pt x="142" y="71"/>
                  </a:lnTo>
                  <a:lnTo>
                    <a:pt x="142" y="68"/>
                  </a:lnTo>
                  <a:lnTo>
                    <a:pt x="142" y="66"/>
                  </a:lnTo>
                  <a:lnTo>
                    <a:pt x="142" y="66"/>
                  </a:lnTo>
                  <a:lnTo>
                    <a:pt x="139" y="64"/>
                  </a:lnTo>
                  <a:lnTo>
                    <a:pt x="139" y="64"/>
                  </a:lnTo>
                  <a:lnTo>
                    <a:pt x="139" y="64"/>
                  </a:lnTo>
                  <a:lnTo>
                    <a:pt x="139" y="64"/>
                  </a:lnTo>
                  <a:lnTo>
                    <a:pt x="139" y="64"/>
                  </a:lnTo>
                  <a:lnTo>
                    <a:pt x="139" y="64"/>
                  </a:lnTo>
                  <a:lnTo>
                    <a:pt x="139" y="66"/>
                  </a:lnTo>
                  <a:lnTo>
                    <a:pt x="137" y="68"/>
                  </a:lnTo>
                  <a:lnTo>
                    <a:pt x="137" y="68"/>
                  </a:lnTo>
                  <a:lnTo>
                    <a:pt x="137" y="71"/>
                  </a:lnTo>
                  <a:lnTo>
                    <a:pt x="137" y="71"/>
                  </a:lnTo>
                  <a:lnTo>
                    <a:pt x="137" y="71"/>
                  </a:lnTo>
                  <a:lnTo>
                    <a:pt x="137" y="73"/>
                  </a:lnTo>
                  <a:lnTo>
                    <a:pt x="137" y="73"/>
                  </a:lnTo>
                  <a:lnTo>
                    <a:pt x="137" y="73"/>
                  </a:lnTo>
                  <a:lnTo>
                    <a:pt x="137" y="75"/>
                  </a:lnTo>
                  <a:lnTo>
                    <a:pt x="137" y="73"/>
                  </a:lnTo>
                  <a:lnTo>
                    <a:pt x="134" y="73"/>
                  </a:lnTo>
                  <a:lnTo>
                    <a:pt x="134" y="73"/>
                  </a:lnTo>
                  <a:lnTo>
                    <a:pt x="134" y="73"/>
                  </a:lnTo>
                  <a:lnTo>
                    <a:pt x="132" y="71"/>
                  </a:lnTo>
                  <a:lnTo>
                    <a:pt x="132" y="71"/>
                  </a:lnTo>
                  <a:lnTo>
                    <a:pt x="130" y="71"/>
                  </a:lnTo>
                  <a:lnTo>
                    <a:pt x="130" y="68"/>
                  </a:lnTo>
                  <a:lnTo>
                    <a:pt x="130" y="68"/>
                  </a:lnTo>
                  <a:lnTo>
                    <a:pt x="130" y="68"/>
                  </a:lnTo>
                  <a:lnTo>
                    <a:pt x="130" y="71"/>
                  </a:lnTo>
                  <a:lnTo>
                    <a:pt x="127" y="71"/>
                  </a:lnTo>
                  <a:lnTo>
                    <a:pt x="127" y="71"/>
                  </a:lnTo>
                  <a:lnTo>
                    <a:pt x="127" y="68"/>
                  </a:lnTo>
                  <a:lnTo>
                    <a:pt x="127" y="68"/>
                  </a:lnTo>
                  <a:lnTo>
                    <a:pt x="125" y="68"/>
                  </a:lnTo>
                  <a:lnTo>
                    <a:pt x="125" y="71"/>
                  </a:lnTo>
                  <a:lnTo>
                    <a:pt x="125" y="71"/>
                  </a:lnTo>
                  <a:lnTo>
                    <a:pt x="125" y="71"/>
                  </a:lnTo>
                  <a:lnTo>
                    <a:pt x="125" y="73"/>
                  </a:lnTo>
                  <a:lnTo>
                    <a:pt x="125" y="73"/>
                  </a:lnTo>
                  <a:lnTo>
                    <a:pt x="125" y="75"/>
                  </a:lnTo>
                  <a:lnTo>
                    <a:pt x="125" y="78"/>
                  </a:lnTo>
                  <a:lnTo>
                    <a:pt x="125" y="80"/>
                  </a:lnTo>
                  <a:lnTo>
                    <a:pt x="127" y="80"/>
                  </a:lnTo>
                  <a:lnTo>
                    <a:pt x="127" y="80"/>
                  </a:lnTo>
                  <a:lnTo>
                    <a:pt x="127" y="83"/>
                  </a:lnTo>
                  <a:lnTo>
                    <a:pt x="125" y="83"/>
                  </a:lnTo>
                  <a:lnTo>
                    <a:pt x="120" y="80"/>
                  </a:lnTo>
                  <a:lnTo>
                    <a:pt x="120" y="80"/>
                  </a:lnTo>
                  <a:lnTo>
                    <a:pt x="120" y="80"/>
                  </a:lnTo>
                  <a:lnTo>
                    <a:pt x="120" y="80"/>
                  </a:lnTo>
                  <a:lnTo>
                    <a:pt x="120" y="80"/>
                  </a:lnTo>
                  <a:lnTo>
                    <a:pt x="118" y="80"/>
                  </a:lnTo>
                  <a:lnTo>
                    <a:pt x="118" y="80"/>
                  </a:lnTo>
                  <a:lnTo>
                    <a:pt x="118" y="80"/>
                  </a:lnTo>
                  <a:lnTo>
                    <a:pt x="118" y="80"/>
                  </a:lnTo>
                  <a:lnTo>
                    <a:pt x="116" y="83"/>
                  </a:lnTo>
                  <a:lnTo>
                    <a:pt x="116" y="83"/>
                  </a:lnTo>
                  <a:lnTo>
                    <a:pt x="118" y="83"/>
                  </a:lnTo>
                  <a:lnTo>
                    <a:pt x="116" y="85"/>
                  </a:lnTo>
                  <a:lnTo>
                    <a:pt x="116" y="85"/>
                  </a:lnTo>
                  <a:lnTo>
                    <a:pt x="116" y="85"/>
                  </a:lnTo>
                  <a:lnTo>
                    <a:pt x="116" y="87"/>
                  </a:lnTo>
                  <a:lnTo>
                    <a:pt x="116" y="87"/>
                  </a:lnTo>
                  <a:lnTo>
                    <a:pt x="116" y="87"/>
                  </a:lnTo>
                  <a:lnTo>
                    <a:pt x="116" y="87"/>
                  </a:lnTo>
                  <a:lnTo>
                    <a:pt x="118" y="87"/>
                  </a:lnTo>
                  <a:lnTo>
                    <a:pt x="118" y="87"/>
                  </a:lnTo>
                  <a:lnTo>
                    <a:pt x="118" y="87"/>
                  </a:lnTo>
                  <a:lnTo>
                    <a:pt x="118" y="87"/>
                  </a:lnTo>
                  <a:lnTo>
                    <a:pt x="118" y="90"/>
                  </a:lnTo>
                  <a:lnTo>
                    <a:pt x="118" y="90"/>
                  </a:lnTo>
                  <a:lnTo>
                    <a:pt x="120" y="90"/>
                  </a:lnTo>
                  <a:lnTo>
                    <a:pt x="120" y="90"/>
                  </a:lnTo>
                  <a:lnTo>
                    <a:pt x="123" y="90"/>
                  </a:lnTo>
                  <a:lnTo>
                    <a:pt x="123" y="92"/>
                  </a:lnTo>
                  <a:lnTo>
                    <a:pt x="123" y="92"/>
                  </a:lnTo>
                  <a:lnTo>
                    <a:pt x="120" y="92"/>
                  </a:lnTo>
                  <a:lnTo>
                    <a:pt x="120" y="90"/>
                  </a:lnTo>
                  <a:lnTo>
                    <a:pt x="118" y="90"/>
                  </a:lnTo>
                  <a:lnTo>
                    <a:pt x="118" y="90"/>
                  </a:lnTo>
                  <a:lnTo>
                    <a:pt x="118" y="90"/>
                  </a:lnTo>
                  <a:lnTo>
                    <a:pt x="118" y="92"/>
                  </a:lnTo>
                  <a:lnTo>
                    <a:pt x="118" y="92"/>
                  </a:lnTo>
                  <a:lnTo>
                    <a:pt x="118" y="94"/>
                  </a:lnTo>
                  <a:lnTo>
                    <a:pt x="120" y="94"/>
                  </a:lnTo>
                  <a:lnTo>
                    <a:pt x="123" y="94"/>
                  </a:lnTo>
                  <a:lnTo>
                    <a:pt x="123" y="97"/>
                  </a:lnTo>
                  <a:lnTo>
                    <a:pt x="120" y="97"/>
                  </a:lnTo>
                  <a:lnTo>
                    <a:pt x="120" y="94"/>
                  </a:lnTo>
                  <a:lnTo>
                    <a:pt x="118" y="97"/>
                  </a:lnTo>
                  <a:lnTo>
                    <a:pt x="118" y="97"/>
                  </a:lnTo>
                  <a:lnTo>
                    <a:pt x="118" y="97"/>
                  </a:lnTo>
                  <a:lnTo>
                    <a:pt x="118" y="97"/>
                  </a:lnTo>
                  <a:lnTo>
                    <a:pt x="118" y="97"/>
                  </a:lnTo>
                  <a:lnTo>
                    <a:pt x="116" y="94"/>
                  </a:lnTo>
                  <a:lnTo>
                    <a:pt x="113" y="92"/>
                  </a:lnTo>
                  <a:lnTo>
                    <a:pt x="113" y="92"/>
                  </a:lnTo>
                  <a:lnTo>
                    <a:pt x="113" y="92"/>
                  </a:lnTo>
                  <a:lnTo>
                    <a:pt x="113" y="94"/>
                  </a:lnTo>
                  <a:lnTo>
                    <a:pt x="113" y="94"/>
                  </a:lnTo>
                  <a:lnTo>
                    <a:pt x="113" y="94"/>
                  </a:lnTo>
                  <a:lnTo>
                    <a:pt x="113" y="90"/>
                  </a:lnTo>
                  <a:lnTo>
                    <a:pt x="113" y="87"/>
                  </a:lnTo>
                  <a:lnTo>
                    <a:pt x="113" y="87"/>
                  </a:lnTo>
                  <a:lnTo>
                    <a:pt x="113" y="85"/>
                  </a:lnTo>
                  <a:lnTo>
                    <a:pt x="111" y="85"/>
                  </a:lnTo>
                  <a:lnTo>
                    <a:pt x="111" y="85"/>
                  </a:lnTo>
                  <a:lnTo>
                    <a:pt x="108" y="85"/>
                  </a:lnTo>
                  <a:lnTo>
                    <a:pt x="108" y="85"/>
                  </a:lnTo>
                  <a:lnTo>
                    <a:pt x="108" y="83"/>
                  </a:lnTo>
                  <a:lnTo>
                    <a:pt x="106" y="83"/>
                  </a:lnTo>
                  <a:lnTo>
                    <a:pt x="104" y="83"/>
                  </a:lnTo>
                  <a:lnTo>
                    <a:pt x="101" y="85"/>
                  </a:lnTo>
                  <a:lnTo>
                    <a:pt x="101" y="85"/>
                  </a:lnTo>
                  <a:lnTo>
                    <a:pt x="104" y="85"/>
                  </a:lnTo>
                  <a:lnTo>
                    <a:pt x="104" y="85"/>
                  </a:lnTo>
                  <a:lnTo>
                    <a:pt x="104" y="85"/>
                  </a:lnTo>
                  <a:lnTo>
                    <a:pt x="104" y="85"/>
                  </a:lnTo>
                  <a:lnTo>
                    <a:pt x="104" y="87"/>
                  </a:lnTo>
                  <a:lnTo>
                    <a:pt x="104" y="87"/>
                  </a:lnTo>
                  <a:lnTo>
                    <a:pt x="104" y="87"/>
                  </a:lnTo>
                  <a:lnTo>
                    <a:pt x="104" y="90"/>
                  </a:lnTo>
                  <a:lnTo>
                    <a:pt x="104" y="90"/>
                  </a:lnTo>
                  <a:lnTo>
                    <a:pt x="101" y="94"/>
                  </a:lnTo>
                  <a:lnTo>
                    <a:pt x="101" y="94"/>
                  </a:lnTo>
                  <a:lnTo>
                    <a:pt x="101" y="94"/>
                  </a:lnTo>
                  <a:lnTo>
                    <a:pt x="104" y="94"/>
                  </a:lnTo>
                  <a:lnTo>
                    <a:pt x="104" y="94"/>
                  </a:lnTo>
                  <a:lnTo>
                    <a:pt x="104" y="94"/>
                  </a:lnTo>
                  <a:lnTo>
                    <a:pt x="104" y="97"/>
                  </a:lnTo>
                  <a:lnTo>
                    <a:pt x="104" y="97"/>
                  </a:lnTo>
                  <a:lnTo>
                    <a:pt x="104" y="97"/>
                  </a:lnTo>
                  <a:lnTo>
                    <a:pt x="104" y="97"/>
                  </a:lnTo>
                  <a:lnTo>
                    <a:pt x="104" y="97"/>
                  </a:lnTo>
                  <a:lnTo>
                    <a:pt x="101" y="97"/>
                  </a:lnTo>
                  <a:lnTo>
                    <a:pt x="101" y="97"/>
                  </a:lnTo>
                  <a:lnTo>
                    <a:pt x="101" y="97"/>
                  </a:lnTo>
                  <a:lnTo>
                    <a:pt x="101" y="97"/>
                  </a:lnTo>
                  <a:lnTo>
                    <a:pt x="101" y="97"/>
                  </a:lnTo>
                  <a:lnTo>
                    <a:pt x="101" y="97"/>
                  </a:lnTo>
                  <a:lnTo>
                    <a:pt x="101" y="97"/>
                  </a:lnTo>
                  <a:lnTo>
                    <a:pt x="104" y="99"/>
                  </a:lnTo>
                  <a:lnTo>
                    <a:pt x="104" y="99"/>
                  </a:lnTo>
                  <a:lnTo>
                    <a:pt x="104" y="99"/>
                  </a:lnTo>
                  <a:lnTo>
                    <a:pt x="104" y="99"/>
                  </a:lnTo>
                  <a:lnTo>
                    <a:pt x="104" y="99"/>
                  </a:lnTo>
                  <a:lnTo>
                    <a:pt x="104" y="99"/>
                  </a:lnTo>
                  <a:lnTo>
                    <a:pt x="104" y="99"/>
                  </a:lnTo>
                  <a:lnTo>
                    <a:pt x="104" y="99"/>
                  </a:lnTo>
                  <a:lnTo>
                    <a:pt x="104" y="99"/>
                  </a:lnTo>
                  <a:lnTo>
                    <a:pt x="108" y="101"/>
                  </a:lnTo>
                  <a:lnTo>
                    <a:pt x="108" y="101"/>
                  </a:lnTo>
                  <a:lnTo>
                    <a:pt x="108" y="101"/>
                  </a:lnTo>
                  <a:lnTo>
                    <a:pt x="106" y="101"/>
                  </a:lnTo>
                  <a:lnTo>
                    <a:pt x="106" y="101"/>
                  </a:lnTo>
                  <a:lnTo>
                    <a:pt x="106" y="101"/>
                  </a:lnTo>
                  <a:lnTo>
                    <a:pt x="106" y="101"/>
                  </a:lnTo>
                  <a:lnTo>
                    <a:pt x="106" y="101"/>
                  </a:lnTo>
                  <a:lnTo>
                    <a:pt x="106" y="101"/>
                  </a:lnTo>
                  <a:lnTo>
                    <a:pt x="104" y="101"/>
                  </a:lnTo>
                  <a:lnTo>
                    <a:pt x="104" y="101"/>
                  </a:lnTo>
                  <a:lnTo>
                    <a:pt x="104" y="101"/>
                  </a:lnTo>
                  <a:lnTo>
                    <a:pt x="104" y="101"/>
                  </a:lnTo>
                  <a:lnTo>
                    <a:pt x="104" y="101"/>
                  </a:lnTo>
                  <a:lnTo>
                    <a:pt x="104" y="101"/>
                  </a:lnTo>
                  <a:lnTo>
                    <a:pt x="101" y="101"/>
                  </a:lnTo>
                  <a:lnTo>
                    <a:pt x="101" y="101"/>
                  </a:lnTo>
                  <a:lnTo>
                    <a:pt x="101" y="101"/>
                  </a:lnTo>
                  <a:lnTo>
                    <a:pt x="101" y="101"/>
                  </a:lnTo>
                  <a:lnTo>
                    <a:pt x="101" y="101"/>
                  </a:lnTo>
                  <a:lnTo>
                    <a:pt x="99" y="97"/>
                  </a:lnTo>
                  <a:lnTo>
                    <a:pt x="99" y="94"/>
                  </a:lnTo>
                  <a:lnTo>
                    <a:pt x="99" y="97"/>
                  </a:lnTo>
                  <a:lnTo>
                    <a:pt x="99" y="97"/>
                  </a:lnTo>
                  <a:lnTo>
                    <a:pt x="99" y="97"/>
                  </a:lnTo>
                  <a:lnTo>
                    <a:pt x="99" y="99"/>
                  </a:lnTo>
                  <a:lnTo>
                    <a:pt x="99" y="99"/>
                  </a:lnTo>
                  <a:lnTo>
                    <a:pt x="97" y="97"/>
                  </a:lnTo>
                  <a:lnTo>
                    <a:pt x="94" y="97"/>
                  </a:lnTo>
                  <a:lnTo>
                    <a:pt x="94" y="97"/>
                  </a:lnTo>
                  <a:lnTo>
                    <a:pt x="94" y="99"/>
                  </a:lnTo>
                  <a:lnTo>
                    <a:pt x="94" y="99"/>
                  </a:lnTo>
                  <a:lnTo>
                    <a:pt x="94" y="99"/>
                  </a:lnTo>
                  <a:lnTo>
                    <a:pt x="92" y="99"/>
                  </a:lnTo>
                  <a:lnTo>
                    <a:pt x="92" y="99"/>
                  </a:lnTo>
                  <a:lnTo>
                    <a:pt x="92" y="101"/>
                  </a:lnTo>
                  <a:lnTo>
                    <a:pt x="92" y="101"/>
                  </a:lnTo>
                  <a:lnTo>
                    <a:pt x="92" y="99"/>
                  </a:lnTo>
                  <a:lnTo>
                    <a:pt x="89" y="99"/>
                  </a:lnTo>
                  <a:lnTo>
                    <a:pt x="89" y="101"/>
                  </a:lnTo>
                  <a:lnTo>
                    <a:pt x="89" y="101"/>
                  </a:lnTo>
                  <a:lnTo>
                    <a:pt x="89" y="104"/>
                  </a:lnTo>
                  <a:lnTo>
                    <a:pt x="92" y="104"/>
                  </a:lnTo>
                  <a:lnTo>
                    <a:pt x="89" y="106"/>
                  </a:lnTo>
                  <a:lnTo>
                    <a:pt x="89" y="111"/>
                  </a:lnTo>
                  <a:lnTo>
                    <a:pt x="89" y="111"/>
                  </a:lnTo>
                  <a:lnTo>
                    <a:pt x="89" y="113"/>
                  </a:lnTo>
                  <a:lnTo>
                    <a:pt x="89" y="113"/>
                  </a:lnTo>
                  <a:lnTo>
                    <a:pt x="87" y="113"/>
                  </a:lnTo>
                  <a:lnTo>
                    <a:pt x="87" y="113"/>
                  </a:lnTo>
                  <a:lnTo>
                    <a:pt x="85" y="116"/>
                  </a:lnTo>
                  <a:lnTo>
                    <a:pt x="82" y="116"/>
                  </a:lnTo>
                  <a:lnTo>
                    <a:pt x="82" y="116"/>
                  </a:lnTo>
                  <a:lnTo>
                    <a:pt x="82" y="116"/>
                  </a:lnTo>
                  <a:lnTo>
                    <a:pt x="82" y="113"/>
                  </a:lnTo>
                  <a:lnTo>
                    <a:pt x="82" y="113"/>
                  </a:lnTo>
                  <a:lnTo>
                    <a:pt x="80" y="113"/>
                  </a:lnTo>
                  <a:lnTo>
                    <a:pt x="80" y="113"/>
                  </a:lnTo>
                  <a:lnTo>
                    <a:pt x="80" y="113"/>
                  </a:lnTo>
                  <a:lnTo>
                    <a:pt x="80" y="113"/>
                  </a:lnTo>
                  <a:lnTo>
                    <a:pt x="78" y="116"/>
                  </a:lnTo>
                  <a:lnTo>
                    <a:pt x="78" y="118"/>
                  </a:lnTo>
                  <a:lnTo>
                    <a:pt x="78" y="118"/>
                  </a:lnTo>
                  <a:lnTo>
                    <a:pt x="78" y="120"/>
                  </a:lnTo>
                  <a:lnTo>
                    <a:pt x="78" y="120"/>
                  </a:lnTo>
                  <a:lnTo>
                    <a:pt x="78" y="123"/>
                  </a:lnTo>
                  <a:lnTo>
                    <a:pt x="78" y="127"/>
                  </a:lnTo>
                  <a:lnTo>
                    <a:pt x="78" y="130"/>
                  </a:lnTo>
                  <a:lnTo>
                    <a:pt x="78" y="130"/>
                  </a:lnTo>
                  <a:lnTo>
                    <a:pt x="80" y="130"/>
                  </a:lnTo>
                  <a:lnTo>
                    <a:pt x="80" y="130"/>
                  </a:lnTo>
                  <a:lnTo>
                    <a:pt x="82" y="132"/>
                  </a:lnTo>
                  <a:lnTo>
                    <a:pt x="82" y="135"/>
                  </a:lnTo>
                  <a:lnTo>
                    <a:pt x="85" y="135"/>
                  </a:lnTo>
                  <a:lnTo>
                    <a:pt x="85" y="135"/>
                  </a:lnTo>
                  <a:lnTo>
                    <a:pt x="85" y="137"/>
                  </a:lnTo>
                  <a:lnTo>
                    <a:pt x="87" y="137"/>
                  </a:lnTo>
                  <a:lnTo>
                    <a:pt x="87" y="137"/>
                  </a:lnTo>
                  <a:lnTo>
                    <a:pt x="87" y="137"/>
                  </a:lnTo>
                  <a:lnTo>
                    <a:pt x="89" y="139"/>
                  </a:lnTo>
                  <a:lnTo>
                    <a:pt x="87" y="139"/>
                  </a:lnTo>
                  <a:lnTo>
                    <a:pt x="87" y="139"/>
                  </a:lnTo>
                  <a:lnTo>
                    <a:pt x="85" y="137"/>
                  </a:lnTo>
                  <a:lnTo>
                    <a:pt x="85" y="137"/>
                  </a:lnTo>
                  <a:lnTo>
                    <a:pt x="85" y="139"/>
                  </a:lnTo>
                  <a:lnTo>
                    <a:pt x="82" y="139"/>
                  </a:lnTo>
                  <a:lnTo>
                    <a:pt x="80" y="144"/>
                  </a:lnTo>
                  <a:lnTo>
                    <a:pt x="78" y="146"/>
                  </a:lnTo>
                  <a:lnTo>
                    <a:pt x="78" y="146"/>
                  </a:lnTo>
                  <a:lnTo>
                    <a:pt x="75" y="149"/>
                  </a:lnTo>
                  <a:lnTo>
                    <a:pt x="73" y="149"/>
                  </a:lnTo>
                  <a:lnTo>
                    <a:pt x="71" y="149"/>
                  </a:lnTo>
                  <a:lnTo>
                    <a:pt x="71" y="151"/>
                  </a:lnTo>
                  <a:lnTo>
                    <a:pt x="68" y="149"/>
                  </a:lnTo>
                  <a:lnTo>
                    <a:pt x="66" y="149"/>
                  </a:lnTo>
                  <a:lnTo>
                    <a:pt x="66" y="149"/>
                  </a:lnTo>
                  <a:lnTo>
                    <a:pt x="66" y="146"/>
                  </a:lnTo>
                  <a:lnTo>
                    <a:pt x="66" y="144"/>
                  </a:lnTo>
                  <a:lnTo>
                    <a:pt x="66" y="144"/>
                  </a:lnTo>
                  <a:lnTo>
                    <a:pt x="66" y="144"/>
                  </a:lnTo>
                  <a:lnTo>
                    <a:pt x="66" y="146"/>
                  </a:lnTo>
                  <a:lnTo>
                    <a:pt x="66" y="146"/>
                  </a:lnTo>
                  <a:lnTo>
                    <a:pt x="63" y="149"/>
                  </a:lnTo>
                  <a:lnTo>
                    <a:pt x="63" y="149"/>
                  </a:lnTo>
                  <a:lnTo>
                    <a:pt x="63" y="149"/>
                  </a:lnTo>
                  <a:lnTo>
                    <a:pt x="63" y="149"/>
                  </a:lnTo>
                  <a:lnTo>
                    <a:pt x="63" y="149"/>
                  </a:lnTo>
                  <a:lnTo>
                    <a:pt x="63" y="151"/>
                  </a:lnTo>
                  <a:lnTo>
                    <a:pt x="63" y="154"/>
                  </a:lnTo>
                  <a:lnTo>
                    <a:pt x="63" y="154"/>
                  </a:lnTo>
                  <a:lnTo>
                    <a:pt x="61" y="156"/>
                  </a:lnTo>
                  <a:lnTo>
                    <a:pt x="61" y="158"/>
                  </a:lnTo>
                  <a:lnTo>
                    <a:pt x="61" y="161"/>
                  </a:lnTo>
                  <a:lnTo>
                    <a:pt x="61" y="161"/>
                  </a:lnTo>
                  <a:lnTo>
                    <a:pt x="61" y="163"/>
                  </a:lnTo>
                  <a:lnTo>
                    <a:pt x="59" y="163"/>
                  </a:lnTo>
                  <a:lnTo>
                    <a:pt x="61" y="163"/>
                  </a:lnTo>
                  <a:lnTo>
                    <a:pt x="61" y="163"/>
                  </a:lnTo>
                  <a:lnTo>
                    <a:pt x="61" y="163"/>
                  </a:lnTo>
                  <a:lnTo>
                    <a:pt x="61" y="163"/>
                  </a:lnTo>
                  <a:lnTo>
                    <a:pt x="61" y="163"/>
                  </a:lnTo>
                  <a:lnTo>
                    <a:pt x="61" y="165"/>
                  </a:lnTo>
                  <a:lnTo>
                    <a:pt x="59" y="168"/>
                  </a:lnTo>
                  <a:lnTo>
                    <a:pt x="56" y="170"/>
                  </a:lnTo>
                  <a:lnTo>
                    <a:pt x="56" y="170"/>
                  </a:lnTo>
                  <a:lnTo>
                    <a:pt x="56" y="170"/>
                  </a:lnTo>
                  <a:lnTo>
                    <a:pt x="56" y="172"/>
                  </a:lnTo>
                  <a:lnTo>
                    <a:pt x="56" y="172"/>
                  </a:lnTo>
                  <a:lnTo>
                    <a:pt x="59" y="172"/>
                  </a:lnTo>
                  <a:lnTo>
                    <a:pt x="59" y="175"/>
                  </a:lnTo>
                  <a:lnTo>
                    <a:pt x="59" y="175"/>
                  </a:lnTo>
                  <a:lnTo>
                    <a:pt x="56" y="177"/>
                  </a:lnTo>
                  <a:lnTo>
                    <a:pt x="56" y="180"/>
                  </a:lnTo>
                  <a:lnTo>
                    <a:pt x="54" y="180"/>
                  </a:lnTo>
                  <a:lnTo>
                    <a:pt x="52" y="180"/>
                  </a:lnTo>
                  <a:lnTo>
                    <a:pt x="52" y="180"/>
                  </a:lnTo>
                  <a:lnTo>
                    <a:pt x="49" y="177"/>
                  </a:lnTo>
                  <a:lnTo>
                    <a:pt x="49" y="177"/>
                  </a:lnTo>
                  <a:lnTo>
                    <a:pt x="49" y="180"/>
                  </a:lnTo>
                  <a:lnTo>
                    <a:pt x="49" y="182"/>
                  </a:lnTo>
                  <a:lnTo>
                    <a:pt x="49" y="184"/>
                  </a:lnTo>
                  <a:lnTo>
                    <a:pt x="49" y="182"/>
                  </a:lnTo>
                  <a:lnTo>
                    <a:pt x="49" y="182"/>
                  </a:lnTo>
                  <a:lnTo>
                    <a:pt x="47" y="182"/>
                  </a:lnTo>
                  <a:lnTo>
                    <a:pt x="47" y="182"/>
                  </a:lnTo>
                  <a:lnTo>
                    <a:pt x="47" y="182"/>
                  </a:lnTo>
                  <a:lnTo>
                    <a:pt x="47" y="182"/>
                  </a:lnTo>
                  <a:lnTo>
                    <a:pt x="47" y="182"/>
                  </a:lnTo>
                  <a:lnTo>
                    <a:pt x="47" y="180"/>
                  </a:lnTo>
                  <a:lnTo>
                    <a:pt x="45" y="182"/>
                  </a:lnTo>
                  <a:lnTo>
                    <a:pt x="45" y="182"/>
                  </a:lnTo>
                  <a:lnTo>
                    <a:pt x="45" y="180"/>
                  </a:lnTo>
                  <a:lnTo>
                    <a:pt x="45" y="180"/>
                  </a:lnTo>
                  <a:lnTo>
                    <a:pt x="45" y="182"/>
                  </a:lnTo>
                  <a:lnTo>
                    <a:pt x="45" y="182"/>
                  </a:lnTo>
                  <a:lnTo>
                    <a:pt x="45" y="182"/>
                  </a:lnTo>
                  <a:lnTo>
                    <a:pt x="45" y="184"/>
                  </a:lnTo>
                  <a:lnTo>
                    <a:pt x="45" y="187"/>
                  </a:lnTo>
                  <a:lnTo>
                    <a:pt x="45" y="187"/>
                  </a:lnTo>
                  <a:lnTo>
                    <a:pt x="45" y="189"/>
                  </a:lnTo>
                  <a:lnTo>
                    <a:pt x="42" y="191"/>
                  </a:lnTo>
                  <a:lnTo>
                    <a:pt x="40" y="191"/>
                  </a:lnTo>
                  <a:lnTo>
                    <a:pt x="40" y="191"/>
                  </a:lnTo>
                  <a:lnTo>
                    <a:pt x="40" y="194"/>
                  </a:lnTo>
                  <a:lnTo>
                    <a:pt x="40" y="194"/>
                  </a:lnTo>
                  <a:lnTo>
                    <a:pt x="40" y="194"/>
                  </a:lnTo>
                  <a:lnTo>
                    <a:pt x="40" y="196"/>
                  </a:lnTo>
                  <a:lnTo>
                    <a:pt x="37" y="196"/>
                  </a:lnTo>
                  <a:lnTo>
                    <a:pt x="37" y="196"/>
                  </a:lnTo>
                  <a:lnTo>
                    <a:pt x="37" y="201"/>
                  </a:lnTo>
                  <a:lnTo>
                    <a:pt x="37" y="203"/>
                  </a:lnTo>
                  <a:lnTo>
                    <a:pt x="40" y="203"/>
                  </a:lnTo>
                  <a:lnTo>
                    <a:pt x="40" y="203"/>
                  </a:lnTo>
                  <a:lnTo>
                    <a:pt x="40" y="206"/>
                  </a:lnTo>
                  <a:lnTo>
                    <a:pt x="40" y="206"/>
                  </a:lnTo>
                  <a:lnTo>
                    <a:pt x="40" y="206"/>
                  </a:lnTo>
                  <a:lnTo>
                    <a:pt x="42" y="206"/>
                  </a:lnTo>
                  <a:lnTo>
                    <a:pt x="42" y="206"/>
                  </a:lnTo>
                  <a:lnTo>
                    <a:pt x="42" y="206"/>
                  </a:lnTo>
                  <a:lnTo>
                    <a:pt x="42" y="206"/>
                  </a:lnTo>
                  <a:lnTo>
                    <a:pt x="42" y="208"/>
                  </a:lnTo>
                  <a:lnTo>
                    <a:pt x="42" y="208"/>
                  </a:lnTo>
                  <a:lnTo>
                    <a:pt x="42" y="208"/>
                  </a:lnTo>
                  <a:lnTo>
                    <a:pt x="42" y="208"/>
                  </a:lnTo>
                  <a:lnTo>
                    <a:pt x="47" y="210"/>
                  </a:lnTo>
                  <a:lnTo>
                    <a:pt x="47" y="210"/>
                  </a:lnTo>
                  <a:lnTo>
                    <a:pt x="47" y="210"/>
                  </a:lnTo>
                  <a:lnTo>
                    <a:pt x="49" y="210"/>
                  </a:lnTo>
                  <a:lnTo>
                    <a:pt x="49" y="210"/>
                  </a:lnTo>
                  <a:lnTo>
                    <a:pt x="49" y="210"/>
                  </a:lnTo>
                  <a:lnTo>
                    <a:pt x="49" y="210"/>
                  </a:lnTo>
                  <a:lnTo>
                    <a:pt x="49" y="210"/>
                  </a:lnTo>
                  <a:lnTo>
                    <a:pt x="52" y="210"/>
                  </a:lnTo>
                  <a:lnTo>
                    <a:pt x="54" y="210"/>
                  </a:lnTo>
                  <a:lnTo>
                    <a:pt x="54" y="210"/>
                  </a:lnTo>
                  <a:lnTo>
                    <a:pt x="56" y="210"/>
                  </a:lnTo>
                  <a:lnTo>
                    <a:pt x="56" y="210"/>
                  </a:lnTo>
                  <a:lnTo>
                    <a:pt x="59" y="208"/>
                  </a:lnTo>
                  <a:lnTo>
                    <a:pt x="59" y="208"/>
                  </a:lnTo>
                  <a:lnTo>
                    <a:pt x="59" y="210"/>
                  </a:lnTo>
                  <a:lnTo>
                    <a:pt x="56" y="210"/>
                  </a:lnTo>
                  <a:lnTo>
                    <a:pt x="56" y="210"/>
                  </a:lnTo>
                  <a:lnTo>
                    <a:pt x="56" y="213"/>
                  </a:lnTo>
                  <a:lnTo>
                    <a:pt x="54" y="213"/>
                  </a:lnTo>
                  <a:lnTo>
                    <a:pt x="52" y="213"/>
                  </a:lnTo>
                  <a:lnTo>
                    <a:pt x="49" y="213"/>
                  </a:lnTo>
                  <a:lnTo>
                    <a:pt x="49" y="213"/>
                  </a:lnTo>
                  <a:lnTo>
                    <a:pt x="49" y="213"/>
                  </a:lnTo>
                  <a:lnTo>
                    <a:pt x="49" y="215"/>
                  </a:lnTo>
                  <a:lnTo>
                    <a:pt x="49" y="217"/>
                  </a:lnTo>
                  <a:lnTo>
                    <a:pt x="52" y="217"/>
                  </a:lnTo>
                  <a:lnTo>
                    <a:pt x="52" y="220"/>
                  </a:lnTo>
                  <a:lnTo>
                    <a:pt x="54" y="220"/>
                  </a:lnTo>
                  <a:lnTo>
                    <a:pt x="52" y="222"/>
                  </a:lnTo>
                  <a:lnTo>
                    <a:pt x="52" y="222"/>
                  </a:lnTo>
                  <a:lnTo>
                    <a:pt x="54" y="225"/>
                  </a:lnTo>
                  <a:lnTo>
                    <a:pt x="56" y="225"/>
                  </a:lnTo>
                  <a:lnTo>
                    <a:pt x="56" y="225"/>
                  </a:lnTo>
                  <a:lnTo>
                    <a:pt x="56" y="225"/>
                  </a:lnTo>
                  <a:lnTo>
                    <a:pt x="59" y="222"/>
                  </a:lnTo>
                  <a:lnTo>
                    <a:pt x="59" y="222"/>
                  </a:lnTo>
                  <a:lnTo>
                    <a:pt x="59" y="222"/>
                  </a:lnTo>
                  <a:lnTo>
                    <a:pt x="56" y="227"/>
                  </a:lnTo>
                  <a:lnTo>
                    <a:pt x="59" y="225"/>
                  </a:lnTo>
                  <a:lnTo>
                    <a:pt x="63" y="222"/>
                  </a:lnTo>
                  <a:lnTo>
                    <a:pt x="68" y="222"/>
                  </a:lnTo>
                  <a:lnTo>
                    <a:pt x="68" y="222"/>
                  </a:lnTo>
                  <a:lnTo>
                    <a:pt x="68" y="220"/>
                  </a:lnTo>
                  <a:lnTo>
                    <a:pt x="68" y="220"/>
                  </a:lnTo>
                  <a:lnTo>
                    <a:pt x="68" y="225"/>
                  </a:lnTo>
                  <a:lnTo>
                    <a:pt x="68" y="225"/>
                  </a:lnTo>
                  <a:lnTo>
                    <a:pt x="68" y="225"/>
                  </a:lnTo>
                  <a:lnTo>
                    <a:pt x="66" y="225"/>
                  </a:lnTo>
                  <a:lnTo>
                    <a:pt x="66" y="225"/>
                  </a:lnTo>
                  <a:lnTo>
                    <a:pt x="66" y="225"/>
                  </a:lnTo>
                  <a:lnTo>
                    <a:pt x="63" y="227"/>
                  </a:lnTo>
                  <a:lnTo>
                    <a:pt x="63" y="227"/>
                  </a:lnTo>
                  <a:lnTo>
                    <a:pt x="63" y="227"/>
                  </a:lnTo>
                  <a:lnTo>
                    <a:pt x="63" y="227"/>
                  </a:lnTo>
                  <a:lnTo>
                    <a:pt x="61" y="227"/>
                  </a:lnTo>
                  <a:lnTo>
                    <a:pt x="61" y="227"/>
                  </a:lnTo>
                  <a:lnTo>
                    <a:pt x="61" y="227"/>
                  </a:lnTo>
                  <a:lnTo>
                    <a:pt x="59" y="229"/>
                  </a:lnTo>
                  <a:lnTo>
                    <a:pt x="59" y="229"/>
                  </a:lnTo>
                  <a:lnTo>
                    <a:pt x="59" y="229"/>
                  </a:lnTo>
                  <a:lnTo>
                    <a:pt x="56" y="227"/>
                  </a:lnTo>
                  <a:lnTo>
                    <a:pt x="54" y="227"/>
                  </a:lnTo>
                  <a:lnTo>
                    <a:pt x="54" y="227"/>
                  </a:lnTo>
                  <a:lnTo>
                    <a:pt x="52" y="227"/>
                  </a:lnTo>
                  <a:lnTo>
                    <a:pt x="52" y="227"/>
                  </a:lnTo>
                  <a:lnTo>
                    <a:pt x="52" y="227"/>
                  </a:lnTo>
                  <a:lnTo>
                    <a:pt x="52" y="229"/>
                  </a:lnTo>
                  <a:lnTo>
                    <a:pt x="52" y="232"/>
                  </a:lnTo>
                  <a:lnTo>
                    <a:pt x="49" y="232"/>
                  </a:lnTo>
                  <a:lnTo>
                    <a:pt x="49" y="234"/>
                  </a:lnTo>
                  <a:lnTo>
                    <a:pt x="49" y="234"/>
                  </a:lnTo>
                  <a:lnTo>
                    <a:pt x="49" y="236"/>
                  </a:lnTo>
                  <a:lnTo>
                    <a:pt x="52" y="241"/>
                  </a:lnTo>
                  <a:lnTo>
                    <a:pt x="52" y="241"/>
                  </a:lnTo>
                  <a:lnTo>
                    <a:pt x="54" y="246"/>
                  </a:lnTo>
                  <a:lnTo>
                    <a:pt x="56" y="246"/>
                  </a:lnTo>
                  <a:lnTo>
                    <a:pt x="56" y="248"/>
                  </a:lnTo>
                  <a:lnTo>
                    <a:pt x="54" y="248"/>
                  </a:lnTo>
                  <a:lnTo>
                    <a:pt x="54" y="248"/>
                  </a:lnTo>
                  <a:lnTo>
                    <a:pt x="54" y="248"/>
                  </a:lnTo>
                  <a:lnTo>
                    <a:pt x="52" y="248"/>
                  </a:lnTo>
                  <a:lnTo>
                    <a:pt x="52" y="248"/>
                  </a:lnTo>
                  <a:lnTo>
                    <a:pt x="52" y="246"/>
                  </a:lnTo>
                  <a:lnTo>
                    <a:pt x="52" y="246"/>
                  </a:lnTo>
                  <a:lnTo>
                    <a:pt x="52" y="244"/>
                  </a:lnTo>
                  <a:lnTo>
                    <a:pt x="52" y="244"/>
                  </a:lnTo>
                  <a:lnTo>
                    <a:pt x="49" y="244"/>
                  </a:lnTo>
                  <a:lnTo>
                    <a:pt x="47" y="246"/>
                  </a:lnTo>
                  <a:lnTo>
                    <a:pt x="47" y="246"/>
                  </a:lnTo>
                  <a:lnTo>
                    <a:pt x="49" y="244"/>
                  </a:lnTo>
                  <a:lnTo>
                    <a:pt x="49" y="244"/>
                  </a:lnTo>
                  <a:lnTo>
                    <a:pt x="47" y="241"/>
                  </a:lnTo>
                  <a:lnTo>
                    <a:pt x="47" y="239"/>
                  </a:lnTo>
                  <a:lnTo>
                    <a:pt x="47" y="239"/>
                  </a:lnTo>
                  <a:lnTo>
                    <a:pt x="47" y="239"/>
                  </a:lnTo>
                  <a:lnTo>
                    <a:pt x="45" y="236"/>
                  </a:lnTo>
                  <a:lnTo>
                    <a:pt x="45" y="236"/>
                  </a:lnTo>
                  <a:lnTo>
                    <a:pt x="45" y="234"/>
                  </a:lnTo>
                  <a:lnTo>
                    <a:pt x="45" y="234"/>
                  </a:lnTo>
                  <a:lnTo>
                    <a:pt x="42" y="232"/>
                  </a:lnTo>
                  <a:lnTo>
                    <a:pt x="37" y="232"/>
                  </a:lnTo>
                  <a:lnTo>
                    <a:pt x="37" y="229"/>
                  </a:lnTo>
                  <a:lnTo>
                    <a:pt x="35" y="229"/>
                  </a:lnTo>
                  <a:lnTo>
                    <a:pt x="33" y="229"/>
                  </a:lnTo>
                  <a:lnTo>
                    <a:pt x="33" y="229"/>
                  </a:lnTo>
                  <a:lnTo>
                    <a:pt x="33" y="229"/>
                  </a:lnTo>
                  <a:lnTo>
                    <a:pt x="33" y="229"/>
                  </a:lnTo>
                  <a:lnTo>
                    <a:pt x="30" y="227"/>
                  </a:lnTo>
                  <a:lnTo>
                    <a:pt x="30" y="227"/>
                  </a:lnTo>
                  <a:lnTo>
                    <a:pt x="30" y="227"/>
                  </a:lnTo>
                  <a:lnTo>
                    <a:pt x="30" y="229"/>
                  </a:lnTo>
                  <a:lnTo>
                    <a:pt x="30" y="232"/>
                  </a:lnTo>
                  <a:lnTo>
                    <a:pt x="30" y="236"/>
                  </a:lnTo>
                  <a:lnTo>
                    <a:pt x="30" y="236"/>
                  </a:lnTo>
                  <a:lnTo>
                    <a:pt x="30" y="236"/>
                  </a:lnTo>
                  <a:lnTo>
                    <a:pt x="30" y="239"/>
                  </a:lnTo>
                  <a:lnTo>
                    <a:pt x="30" y="241"/>
                  </a:lnTo>
                  <a:lnTo>
                    <a:pt x="30" y="244"/>
                  </a:lnTo>
                  <a:lnTo>
                    <a:pt x="30" y="244"/>
                  </a:lnTo>
                  <a:lnTo>
                    <a:pt x="28" y="251"/>
                  </a:lnTo>
                  <a:lnTo>
                    <a:pt x="28" y="248"/>
                  </a:lnTo>
                  <a:lnTo>
                    <a:pt x="28" y="248"/>
                  </a:lnTo>
                  <a:lnTo>
                    <a:pt x="28" y="248"/>
                  </a:lnTo>
                  <a:lnTo>
                    <a:pt x="30" y="246"/>
                  </a:lnTo>
                  <a:lnTo>
                    <a:pt x="28" y="246"/>
                  </a:lnTo>
                  <a:lnTo>
                    <a:pt x="26" y="248"/>
                  </a:lnTo>
                  <a:lnTo>
                    <a:pt x="26" y="251"/>
                  </a:lnTo>
                  <a:lnTo>
                    <a:pt x="26" y="246"/>
                  </a:lnTo>
                  <a:lnTo>
                    <a:pt x="28" y="244"/>
                  </a:lnTo>
                  <a:lnTo>
                    <a:pt x="28" y="244"/>
                  </a:lnTo>
                  <a:lnTo>
                    <a:pt x="28" y="241"/>
                  </a:lnTo>
                  <a:lnTo>
                    <a:pt x="28" y="241"/>
                  </a:lnTo>
                  <a:lnTo>
                    <a:pt x="28" y="239"/>
                  </a:lnTo>
                  <a:lnTo>
                    <a:pt x="28" y="239"/>
                  </a:lnTo>
                  <a:lnTo>
                    <a:pt x="28" y="239"/>
                  </a:lnTo>
                  <a:lnTo>
                    <a:pt x="28" y="236"/>
                  </a:lnTo>
                  <a:lnTo>
                    <a:pt x="28" y="236"/>
                  </a:lnTo>
                  <a:lnTo>
                    <a:pt x="28" y="234"/>
                  </a:lnTo>
                  <a:lnTo>
                    <a:pt x="26" y="234"/>
                  </a:lnTo>
                  <a:lnTo>
                    <a:pt x="26" y="234"/>
                  </a:lnTo>
                  <a:lnTo>
                    <a:pt x="23" y="234"/>
                  </a:lnTo>
                  <a:lnTo>
                    <a:pt x="23" y="232"/>
                  </a:lnTo>
                  <a:lnTo>
                    <a:pt x="23" y="232"/>
                  </a:lnTo>
                  <a:lnTo>
                    <a:pt x="23" y="232"/>
                  </a:lnTo>
                  <a:lnTo>
                    <a:pt x="23" y="232"/>
                  </a:lnTo>
                  <a:lnTo>
                    <a:pt x="23" y="229"/>
                  </a:lnTo>
                  <a:lnTo>
                    <a:pt x="21" y="229"/>
                  </a:lnTo>
                  <a:lnTo>
                    <a:pt x="18" y="229"/>
                  </a:lnTo>
                  <a:lnTo>
                    <a:pt x="18" y="229"/>
                  </a:lnTo>
                  <a:lnTo>
                    <a:pt x="18" y="229"/>
                  </a:lnTo>
                  <a:lnTo>
                    <a:pt x="18" y="229"/>
                  </a:lnTo>
                  <a:lnTo>
                    <a:pt x="18" y="248"/>
                  </a:lnTo>
                  <a:lnTo>
                    <a:pt x="16" y="270"/>
                  </a:lnTo>
                  <a:lnTo>
                    <a:pt x="16" y="291"/>
                  </a:lnTo>
                  <a:lnTo>
                    <a:pt x="16" y="310"/>
                  </a:lnTo>
                  <a:lnTo>
                    <a:pt x="16" y="331"/>
                  </a:lnTo>
                  <a:lnTo>
                    <a:pt x="16" y="350"/>
                  </a:lnTo>
                  <a:lnTo>
                    <a:pt x="14" y="371"/>
                  </a:lnTo>
                  <a:lnTo>
                    <a:pt x="14" y="393"/>
                  </a:lnTo>
                  <a:lnTo>
                    <a:pt x="14" y="412"/>
                  </a:lnTo>
                  <a:lnTo>
                    <a:pt x="14" y="433"/>
                  </a:lnTo>
                  <a:lnTo>
                    <a:pt x="11" y="454"/>
                  </a:lnTo>
                  <a:lnTo>
                    <a:pt x="11" y="473"/>
                  </a:lnTo>
                  <a:lnTo>
                    <a:pt x="11" y="494"/>
                  </a:lnTo>
                  <a:lnTo>
                    <a:pt x="11" y="513"/>
                  </a:lnTo>
                  <a:lnTo>
                    <a:pt x="11" y="535"/>
                  </a:lnTo>
                  <a:lnTo>
                    <a:pt x="9" y="556"/>
                  </a:lnTo>
                  <a:lnTo>
                    <a:pt x="9" y="575"/>
                  </a:lnTo>
                  <a:lnTo>
                    <a:pt x="9" y="596"/>
                  </a:lnTo>
                  <a:lnTo>
                    <a:pt x="9" y="618"/>
                  </a:lnTo>
                  <a:lnTo>
                    <a:pt x="7" y="637"/>
                  </a:lnTo>
                  <a:lnTo>
                    <a:pt x="7" y="658"/>
                  </a:lnTo>
                  <a:lnTo>
                    <a:pt x="7" y="677"/>
                  </a:lnTo>
                  <a:lnTo>
                    <a:pt x="7" y="698"/>
                  </a:lnTo>
                  <a:lnTo>
                    <a:pt x="4" y="719"/>
                  </a:lnTo>
                  <a:lnTo>
                    <a:pt x="4" y="738"/>
                  </a:lnTo>
                  <a:lnTo>
                    <a:pt x="4" y="760"/>
                  </a:lnTo>
                  <a:lnTo>
                    <a:pt x="2" y="779"/>
                  </a:lnTo>
                  <a:lnTo>
                    <a:pt x="2" y="800"/>
                  </a:lnTo>
                  <a:lnTo>
                    <a:pt x="2" y="821"/>
                  </a:lnTo>
                  <a:lnTo>
                    <a:pt x="0" y="840"/>
                  </a:lnTo>
                  <a:lnTo>
                    <a:pt x="0" y="861"/>
                  </a:lnTo>
                  <a:lnTo>
                    <a:pt x="0" y="883"/>
                  </a:lnTo>
                  <a:lnTo>
                    <a:pt x="452" y="883"/>
                  </a:lnTo>
                  <a:lnTo>
                    <a:pt x="452" y="864"/>
                  </a:lnTo>
                  <a:lnTo>
                    <a:pt x="454" y="847"/>
                  </a:lnTo>
                  <a:lnTo>
                    <a:pt x="454" y="831"/>
                  </a:lnTo>
                  <a:lnTo>
                    <a:pt x="456" y="812"/>
                  </a:lnTo>
                  <a:lnTo>
                    <a:pt x="456" y="795"/>
                  </a:lnTo>
                  <a:lnTo>
                    <a:pt x="456" y="779"/>
                  </a:lnTo>
                  <a:lnTo>
                    <a:pt x="459" y="760"/>
                  </a:lnTo>
                  <a:lnTo>
                    <a:pt x="459" y="743"/>
                  </a:lnTo>
                  <a:lnTo>
                    <a:pt x="459" y="727"/>
                  </a:lnTo>
                  <a:lnTo>
                    <a:pt x="461" y="708"/>
                  </a:lnTo>
                  <a:lnTo>
                    <a:pt x="461" y="691"/>
                  </a:lnTo>
                  <a:lnTo>
                    <a:pt x="461" y="674"/>
                  </a:lnTo>
                  <a:lnTo>
                    <a:pt x="463" y="655"/>
                  </a:lnTo>
                  <a:lnTo>
                    <a:pt x="463" y="639"/>
                  </a:lnTo>
                  <a:lnTo>
                    <a:pt x="463" y="622"/>
                  </a:lnTo>
                  <a:lnTo>
                    <a:pt x="466" y="606"/>
                  </a:lnTo>
                  <a:lnTo>
                    <a:pt x="466" y="587"/>
                  </a:lnTo>
                  <a:lnTo>
                    <a:pt x="466" y="570"/>
                  </a:lnTo>
                  <a:lnTo>
                    <a:pt x="468" y="554"/>
                  </a:lnTo>
                  <a:lnTo>
                    <a:pt x="468" y="535"/>
                  </a:lnTo>
                  <a:lnTo>
                    <a:pt x="468" y="518"/>
                  </a:lnTo>
                  <a:lnTo>
                    <a:pt x="471" y="502"/>
                  </a:lnTo>
                  <a:lnTo>
                    <a:pt x="471" y="483"/>
                  </a:lnTo>
                  <a:lnTo>
                    <a:pt x="471" y="466"/>
                  </a:lnTo>
                  <a:lnTo>
                    <a:pt x="471" y="449"/>
                  </a:lnTo>
                  <a:lnTo>
                    <a:pt x="473" y="431"/>
                  </a:lnTo>
                  <a:lnTo>
                    <a:pt x="473" y="414"/>
                  </a:lnTo>
                  <a:lnTo>
                    <a:pt x="473" y="397"/>
                  </a:lnTo>
                  <a:lnTo>
                    <a:pt x="475" y="378"/>
                  </a:lnTo>
                  <a:lnTo>
                    <a:pt x="475" y="362"/>
                  </a:lnTo>
                  <a:lnTo>
                    <a:pt x="475" y="345"/>
                  </a:lnTo>
                  <a:lnTo>
                    <a:pt x="475" y="329"/>
                  </a:lnTo>
                  <a:lnTo>
                    <a:pt x="475" y="326"/>
                  </a:lnTo>
                  <a:lnTo>
                    <a:pt x="475" y="326"/>
                  </a:lnTo>
                  <a:close/>
                  <a:moveTo>
                    <a:pt x="407" y="28"/>
                  </a:moveTo>
                  <a:lnTo>
                    <a:pt x="409" y="28"/>
                  </a:lnTo>
                  <a:lnTo>
                    <a:pt x="409" y="28"/>
                  </a:lnTo>
                  <a:lnTo>
                    <a:pt x="409" y="28"/>
                  </a:lnTo>
                  <a:lnTo>
                    <a:pt x="409" y="28"/>
                  </a:lnTo>
                  <a:lnTo>
                    <a:pt x="409" y="28"/>
                  </a:lnTo>
                  <a:lnTo>
                    <a:pt x="409" y="28"/>
                  </a:lnTo>
                  <a:lnTo>
                    <a:pt x="411" y="28"/>
                  </a:lnTo>
                  <a:lnTo>
                    <a:pt x="414" y="23"/>
                  </a:lnTo>
                  <a:lnTo>
                    <a:pt x="414" y="21"/>
                  </a:lnTo>
                  <a:lnTo>
                    <a:pt x="416" y="21"/>
                  </a:lnTo>
                  <a:lnTo>
                    <a:pt x="416" y="19"/>
                  </a:lnTo>
                  <a:lnTo>
                    <a:pt x="416" y="16"/>
                  </a:lnTo>
                  <a:lnTo>
                    <a:pt x="418" y="14"/>
                  </a:lnTo>
                  <a:lnTo>
                    <a:pt x="418" y="14"/>
                  </a:lnTo>
                  <a:lnTo>
                    <a:pt x="418" y="14"/>
                  </a:lnTo>
                  <a:lnTo>
                    <a:pt x="418" y="14"/>
                  </a:lnTo>
                  <a:lnTo>
                    <a:pt x="421" y="14"/>
                  </a:lnTo>
                  <a:lnTo>
                    <a:pt x="421" y="11"/>
                  </a:lnTo>
                  <a:lnTo>
                    <a:pt x="421" y="9"/>
                  </a:lnTo>
                  <a:lnTo>
                    <a:pt x="421" y="7"/>
                  </a:lnTo>
                  <a:lnTo>
                    <a:pt x="423" y="4"/>
                  </a:lnTo>
                  <a:lnTo>
                    <a:pt x="423" y="2"/>
                  </a:lnTo>
                  <a:lnTo>
                    <a:pt x="423" y="4"/>
                  </a:lnTo>
                  <a:lnTo>
                    <a:pt x="421" y="4"/>
                  </a:lnTo>
                  <a:lnTo>
                    <a:pt x="421" y="4"/>
                  </a:lnTo>
                  <a:lnTo>
                    <a:pt x="421" y="4"/>
                  </a:lnTo>
                  <a:lnTo>
                    <a:pt x="421" y="4"/>
                  </a:lnTo>
                  <a:lnTo>
                    <a:pt x="421" y="4"/>
                  </a:lnTo>
                  <a:lnTo>
                    <a:pt x="421" y="4"/>
                  </a:lnTo>
                  <a:lnTo>
                    <a:pt x="421" y="4"/>
                  </a:lnTo>
                  <a:lnTo>
                    <a:pt x="421" y="7"/>
                  </a:lnTo>
                  <a:lnTo>
                    <a:pt x="421" y="7"/>
                  </a:lnTo>
                  <a:lnTo>
                    <a:pt x="421" y="7"/>
                  </a:lnTo>
                  <a:lnTo>
                    <a:pt x="418" y="9"/>
                  </a:lnTo>
                  <a:lnTo>
                    <a:pt x="418" y="9"/>
                  </a:lnTo>
                  <a:lnTo>
                    <a:pt x="418" y="11"/>
                  </a:lnTo>
                  <a:lnTo>
                    <a:pt x="416" y="11"/>
                  </a:lnTo>
                  <a:lnTo>
                    <a:pt x="414" y="16"/>
                  </a:lnTo>
                  <a:lnTo>
                    <a:pt x="414" y="19"/>
                  </a:lnTo>
                  <a:lnTo>
                    <a:pt x="414" y="19"/>
                  </a:lnTo>
                  <a:lnTo>
                    <a:pt x="414" y="21"/>
                  </a:lnTo>
                  <a:lnTo>
                    <a:pt x="411" y="21"/>
                  </a:lnTo>
                  <a:lnTo>
                    <a:pt x="411" y="23"/>
                  </a:lnTo>
                  <a:lnTo>
                    <a:pt x="409" y="23"/>
                  </a:lnTo>
                  <a:lnTo>
                    <a:pt x="409" y="26"/>
                  </a:lnTo>
                  <a:lnTo>
                    <a:pt x="407" y="26"/>
                  </a:lnTo>
                  <a:lnTo>
                    <a:pt x="409" y="26"/>
                  </a:lnTo>
                  <a:lnTo>
                    <a:pt x="409" y="28"/>
                  </a:lnTo>
                  <a:lnTo>
                    <a:pt x="407" y="28"/>
                  </a:lnTo>
                  <a:close/>
                  <a:moveTo>
                    <a:pt x="201" y="4"/>
                  </a:moveTo>
                  <a:lnTo>
                    <a:pt x="203" y="4"/>
                  </a:lnTo>
                  <a:lnTo>
                    <a:pt x="203" y="7"/>
                  </a:lnTo>
                  <a:lnTo>
                    <a:pt x="203" y="7"/>
                  </a:lnTo>
                  <a:lnTo>
                    <a:pt x="203" y="7"/>
                  </a:lnTo>
                  <a:lnTo>
                    <a:pt x="203" y="9"/>
                  </a:lnTo>
                  <a:lnTo>
                    <a:pt x="203" y="9"/>
                  </a:lnTo>
                  <a:lnTo>
                    <a:pt x="203" y="9"/>
                  </a:lnTo>
                  <a:lnTo>
                    <a:pt x="203" y="11"/>
                  </a:lnTo>
                  <a:lnTo>
                    <a:pt x="203" y="11"/>
                  </a:lnTo>
                  <a:lnTo>
                    <a:pt x="203" y="11"/>
                  </a:lnTo>
                  <a:lnTo>
                    <a:pt x="203" y="11"/>
                  </a:lnTo>
                  <a:lnTo>
                    <a:pt x="205" y="14"/>
                  </a:lnTo>
                  <a:lnTo>
                    <a:pt x="205" y="16"/>
                  </a:lnTo>
                  <a:lnTo>
                    <a:pt x="205" y="19"/>
                  </a:lnTo>
                  <a:lnTo>
                    <a:pt x="205" y="21"/>
                  </a:lnTo>
                  <a:lnTo>
                    <a:pt x="208" y="21"/>
                  </a:lnTo>
                  <a:lnTo>
                    <a:pt x="208" y="21"/>
                  </a:lnTo>
                  <a:lnTo>
                    <a:pt x="208" y="19"/>
                  </a:lnTo>
                  <a:lnTo>
                    <a:pt x="210" y="16"/>
                  </a:lnTo>
                  <a:lnTo>
                    <a:pt x="208" y="14"/>
                  </a:lnTo>
                  <a:lnTo>
                    <a:pt x="208" y="14"/>
                  </a:lnTo>
                  <a:lnTo>
                    <a:pt x="208" y="11"/>
                  </a:lnTo>
                  <a:lnTo>
                    <a:pt x="210" y="11"/>
                  </a:lnTo>
                  <a:lnTo>
                    <a:pt x="208" y="11"/>
                  </a:lnTo>
                  <a:lnTo>
                    <a:pt x="208" y="11"/>
                  </a:lnTo>
                  <a:lnTo>
                    <a:pt x="208" y="11"/>
                  </a:lnTo>
                  <a:lnTo>
                    <a:pt x="208" y="9"/>
                  </a:lnTo>
                  <a:lnTo>
                    <a:pt x="208" y="9"/>
                  </a:lnTo>
                  <a:lnTo>
                    <a:pt x="208" y="9"/>
                  </a:lnTo>
                  <a:lnTo>
                    <a:pt x="208" y="9"/>
                  </a:lnTo>
                  <a:lnTo>
                    <a:pt x="208" y="9"/>
                  </a:lnTo>
                  <a:lnTo>
                    <a:pt x="208" y="7"/>
                  </a:lnTo>
                  <a:lnTo>
                    <a:pt x="208" y="7"/>
                  </a:lnTo>
                  <a:lnTo>
                    <a:pt x="208" y="7"/>
                  </a:lnTo>
                  <a:lnTo>
                    <a:pt x="208" y="4"/>
                  </a:lnTo>
                  <a:lnTo>
                    <a:pt x="208" y="4"/>
                  </a:lnTo>
                  <a:lnTo>
                    <a:pt x="208" y="4"/>
                  </a:lnTo>
                  <a:lnTo>
                    <a:pt x="208" y="2"/>
                  </a:lnTo>
                  <a:lnTo>
                    <a:pt x="208" y="2"/>
                  </a:lnTo>
                  <a:lnTo>
                    <a:pt x="208" y="2"/>
                  </a:lnTo>
                  <a:lnTo>
                    <a:pt x="208" y="0"/>
                  </a:lnTo>
                  <a:lnTo>
                    <a:pt x="208" y="0"/>
                  </a:lnTo>
                  <a:lnTo>
                    <a:pt x="208" y="0"/>
                  </a:lnTo>
                  <a:lnTo>
                    <a:pt x="205" y="0"/>
                  </a:lnTo>
                  <a:lnTo>
                    <a:pt x="205" y="2"/>
                  </a:lnTo>
                  <a:lnTo>
                    <a:pt x="205" y="2"/>
                  </a:lnTo>
                  <a:lnTo>
                    <a:pt x="205" y="4"/>
                  </a:lnTo>
                  <a:lnTo>
                    <a:pt x="205" y="4"/>
                  </a:lnTo>
                  <a:lnTo>
                    <a:pt x="203" y="4"/>
                  </a:lnTo>
                  <a:lnTo>
                    <a:pt x="203" y="4"/>
                  </a:lnTo>
                  <a:lnTo>
                    <a:pt x="203" y="4"/>
                  </a:lnTo>
                  <a:lnTo>
                    <a:pt x="201" y="4"/>
                  </a:lnTo>
                  <a:lnTo>
                    <a:pt x="201" y="4"/>
                  </a:lnTo>
                  <a:lnTo>
                    <a:pt x="201" y="4"/>
                  </a:lnTo>
                  <a:lnTo>
                    <a:pt x="201" y="4"/>
                  </a:lnTo>
                  <a:close/>
                </a:path>
              </a:pathLst>
            </a:custGeom>
            <a:solidFill>
              <a:schemeClr val="accent6"/>
            </a:solid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5713061C-48A7-4A94-8E93-C193BB35D32E}"/>
                </a:ext>
              </a:extLst>
            </p:cNvPr>
            <p:cNvSpPr>
              <a:spLocks noEditPoints="1"/>
            </p:cNvSpPr>
            <p:nvPr/>
          </p:nvSpPr>
          <p:spPr bwMode="auto">
            <a:xfrm>
              <a:off x="8427194" y="4969945"/>
              <a:ext cx="993626" cy="831032"/>
            </a:xfrm>
            <a:custGeom>
              <a:avLst/>
              <a:gdLst>
                <a:gd name="T0" fmla="*/ 634 w 660"/>
                <a:gd name="T1" fmla="*/ 12 h 552"/>
                <a:gd name="T2" fmla="*/ 611 w 660"/>
                <a:gd name="T3" fmla="*/ 7 h 552"/>
                <a:gd name="T4" fmla="*/ 603 w 660"/>
                <a:gd name="T5" fmla="*/ 7 h 552"/>
                <a:gd name="T6" fmla="*/ 580 w 660"/>
                <a:gd name="T7" fmla="*/ 22 h 552"/>
                <a:gd name="T8" fmla="*/ 580 w 660"/>
                <a:gd name="T9" fmla="*/ 36 h 552"/>
                <a:gd name="T10" fmla="*/ 570 w 660"/>
                <a:gd name="T11" fmla="*/ 45 h 552"/>
                <a:gd name="T12" fmla="*/ 558 w 660"/>
                <a:gd name="T13" fmla="*/ 45 h 552"/>
                <a:gd name="T14" fmla="*/ 547 w 660"/>
                <a:gd name="T15" fmla="*/ 57 h 552"/>
                <a:gd name="T16" fmla="*/ 532 w 660"/>
                <a:gd name="T17" fmla="*/ 40 h 552"/>
                <a:gd name="T18" fmla="*/ 495 w 660"/>
                <a:gd name="T19" fmla="*/ 22 h 552"/>
                <a:gd name="T20" fmla="*/ 457 w 660"/>
                <a:gd name="T21" fmla="*/ 24 h 552"/>
                <a:gd name="T22" fmla="*/ 428 w 660"/>
                <a:gd name="T23" fmla="*/ 48 h 552"/>
                <a:gd name="T24" fmla="*/ 9 w 660"/>
                <a:gd name="T25" fmla="*/ 348 h 552"/>
                <a:gd name="T26" fmla="*/ 26 w 660"/>
                <a:gd name="T27" fmla="*/ 353 h 552"/>
                <a:gd name="T28" fmla="*/ 54 w 660"/>
                <a:gd name="T29" fmla="*/ 353 h 552"/>
                <a:gd name="T30" fmla="*/ 69 w 660"/>
                <a:gd name="T31" fmla="*/ 362 h 552"/>
                <a:gd name="T32" fmla="*/ 76 w 660"/>
                <a:gd name="T33" fmla="*/ 389 h 552"/>
                <a:gd name="T34" fmla="*/ 85 w 660"/>
                <a:gd name="T35" fmla="*/ 377 h 552"/>
                <a:gd name="T36" fmla="*/ 106 w 660"/>
                <a:gd name="T37" fmla="*/ 386 h 552"/>
                <a:gd name="T38" fmla="*/ 109 w 660"/>
                <a:gd name="T39" fmla="*/ 403 h 552"/>
                <a:gd name="T40" fmla="*/ 128 w 660"/>
                <a:gd name="T41" fmla="*/ 429 h 552"/>
                <a:gd name="T42" fmla="*/ 151 w 660"/>
                <a:gd name="T43" fmla="*/ 448 h 552"/>
                <a:gd name="T44" fmla="*/ 180 w 660"/>
                <a:gd name="T45" fmla="*/ 467 h 552"/>
                <a:gd name="T46" fmla="*/ 222 w 660"/>
                <a:gd name="T47" fmla="*/ 460 h 552"/>
                <a:gd name="T48" fmla="*/ 253 w 660"/>
                <a:gd name="T49" fmla="*/ 460 h 552"/>
                <a:gd name="T50" fmla="*/ 274 w 660"/>
                <a:gd name="T51" fmla="*/ 467 h 552"/>
                <a:gd name="T52" fmla="*/ 284 w 660"/>
                <a:gd name="T53" fmla="*/ 469 h 552"/>
                <a:gd name="T54" fmla="*/ 298 w 660"/>
                <a:gd name="T55" fmla="*/ 460 h 552"/>
                <a:gd name="T56" fmla="*/ 324 w 660"/>
                <a:gd name="T57" fmla="*/ 464 h 552"/>
                <a:gd name="T58" fmla="*/ 331 w 660"/>
                <a:gd name="T59" fmla="*/ 488 h 552"/>
                <a:gd name="T60" fmla="*/ 343 w 660"/>
                <a:gd name="T61" fmla="*/ 514 h 552"/>
                <a:gd name="T62" fmla="*/ 416 w 660"/>
                <a:gd name="T63" fmla="*/ 531 h 552"/>
                <a:gd name="T64" fmla="*/ 414 w 660"/>
                <a:gd name="T65" fmla="*/ 519 h 552"/>
                <a:gd name="T66" fmla="*/ 426 w 660"/>
                <a:gd name="T67" fmla="*/ 488 h 552"/>
                <a:gd name="T68" fmla="*/ 431 w 660"/>
                <a:gd name="T69" fmla="*/ 467 h 552"/>
                <a:gd name="T70" fmla="*/ 442 w 660"/>
                <a:gd name="T71" fmla="*/ 445 h 552"/>
                <a:gd name="T72" fmla="*/ 459 w 660"/>
                <a:gd name="T73" fmla="*/ 417 h 552"/>
                <a:gd name="T74" fmla="*/ 473 w 660"/>
                <a:gd name="T75" fmla="*/ 407 h 552"/>
                <a:gd name="T76" fmla="*/ 473 w 660"/>
                <a:gd name="T77" fmla="*/ 391 h 552"/>
                <a:gd name="T78" fmla="*/ 483 w 660"/>
                <a:gd name="T79" fmla="*/ 370 h 552"/>
                <a:gd name="T80" fmla="*/ 502 w 660"/>
                <a:gd name="T81" fmla="*/ 346 h 552"/>
                <a:gd name="T82" fmla="*/ 506 w 660"/>
                <a:gd name="T83" fmla="*/ 336 h 552"/>
                <a:gd name="T84" fmla="*/ 509 w 660"/>
                <a:gd name="T85" fmla="*/ 322 h 552"/>
                <a:gd name="T86" fmla="*/ 513 w 660"/>
                <a:gd name="T87" fmla="*/ 315 h 552"/>
                <a:gd name="T88" fmla="*/ 518 w 660"/>
                <a:gd name="T89" fmla="*/ 306 h 552"/>
                <a:gd name="T90" fmla="*/ 530 w 660"/>
                <a:gd name="T91" fmla="*/ 289 h 552"/>
                <a:gd name="T92" fmla="*/ 556 w 660"/>
                <a:gd name="T93" fmla="*/ 270 h 552"/>
                <a:gd name="T94" fmla="*/ 561 w 660"/>
                <a:gd name="T95" fmla="*/ 265 h 552"/>
                <a:gd name="T96" fmla="*/ 580 w 660"/>
                <a:gd name="T97" fmla="*/ 242 h 552"/>
                <a:gd name="T98" fmla="*/ 596 w 660"/>
                <a:gd name="T99" fmla="*/ 209 h 552"/>
                <a:gd name="T100" fmla="*/ 615 w 660"/>
                <a:gd name="T101" fmla="*/ 171 h 552"/>
                <a:gd name="T102" fmla="*/ 615 w 660"/>
                <a:gd name="T103" fmla="*/ 145 h 552"/>
                <a:gd name="T104" fmla="*/ 634 w 660"/>
                <a:gd name="T105" fmla="*/ 97 h 552"/>
                <a:gd name="T106" fmla="*/ 641 w 660"/>
                <a:gd name="T107" fmla="*/ 71 h 552"/>
                <a:gd name="T108" fmla="*/ 658 w 660"/>
                <a:gd name="T109" fmla="*/ 31 h 552"/>
                <a:gd name="T110" fmla="*/ 393 w 660"/>
                <a:gd name="T111" fmla="*/ 424 h 552"/>
                <a:gd name="T112" fmla="*/ 388 w 660"/>
                <a:gd name="T113" fmla="*/ 436 h 552"/>
                <a:gd name="T114" fmla="*/ 381 w 660"/>
                <a:gd name="T115" fmla="*/ 455 h 552"/>
                <a:gd name="T116" fmla="*/ 371 w 660"/>
                <a:gd name="T117" fmla="*/ 445 h 552"/>
                <a:gd name="T118" fmla="*/ 374 w 660"/>
                <a:gd name="T119" fmla="*/ 424 h 552"/>
                <a:gd name="T120" fmla="*/ 395 w 660"/>
                <a:gd name="T121" fmla="*/ 41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0" h="552">
                  <a:moveTo>
                    <a:pt x="660" y="10"/>
                  </a:moveTo>
                  <a:lnTo>
                    <a:pt x="660" y="7"/>
                  </a:lnTo>
                  <a:lnTo>
                    <a:pt x="660" y="5"/>
                  </a:lnTo>
                  <a:lnTo>
                    <a:pt x="660" y="3"/>
                  </a:lnTo>
                  <a:lnTo>
                    <a:pt x="660" y="3"/>
                  </a:lnTo>
                  <a:lnTo>
                    <a:pt x="658" y="3"/>
                  </a:lnTo>
                  <a:lnTo>
                    <a:pt x="656" y="0"/>
                  </a:lnTo>
                  <a:lnTo>
                    <a:pt x="656" y="3"/>
                  </a:lnTo>
                  <a:lnTo>
                    <a:pt x="651" y="5"/>
                  </a:lnTo>
                  <a:lnTo>
                    <a:pt x="648" y="5"/>
                  </a:lnTo>
                  <a:lnTo>
                    <a:pt x="646" y="5"/>
                  </a:lnTo>
                  <a:lnTo>
                    <a:pt x="646" y="5"/>
                  </a:lnTo>
                  <a:lnTo>
                    <a:pt x="641" y="7"/>
                  </a:lnTo>
                  <a:lnTo>
                    <a:pt x="641" y="7"/>
                  </a:lnTo>
                  <a:lnTo>
                    <a:pt x="639" y="7"/>
                  </a:lnTo>
                  <a:lnTo>
                    <a:pt x="639" y="7"/>
                  </a:lnTo>
                  <a:lnTo>
                    <a:pt x="639" y="7"/>
                  </a:lnTo>
                  <a:lnTo>
                    <a:pt x="639" y="10"/>
                  </a:lnTo>
                  <a:lnTo>
                    <a:pt x="639" y="10"/>
                  </a:lnTo>
                  <a:lnTo>
                    <a:pt x="639" y="10"/>
                  </a:lnTo>
                  <a:lnTo>
                    <a:pt x="639" y="10"/>
                  </a:lnTo>
                  <a:lnTo>
                    <a:pt x="637" y="12"/>
                  </a:lnTo>
                  <a:lnTo>
                    <a:pt x="637" y="12"/>
                  </a:lnTo>
                  <a:lnTo>
                    <a:pt x="634" y="12"/>
                  </a:lnTo>
                  <a:lnTo>
                    <a:pt x="634" y="12"/>
                  </a:lnTo>
                  <a:lnTo>
                    <a:pt x="634" y="12"/>
                  </a:lnTo>
                  <a:lnTo>
                    <a:pt x="634" y="12"/>
                  </a:lnTo>
                  <a:lnTo>
                    <a:pt x="634" y="12"/>
                  </a:lnTo>
                  <a:lnTo>
                    <a:pt x="634" y="12"/>
                  </a:lnTo>
                  <a:lnTo>
                    <a:pt x="629" y="12"/>
                  </a:lnTo>
                  <a:lnTo>
                    <a:pt x="629" y="12"/>
                  </a:lnTo>
                  <a:lnTo>
                    <a:pt x="629" y="12"/>
                  </a:lnTo>
                  <a:lnTo>
                    <a:pt x="627" y="12"/>
                  </a:lnTo>
                  <a:lnTo>
                    <a:pt x="627" y="12"/>
                  </a:lnTo>
                  <a:lnTo>
                    <a:pt x="625" y="10"/>
                  </a:lnTo>
                  <a:lnTo>
                    <a:pt x="625" y="10"/>
                  </a:lnTo>
                  <a:lnTo>
                    <a:pt x="622" y="10"/>
                  </a:lnTo>
                  <a:lnTo>
                    <a:pt x="622" y="10"/>
                  </a:lnTo>
                  <a:lnTo>
                    <a:pt x="622" y="10"/>
                  </a:lnTo>
                  <a:lnTo>
                    <a:pt x="622" y="10"/>
                  </a:lnTo>
                  <a:lnTo>
                    <a:pt x="622" y="12"/>
                  </a:lnTo>
                  <a:lnTo>
                    <a:pt x="620" y="12"/>
                  </a:lnTo>
                  <a:lnTo>
                    <a:pt x="620" y="12"/>
                  </a:lnTo>
                  <a:lnTo>
                    <a:pt x="620" y="12"/>
                  </a:lnTo>
                  <a:lnTo>
                    <a:pt x="618" y="12"/>
                  </a:lnTo>
                  <a:lnTo>
                    <a:pt x="618" y="12"/>
                  </a:lnTo>
                  <a:lnTo>
                    <a:pt x="618" y="12"/>
                  </a:lnTo>
                  <a:lnTo>
                    <a:pt x="613" y="10"/>
                  </a:lnTo>
                  <a:lnTo>
                    <a:pt x="613" y="10"/>
                  </a:lnTo>
                  <a:lnTo>
                    <a:pt x="611" y="7"/>
                  </a:lnTo>
                  <a:lnTo>
                    <a:pt x="611" y="7"/>
                  </a:lnTo>
                  <a:lnTo>
                    <a:pt x="611" y="7"/>
                  </a:lnTo>
                  <a:lnTo>
                    <a:pt x="611" y="10"/>
                  </a:lnTo>
                  <a:lnTo>
                    <a:pt x="611" y="10"/>
                  </a:lnTo>
                  <a:lnTo>
                    <a:pt x="611" y="10"/>
                  </a:lnTo>
                  <a:lnTo>
                    <a:pt x="611" y="10"/>
                  </a:lnTo>
                  <a:lnTo>
                    <a:pt x="611" y="10"/>
                  </a:lnTo>
                  <a:lnTo>
                    <a:pt x="611" y="10"/>
                  </a:lnTo>
                  <a:lnTo>
                    <a:pt x="608" y="10"/>
                  </a:lnTo>
                  <a:lnTo>
                    <a:pt x="608" y="10"/>
                  </a:lnTo>
                  <a:lnTo>
                    <a:pt x="608" y="10"/>
                  </a:lnTo>
                  <a:lnTo>
                    <a:pt x="608" y="10"/>
                  </a:lnTo>
                  <a:lnTo>
                    <a:pt x="608" y="10"/>
                  </a:lnTo>
                  <a:lnTo>
                    <a:pt x="608" y="10"/>
                  </a:lnTo>
                  <a:lnTo>
                    <a:pt x="608" y="10"/>
                  </a:lnTo>
                  <a:lnTo>
                    <a:pt x="608" y="10"/>
                  </a:lnTo>
                  <a:lnTo>
                    <a:pt x="608" y="10"/>
                  </a:lnTo>
                  <a:lnTo>
                    <a:pt x="608" y="10"/>
                  </a:lnTo>
                  <a:lnTo>
                    <a:pt x="608" y="7"/>
                  </a:lnTo>
                  <a:lnTo>
                    <a:pt x="606" y="7"/>
                  </a:lnTo>
                  <a:lnTo>
                    <a:pt x="606" y="7"/>
                  </a:lnTo>
                  <a:lnTo>
                    <a:pt x="606" y="7"/>
                  </a:lnTo>
                  <a:lnTo>
                    <a:pt x="606" y="7"/>
                  </a:lnTo>
                  <a:lnTo>
                    <a:pt x="606" y="7"/>
                  </a:lnTo>
                  <a:lnTo>
                    <a:pt x="603" y="7"/>
                  </a:lnTo>
                  <a:lnTo>
                    <a:pt x="603" y="10"/>
                  </a:lnTo>
                  <a:lnTo>
                    <a:pt x="601" y="10"/>
                  </a:lnTo>
                  <a:lnTo>
                    <a:pt x="601" y="10"/>
                  </a:lnTo>
                  <a:lnTo>
                    <a:pt x="601" y="12"/>
                  </a:lnTo>
                  <a:lnTo>
                    <a:pt x="601" y="12"/>
                  </a:lnTo>
                  <a:lnTo>
                    <a:pt x="601" y="12"/>
                  </a:lnTo>
                  <a:lnTo>
                    <a:pt x="601" y="12"/>
                  </a:lnTo>
                  <a:lnTo>
                    <a:pt x="599" y="12"/>
                  </a:lnTo>
                  <a:lnTo>
                    <a:pt x="599" y="14"/>
                  </a:lnTo>
                  <a:lnTo>
                    <a:pt x="596" y="14"/>
                  </a:lnTo>
                  <a:lnTo>
                    <a:pt x="594" y="14"/>
                  </a:lnTo>
                  <a:lnTo>
                    <a:pt x="594" y="14"/>
                  </a:lnTo>
                  <a:lnTo>
                    <a:pt x="594" y="14"/>
                  </a:lnTo>
                  <a:lnTo>
                    <a:pt x="592" y="17"/>
                  </a:lnTo>
                  <a:lnTo>
                    <a:pt x="592" y="17"/>
                  </a:lnTo>
                  <a:lnTo>
                    <a:pt x="592" y="17"/>
                  </a:lnTo>
                  <a:lnTo>
                    <a:pt x="592" y="17"/>
                  </a:lnTo>
                  <a:lnTo>
                    <a:pt x="589" y="17"/>
                  </a:lnTo>
                  <a:lnTo>
                    <a:pt x="589" y="17"/>
                  </a:lnTo>
                  <a:lnTo>
                    <a:pt x="587" y="17"/>
                  </a:lnTo>
                  <a:lnTo>
                    <a:pt x="587" y="17"/>
                  </a:lnTo>
                  <a:lnTo>
                    <a:pt x="582" y="19"/>
                  </a:lnTo>
                  <a:lnTo>
                    <a:pt x="582" y="22"/>
                  </a:lnTo>
                  <a:lnTo>
                    <a:pt x="580" y="22"/>
                  </a:lnTo>
                  <a:lnTo>
                    <a:pt x="580" y="22"/>
                  </a:lnTo>
                  <a:lnTo>
                    <a:pt x="580" y="22"/>
                  </a:lnTo>
                  <a:lnTo>
                    <a:pt x="577" y="22"/>
                  </a:lnTo>
                  <a:lnTo>
                    <a:pt x="577" y="22"/>
                  </a:lnTo>
                  <a:lnTo>
                    <a:pt x="577" y="22"/>
                  </a:lnTo>
                  <a:lnTo>
                    <a:pt x="577" y="22"/>
                  </a:lnTo>
                  <a:lnTo>
                    <a:pt x="577" y="24"/>
                  </a:lnTo>
                  <a:lnTo>
                    <a:pt x="577" y="24"/>
                  </a:lnTo>
                  <a:lnTo>
                    <a:pt x="577" y="24"/>
                  </a:lnTo>
                  <a:lnTo>
                    <a:pt x="577" y="24"/>
                  </a:lnTo>
                  <a:lnTo>
                    <a:pt x="577" y="26"/>
                  </a:lnTo>
                  <a:lnTo>
                    <a:pt x="577" y="26"/>
                  </a:lnTo>
                  <a:lnTo>
                    <a:pt x="577" y="26"/>
                  </a:lnTo>
                  <a:lnTo>
                    <a:pt x="577" y="29"/>
                  </a:lnTo>
                  <a:lnTo>
                    <a:pt x="577" y="29"/>
                  </a:lnTo>
                  <a:lnTo>
                    <a:pt x="577" y="29"/>
                  </a:lnTo>
                  <a:lnTo>
                    <a:pt x="580" y="29"/>
                  </a:lnTo>
                  <a:lnTo>
                    <a:pt x="580" y="31"/>
                  </a:lnTo>
                  <a:lnTo>
                    <a:pt x="582" y="31"/>
                  </a:lnTo>
                  <a:lnTo>
                    <a:pt x="582" y="33"/>
                  </a:lnTo>
                  <a:lnTo>
                    <a:pt x="582" y="33"/>
                  </a:lnTo>
                  <a:lnTo>
                    <a:pt x="580" y="33"/>
                  </a:lnTo>
                  <a:lnTo>
                    <a:pt x="580" y="33"/>
                  </a:lnTo>
                  <a:lnTo>
                    <a:pt x="580" y="33"/>
                  </a:lnTo>
                  <a:lnTo>
                    <a:pt x="580" y="33"/>
                  </a:lnTo>
                  <a:lnTo>
                    <a:pt x="580" y="36"/>
                  </a:lnTo>
                  <a:lnTo>
                    <a:pt x="580" y="36"/>
                  </a:lnTo>
                  <a:lnTo>
                    <a:pt x="580" y="38"/>
                  </a:lnTo>
                  <a:lnTo>
                    <a:pt x="580" y="38"/>
                  </a:lnTo>
                  <a:lnTo>
                    <a:pt x="580" y="40"/>
                  </a:lnTo>
                  <a:lnTo>
                    <a:pt x="577" y="40"/>
                  </a:lnTo>
                  <a:lnTo>
                    <a:pt x="577" y="40"/>
                  </a:lnTo>
                  <a:lnTo>
                    <a:pt x="577" y="43"/>
                  </a:lnTo>
                  <a:lnTo>
                    <a:pt x="577" y="43"/>
                  </a:lnTo>
                  <a:lnTo>
                    <a:pt x="577" y="43"/>
                  </a:lnTo>
                  <a:lnTo>
                    <a:pt x="577" y="43"/>
                  </a:lnTo>
                  <a:lnTo>
                    <a:pt x="577" y="43"/>
                  </a:lnTo>
                  <a:lnTo>
                    <a:pt x="577" y="45"/>
                  </a:lnTo>
                  <a:lnTo>
                    <a:pt x="577" y="45"/>
                  </a:lnTo>
                  <a:lnTo>
                    <a:pt x="577" y="45"/>
                  </a:lnTo>
                  <a:lnTo>
                    <a:pt x="577" y="45"/>
                  </a:lnTo>
                  <a:lnTo>
                    <a:pt x="575" y="45"/>
                  </a:lnTo>
                  <a:lnTo>
                    <a:pt x="575" y="45"/>
                  </a:lnTo>
                  <a:lnTo>
                    <a:pt x="575" y="45"/>
                  </a:lnTo>
                  <a:lnTo>
                    <a:pt x="573" y="45"/>
                  </a:lnTo>
                  <a:lnTo>
                    <a:pt x="573" y="45"/>
                  </a:lnTo>
                  <a:lnTo>
                    <a:pt x="573" y="45"/>
                  </a:lnTo>
                  <a:lnTo>
                    <a:pt x="573" y="45"/>
                  </a:lnTo>
                  <a:lnTo>
                    <a:pt x="570" y="45"/>
                  </a:lnTo>
                  <a:lnTo>
                    <a:pt x="570" y="45"/>
                  </a:lnTo>
                  <a:lnTo>
                    <a:pt x="570" y="45"/>
                  </a:lnTo>
                  <a:lnTo>
                    <a:pt x="570" y="45"/>
                  </a:lnTo>
                  <a:lnTo>
                    <a:pt x="570" y="45"/>
                  </a:lnTo>
                  <a:lnTo>
                    <a:pt x="568" y="45"/>
                  </a:lnTo>
                  <a:lnTo>
                    <a:pt x="568" y="45"/>
                  </a:lnTo>
                  <a:lnTo>
                    <a:pt x="568" y="45"/>
                  </a:lnTo>
                  <a:lnTo>
                    <a:pt x="568" y="48"/>
                  </a:lnTo>
                  <a:lnTo>
                    <a:pt x="568" y="48"/>
                  </a:lnTo>
                  <a:lnTo>
                    <a:pt x="568" y="48"/>
                  </a:lnTo>
                  <a:lnTo>
                    <a:pt x="568" y="48"/>
                  </a:lnTo>
                  <a:lnTo>
                    <a:pt x="568" y="48"/>
                  </a:lnTo>
                  <a:lnTo>
                    <a:pt x="566" y="48"/>
                  </a:lnTo>
                  <a:lnTo>
                    <a:pt x="566" y="48"/>
                  </a:lnTo>
                  <a:lnTo>
                    <a:pt x="566" y="48"/>
                  </a:lnTo>
                  <a:lnTo>
                    <a:pt x="566" y="48"/>
                  </a:lnTo>
                  <a:lnTo>
                    <a:pt x="566" y="48"/>
                  </a:lnTo>
                  <a:lnTo>
                    <a:pt x="566" y="48"/>
                  </a:lnTo>
                  <a:lnTo>
                    <a:pt x="566" y="48"/>
                  </a:lnTo>
                  <a:lnTo>
                    <a:pt x="566" y="48"/>
                  </a:lnTo>
                  <a:lnTo>
                    <a:pt x="563" y="43"/>
                  </a:lnTo>
                  <a:lnTo>
                    <a:pt x="563" y="43"/>
                  </a:lnTo>
                  <a:lnTo>
                    <a:pt x="563" y="43"/>
                  </a:lnTo>
                  <a:lnTo>
                    <a:pt x="563" y="43"/>
                  </a:lnTo>
                  <a:lnTo>
                    <a:pt x="561" y="43"/>
                  </a:lnTo>
                  <a:lnTo>
                    <a:pt x="561" y="45"/>
                  </a:lnTo>
                  <a:lnTo>
                    <a:pt x="558" y="45"/>
                  </a:lnTo>
                  <a:lnTo>
                    <a:pt x="558" y="45"/>
                  </a:lnTo>
                  <a:lnTo>
                    <a:pt x="558" y="45"/>
                  </a:lnTo>
                  <a:lnTo>
                    <a:pt x="558" y="45"/>
                  </a:lnTo>
                  <a:lnTo>
                    <a:pt x="556" y="45"/>
                  </a:lnTo>
                  <a:lnTo>
                    <a:pt x="556" y="45"/>
                  </a:lnTo>
                  <a:lnTo>
                    <a:pt x="556" y="48"/>
                  </a:lnTo>
                  <a:lnTo>
                    <a:pt x="556" y="48"/>
                  </a:lnTo>
                  <a:lnTo>
                    <a:pt x="556" y="48"/>
                  </a:lnTo>
                  <a:lnTo>
                    <a:pt x="556" y="48"/>
                  </a:lnTo>
                  <a:lnTo>
                    <a:pt x="554" y="48"/>
                  </a:lnTo>
                  <a:lnTo>
                    <a:pt x="554" y="48"/>
                  </a:lnTo>
                  <a:lnTo>
                    <a:pt x="554" y="48"/>
                  </a:lnTo>
                  <a:lnTo>
                    <a:pt x="554" y="48"/>
                  </a:lnTo>
                  <a:lnTo>
                    <a:pt x="551" y="50"/>
                  </a:lnTo>
                  <a:lnTo>
                    <a:pt x="551" y="52"/>
                  </a:lnTo>
                  <a:lnTo>
                    <a:pt x="551" y="52"/>
                  </a:lnTo>
                  <a:lnTo>
                    <a:pt x="551" y="52"/>
                  </a:lnTo>
                  <a:lnTo>
                    <a:pt x="551" y="55"/>
                  </a:lnTo>
                  <a:lnTo>
                    <a:pt x="549" y="55"/>
                  </a:lnTo>
                  <a:lnTo>
                    <a:pt x="549" y="55"/>
                  </a:lnTo>
                  <a:lnTo>
                    <a:pt x="549" y="57"/>
                  </a:lnTo>
                  <a:lnTo>
                    <a:pt x="549" y="57"/>
                  </a:lnTo>
                  <a:lnTo>
                    <a:pt x="549" y="57"/>
                  </a:lnTo>
                  <a:lnTo>
                    <a:pt x="547" y="57"/>
                  </a:lnTo>
                  <a:lnTo>
                    <a:pt x="547" y="57"/>
                  </a:lnTo>
                  <a:lnTo>
                    <a:pt x="547" y="59"/>
                  </a:lnTo>
                  <a:lnTo>
                    <a:pt x="547" y="59"/>
                  </a:lnTo>
                  <a:lnTo>
                    <a:pt x="544" y="59"/>
                  </a:lnTo>
                  <a:lnTo>
                    <a:pt x="544" y="59"/>
                  </a:lnTo>
                  <a:lnTo>
                    <a:pt x="544" y="59"/>
                  </a:lnTo>
                  <a:lnTo>
                    <a:pt x="542" y="59"/>
                  </a:lnTo>
                  <a:lnTo>
                    <a:pt x="542" y="59"/>
                  </a:lnTo>
                  <a:lnTo>
                    <a:pt x="542" y="57"/>
                  </a:lnTo>
                  <a:lnTo>
                    <a:pt x="542" y="57"/>
                  </a:lnTo>
                  <a:lnTo>
                    <a:pt x="542" y="57"/>
                  </a:lnTo>
                  <a:lnTo>
                    <a:pt x="542" y="57"/>
                  </a:lnTo>
                  <a:lnTo>
                    <a:pt x="542" y="55"/>
                  </a:lnTo>
                  <a:lnTo>
                    <a:pt x="542" y="52"/>
                  </a:lnTo>
                  <a:lnTo>
                    <a:pt x="542" y="52"/>
                  </a:lnTo>
                  <a:lnTo>
                    <a:pt x="542" y="52"/>
                  </a:lnTo>
                  <a:lnTo>
                    <a:pt x="542" y="50"/>
                  </a:lnTo>
                  <a:lnTo>
                    <a:pt x="542" y="50"/>
                  </a:lnTo>
                  <a:lnTo>
                    <a:pt x="542" y="50"/>
                  </a:lnTo>
                  <a:lnTo>
                    <a:pt x="542" y="50"/>
                  </a:lnTo>
                  <a:lnTo>
                    <a:pt x="542" y="45"/>
                  </a:lnTo>
                  <a:lnTo>
                    <a:pt x="537" y="43"/>
                  </a:lnTo>
                  <a:lnTo>
                    <a:pt x="535" y="40"/>
                  </a:lnTo>
                  <a:lnTo>
                    <a:pt x="535" y="40"/>
                  </a:lnTo>
                  <a:lnTo>
                    <a:pt x="535" y="40"/>
                  </a:lnTo>
                  <a:lnTo>
                    <a:pt x="532" y="40"/>
                  </a:lnTo>
                  <a:lnTo>
                    <a:pt x="530" y="40"/>
                  </a:lnTo>
                  <a:lnTo>
                    <a:pt x="530" y="40"/>
                  </a:lnTo>
                  <a:lnTo>
                    <a:pt x="530" y="38"/>
                  </a:lnTo>
                  <a:lnTo>
                    <a:pt x="530" y="38"/>
                  </a:lnTo>
                  <a:lnTo>
                    <a:pt x="530" y="36"/>
                  </a:lnTo>
                  <a:lnTo>
                    <a:pt x="530" y="33"/>
                  </a:lnTo>
                  <a:lnTo>
                    <a:pt x="530" y="33"/>
                  </a:lnTo>
                  <a:lnTo>
                    <a:pt x="528" y="33"/>
                  </a:lnTo>
                  <a:lnTo>
                    <a:pt x="528" y="33"/>
                  </a:lnTo>
                  <a:lnTo>
                    <a:pt x="525" y="33"/>
                  </a:lnTo>
                  <a:lnTo>
                    <a:pt x="525" y="33"/>
                  </a:lnTo>
                  <a:lnTo>
                    <a:pt x="525" y="31"/>
                  </a:lnTo>
                  <a:lnTo>
                    <a:pt x="523" y="31"/>
                  </a:lnTo>
                  <a:lnTo>
                    <a:pt x="521" y="31"/>
                  </a:lnTo>
                  <a:lnTo>
                    <a:pt x="521" y="29"/>
                  </a:lnTo>
                  <a:lnTo>
                    <a:pt x="518" y="29"/>
                  </a:lnTo>
                  <a:lnTo>
                    <a:pt x="516" y="29"/>
                  </a:lnTo>
                  <a:lnTo>
                    <a:pt x="511" y="29"/>
                  </a:lnTo>
                  <a:lnTo>
                    <a:pt x="509" y="31"/>
                  </a:lnTo>
                  <a:lnTo>
                    <a:pt x="502" y="29"/>
                  </a:lnTo>
                  <a:lnTo>
                    <a:pt x="502" y="29"/>
                  </a:lnTo>
                  <a:lnTo>
                    <a:pt x="499" y="29"/>
                  </a:lnTo>
                  <a:lnTo>
                    <a:pt x="497" y="24"/>
                  </a:lnTo>
                  <a:lnTo>
                    <a:pt x="495" y="24"/>
                  </a:lnTo>
                  <a:lnTo>
                    <a:pt x="495" y="22"/>
                  </a:lnTo>
                  <a:lnTo>
                    <a:pt x="492" y="24"/>
                  </a:lnTo>
                  <a:lnTo>
                    <a:pt x="492" y="24"/>
                  </a:lnTo>
                  <a:lnTo>
                    <a:pt x="490" y="24"/>
                  </a:lnTo>
                  <a:lnTo>
                    <a:pt x="487" y="24"/>
                  </a:lnTo>
                  <a:lnTo>
                    <a:pt x="487" y="24"/>
                  </a:lnTo>
                  <a:lnTo>
                    <a:pt x="483" y="24"/>
                  </a:lnTo>
                  <a:lnTo>
                    <a:pt x="480" y="26"/>
                  </a:lnTo>
                  <a:lnTo>
                    <a:pt x="480" y="26"/>
                  </a:lnTo>
                  <a:lnTo>
                    <a:pt x="478" y="26"/>
                  </a:lnTo>
                  <a:lnTo>
                    <a:pt x="478" y="26"/>
                  </a:lnTo>
                  <a:lnTo>
                    <a:pt x="476" y="26"/>
                  </a:lnTo>
                  <a:lnTo>
                    <a:pt x="473" y="26"/>
                  </a:lnTo>
                  <a:lnTo>
                    <a:pt x="471" y="26"/>
                  </a:lnTo>
                  <a:lnTo>
                    <a:pt x="466" y="26"/>
                  </a:lnTo>
                  <a:lnTo>
                    <a:pt x="466" y="26"/>
                  </a:lnTo>
                  <a:lnTo>
                    <a:pt x="464" y="26"/>
                  </a:lnTo>
                  <a:lnTo>
                    <a:pt x="464" y="29"/>
                  </a:lnTo>
                  <a:lnTo>
                    <a:pt x="464" y="26"/>
                  </a:lnTo>
                  <a:lnTo>
                    <a:pt x="461" y="26"/>
                  </a:lnTo>
                  <a:lnTo>
                    <a:pt x="461" y="26"/>
                  </a:lnTo>
                  <a:lnTo>
                    <a:pt x="459" y="26"/>
                  </a:lnTo>
                  <a:lnTo>
                    <a:pt x="459" y="26"/>
                  </a:lnTo>
                  <a:lnTo>
                    <a:pt x="459" y="24"/>
                  </a:lnTo>
                  <a:lnTo>
                    <a:pt x="459" y="24"/>
                  </a:lnTo>
                  <a:lnTo>
                    <a:pt x="457" y="24"/>
                  </a:lnTo>
                  <a:lnTo>
                    <a:pt x="452" y="26"/>
                  </a:lnTo>
                  <a:lnTo>
                    <a:pt x="452" y="26"/>
                  </a:lnTo>
                  <a:lnTo>
                    <a:pt x="450" y="31"/>
                  </a:lnTo>
                  <a:lnTo>
                    <a:pt x="450" y="31"/>
                  </a:lnTo>
                  <a:lnTo>
                    <a:pt x="447" y="31"/>
                  </a:lnTo>
                  <a:lnTo>
                    <a:pt x="447" y="31"/>
                  </a:lnTo>
                  <a:lnTo>
                    <a:pt x="442" y="36"/>
                  </a:lnTo>
                  <a:lnTo>
                    <a:pt x="440" y="36"/>
                  </a:lnTo>
                  <a:lnTo>
                    <a:pt x="440" y="36"/>
                  </a:lnTo>
                  <a:lnTo>
                    <a:pt x="440" y="36"/>
                  </a:lnTo>
                  <a:lnTo>
                    <a:pt x="440" y="36"/>
                  </a:lnTo>
                  <a:lnTo>
                    <a:pt x="438" y="36"/>
                  </a:lnTo>
                  <a:lnTo>
                    <a:pt x="438" y="38"/>
                  </a:lnTo>
                  <a:lnTo>
                    <a:pt x="438" y="38"/>
                  </a:lnTo>
                  <a:lnTo>
                    <a:pt x="438" y="38"/>
                  </a:lnTo>
                  <a:lnTo>
                    <a:pt x="435" y="38"/>
                  </a:lnTo>
                  <a:lnTo>
                    <a:pt x="435" y="40"/>
                  </a:lnTo>
                  <a:lnTo>
                    <a:pt x="433" y="40"/>
                  </a:lnTo>
                  <a:lnTo>
                    <a:pt x="433" y="40"/>
                  </a:lnTo>
                  <a:lnTo>
                    <a:pt x="431" y="40"/>
                  </a:lnTo>
                  <a:lnTo>
                    <a:pt x="431" y="43"/>
                  </a:lnTo>
                  <a:lnTo>
                    <a:pt x="431" y="45"/>
                  </a:lnTo>
                  <a:lnTo>
                    <a:pt x="431" y="45"/>
                  </a:lnTo>
                  <a:lnTo>
                    <a:pt x="428" y="48"/>
                  </a:lnTo>
                  <a:lnTo>
                    <a:pt x="428" y="48"/>
                  </a:lnTo>
                  <a:lnTo>
                    <a:pt x="426" y="48"/>
                  </a:lnTo>
                  <a:lnTo>
                    <a:pt x="426" y="50"/>
                  </a:lnTo>
                  <a:lnTo>
                    <a:pt x="424" y="50"/>
                  </a:lnTo>
                  <a:lnTo>
                    <a:pt x="28" y="50"/>
                  </a:lnTo>
                  <a:lnTo>
                    <a:pt x="26" y="69"/>
                  </a:lnTo>
                  <a:lnTo>
                    <a:pt x="24" y="85"/>
                  </a:lnTo>
                  <a:lnTo>
                    <a:pt x="24" y="104"/>
                  </a:lnTo>
                  <a:lnTo>
                    <a:pt x="21" y="123"/>
                  </a:lnTo>
                  <a:lnTo>
                    <a:pt x="19" y="142"/>
                  </a:lnTo>
                  <a:lnTo>
                    <a:pt x="19" y="161"/>
                  </a:lnTo>
                  <a:lnTo>
                    <a:pt x="16" y="178"/>
                  </a:lnTo>
                  <a:lnTo>
                    <a:pt x="14" y="197"/>
                  </a:lnTo>
                  <a:lnTo>
                    <a:pt x="14" y="216"/>
                  </a:lnTo>
                  <a:lnTo>
                    <a:pt x="12" y="235"/>
                  </a:lnTo>
                  <a:lnTo>
                    <a:pt x="9" y="251"/>
                  </a:lnTo>
                  <a:lnTo>
                    <a:pt x="7" y="270"/>
                  </a:lnTo>
                  <a:lnTo>
                    <a:pt x="7" y="289"/>
                  </a:lnTo>
                  <a:lnTo>
                    <a:pt x="5" y="308"/>
                  </a:lnTo>
                  <a:lnTo>
                    <a:pt x="2" y="325"/>
                  </a:lnTo>
                  <a:lnTo>
                    <a:pt x="0" y="344"/>
                  </a:lnTo>
                  <a:lnTo>
                    <a:pt x="2" y="346"/>
                  </a:lnTo>
                  <a:lnTo>
                    <a:pt x="2" y="346"/>
                  </a:lnTo>
                  <a:lnTo>
                    <a:pt x="7" y="346"/>
                  </a:lnTo>
                  <a:lnTo>
                    <a:pt x="7" y="346"/>
                  </a:lnTo>
                  <a:lnTo>
                    <a:pt x="9" y="348"/>
                  </a:lnTo>
                  <a:lnTo>
                    <a:pt x="9" y="348"/>
                  </a:lnTo>
                  <a:lnTo>
                    <a:pt x="9" y="348"/>
                  </a:lnTo>
                  <a:lnTo>
                    <a:pt x="9" y="348"/>
                  </a:lnTo>
                  <a:lnTo>
                    <a:pt x="12" y="348"/>
                  </a:lnTo>
                  <a:lnTo>
                    <a:pt x="12" y="348"/>
                  </a:lnTo>
                  <a:lnTo>
                    <a:pt x="12" y="346"/>
                  </a:lnTo>
                  <a:lnTo>
                    <a:pt x="12" y="346"/>
                  </a:lnTo>
                  <a:lnTo>
                    <a:pt x="12" y="348"/>
                  </a:lnTo>
                  <a:lnTo>
                    <a:pt x="12" y="348"/>
                  </a:lnTo>
                  <a:lnTo>
                    <a:pt x="14" y="348"/>
                  </a:lnTo>
                  <a:lnTo>
                    <a:pt x="14" y="348"/>
                  </a:lnTo>
                  <a:lnTo>
                    <a:pt x="14" y="348"/>
                  </a:lnTo>
                  <a:lnTo>
                    <a:pt x="14" y="348"/>
                  </a:lnTo>
                  <a:lnTo>
                    <a:pt x="14" y="348"/>
                  </a:lnTo>
                  <a:lnTo>
                    <a:pt x="16" y="351"/>
                  </a:lnTo>
                  <a:lnTo>
                    <a:pt x="16" y="351"/>
                  </a:lnTo>
                  <a:lnTo>
                    <a:pt x="16" y="351"/>
                  </a:lnTo>
                  <a:lnTo>
                    <a:pt x="19" y="351"/>
                  </a:lnTo>
                  <a:lnTo>
                    <a:pt x="19" y="351"/>
                  </a:lnTo>
                  <a:lnTo>
                    <a:pt x="19" y="351"/>
                  </a:lnTo>
                  <a:lnTo>
                    <a:pt x="21" y="351"/>
                  </a:lnTo>
                  <a:lnTo>
                    <a:pt x="21" y="353"/>
                  </a:lnTo>
                  <a:lnTo>
                    <a:pt x="21" y="353"/>
                  </a:lnTo>
                  <a:lnTo>
                    <a:pt x="24" y="353"/>
                  </a:lnTo>
                  <a:lnTo>
                    <a:pt x="26" y="353"/>
                  </a:lnTo>
                  <a:lnTo>
                    <a:pt x="26" y="355"/>
                  </a:lnTo>
                  <a:lnTo>
                    <a:pt x="26" y="355"/>
                  </a:lnTo>
                  <a:lnTo>
                    <a:pt x="26" y="355"/>
                  </a:lnTo>
                  <a:lnTo>
                    <a:pt x="26" y="355"/>
                  </a:lnTo>
                  <a:lnTo>
                    <a:pt x="28" y="355"/>
                  </a:lnTo>
                  <a:lnTo>
                    <a:pt x="28" y="355"/>
                  </a:lnTo>
                  <a:lnTo>
                    <a:pt x="28" y="353"/>
                  </a:lnTo>
                  <a:lnTo>
                    <a:pt x="31" y="351"/>
                  </a:lnTo>
                  <a:lnTo>
                    <a:pt x="33" y="351"/>
                  </a:lnTo>
                  <a:lnTo>
                    <a:pt x="35" y="348"/>
                  </a:lnTo>
                  <a:lnTo>
                    <a:pt x="38" y="348"/>
                  </a:lnTo>
                  <a:lnTo>
                    <a:pt x="38" y="348"/>
                  </a:lnTo>
                  <a:lnTo>
                    <a:pt x="40" y="351"/>
                  </a:lnTo>
                  <a:lnTo>
                    <a:pt x="40" y="351"/>
                  </a:lnTo>
                  <a:lnTo>
                    <a:pt x="42" y="351"/>
                  </a:lnTo>
                  <a:lnTo>
                    <a:pt x="45" y="351"/>
                  </a:lnTo>
                  <a:lnTo>
                    <a:pt x="45" y="351"/>
                  </a:lnTo>
                  <a:lnTo>
                    <a:pt x="45" y="351"/>
                  </a:lnTo>
                  <a:lnTo>
                    <a:pt x="47" y="351"/>
                  </a:lnTo>
                  <a:lnTo>
                    <a:pt x="47" y="351"/>
                  </a:lnTo>
                  <a:lnTo>
                    <a:pt x="47" y="351"/>
                  </a:lnTo>
                  <a:lnTo>
                    <a:pt x="50" y="348"/>
                  </a:lnTo>
                  <a:lnTo>
                    <a:pt x="52" y="348"/>
                  </a:lnTo>
                  <a:lnTo>
                    <a:pt x="52" y="351"/>
                  </a:lnTo>
                  <a:lnTo>
                    <a:pt x="54" y="353"/>
                  </a:lnTo>
                  <a:lnTo>
                    <a:pt x="54" y="353"/>
                  </a:lnTo>
                  <a:lnTo>
                    <a:pt x="54" y="353"/>
                  </a:lnTo>
                  <a:lnTo>
                    <a:pt x="54" y="353"/>
                  </a:lnTo>
                  <a:lnTo>
                    <a:pt x="57" y="353"/>
                  </a:lnTo>
                  <a:lnTo>
                    <a:pt x="57" y="353"/>
                  </a:lnTo>
                  <a:lnTo>
                    <a:pt x="57" y="353"/>
                  </a:lnTo>
                  <a:lnTo>
                    <a:pt x="57" y="353"/>
                  </a:lnTo>
                  <a:lnTo>
                    <a:pt x="59" y="353"/>
                  </a:lnTo>
                  <a:lnTo>
                    <a:pt x="59" y="353"/>
                  </a:lnTo>
                  <a:lnTo>
                    <a:pt x="59" y="353"/>
                  </a:lnTo>
                  <a:lnTo>
                    <a:pt x="59" y="353"/>
                  </a:lnTo>
                  <a:lnTo>
                    <a:pt x="61" y="355"/>
                  </a:lnTo>
                  <a:lnTo>
                    <a:pt x="61" y="358"/>
                  </a:lnTo>
                  <a:lnTo>
                    <a:pt x="61" y="358"/>
                  </a:lnTo>
                  <a:lnTo>
                    <a:pt x="61" y="358"/>
                  </a:lnTo>
                  <a:lnTo>
                    <a:pt x="61" y="360"/>
                  </a:lnTo>
                  <a:lnTo>
                    <a:pt x="61" y="360"/>
                  </a:lnTo>
                  <a:lnTo>
                    <a:pt x="61" y="360"/>
                  </a:lnTo>
                  <a:lnTo>
                    <a:pt x="64" y="360"/>
                  </a:lnTo>
                  <a:lnTo>
                    <a:pt x="64" y="362"/>
                  </a:lnTo>
                  <a:lnTo>
                    <a:pt x="64" y="362"/>
                  </a:lnTo>
                  <a:lnTo>
                    <a:pt x="66" y="362"/>
                  </a:lnTo>
                  <a:lnTo>
                    <a:pt x="66" y="362"/>
                  </a:lnTo>
                  <a:lnTo>
                    <a:pt x="66" y="362"/>
                  </a:lnTo>
                  <a:lnTo>
                    <a:pt x="69" y="362"/>
                  </a:lnTo>
                  <a:lnTo>
                    <a:pt x="66" y="365"/>
                  </a:lnTo>
                  <a:lnTo>
                    <a:pt x="66" y="367"/>
                  </a:lnTo>
                  <a:lnTo>
                    <a:pt x="66" y="367"/>
                  </a:lnTo>
                  <a:lnTo>
                    <a:pt x="66" y="370"/>
                  </a:lnTo>
                  <a:lnTo>
                    <a:pt x="66" y="374"/>
                  </a:lnTo>
                  <a:lnTo>
                    <a:pt x="66" y="374"/>
                  </a:lnTo>
                  <a:lnTo>
                    <a:pt x="69" y="377"/>
                  </a:lnTo>
                  <a:lnTo>
                    <a:pt x="69" y="379"/>
                  </a:lnTo>
                  <a:lnTo>
                    <a:pt x="69" y="379"/>
                  </a:lnTo>
                  <a:lnTo>
                    <a:pt x="69" y="379"/>
                  </a:lnTo>
                  <a:lnTo>
                    <a:pt x="69" y="379"/>
                  </a:lnTo>
                  <a:lnTo>
                    <a:pt x="69" y="379"/>
                  </a:lnTo>
                  <a:lnTo>
                    <a:pt x="69" y="381"/>
                  </a:lnTo>
                  <a:lnTo>
                    <a:pt x="71" y="381"/>
                  </a:lnTo>
                  <a:lnTo>
                    <a:pt x="71" y="386"/>
                  </a:lnTo>
                  <a:lnTo>
                    <a:pt x="71" y="386"/>
                  </a:lnTo>
                  <a:lnTo>
                    <a:pt x="71" y="386"/>
                  </a:lnTo>
                  <a:lnTo>
                    <a:pt x="71" y="389"/>
                  </a:lnTo>
                  <a:lnTo>
                    <a:pt x="71" y="389"/>
                  </a:lnTo>
                  <a:lnTo>
                    <a:pt x="71" y="389"/>
                  </a:lnTo>
                  <a:lnTo>
                    <a:pt x="71" y="389"/>
                  </a:lnTo>
                  <a:lnTo>
                    <a:pt x="73" y="389"/>
                  </a:lnTo>
                  <a:lnTo>
                    <a:pt x="73" y="389"/>
                  </a:lnTo>
                  <a:lnTo>
                    <a:pt x="76" y="389"/>
                  </a:lnTo>
                  <a:lnTo>
                    <a:pt x="76" y="389"/>
                  </a:lnTo>
                  <a:lnTo>
                    <a:pt x="76" y="389"/>
                  </a:lnTo>
                  <a:lnTo>
                    <a:pt x="76" y="389"/>
                  </a:lnTo>
                  <a:lnTo>
                    <a:pt x="76" y="389"/>
                  </a:lnTo>
                  <a:lnTo>
                    <a:pt x="76" y="386"/>
                  </a:lnTo>
                  <a:lnTo>
                    <a:pt x="76" y="386"/>
                  </a:lnTo>
                  <a:lnTo>
                    <a:pt x="76" y="386"/>
                  </a:lnTo>
                  <a:lnTo>
                    <a:pt x="78" y="386"/>
                  </a:lnTo>
                  <a:lnTo>
                    <a:pt x="78" y="386"/>
                  </a:lnTo>
                  <a:lnTo>
                    <a:pt x="78" y="386"/>
                  </a:lnTo>
                  <a:lnTo>
                    <a:pt x="78" y="386"/>
                  </a:lnTo>
                  <a:lnTo>
                    <a:pt x="80" y="384"/>
                  </a:lnTo>
                  <a:lnTo>
                    <a:pt x="80" y="384"/>
                  </a:lnTo>
                  <a:lnTo>
                    <a:pt x="80" y="384"/>
                  </a:lnTo>
                  <a:lnTo>
                    <a:pt x="80" y="384"/>
                  </a:lnTo>
                  <a:lnTo>
                    <a:pt x="80" y="384"/>
                  </a:lnTo>
                  <a:lnTo>
                    <a:pt x="80" y="381"/>
                  </a:lnTo>
                  <a:lnTo>
                    <a:pt x="80" y="381"/>
                  </a:lnTo>
                  <a:lnTo>
                    <a:pt x="80" y="381"/>
                  </a:lnTo>
                  <a:lnTo>
                    <a:pt x="80" y="379"/>
                  </a:lnTo>
                  <a:lnTo>
                    <a:pt x="80" y="379"/>
                  </a:lnTo>
                  <a:lnTo>
                    <a:pt x="83" y="377"/>
                  </a:lnTo>
                  <a:lnTo>
                    <a:pt x="83" y="377"/>
                  </a:lnTo>
                  <a:lnTo>
                    <a:pt x="85" y="377"/>
                  </a:lnTo>
                  <a:lnTo>
                    <a:pt x="85" y="377"/>
                  </a:lnTo>
                  <a:lnTo>
                    <a:pt x="85" y="377"/>
                  </a:lnTo>
                  <a:lnTo>
                    <a:pt x="85" y="377"/>
                  </a:lnTo>
                  <a:lnTo>
                    <a:pt x="85" y="379"/>
                  </a:lnTo>
                  <a:lnTo>
                    <a:pt x="87" y="379"/>
                  </a:lnTo>
                  <a:lnTo>
                    <a:pt x="87" y="379"/>
                  </a:lnTo>
                  <a:lnTo>
                    <a:pt x="87" y="379"/>
                  </a:lnTo>
                  <a:lnTo>
                    <a:pt x="87" y="381"/>
                  </a:lnTo>
                  <a:lnTo>
                    <a:pt x="87" y="381"/>
                  </a:lnTo>
                  <a:lnTo>
                    <a:pt x="87" y="381"/>
                  </a:lnTo>
                  <a:lnTo>
                    <a:pt x="87" y="384"/>
                  </a:lnTo>
                  <a:lnTo>
                    <a:pt x="90" y="381"/>
                  </a:lnTo>
                  <a:lnTo>
                    <a:pt x="90" y="381"/>
                  </a:lnTo>
                  <a:lnTo>
                    <a:pt x="90" y="381"/>
                  </a:lnTo>
                  <a:lnTo>
                    <a:pt x="92" y="381"/>
                  </a:lnTo>
                  <a:lnTo>
                    <a:pt x="92" y="384"/>
                  </a:lnTo>
                  <a:lnTo>
                    <a:pt x="92" y="384"/>
                  </a:lnTo>
                  <a:lnTo>
                    <a:pt x="95" y="384"/>
                  </a:lnTo>
                  <a:lnTo>
                    <a:pt x="95" y="381"/>
                  </a:lnTo>
                  <a:lnTo>
                    <a:pt x="95" y="381"/>
                  </a:lnTo>
                  <a:lnTo>
                    <a:pt x="97" y="384"/>
                  </a:lnTo>
                  <a:lnTo>
                    <a:pt x="102" y="384"/>
                  </a:lnTo>
                  <a:lnTo>
                    <a:pt x="102" y="384"/>
                  </a:lnTo>
                  <a:lnTo>
                    <a:pt x="104" y="386"/>
                  </a:lnTo>
                  <a:lnTo>
                    <a:pt x="106" y="386"/>
                  </a:lnTo>
                  <a:lnTo>
                    <a:pt x="106" y="386"/>
                  </a:lnTo>
                  <a:lnTo>
                    <a:pt x="106" y="386"/>
                  </a:lnTo>
                  <a:lnTo>
                    <a:pt x="106" y="389"/>
                  </a:lnTo>
                  <a:lnTo>
                    <a:pt x="106" y="389"/>
                  </a:lnTo>
                  <a:lnTo>
                    <a:pt x="109" y="389"/>
                  </a:lnTo>
                  <a:lnTo>
                    <a:pt x="109" y="389"/>
                  </a:lnTo>
                  <a:lnTo>
                    <a:pt x="109" y="389"/>
                  </a:lnTo>
                  <a:lnTo>
                    <a:pt x="111" y="391"/>
                  </a:lnTo>
                  <a:lnTo>
                    <a:pt x="111" y="391"/>
                  </a:lnTo>
                  <a:lnTo>
                    <a:pt x="111" y="391"/>
                  </a:lnTo>
                  <a:lnTo>
                    <a:pt x="111" y="391"/>
                  </a:lnTo>
                  <a:lnTo>
                    <a:pt x="111" y="393"/>
                  </a:lnTo>
                  <a:lnTo>
                    <a:pt x="111" y="393"/>
                  </a:lnTo>
                  <a:lnTo>
                    <a:pt x="111" y="393"/>
                  </a:lnTo>
                  <a:lnTo>
                    <a:pt x="111" y="393"/>
                  </a:lnTo>
                  <a:lnTo>
                    <a:pt x="111" y="396"/>
                  </a:lnTo>
                  <a:lnTo>
                    <a:pt x="109" y="396"/>
                  </a:lnTo>
                  <a:lnTo>
                    <a:pt x="109" y="396"/>
                  </a:lnTo>
                  <a:lnTo>
                    <a:pt x="109" y="396"/>
                  </a:lnTo>
                  <a:lnTo>
                    <a:pt x="109" y="396"/>
                  </a:lnTo>
                  <a:lnTo>
                    <a:pt x="109" y="398"/>
                  </a:lnTo>
                  <a:lnTo>
                    <a:pt x="109" y="398"/>
                  </a:lnTo>
                  <a:lnTo>
                    <a:pt x="109" y="398"/>
                  </a:lnTo>
                  <a:lnTo>
                    <a:pt x="109" y="398"/>
                  </a:lnTo>
                  <a:lnTo>
                    <a:pt x="109" y="400"/>
                  </a:lnTo>
                  <a:lnTo>
                    <a:pt x="109" y="400"/>
                  </a:lnTo>
                  <a:lnTo>
                    <a:pt x="109" y="403"/>
                  </a:lnTo>
                  <a:lnTo>
                    <a:pt x="109" y="405"/>
                  </a:lnTo>
                  <a:lnTo>
                    <a:pt x="109" y="407"/>
                  </a:lnTo>
                  <a:lnTo>
                    <a:pt x="111" y="410"/>
                  </a:lnTo>
                  <a:lnTo>
                    <a:pt x="111" y="412"/>
                  </a:lnTo>
                  <a:lnTo>
                    <a:pt x="111" y="412"/>
                  </a:lnTo>
                  <a:lnTo>
                    <a:pt x="113" y="415"/>
                  </a:lnTo>
                  <a:lnTo>
                    <a:pt x="113" y="415"/>
                  </a:lnTo>
                  <a:lnTo>
                    <a:pt x="118" y="415"/>
                  </a:lnTo>
                  <a:lnTo>
                    <a:pt x="118" y="415"/>
                  </a:lnTo>
                  <a:lnTo>
                    <a:pt x="118" y="417"/>
                  </a:lnTo>
                  <a:lnTo>
                    <a:pt x="118" y="417"/>
                  </a:lnTo>
                  <a:lnTo>
                    <a:pt x="118" y="419"/>
                  </a:lnTo>
                  <a:lnTo>
                    <a:pt x="118" y="419"/>
                  </a:lnTo>
                  <a:lnTo>
                    <a:pt x="118" y="419"/>
                  </a:lnTo>
                  <a:lnTo>
                    <a:pt x="118" y="422"/>
                  </a:lnTo>
                  <a:lnTo>
                    <a:pt x="118" y="422"/>
                  </a:lnTo>
                  <a:lnTo>
                    <a:pt x="118" y="422"/>
                  </a:lnTo>
                  <a:lnTo>
                    <a:pt x="118" y="422"/>
                  </a:lnTo>
                  <a:lnTo>
                    <a:pt x="118" y="424"/>
                  </a:lnTo>
                  <a:lnTo>
                    <a:pt x="121" y="424"/>
                  </a:lnTo>
                  <a:lnTo>
                    <a:pt x="125" y="426"/>
                  </a:lnTo>
                  <a:lnTo>
                    <a:pt x="128" y="426"/>
                  </a:lnTo>
                  <a:lnTo>
                    <a:pt x="128" y="426"/>
                  </a:lnTo>
                  <a:lnTo>
                    <a:pt x="128" y="426"/>
                  </a:lnTo>
                  <a:lnTo>
                    <a:pt x="128" y="429"/>
                  </a:lnTo>
                  <a:lnTo>
                    <a:pt x="130" y="429"/>
                  </a:lnTo>
                  <a:lnTo>
                    <a:pt x="130" y="429"/>
                  </a:lnTo>
                  <a:lnTo>
                    <a:pt x="130" y="429"/>
                  </a:lnTo>
                  <a:lnTo>
                    <a:pt x="130" y="429"/>
                  </a:lnTo>
                  <a:lnTo>
                    <a:pt x="132" y="431"/>
                  </a:lnTo>
                  <a:lnTo>
                    <a:pt x="135" y="431"/>
                  </a:lnTo>
                  <a:lnTo>
                    <a:pt x="137" y="434"/>
                  </a:lnTo>
                  <a:lnTo>
                    <a:pt x="137" y="436"/>
                  </a:lnTo>
                  <a:lnTo>
                    <a:pt x="137" y="436"/>
                  </a:lnTo>
                  <a:lnTo>
                    <a:pt x="140" y="436"/>
                  </a:lnTo>
                  <a:lnTo>
                    <a:pt x="142" y="436"/>
                  </a:lnTo>
                  <a:lnTo>
                    <a:pt x="144" y="441"/>
                  </a:lnTo>
                  <a:lnTo>
                    <a:pt x="144" y="443"/>
                  </a:lnTo>
                  <a:lnTo>
                    <a:pt x="147" y="443"/>
                  </a:lnTo>
                  <a:lnTo>
                    <a:pt x="147" y="443"/>
                  </a:lnTo>
                  <a:lnTo>
                    <a:pt x="147" y="443"/>
                  </a:lnTo>
                  <a:lnTo>
                    <a:pt x="147" y="443"/>
                  </a:lnTo>
                  <a:lnTo>
                    <a:pt x="147" y="443"/>
                  </a:lnTo>
                  <a:lnTo>
                    <a:pt x="147" y="445"/>
                  </a:lnTo>
                  <a:lnTo>
                    <a:pt x="149" y="445"/>
                  </a:lnTo>
                  <a:lnTo>
                    <a:pt x="149" y="445"/>
                  </a:lnTo>
                  <a:lnTo>
                    <a:pt x="149" y="445"/>
                  </a:lnTo>
                  <a:lnTo>
                    <a:pt x="149" y="445"/>
                  </a:lnTo>
                  <a:lnTo>
                    <a:pt x="151" y="445"/>
                  </a:lnTo>
                  <a:lnTo>
                    <a:pt x="151" y="448"/>
                  </a:lnTo>
                  <a:lnTo>
                    <a:pt x="154" y="448"/>
                  </a:lnTo>
                  <a:lnTo>
                    <a:pt x="154" y="450"/>
                  </a:lnTo>
                  <a:lnTo>
                    <a:pt x="156" y="457"/>
                  </a:lnTo>
                  <a:lnTo>
                    <a:pt x="156" y="457"/>
                  </a:lnTo>
                  <a:lnTo>
                    <a:pt x="156" y="457"/>
                  </a:lnTo>
                  <a:lnTo>
                    <a:pt x="158" y="460"/>
                  </a:lnTo>
                  <a:lnTo>
                    <a:pt x="163" y="464"/>
                  </a:lnTo>
                  <a:lnTo>
                    <a:pt x="163" y="467"/>
                  </a:lnTo>
                  <a:lnTo>
                    <a:pt x="166" y="467"/>
                  </a:lnTo>
                  <a:lnTo>
                    <a:pt x="168" y="467"/>
                  </a:lnTo>
                  <a:lnTo>
                    <a:pt x="168" y="467"/>
                  </a:lnTo>
                  <a:lnTo>
                    <a:pt x="168" y="467"/>
                  </a:lnTo>
                  <a:lnTo>
                    <a:pt x="168" y="469"/>
                  </a:lnTo>
                  <a:lnTo>
                    <a:pt x="168" y="469"/>
                  </a:lnTo>
                  <a:lnTo>
                    <a:pt x="168" y="469"/>
                  </a:lnTo>
                  <a:lnTo>
                    <a:pt x="168" y="469"/>
                  </a:lnTo>
                  <a:lnTo>
                    <a:pt x="168" y="469"/>
                  </a:lnTo>
                  <a:lnTo>
                    <a:pt x="170" y="469"/>
                  </a:lnTo>
                  <a:lnTo>
                    <a:pt x="170" y="469"/>
                  </a:lnTo>
                  <a:lnTo>
                    <a:pt x="173" y="469"/>
                  </a:lnTo>
                  <a:lnTo>
                    <a:pt x="173" y="469"/>
                  </a:lnTo>
                  <a:lnTo>
                    <a:pt x="175" y="467"/>
                  </a:lnTo>
                  <a:lnTo>
                    <a:pt x="177" y="467"/>
                  </a:lnTo>
                  <a:lnTo>
                    <a:pt x="177" y="467"/>
                  </a:lnTo>
                  <a:lnTo>
                    <a:pt x="180" y="467"/>
                  </a:lnTo>
                  <a:lnTo>
                    <a:pt x="182" y="467"/>
                  </a:lnTo>
                  <a:lnTo>
                    <a:pt x="182" y="467"/>
                  </a:lnTo>
                  <a:lnTo>
                    <a:pt x="182" y="464"/>
                  </a:lnTo>
                  <a:lnTo>
                    <a:pt x="180" y="464"/>
                  </a:lnTo>
                  <a:lnTo>
                    <a:pt x="180" y="462"/>
                  </a:lnTo>
                  <a:lnTo>
                    <a:pt x="180" y="462"/>
                  </a:lnTo>
                  <a:lnTo>
                    <a:pt x="180" y="460"/>
                  </a:lnTo>
                  <a:lnTo>
                    <a:pt x="182" y="460"/>
                  </a:lnTo>
                  <a:lnTo>
                    <a:pt x="182" y="455"/>
                  </a:lnTo>
                  <a:lnTo>
                    <a:pt x="182" y="455"/>
                  </a:lnTo>
                  <a:lnTo>
                    <a:pt x="184" y="455"/>
                  </a:lnTo>
                  <a:lnTo>
                    <a:pt x="184" y="452"/>
                  </a:lnTo>
                  <a:lnTo>
                    <a:pt x="189" y="452"/>
                  </a:lnTo>
                  <a:lnTo>
                    <a:pt x="194" y="452"/>
                  </a:lnTo>
                  <a:lnTo>
                    <a:pt x="196" y="452"/>
                  </a:lnTo>
                  <a:lnTo>
                    <a:pt x="199" y="452"/>
                  </a:lnTo>
                  <a:lnTo>
                    <a:pt x="201" y="455"/>
                  </a:lnTo>
                  <a:lnTo>
                    <a:pt x="201" y="455"/>
                  </a:lnTo>
                  <a:lnTo>
                    <a:pt x="206" y="452"/>
                  </a:lnTo>
                  <a:lnTo>
                    <a:pt x="208" y="450"/>
                  </a:lnTo>
                  <a:lnTo>
                    <a:pt x="211" y="450"/>
                  </a:lnTo>
                  <a:lnTo>
                    <a:pt x="213" y="452"/>
                  </a:lnTo>
                  <a:lnTo>
                    <a:pt x="220" y="460"/>
                  </a:lnTo>
                  <a:lnTo>
                    <a:pt x="222" y="460"/>
                  </a:lnTo>
                  <a:lnTo>
                    <a:pt x="222" y="460"/>
                  </a:lnTo>
                  <a:lnTo>
                    <a:pt x="227" y="460"/>
                  </a:lnTo>
                  <a:lnTo>
                    <a:pt x="227" y="460"/>
                  </a:lnTo>
                  <a:lnTo>
                    <a:pt x="229" y="460"/>
                  </a:lnTo>
                  <a:lnTo>
                    <a:pt x="229" y="460"/>
                  </a:lnTo>
                  <a:lnTo>
                    <a:pt x="229" y="460"/>
                  </a:lnTo>
                  <a:lnTo>
                    <a:pt x="229" y="462"/>
                  </a:lnTo>
                  <a:lnTo>
                    <a:pt x="229" y="462"/>
                  </a:lnTo>
                  <a:lnTo>
                    <a:pt x="229" y="462"/>
                  </a:lnTo>
                  <a:lnTo>
                    <a:pt x="232" y="462"/>
                  </a:lnTo>
                  <a:lnTo>
                    <a:pt x="232" y="462"/>
                  </a:lnTo>
                  <a:lnTo>
                    <a:pt x="234" y="462"/>
                  </a:lnTo>
                  <a:lnTo>
                    <a:pt x="234" y="462"/>
                  </a:lnTo>
                  <a:lnTo>
                    <a:pt x="237" y="464"/>
                  </a:lnTo>
                  <a:lnTo>
                    <a:pt x="239" y="464"/>
                  </a:lnTo>
                  <a:lnTo>
                    <a:pt x="239" y="464"/>
                  </a:lnTo>
                  <a:lnTo>
                    <a:pt x="241" y="464"/>
                  </a:lnTo>
                  <a:lnTo>
                    <a:pt x="241" y="464"/>
                  </a:lnTo>
                  <a:lnTo>
                    <a:pt x="241" y="464"/>
                  </a:lnTo>
                  <a:lnTo>
                    <a:pt x="241" y="464"/>
                  </a:lnTo>
                  <a:lnTo>
                    <a:pt x="244" y="464"/>
                  </a:lnTo>
                  <a:lnTo>
                    <a:pt x="244" y="464"/>
                  </a:lnTo>
                  <a:lnTo>
                    <a:pt x="246" y="464"/>
                  </a:lnTo>
                  <a:lnTo>
                    <a:pt x="248" y="464"/>
                  </a:lnTo>
                  <a:lnTo>
                    <a:pt x="251" y="464"/>
                  </a:lnTo>
                  <a:lnTo>
                    <a:pt x="253" y="460"/>
                  </a:lnTo>
                  <a:lnTo>
                    <a:pt x="253" y="460"/>
                  </a:lnTo>
                  <a:lnTo>
                    <a:pt x="253" y="460"/>
                  </a:lnTo>
                  <a:lnTo>
                    <a:pt x="253" y="460"/>
                  </a:lnTo>
                  <a:lnTo>
                    <a:pt x="255" y="460"/>
                  </a:lnTo>
                  <a:lnTo>
                    <a:pt x="255" y="460"/>
                  </a:lnTo>
                  <a:lnTo>
                    <a:pt x="255" y="460"/>
                  </a:lnTo>
                  <a:lnTo>
                    <a:pt x="255" y="460"/>
                  </a:lnTo>
                  <a:lnTo>
                    <a:pt x="258" y="460"/>
                  </a:lnTo>
                  <a:lnTo>
                    <a:pt x="258" y="460"/>
                  </a:lnTo>
                  <a:lnTo>
                    <a:pt x="258" y="462"/>
                  </a:lnTo>
                  <a:lnTo>
                    <a:pt x="263" y="462"/>
                  </a:lnTo>
                  <a:lnTo>
                    <a:pt x="263" y="462"/>
                  </a:lnTo>
                  <a:lnTo>
                    <a:pt x="265" y="464"/>
                  </a:lnTo>
                  <a:lnTo>
                    <a:pt x="265" y="464"/>
                  </a:lnTo>
                  <a:lnTo>
                    <a:pt x="265" y="464"/>
                  </a:lnTo>
                  <a:lnTo>
                    <a:pt x="267" y="464"/>
                  </a:lnTo>
                  <a:lnTo>
                    <a:pt x="267" y="464"/>
                  </a:lnTo>
                  <a:lnTo>
                    <a:pt x="270" y="464"/>
                  </a:lnTo>
                  <a:lnTo>
                    <a:pt x="270" y="464"/>
                  </a:lnTo>
                  <a:lnTo>
                    <a:pt x="270" y="464"/>
                  </a:lnTo>
                  <a:lnTo>
                    <a:pt x="270" y="467"/>
                  </a:lnTo>
                  <a:lnTo>
                    <a:pt x="272" y="467"/>
                  </a:lnTo>
                  <a:lnTo>
                    <a:pt x="272" y="467"/>
                  </a:lnTo>
                  <a:lnTo>
                    <a:pt x="274" y="467"/>
                  </a:lnTo>
                  <a:lnTo>
                    <a:pt x="274" y="467"/>
                  </a:lnTo>
                  <a:lnTo>
                    <a:pt x="277" y="469"/>
                  </a:lnTo>
                  <a:lnTo>
                    <a:pt x="277" y="469"/>
                  </a:lnTo>
                  <a:lnTo>
                    <a:pt x="277" y="469"/>
                  </a:lnTo>
                  <a:lnTo>
                    <a:pt x="277" y="467"/>
                  </a:lnTo>
                  <a:lnTo>
                    <a:pt x="279" y="467"/>
                  </a:lnTo>
                  <a:lnTo>
                    <a:pt x="279" y="467"/>
                  </a:lnTo>
                  <a:lnTo>
                    <a:pt x="279" y="467"/>
                  </a:lnTo>
                  <a:lnTo>
                    <a:pt x="279" y="467"/>
                  </a:lnTo>
                  <a:lnTo>
                    <a:pt x="282" y="467"/>
                  </a:lnTo>
                  <a:lnTo>
                    <a:pt x="282" y="469"/>
                  </a:lnTo>
                  <a:lnTo>
                    <a:pt x="282" y="471"/>
                  </a:lnTo>
                  <a:lnTo>
                    <a:pt x="282" y="474"/>
                  </a:lnTo>
                  <a:lnTo>
                    <a:pt x="284" y="476"/>
                  </a:lnTo>
                  <a:lnTo>
                    <a:pt x="284" y="476"/>
                  </a:lnTo>
                  <a:lnTo>
                    <a:pt x="289" y="474"/>
                  </a:lnTo>
                  <a:lnTo>
                    <a:pt x="289" y="474"/>
                  </a:lnTo>
                  <a:lnTo>
                    <a:pt x="286" y="474"/>
                  </a:lnTo>
                  <a:lnTo>
                    <a:pt x="286" y="474"/>
                  </a:lnTo>
                  <a:lnTo>
                    <a:pt x="284" y="474"/>
                  </a:lnTo>
                  <a:lnTo>
                    <a:pt x="284" y="474"/>
                  </a:lnTo>
                  <a:lnTo>
                    <a:pt x="284" y="474"/>
                  </a:lnTo>
                  <a:lnTo>
                    <a:pt x="284" y="471"/>
                  </a:lnTo>
                  <a:lnTo>
                    <a:pt x="284" y="471"/>
                  </a:lnTo>
                  <a:lnTo>
                    <a:pt x="284" y="471"/>
                  </a:lnTo>
                  <a:lnTo>
                    <a:pt x="284" y="469"/>
                  </a:lnTo>
                  <a:lnTo>
                    <a:pt x="284" y="469"/>
                  </a:lnTo>
                  <a:lnTo>
                    <a:pt x="284" y="469"/>
                  </a:lnTo>
                  <a:lnTo>
                    <a:pt x="284" y="469"/>
                  </a:lnTo>
                  <a:lnTo>
                    <a:pt x="284" y="467"/>
                  </a:lnTo>
                  <a:lnTo>
                    <a:pt x="284" y="467"/>
                  </a:lnTo>
                  <a:lnTo>
                    <a:pt x="284" y="467"/>
                  </a:lnTo>
                  <a:lnTo>
                    <a:pt x="284" y="467"/>
                  </a:lnTo>
                  <a:lnTo>
                    <a:pt x="284" y="467"/>
                  </a:lnTo>
                  <a:lnTo>
                    <a:pt x="286" y="464"/>
                  </a:lnTo>
                  <a:lnTo>
                    <a:pt x="286" y="464"/>
                  </a:lnTo>
                  <a:lnTo>
                    <a:pt x="286" y="464"/>
                  </a:lnTo>
                  <a:lnTo>
                    <a:pt x="286" y="464"/>
                  </a:lnTo>
                  <a:lnTo>
                    <a:pt x="289" y="464"/>
                  </a:lnTo>
                  <a:lnTo>
                    <a:pt x="289" y="464"/>
                  </a:lnTo>
                  <a:lnTo>
                    <a:pt x="291" y="464"/>
                  </a:lnTo>
                  <a:lnTo>
                    <a:pt x="293" y="464"/>
                  </a:lnTo>
                  <a:lnTo>
                    <a:pt x="293" y="464"/>
                  </a:lnTo>
                  <a:lnTo>
                    <a:pt x="293" y="464"/>
                  </a:lnTo>
                  <a:lnTo>
                    <a:pt x="296" y="464"/>
                  </a:lnTo>
                  <a:lnTo>
                    <a:pt x="296" y="464"/>
                  </a:lnTo>
                  <a:lnTo>
                    <a:pt x="296" y="467"/>
                  </a:lnTo>
                  <a:lnTo>
                    <a:pt x="296" y="464"/>
                  </a:lnTo>
                  <a:lnTo>
                    <a:pt x="298" y="462"/>
                  </a:lnTo>
                  <a:lnTo>
                    <a:pt x="298" y="462"/>
                  </a:lnTo>
                  <a:lnTo>
                    <a:pt x="298" y="460"/>
                  </a:lnTo>
                  <a:lnTo>
                    <a:pt x="300" y="460"/>
                  </a:lnTo>
                  <a:lnTo>
                    <a:pt x="300" y="460"/>
                  </a:lnTo>
                  <a:lnTo>
                    <a:pt x="300" y="460"/>
                  </a:lnTo>
                  <a:lnTo>
                    <a:pt x="303" y="460"/>
                  </a:lnTo>
                  <a:lnTo>
                    <a:pt x="303" y="460"/>
                  </a:lnTo>
                  <a:lnTo>
                    <a:pt x="303" y="457"/>
                  </a:lnTo>
                  <a:lnTo>
                    <a:pt x="305" y="457"/>
                  </a:lnTo>
                  <a:lnTo>
                    <a:pt x="305" y="457"/>
                  </a:lnTo>
                  <a:lnTo>
                    <a:pt x="305" y="460"/>
                  </a:lnTo>
                  <a:lnTo>
                    <a:pt x="305" y="460"/>
                  </a:lnTo>
                  <a:lnTo>
                    <a:pt x="308" y="462"/>
                  </a:lnTo>
                  <a:lnTo>
                    <a:pt x="308" y="462"/>
                  </a:lnTo>
                  <a:lnTo>
                    <a:pt x="312" y="460"/>
                  </a:lnTo>
                  <a:lnTo>
                    <a:pt x="312" y="460"/>
                  </a:lnTo>
                  <a:lnTo>
                    <a:pt x="315" y="457"/>
                  </a:lnTo>
                  <a:lnTo>
                    <a:pt x="315" y="457"/>
                  </a:lnTo>
                  <a:lnTo>
                    <a:pt x="315" y="457"/>
                  </a:lnTo>
                  <a:lnTo>
                    <a:pt x="317" y="457"/>
                  </a:lnTo>
                  <a:lnTo>
                    <a:pt x="317" y="457"/>
                  </a:lnTo>
                  <a:lnTo>
                    <a:pt x="322" y="462"/>
                  </a:lnTo>
                  <a:lnTo>
                    <a:pt x="324" y="462"/>
                  </a:lnTo>
                  <a:lnTo>
                    <a:pt x="324" y="462"/>
                  </a:lnTo>
                  <a:lnTo>
                    <a:pt x="324" y="462"/>
                  </a:lnTo>
                  <a:lnTo>
                    <a:pt x="324" y="462"/>
                  </a:lnTo>
                  <a:lnTo>
                    <a:pt x="324" y="464"/>
                  </a:lnTo>
                  <a:lnTo>
                    <a:pt x="327" y="464"/>
                  </a:lnTo>
                  <a:lnTo>
                    <a:pt x="327" y="464"/>
                  </a:lnTo>
                  <a:lnTo>
                    <a:pt x="327" y="464"/>
                  </a:lnTo>
                  <a:lnTo>
                    <a:pt x="329" y="464"/>
                  </a:lnTo>
                  <a:lnTo>
                    <a:pt x="329" y="467"/>
                  </a:lnTo>
                  <a:lnTo>
                    <a:pt x="329" y="467"/>
                  </a:lnTo>
                  <a:lnTo>
                    <a:pt x="327" y="469"/>
                  </a:lnTo>
                  <a:lnTo>
                    <a:pt x="329" y="469"/>
                  </a:lnTo>
                  <a:lnTo>
                    <a:pt x="329" y="471"/>
                  </a:lnTo>
                  <a:lnTo>
                    <a:pt x="329" y="471"/>
                  </a:lnTo>
                  <a:lnTo>
                    <a:pt x="329" y="474"/>
                  </a:lnTo>
                  <a:lnTo>
                    <a:pt x="329" y="476"/>
                  </a:lnTo>
                  <a:lnTo>
                    <a:pt x="329" y="476"/>
                  </a:lnTo>
                  <a:lnTo>
                    <a:pt x="329" y="476"/>
                  </a:lnTo>
                  <a:lnTo>
                    <a:pt x="329" y="481"/>
                  </a:lnTo>
                  <a:lnTo>
                    <a:pt x="329" y="481"/>
                  </a:lnTo>
                  <a:lnTo>
                    <a:pt x="329" y="481"/>
                  </a:lnTo>
                  <a:lnTo>
                    <a:pt x="329" y="483"/>
                  </a:lnTo>
                  <a:lnTo>
                    <a:pt x="329" y="483"/>
                  </a:lnTo>
                  <a:lnTo>
                    <a:pt x="329" y="483"/>
                  </a:lnTo>
                  <a:lnTo>
                    <a:pt x="329" y="486"/>
                  </a:lnTo>
                  <a:lnTo>
                    <a:pt x="329" y="486"/>
                  </a:lnTo>
                  <a:lnTo>
                    <a:pt x="329" y="486"/>
                  </a:lnTo>
                  <a:lnTo>
                    <a:pt x="331" y="488"/>
                  </a:lnTo>
                  <a:lnTo>
                    <a:pt x="331" y="488"/>
                  </a:lnTo>
                  <a:lnTo>
                    <a:pt x="331" y="490"/>
                  </a:lnTo>
                  <a:lnTo>
                    <a:pt x="331" y="490"/>
                  </a:lnTo>
                  <a:lnTo>
                    <a:pt x="331" y="490"/>
                  </a:lnTo>
                  <a:lnTo>
                    <a:pt x="331" y="490"/>
                  </a:lnTo>
                  <a:lnTo>
                    <a:pt x="331" y="490"/>
                  </a:lnTo>
                  <a:lnTo>
                    <a:pt x="331" y="495"/>
                  </a:lnTo>
                  <a:lnTo>
                    <a:pt x="331" y="495"/>
                  </a:lnTo>
                  <a:lnTo>
                    <a:pt x="331" y="495"/>
                  </a:lnTo>
                  <a:lnTo>
                    <a:pt x="331" y="495"/>
                  </a:lnTo>
                  <a:lnTo>
                    <a:pt x="331" y="495"/>
                  </a:lnTo>
                  <a:lnTo>
                    <a:pt x="334" y="495"/>
                  </a:lnTo>
                  <a:lnTo>
                    <a:pt x="334" y="495"/>
                  </a:lnTo>
                  <a:lnTo>
                    <a:pt x="334" y="497"/>
                  </a:lnTo>
                  <a:lnTo>
                    <a:pt x="334" y="497"/>
                  </a:lnTo>
                  <a:lnTo>
                    <a:pt x="334" y="500"/>
                  </a:lnTo>
                  <a:lnTo>
                    <a:pt x="334" y="500"/>
                  </a:lnTo>
                  <a:lnTo>
                    <a:pt x="334" y="502"/>
                  </a:lnTo>
                  <a:lnTo>
                    <a:pt x="334" y="502"/>
                  </a:lnTo>
                  <a:lnTo>
                    <a:pt x="329" y="509"/>
                  </a:lnTo>
                  <a:lnTo>
                    <a:pt x="329" y="509"/>
                  </a:lnTo>
                  <a:lnTo>
                    <a:pt x="329" y="509"/>
                  </a:lnTo>
                  <a:lnTo>
                    <a:pt x="331" y="509"/>
                  </a:lnTo>
                  <a:lnTo>
                    <a:pt x="334" y="509"/>
                  </a:lnTo>
                  <a:lnTo>
                    <a:pt x="334" y="509"/>
                  </a:lnTo>
                  <a:lnTo>
                    <a:pt x="343" y="514"/>
                  </a:lnTo>
                  <a:lnTo>
                    <a:pt x="353" y="521"/>
                  </a:lnTo>
                  <a:lnTo>
                    <a:pt x="364" y="526"/>
                  </a:lnTo>
                  <a:lnTo>
                    <a:pt x="374" y="531"/>
                  </a:lnTo>
                  <a:lnTo>
                    <a:pt x="383" y="535"/>
                  </a:lnTo>
                  <a:lnTo>
                    <a:pt x="393" y="542"/>
                  </a:lnTo>
                  <a:lnTo>
                    <a:pt x="402" y="547"/>
                  </a:lnTo>
                  <a:lnTo>
                    <a:pt x="412" y="552"/>
                  </a:lnTo>
                  <a:lnTo>
                    <a:pt x="412" y="552"/>
                  </a:lnTo>
                  <a:lnTo>
                    <a:pt x="412" y="552"/>
                  </a:lnTo>
                  <a:lnTo>
                    <a:pt x="412" y="547"/>
                  </a:lnTo>
                  <a:lnTo>
                    <a:pt x="412" y="545"/>
                  </a:lnTo>
                  <a:lnTo>
                    <a:pt x="412" y="545"/>
                  </a:lnTo>
                  <a:lnTo>
                    <a:pt x="414" y="542"/>
                  </a:lnTo>
                  <a:lnTo>
                    <a:pt x="412" y="540"/>
                  </a:lnTo>
                  <a:lnTo>
                    <a:pt x="412" y="538"/>
                  </a:lnTo>
                  <a:lnTo>
                    <a:pt x="414" y="538"/>
                  </a:lnTo>
                  <a:lnTo>
                    <a:pt x="414" y="538"/>
                  </a:lnTo>
                  <a:lnTo>
                    <a:pt x="416" y="538"/>
                  </a:lnTo>
                  <a:lnTo>
                    <a:pt x="416" y="538"/>
                  </a:lnTo>
                  <a:lnTo>
                    <a:pt x="419" y="538"/>
                  </a:lnTo>
                  <a:lnTo>
                    <a:pt x="419" y="538"/>
                  </a:lnTo>
                  <a:lnTo>
                    <a:pt x="416" y="535"/>
                  </a:lnTo>
                  <a:lnTo>
                    <a:pt x="416" y="533"/>
                  </a:lnTo>
                  <a:lnTo>
                    <a:pt x="416" y="531"/>
                  </a:lnTo>
                  <a:lnTo>
                    <a:pt x="416" y="531"/>
                  </a:lnTo>
                  <a:lnTo>
                    <a:pt x="416" y="531"/>
                  </a:lnTo>
                  <a:lnTo>
                    <a:pt x="414" y="528"/>
                  </a:lnTo>
                  <a:lnTo>
                    <a:pt x="414" y="528"/>
                  </a:lnTo>
                  <a:lnTo>
                    <a:pt x="414" y="528"/>
                  </a:lnTo>
                  <a:lnTo>
                    <a:pt x="414" y="528"/>
                  </a:lnTo>
                  <a:lnTo>
                    <a:pt x="412" y="528"/>
                  </a:lnTo>
                  <a:lnTo>
                    <a:pt x="412" y="528"/>
                  </a:lnTo>
                  <a:lnTo>
                    <a:pt x="412" y="528"/>
                  </a:lnTo>
                  <a:lnTo>
                    <a:pt x="412" y="526"/>
                  </a:lnTo>
                  <a:lnTo>
                    <a:pt x="412" y="526"/>
                  </a:lnTo>
                  <a:lnTo>
                    <a:pt x="412" y="526"/>
                  </a:lnTo>
                  <a:lnTo>
                    <a:pt x="412" y="526"/>
                  </a:lnTo>
                  <a:lnTo>
                    <a:pt x="414" y="526"/>
                  </a:lnTo>
                  <a:lnTo>
                    <a:pt x="414" y="526"/>
                  </a:lnTo>
                  <a:lnTo>
                    <a:pt x="414" y="526"/>
                  </a:lnTo>
                  <a:lnTo>
                    <a:pt x="414" y="526"/>
                  </a:lnTo>
                  <a:lnTo>
                    <a:pt x="414" y="526"/>
                  </a:lnTo>
                  <a:lnTo>
                    <a:pt x="414" y="523"/>
                  </a:lnTo>
                  <a:lnTo>
                    <a:pt x="414" y="523"/>
                  </a:lnTo>
                  <a:lnTo>
                    <a:pt x="414" y="523"/>
                  </a:lnTo>
                  <a:lnTo>
                    <a:pt x="414" y="523"/>
                  </a:lnTo>
                  <a:lnTo>
                    <a:pt x="414" y="521"/>
                  </a:lnTo>
                  <a:lnTo>
                    <a:pt x="414" y="521"/>
                  </a:lnTo>
                  <a:lnTo>
                    <a:pt x="414" y="521"/>
                  </a:lnTo>
                  <a:lnTo>
                    <a:pt x="414" y="519"/>
                  </a:lnTo>
                  <a:lnTo>
                    <a:pt x="416" y="519"/>
                  </a:lnTo>
                  <a:lnTo>
                    <a:pt x="414" y="519"/>
                  </a:lnTo>
                  <a:lnTo>
                    <a:pt x="414" y="516"/>
                  </a:lnTo>
                  <a:lnTo>
                    <a:pt x="414" y="516"/>
                  </a:lnTo>
                  <a:lnTo>
                    <a:pt x="414" y="516"/>
                  </a:lnTo>
                  <a:lnTo>
                    <a:pt x="416" y="514"/>
                  </a:lnTo>
                  <a:lnTo>
                    <a:pt x="416" y="512"/>
                  </a:lnTo>
                  <a:lnTo>
                    <a:pt x="416" y="512"/>
                  </a:lnTo>
                  <a:lnTo>
                    <a:pt x="416" y="509"/>
                  </a:lnTo>
                  <a:lnTo>
                    <a:pt x="419" y="509"/>
                  </a:lnTo>
                  <a:lnTo>
                    <a:pt x="419" y="507"/>
                  </a:lnTo>
                  <a:lnTo>
                    <a:pt x="419" y="507"/>
                  </a:lnTo>
                  <a:lnTo>
                    <a:pt x="419" y="505"/>
                  </a:lnTo>
                  <a:lnTo>
                    <a:pt x="419" y="505"/>
                  </a:lnTo>
                  <a:lnTo>
                    <a:pt x="421" y="502"/>
                  </a:lnTo>
                  <a:lnTo>
                    <a:pt x="421" y="500"/>
                  </a:lnTo>
                  <a:lnTo>
                    <a:pt x="424" y="497"/>
                  </a:lnTo>
                  <a:lnTo>
                    <a:pt x="424" y="495"/>
                  </a:lnTo>
                  <a:lnTo>
                    <a:pt x="424" y="493"/>
                  </a:lnTo>
                  <a:lnTo>
                    <a:pt x="424" y="490"/>
                  </a:lnTo>
                  <a:lnTo>
                    <a:pt x="426" y="490"/>
                  </a:lnTo>
                  <a:lnTo>
                    <a:pt x="426" y="490"/>
                  </a:lnTo>
                  <a:lnTo>
                    <a:pt x="426" y="488"/>
                  </a:lnTo>
                  <a:lnTo>
                    <a:pt x="426" y="488"/>
                  </a:lnTo>
                  <a:lnTo>
                    <a:pt x="426" y="488"/>
                  </a:lnTo>
                  <a:lnTo>
                    <a:pt x="426" y="486"/>
                  </a:lnTo>
                  <a:lnTo>
                    <a:pt x="426" y="483"/>
                  </a:lnTo>
                  <a:lnTo>
                    <a:pt x="428" y="483"/>
                  </a:lnTo>
                  <a:lnTo>
                    <a:pt x="428" y="483"/>
                  </a:lnTo>
                  <a:lnTo>
                    <a:pt x="431" y="481"/>
                  </a:lnTo>
                  <a:lnTo>
                    <a:pt x="431" y="481"/>
                  </a:lnTo>
                  <a:lnTo>
                    <a:pt x="431" y="481"/>
                  </a:lnTo>
                  <a:lnTo>
                    <a:pt x="431" y="481"/>
                  </a:lnTo>
                  <a:lnTo>
                    <a:pt x="431" y="479"/>
                  </a:lnTo>
                  <a:lnTo>
                    <a:pt x="431" y="479"/>
                  </a:lnTo>
                  <a:lnTo>
                    <a:pt x="431" y="479"/>
                  </a:lnTo>
                  <a:lnTo>
                    <a:pt x="431" y="476"/>
                  </a:lnTo>
                  <a:lnTo>
                    <a:pt x="431" y="474"/>
                  </a:lnTo>
                  <a:lnTo>
                    <a:pt x="431" y="471"/>
                  </a:lnTo>
                  <a:lnTo>
                    <a:pt x="431" y="471"/>
                  </a:lnTo>
                  <a:lnTo>
                    <a:pt x="433" y="469"/>
                  </a:lnTo>
                  <a:lnTo>
                    <a:pt x="433" y="467"/>
                  </a:lnTo>
                  <a:lnTo>
                    <a:pt x="431" y="467"/>
                  </a:lnTo>
                  <a:lnTo>
                    <a:pt x="431" y="467"/>
                  </a:lnTo>
                  <a:lnTo>
                    <a:pt x="431" y="467"/>
                  </a:lnTo>
                  <a:lnTo>
                    <a:pt x="431" y="467"/>
                  </a:lnTo>
                  <a:lnTo>
                    <a:pt x="431" y="467"/>
                  </a:lnTo>
                  <a:lnTo>
                    <a:pt x="428" y="467"/>
                  </a:lnTo>
                  <a:lnTo>
                    <a:pt x="431" y="467"/>
                  </a:lnTo>
                  <a:lnTo>
                    <a:pt x="431" y="467"/>
                  </a:lnTo>
                  <a:lnTo>
                    <a:pt x="431" y="464"/>
                  </a:lnTo>
                  <a:lnTo>
                    <a:pt x="431" y="464"/>
                  </a:lnTo>
                  <a:lnTo>
                    <a:pt x="433" y="464"/>
                  </a:lnTo>
                  <a:lnTo>
                    <a:pt x="433" y="464"/>
                  </a:lnTo>
                  <a:lnTo>
                    <a:pt x="433" y="462"/>
                  </a:lnTo>
                  <a:lnTo>
                    <a:pt x="435" y="460"/>
                  </a:lnTo>
                  <a:lnTo>
                    <a:pt x="435" y="457"/>
                  </a:lnTo>
                  <a:lnTo>
                    <a:pt x="433" y="457"/>
                  </a:lnTo>
                  <a:lnTo>
                    <a:pt x="433" y="455"/>
                  </a:lnTo>
                  <a:lnTo>
                    <a:pt x="435" y="455"/>
                  </a:lnTo>
                  <a:lnTo>
                    <a:pt x="435" y="452"/>
                  </a:lnTo>
                  <a:lnTo>
                    <a:pt x="435" y="452"/>
                  </a:lnTo>
                  <a:lnTo>
                    <a:pt x="438" y="452"/>
                  </a:lnTo>
                  <a:lnTo>
                    <a:pt x="438" y="452"/>
                  </a:lnTo>
                  <a:lnTo>
                    <a:pt x="440" y="452"/>
                  </a:lnTo>
                  <a:lnTo>
                    <a:pt x="440" y="450"/>
                  </a:lnTo>
                  <a:lnTo>
                    <a:pt x="440" y="450"/>
                  </a:lnTo>
                  <a:lnTo>
                    <a:pt x="440" y="448"/>
                  </a:lnTo>
                  <a:lnTo>
                    <a:pt x="438" y="448"/>
                  </a:lnTo>
                  <a:lnTo>
                    <a:pt x="438" y="445"/>
                  </a:lnTo>
                  <a:lnTo>
                    <a:pt x="438" y="445"/>
                  </a:lnTo>
                  <a:lnTo>
                    <a:pt x="440" y="445"/>
                  </a:lnTo>
                  <a:lnTo>
                    <a:pt x="440" y="445"/>
                  </a:lnTo>
                  <a:lnTo>
                    <a:pt x="440" y="445"/>
                  </a:lnTo>
                  <a:lnTo>
                    <a:pt x="442" y="445"/>
                  </a:lnTo>
                  <a:lnTo>
                    <a:pt x="442" y="445"/>
                  </a:lnTo>
                  <a:lnTo>
                    <a:pt x="442" y="443"/>
                  </a:lnTo>
                  <a:lnTo>
                    <a:pt x="445" y="441"/>
                  </a:lnTo>
                  <a:lnTo>
                    <a:pt x="447" y="436"/>
                  </a:lnTo>
                  <a:lnTo>
                    <a:pt x="450" y="436"/>
                  </a:lnTo>
                  <a:lnTo>
                    <a:pt x="450" y="434"/>
                  </a:lnTo>
                  <a:lnTo>
                    <a:pt x="450" y="434"/>
                  </a:lnTo>
                  <a:lnTo>
                    <a:pt x="450" y="431"/>
                  </a:lnTo>
                  <a:lnTo>
                    <a:pt x="450" y="429"/>
                  </a:lnTo>
                  <a:lnTo>
                    <a:pt x="452" y="429"/>
                  </a:lnTo>
                  <a:lnTo>
                    <a:pt x="452" y="429"/>
                  </a:lnTo>
                  <a:lnTo>
                    <a:pt x="452" y="426"/>
                  </a:lnTo>
                  <a:lnTo>
                    <a:pt x="452" y="426"/>
                  </a:lnTo>
                  <a:lnTo>
                    <a:pt x="454" y="426"/>
                  </a:lnTo>
                  <a:lnTo>
                    <a:pt x="454" y="424"/>
                  </a:lnTo>
                  <a:lnTo>
                    <a:pt x="454" y="424"/>
                  </a:lnTo>
                  <a:lnTo>
                    <a:pt x="454" y="424"/>
                  </a:lnTo>
                  <a:lnTo>
                    <a:pt x="454" y="424"/>
                  </a:lnTo>
                  <a:lnTo>
                    <a:pt x="454" y="422"/>
                  </a:lnTo>
                  <a:lnTo>
                    <a:pt x="454" y="422"/>
                  </a:lnTo>
                  <a:lnTo>
                    <a:pt x="457" y="419"/>
                  </a:lnTo>
                  <a:lnTo>
                    <a:pt x="457" y="419"/>
                  </a:lnTo>
                  <a:lnTo>
                    <a:pt x="457" y="417"/>
                  </a:lnTo>
                  <a:lnTo>
                    <a:pt x="459" y="417"/>
                  </a:lnTo>
                  <a:lnTo>
                    <a:pt x="459" y="417"/>
                  </a:lnTo>
                  <a:lnTo>
                    <a:pt x="459" y="417"/>
                  </a:lnTo>
                  <a:lnTo>
                    <a:pt x="459" y="415"/>
                  </a:lnTo>
                  <a:lnTo>
                    <a:pt x="459" y="415"/>
                  </a:lnTo>
                  <a:lnTo>
                    <a:pt x="461" y="415"/>
                  </a:lnTo>
                  <a:lnTo>
                    <a:pt x="461" y="412"/>
                  </a:lnTo>
                  <a:lnTo>
                    <a:pt x="461" y="412"/>
                  </a:lnTo>
                  <a:lnTo>
                    <a:pt x="464" y="410"/>
                  </a:lnTo>
                  <a:lnTo>
                    <a:pt x="466" y="410"/>
                  </a:lnTo>
                  <a:lnTo>
                    <a:pt x="469" y="410"/>
                  </a:lnTo>
                  <a:lnTo>
                    <a:pt x="469" y="407"/>
                  </a:lnTo>
                  <a:lnTo>
                    <a:pt x="469" y="407"/>
                  </a:lnTo>
                  <a:lnTo>
                    <a:pt x="469" y="407"/>
                  </a:lnTo>
                  <a:lnTo>
                    <a:pt x="466" y="405"/>
                  </a:lnTo>
                  <a:lnTo>
                    <a:pt x="469" y="405"/>
                  </a:lnTo>
                  <a:lnTo>
                    <a:pt x="469" y="403"/>
                  </a:lnTo>
                  <a:lnTo>
                    <a:pt x="471" y="403"/>
                  </a:lnTo>
                  <a:lnTo>
                    <a:pt x="471" y="403"/>
                  </a:lnTo>
                  <a:lnTo>
                    <a:pt x="471" y="403"/>
                  </a:lnTo>
                  <a:lnTo>
                    <a:pt x="473" y="403"/>
                  </a:lnTo>
                  <a:lnTo>
                    <a:pt x="473" y="403"/>
                  </a:lnTo>
                  <a:lnTo>
                    <a:pt x="473" y="405"/>
                  </a:lnTo>
                  <a:lnTo>
                    <a:pt x="471" y="405"/>
                  </a:lnTo>
                  <a:lnTo>
                    <a:pt x="471" y="407"/>
                  </a:lnTo>
                  <a:lnTo>
                    <a:pt x="471" y="407"/>
                  </a:lnTo>
                  <a:lnTo>
                    <a:pt x="473" y="407"/>
                  </a:lnTo>
                  <a:lnTo>
                    <a:pt x="473" y="407"/>
                  </a:lnTo>
                  <a:lnTo>
                    <a:pt x="473" y="407"/>
                  </a:lnTo>
                  <a:lnTo>
                    <a:pt x="476" y="407"/>
                  </a:lnTo>
                  <a:lnTo>
                    <a:pt x="476" y="405"/>
                  </a:lnTo>
                  <a:lnTo>
                    <a:pt x="476" y="403"/>
                  </a:lnTo>
                  <a:lnTo>
                    <a:pt x="476" y="403"/>
                  </a:lnTo>
                  <a:lnTo>
                    <a:pt x="476" y="403"/>
                  </a:lnTo>
                  <a:lnTo>
                    <a:pt x="473" y="403"/>
                  </a:lnTo>
                  <a:lnTo>
                    <a:pt x="473" y="400"/>
                  </a:lnTo>
                  <a:lnTo>
                    <a:pt x="473" y="400"/>
                  </a:lnTo>
                  <a:lnTo>
                    <a:pt x="473" y="398"/>
                  </a:lnTo>
                  <a:lnTo>
                    <a:pt x="473" y="398"/>
                  </a:lnTo>
                  <a:lnTo>
                    <a:pt x="473" y="398"/>
                  </a:lnTo>
                  <a:lnTo>
                    <a:pt x="471" y="398"/>
                  </a:lnTo>
                  <a:lnTo>
                    <a:pt x="471" y="398"/>
                  </a:lnTo>
                  <a:lnTo>
                    <a:pt x="473" y="398"/>
                  </a:lnTo>
                  <a:lnTo>
                    <a:pt x="473" y="396"/>
                  </a:lnTo>
                  <a:lnTo>
                    <a:pt x="473" y="396"/>
                  </a:lnTo>
                  <a:lnTo>
                    <a:pt x="473" y="396"/>
                  </a:lnTo>
                  <a:lnTo>
                    <a:pt x="471" y="396"/>
                  </a:lnTo>
                  <a:lnTo>
                    <a:pt x="471" y="396"/>
                  </a:lnTo>
                  <a:lnTo>
                    <a:pt x="471" y="393"/>
                  </a:lnTo>
                  <a:lnTo>
                    <a:pt x="471" y="393"/>
                  </a:lnTo>
                  <a:lnTo>
                    <a:pt x="473" y="393"/>
                  </a:lnTo>
                  <a:lnTo>
                    <a:pt x="473" y="391"/>
                  </a:lnTo>
                  <a:lnTo>
                    <a:pt x="476" y="389"/>
                  </a:lnTo>
                  <a:lnTo>
                    <a:pt x="476" y="389"/>
                  </a:lnTo>
                  <a:lnTo>
                    <a:pt x="478" y="386"/>
                  </a:lnTo>
                  <a:lnTo>
                    <a:pt x="480" y="379"/>
                  </a:lnTo>
                  <a:lnTo>
                    <a:pt x="480" y="379"/>
                  </a:lnTo>
                  <a:lnTo>
                    <a:pt x="483" y="379"/>
                  </a:lnTo>
                  <a:lnTo>
                    <a:pt x="480" y="379"/>
                  </a:lnTo>
                  <a:lnTo>
                    <a:pt x="480" y="377"/>
                  </a:lnTo>
                  <a:lnTo>
                    <a:pt x="480" y="377"/>
                  </a:lnTo>
                  <a:lnTo>
                    <a:pt x="478" y="377"/>
                  </a:lnTo>
                  <a:lnTo>
                    <a:pt x="478" y="377"/>
                  </a:lnTo>
                  <a:lnTo>
                    <a:pt x="478" y="377"/>
                  </a:lnTo>
                  <a:lnTo>
                    <a:pt x="478" y="374"/>
                  </a:lnTo>
                  <a:lnTo>
                    <a:pt x="478" y="374"/>
                  </a:lnTo>
                  <a:lnTo>
                    <a:pt x="478" y="372"/>
                  </a:lnTo>
                  <a:lnTo>
                    <a:pt x="478" y="372"/>
                  </a:lnTo>
                  <a:lnTo>
                    <a:pt x="480" y="372"/>
                  </a:lnTo>
                  <a:lnTo>
                    <a:pt x="480" y="372"/>
                  </a:lnTo>
                  <a:lnTo>
                    <a:pt x="480" y="374"/>
                  </a:lnTo>
                  <a:lnTo>
                    <a:pt x="480" y="374"/>
                  </a:lnTo>
                  <a:lnTo>
                    <a:pt x="480" y="374"/>
                  </a:lnTo>
                  <a:lnTo>
                    <a:pt x="480" y="374"/>
                  </a:lnTo>
                  <a:lnTo>
                    <a:pt x="483" y="372"/>
                  </a:lnTo>
                  <a:lnTo>
                    <a:pt x="483" y="372"/>
                  </a:lnTo>
                  <a:lnTo>
                    <a:pt x="483" y="370"/>
                  </a:lnTo>
                  <a:lnTo>
                    <a:pt x="483" y="367"/>
                  </a:lnTo>
                  <a:lnTo>
                    <a:pt x="485" y="365"/>
                  </a:lnTo>
                  <a:lnTo>
                    <a:pt x="485" y="362"/>
                  </a:lnTo>
                  <a:lnTo>
                    <a:pt x="485" y="360"/>
                  </a:lnTo>
                  <a:lnTo>
                    <a:pt x="487" y="358"/>
                  </a:lnTo>
                  <a:lnTo>
                    <a:pt x="490" y="355"/>
                  </a:lnTo>
                  <a:lnTo>
                    <a:pt x="490" y="355"/>
                  </a:lnTo>
                  <a:lnTo>
                    <a:pt x="492" y="353"/>
                  </a:lnTo>
                  <a:lnTo>
                    <a:pt x="495" y="353"/>
                  </a:lnTo>
                  <a:lnTo>
                    <a:pt x="495" y="351"/>
                  </a:lnTo>
                  <a:lnTo>
                    <a:pt x="497" y="351"/>
                  </a:lnTo>
                  <a:lnTo>
                    <a:pt x="499" y="348"/>
                  </a:lnTo>
                  <a:lnTo>
                    <a:pt x="499" y="348"/>
                  </a:lnTo>
                  <a:lnTo>
                    <a:pt x="499" y="348"/>
                  </a:lnTo>
                  <a:lnTo>
                    <a:pt x="499" y="348"/>
                  </a:lnTo>
                  <a:lnTo>
                    <a:pt x="497" y="348"/>
                  </a:lnTo>
                  <a:lnTo>
                    <a:pt x="497" y="348"/>
                  </a:lnTo>
                  <a:lnTo>
                    <a:pt x="497" y="348"/>
                  </a:lnTo>
                  <a:lnTo>
                    <a:pt x="497" y="346"/>
                  </a:lnTo>
                  <a:lnTo>
                    <a:pt x="499" y="346"/>
                  </a:lnTo>
                  <a:lnTo>
                    <a:pt x="499" y="346"/>
                  </a:lnTo>
                  <a:lnTo>
                    <a:pt x="499" y="346"/>
                  </a:lnTo>
                  <a:lnTo>
                    <a:pt x="499" y="346"/>
                  </a:lnTo>
                  <a:lnTo>
                    <a:pt x="499" y="346"/>
                  </a:lnTo>
                  <a:lnTo>
                    <a:pt x="502" y="346"/>
                  </a:lnTo>
                  <a:lnTo>
                    <a:pt x="502" y="346"/>
                  </a:lnTo>
                  <a:lnTo>
                    <a:pt x="502" y="344"/>
                  </a:lnTo>
                  <a:lnTo>
                    <a:pt x="502" y="344"/>
                  </a:lnTo>
                  <a:lnTo>
                    <a:pt x="499" y="344"/>
                  </a:lnTo>
                  <a:lnTo>
                    <a:pt x="497" y="344"/>
                  </a:lnTo>
                  <a:lnTo>
                    <a:pt x="497" y="344"/>
                  </a:lnTo>
                  <a:lnTo>
                    <a:pt x="497" y="344"/>
                  </a:lnTo>
                  <a:lnTo>
                    <a:pt x="497" y="344"/>
                  </a:lnTo>
                  <a:lnTo>
                    <a:pt x="495" y="344"/>
                  </a:lnTo>
                  <a:lnTo>
                    <a:pt x="497" y="344"/>
                  </a:lnTo>
                  <a:lnTo>
                    <a:pt x="497" y="344"/>
                  </a:lnTo>
                  <a:lnTo>
                    <a:pt x="497" y="344"/>
                  </a:lnTo>
                  <a:lnTo>
                    <a:pt x="499" y="344"/>
                  </a:lnTo>
                  <a:lnTo>
                    <a:pt x="499" y="341"/>
                  </a:lnTo>
                  <a:lnTo>
                    <a:pt x="499" y="341"/>
                  </a:lnTo>
                  <a:lnTo>
                    <a:pt x="499" y="341"/>
                  </a:lnTo>
                  <a:lnTo>
                    <a:pt x="502" y="341"/>
                  </a:lnTo>
                  <a:lnTo>
                    <a:pt x="502" y="341"/>
                  </a:lnTo>
                  <a:lnTo>
                    <a:pt x="504" y="344"/>
                  </a:lnTo>
                  <a:lnTo>
                    <a:pt x="504" y="344"/>
                  </a:lnTo>
                  <a:lnTo>
                    <a:pt x="504" y="341"/>
                  </a:lnTo>
                  <a:lnTo>
                    <a:pt x="504" y="341"/>
                  </a:lnTo>
                  <a:lnTo>
                    <a:pt x="504" y="339"/>
                  </a:lnTo>
                  <a:lnTo>
                    <a:pt x="504" y="339"/>
                  </a:lnTo>
                  <a:lnTo>
                    <a:pt x="506" y="336"/>
                  </a:lnTo>
                  <a:lnTo>
                    <a:pt x="506" y="334"/>
                  </a:lnTo>
                  <a:lnTo>
                    <a:pt x="506" y="334"/>
                  </a:lnTo>
                  <a:lnTo>
                    <a:pt x="506" y="334"/>
                  </a:lnTo>
                  <a:lnTo>
                    <a:pt x="506" y="334"/>
                  </a:lnTo>
                  <a:lnTo>
                    <a:pt x="504" y="336"/>
                  </a:lnTo>
                  <a:lnTo>
                    <a:pt x="504" y="334"/>
                  </a:lnTo>
                  <a:lnTo>
                    <a:pt x="504" y="334"/>
                  </a:lnTo>
                  <a:lnTo>
                    <a:pt x="504" y="334"/>
                  </a:lnTo>
                  <a:lnTo>
                    <a:pt x="504" y="334"/>
                  </a:lnTo>
                  <a:lnTo>
                    <a:pt x="506" y="332"/>
                  </a:lnTo>
                  <a:lnTo>
                    <a:pt x="506" y="332"/>
                  </a:lnTo>
                  <a:lnTo>
                    <a:pt x="506" y="332"/>
                  </a:lnTo>
                  <a:lnTo>
                    <a:pt x="506" y="332"/>
                  </a:lnTo>
                  <a:lnTo>
                    <a:pt x="509" y="329"/>
                  </a:lnTo>
                  <a:lnTo>
                    <a:pt x="509" y="329"/>
                  </a:lnTo>
                  <a:lnTo>
                    <a:pt x="509" y="327"/>
                  </a:lnTo>
                  <a:lnTo>
                    <a:pt x="509" y="327"/>
                  </a:lnTo>
                  <a:lnTo>
                    <a:pt x="509" y="327"/>
                  </a:lnTo>
                  <a:lnTo>
                    <a:pt x="509" y="327"/>
                  </a:lnTo>
                  <a:lnTo>
                    <a:pt x="509" y="325"/>
                  </a:lnTo>
                  <a:lnTo>
                    <a:pt x="509" y="322"/>
                  </a:lnTo>
                  <a:lnTo>
                    <a:pt x="511" y="320"/>
                  </a:lnTo>
                  <a:lnTo>
                    <a:pt x="511" y="318"/>
                  </a:lnTo>
                  <a:lnTo>
                    <a:pt x="509" y="320"/>
                  </a:lnTo>
                  <a:lnTo>
                    <a:pt x="509" y="322"/>
                  </a:lnTo>
                  <a:lnTo>
                    <a:pt x="509" y="322"/>
                  </a:lnTo>
                  <a:lnTo>
                    <a:pt x="509" y="322"/>
                  </a:lnTo>
                  <a:lnTo>
                    <a:pt x="509" y="320"/>
                  </a:lnTo>
                  <a:lnTo>
                    <a:pt x="509" y="318"/>
                  </a:lnTo>
                  <a:lnTo>
                    <a:pt x="509" y="318"/>
                  </a:lnTo>
                  <a:lnTo>
                    <a:pt x="509" y="318"/>
                  </a:lnTo>
                  <a:lnTo>
                    <a:pt x="506" y="320"/>
                  </a:lnTo>
                  <a:lnTo>
                    <a:pt x="504" y="320"/>
                  </a:lnTo>
                  <a:lnTo>
                    <a:pt x="504" y="320"/>
                  </a:lnTo>
                  <a:lnTo>
                    <a:pt x="506" y="320"/>
                  </a:lnTo>
                  <a:lnTo>
                    <a:pt x="506" y="320"/>
                  </a:lnTo>
                  <a:lnTo>
                    <a:pt x="506" y="318"/>
                  </a:lnTo>
                  <a:lnTo>
                    <a:pt x="506" y="318"/>
                  </a:lnTo>
                  <a:lnTo>
                    <a:pt x="506" y="318"/>
                  </a:lnTo>
                  <a:lnTo>
                    <a:pt x="506" y="318"/>
                  </a:lnTo>
                  <a:lnTo>
                    <a:pt x="506" y="315"/>
                  </a:lnTo>
                  <a:lnTo>
                    <a:pt x="506" y="315"/>
                  </a:lnTo>
                  <a:lnTo>
                    <a:pt x="506" y="315"/>
                  </a:lnTo>
                  <a:lnTo>
                    <a:pt x="506" y="318"/>
                  </a:lnTo>
                  <a:lnTo>
                    <a:pt x="509" y="318"/>
                  </a:lnTo>
                  <a:lnTo>
                    <a:pt x="509" y="315"/>
                  </a:lnTo>
                  <a:lnTo>
                    <a:pt x="511" y="315"/>
                  </a:lnTo>
                  <a:lnTo>
                    <a:pt x="511" y="315"/>
                  </a:lnTo>
                  <a:lnTo>
                    <a:pt x="511" y="315"/>
                  </a:lnTo>
                  <a:lnTo>
                    <a:pt x="513" y="315"/>
                  </a:lnTo>
                  <a:lnTo>
                    <a:pt x="513" y="315"/>
                  </a:lnTo>
                  <a:lnTo>
                    <a:pt x="513" y="315"/>
                  </a:lnTo>
                  <a:lnTo>
                    <a:pt x="513" y="315"/>
                  </a:lnTo>
                  <a:lnTo>
                    <a:pt x="516" y="315"/>
                  </a:lnTo>
                  <a:lnTo>
                    <a:pt x="516" y="315"/>
                  </a:lnTo>
                  <a:lnTo>
                    <a:pt x="516" y="315"/>
                  </a:lnTo>
                  <a:lnTo>
                    <a:pt x="516" y="315"/>
                  </a:lnTo>
                  <a:lnTo>
                    <a:pt x="516" y="313"/>
                  </a:lnTo>
                  <a:lnTo>
                    <a:pt x="516" y="313"/>
                  </a:lnTo>
                  <a:lnTo>
                    <a:pt x="516" y="313"/>
                  </a:lnTo>
                  <a:lnTo>
                    <a:pt x="516" y="313"/>
                  </a:lnTo>
                  <a:lnTo>
                    <a:pt x="516" y="313"/>
                  </a:lnTo>
                  <a:lnTo>
                    <a:pt x="516" y="310"/>
                  </a:lnTo>
                  <a:lnTo>
                    <a:pt x="518" y="310"/>
                  </a:lnTo>
                  <a:lnTo>
                    <a:pt x="518" y="310"/>
                  </a:lnTo>
                  <a:lnTo>
                    <a:pt x="518" y="310"/>
                  </a:lnTo>
                  <a:lnTo>
                    <a:pt x="518" y="308"/>
                  </a:lnTo>
                  <a:lnTo>
                    <a:pt x="521" y="308"/>
                  </a:lnTo>
                  <a:lnTo>
                    <a:pt x="521" y="306"/>
                  </a:lnTo>
                  <a:lnTo>
                    <a:pt x="521" y="306"/>
                  </a:lnTo>
                  <a:lnTo>
                    <a:pt x="521" y="303"/>
                  </a:lnTo>
                  <a:lnTo>
                    <a:pt x="521" y="303"/>
                  </a:lnTo>
                  <a:lnTo>
                    <a:pt x="521" y="303"/>
                  </a:lnTo>
                  <a:lnTo>
                    <a:pt x="518" y="306"/>
                  </a:lnTo>
                  <a:lnTo>
                    <a:pt x="518" y="306"/>
                  </a:lnTo>
                  <a:lnTo>
                    <a:pt x="518" y="306"/>
                  </a:lnTo>
                  <a:lnTo>
                    <a:pt x="518" y="303"/>
                  </a:lnTo>
                  <a:lnTo>
                    <a:pt x="518" y="303"/>
                  </a:lnTo>
                  <a:lnTo>
                    <a:pt x="518" y="303"/>
                  </a:lnTo>
                  <a:lnTo>
                    <a:pt x="518" y="303"/>
                  </a:lnTo>
                  <a:lnTo>
                    <a:pt x="518" y="301"/>
                  </a:lnTo>
                  <a:lnTo>
                    <a:pt x="518" y="301"/>
                  </a:lnTo>
                  <a:lnTo>
                    <a:pt x="521" y="301"/>
                  </a:lnTo>
                  <a:lnTo>
                    <a:pt x="523" y="299"/>
                  </a:lnTo>
                  <a:lnTo>
                    <a:pt x="523" y="301"/>
                  </a:lnTo>
                  <a:lnTo>
                    <a:pt x="523" y="301"/>
                  </a:lnTo>
                  <a:lnTo>
                    <a:pt x="521" y="303"/>
                  </a:lnTo>
                  <a:lnTo>
                    <a:pt x="521" y="303"/>
                  </a:lnTo>
                  <a:lnTo>
                    <a:pt x="523" y="303"/>
                  </a:lnTo>
                  <a:lnTo>
                    <a:pt x="525" y="301"/>
                  </a:lnTo>
                  <a:lnTo>
                    <a:pt x="525" y="301"/>
                  </a:lnTo>
                  <a:lnTo>
                    <a:pt x="525" y="299"/>
                  </a:lnTo>
                  <a:lnTo>
                    <a:pt x="525" y="299"/>
                  </a:lnTo>
                  <a:lnTo>
                    <a:pt x="525" y="296"/>
                  </a:lnTo>
                  <a:lnTo>
                    <a:pt x="528" y="296"/>
                  </a:lnTo>
                  <a:lnTo>
                    <a:pt x="528" y="296"/>
                  </a:lnTo>
                  <a:lnTo>
                    <a:pt x="528" y="294"/>
                  </a:lnTo>
                  <a:lnTo>
                    <a:pt x="528" y="294"/>
                  </a:lnTo>
                  <a:lnTo>
                    <a:pt x="530" y="291"/>
                  </a:lnTo>
                  <a:lnTo>
                    <a:pt x="530" y="289"/>
                  </a:lnTo>
                  <a:lnTo>
                    <a:pt x="530" y="289"/>
                  </a:lnTo>
                  <a:lnTo>
                    <a:pt x="530" y="289"/>
                  </a:lnTo>
                  <a:lnTo>
                    <a:pt x="530" y="287"/>
                  </a:lnTo>
                  <a:lnTo>
                    <a:pt x="532" y="287"/>
                  </a:lnTo>
                  <a:lnTo>
                    <a:pt x="532" y="284"/>
                  </a:lnTo>
                  <a:lnTo>
                    <a:pt x="535" y="284"/>
                  </a:lnTo>
                  <a:lnTo>
                    <a:pt x="535" y="284"/>
                  </a:lnTo>
                  <a:lnTo>
                    <a:pt x="535" y="284"/>
                  </a:lnTo>
                  <a:lnTo>
                    <a:pt x="535" y="282"/>
                  </a:lnTo>
                  <a:lnTo>
                    <a:pt x="535" y="282"/>
                  </a:lnTo>
                  <a:lnTo>
                    <a:pt x="537" y="280"/>
                  </a:lnTo>
                  <a:lnTo>
                    <a:pt x="537" y="280"/>
                  </a:lnTo>
                  <a:lnTo>
                    <a:pt x="540" y="280"/>
                  </a:lnTo>
                  <a:lnTo>
                    <a:pt x="540" y="277"/>
                  </a:lnTo>
                  <a:lnTo>
                    <a:pt x="542" y="275"/>
                  </a:lnTo>
                  <a:lnTo>
                    <a:pt x="542" y="275"/>
                  </a:lnTo>
                  <a:lnTo>
                    <a:pt x="542" y="275"/>
                  </a:lnTo>
                  <a:lnTo>
                    <a:pt x="547" y="273"/>
                  </a:lnTo>
                  <a:lnTo>
                    <a:pt x="549" y="273"/>
                  </a:lnTo>
                  <a:lnTo>
                    <a:pt x="551" y="270"/>
                  </a:lnTo>
                  <a:lnTo>
                    <a:pt x="554" y="273"/>
                  </a:lnTo>
                  <a:lnTo>
                    <a:pt x="556" y="273"/>
                  </a:lnTo>
                  <a:lnTo>
                    <a:pt x="556" y="270"/>
                  </a:lnTo>
                  <a:lnTo>
                    <a:pt x="556" y="270"/>
                  </a:lnTo>
                  <a:lnTo>
                    <a:pt x="556" y="270"/>
                  </a:lnTo>
                  <a:lnTo>
                    <a:pt x="556" y="270"/>
                  </a:lnTo>
                  <a:lnTo>
                    <a:pt x="558" y="270"/>
                  </a:lnTo>
                  <a:lnTo>
                    <a:pt x="558" y="270"/>
                  </a:lnTo>
                  <a:lnTo>
                    <a:pt x="558" y="270"/>
                  </a:lnTo>
                  <a:lnTo>
                    <a:pt x="558" y="268"/>
                  </a:lnTo>
                  <a:lnTo>
                    <a:pt x="558" y="268"/>
                  </a:lnTo>
                  <a:lnTo>
                    <a:pt x="561" y="268"/>
                  </a:lnTo>
                  <a:lnTo>
                    <a:pt x="558" y="268"/>
                  </a:lnTo>
                  <a:lnTo>
                    <a:pt x="558" y="268"/>
                  </a:lnTo>
                  <a:lnTo>
                    <a:pt x="558" y="268"/>
                  </a:lnTo>
                  <a:lnTo>
                    <a:pt x="554" y="268"/>
                  </a:lnTo>
                  <a:lnTo>
                    <a:pt x="554" y="268"/>
                  </a:lnTo>
                  <a:lnTo>
                    <a:pt x="554" y="265"/>
                  </a:lnTo>
                  <a:lnTo>
                    <a:pt x="556" y="265"/>
                  </a:lnTo>
                  <a:lnTo>
                    <a:pt x="556" y="265"/>
                  </a:lnTo>
                  <a:lnTo>
                    <a:pt x="556" y="265"/>
                  </a:lnTo>
                  <a:lnTo>
                    <a:pt x="556" y="263"/>
                  </a:lnTo>
                  <a:lnTo>
                    <a:pt x="558" y="265"/>
                  </a:lnTo>
                  <a:lnTo>
                    <a:pt x="558" y="265"/>
                  </a:lnTo>
                  <a:lnTo>
                    <a:pt x="558" y="265"/>
                  </a:lnTo>
                  <a:lnTo>
                    <a:pt x="558" y="265"/>
                  </a:lnTo>
                  <a:lnTo>
                    <a:pt x="561" y="265"/>
                  </a:lnTo>
                  <a:lnTo>
                    <a:pt x="561" y="265"/>
                  </a:lnTo>
                  <a:lnTo>
                    <a:pt x="561" y="265"/>
                  </a:lnTo>
                  <a:lnTo>
                    <a:pt x="561" y="265"/>
                  </a:lnTo>
                  <a:lnTo>
                    <a:pt x="561" y="265"/>
                  </a:lnTo>
                  <a:lnTo>
                    <a:pt x="561" y="265"/>
                  </a:lnTo>
                  <a:lnTo>
                    <a:pt x="561" y="265"/>
                  </a:lnTo>
                  <a:lnTo>
                    <a:pt x="561" y="263"/>
                  </a:lnTo>
                  <a:lnTo>
                    <a:pt x="561" y="263"/>
                  </a:lnTo>
                  <a:lnTo>
                    <a:pt x="563" y="261"/>
                  </a:lnTo>
                  <a:lnTo>
                    <a:pt x="563" y="261"/>
                  </a:lnTo>
                  <a:lnTo>
                    <a:pt x="566" y="261"/>
                  </a:lnTo>
                  <a:lnTo>
                    <a:pt x="566" y="258"/>
                  </a:lnTo>
                  <a:lnTo>
                    <a:pt x="568" y="256"/>
                  </a:lnTo>
                  <a:lnTo>
                    <a:pt x="573" y="254"/>
                  </a:lnTo>
                  <a:lnTo>
                    <a:pt x="580" y="251"/>
                  </a:lnTo>
                  <a:lnTo>
                    <a:pt x="577" y="251"/>
                  </a:lnTo>
                  <a:lnTo>
                    <a:pt x="577" y="249"/>
                  </a:lnTo>
                  <a:lnTo>
                    <a:pt x="577" y="249"/>
                  </a:lnTo>
                  <a:lnTo>
                    <a:pt x="580" y="246"/>
                  </a:lnTo>
                  <a:lnTo>
                    <a:pt x="580" y="246"/>
                  </a:lnTo>
                  <a:lnTo>
                    <a:pt x="580" y="244"/>
                  </a:lnTo>
                  <a:lnTo>
                    <a:pt x="580" y="244"/>
                  </a:lnTo>
                  <a:lnTo>
                    <a:pt x="580" y="244"/>
                  </a:lnTo>
                  <a:lnTo>
                    <a:pt x="580" y="244"/>
                  </a:lnTo>
                  <a:lnTo>
                    <a:pt x="580" y="244"/>
                  </a:lnTo>
                  <a:lnTo>
                    <a:pt x="580" y="244"/>
                  </a:lnTo>
                  <a:lnTo>
                    <a:pt x="580" y="244"/>
                  </a:lnTo>
                  <a:lnTo>
                    <a:pt x="580" y="242"/>
                  </a:lnTo>
                  <a:lnTo>
                    <a:pt x="580" y="242"/>
                  </a:lnTo>
                  <a:lnTo>
                    <a:pt x="580" y="242"/>
                  </a:lnTo>
                  <a:lnTo>
                    <a:pt x="580" y="239"/>
                  </a:lnTo>
                  <a:lnTo>
                    <a:pt x="580" y="239"/>
                  </a:lnTo>
                  <a:lnTo>
                    <a:pt x="582" y="239"/>
                  </a:lnTo>
                  <a:lnTo>
                    <a:pt x="582" y="237"/>
                  </a:lnTo>
                  <a:lnTo>
                    <a:pt x="582" y="237"/>
                  </a:lnTo>
                  <a:lnTo>
                    <a:pt x="580" y="237"/>
                  </a:lnTo>
                  <a:lnTo>
                    <a:pt x="580" y="237"/>
                  </a:lnTo>
                  <a:lnTo>
                    <a:pt x="580" y="235"/>
                  </a:lnTo>
                  <a:lnTo>
                    <a:pt x="580" y="235"/>
                  </a:lnTo>
                  <a:lnTo>
                    <a:pt x="580" y="232"/>
                  </a:lnTo>
                  <a:lnTo>
                    <a:pt x="580" y="232"/>
                  </a:lnTo>
                  <a:lnTo>
                    <a:pt x="580" y="230"/>
                  </a:lnTo>
                  <a:lnTo>
                    <a:pt x="582" y="230"/>
                  </a:lnTo>
                  <a:lnTo>
                    <a:pt x="582" y="228"/>
                  </a:lnTo>
                  <a:lnTo>
                    <a:pt x="587" y="223"/>
                  </a:lnTo>
                  <a:lnTo>
                    <a:pt x="589" y="220"/>
                  </a:lnTo>
                  <a:lnTo>
                    <a:pt x="592" y="218"/>
                  </a:lnTo>
                  <a:lnTo>
                    <a:pt x="592" y="218"/>
                  </a:lnTo>
                  <a:lnTo>
                    <a:pt x="594" y="216"/>
                  </a:lnTo>
                  <a:lnTo>
                    <a:pt x="594" y="216"/>
                  </a:lnTo>
                  <a:lnTo>
                    <a:pt x="594" y="213"/>
                  </a:lnTo>
                  <a:lnTo>
                    <a:pt x="596" y="211"/>
                  </a:lnTo>
                  <a:lnTo>
                    <a:pt x="596" y="209"/>
                  </a:lnTo>
                  <a:lnTo>
                    <a:pt x="596" y="209"/>
                  </a:lnTo>
                  <a:lnTo>
                    <a:pt x="596" y="209"/>
                  </a:lnTo>
                  <a:lnTo>
                    <a:pt x="599" y="206"/>
                  </a:lnTo>
                  <a:lnTo>
                    <a:pt x="599" y="206"/>
                  </a:lnTo>
                  <a:lnTo>
                    <a:pt x="601" y="204"/>
                  </a:lnTo>
                  <a:lnTo>
                    <a:pt x="599" y="204"/>
                  </a:lnTo>
                  <a:lnTo>
                    <a:pt x="601" y="201"/>
                  </a:lnTo>
                  <a:lnTo>
                    <a:pt x="601" y="199"/>
                  </a:lnTo>
                  <a:lnTo>
                    <a:pt x="601" y="197"/>
                  </a:lnTo>
                  <a:lnTo>
                    <a:pt x="603" y="197"/>
                  </a:lnTo>
                  <a:lnTo>
                    <a:pt x="606" y="194"/>
                  </a:lnTo>
                  <a:lnTo>
                    <a:pt x="606" y="194"/>
                  </a:lnTo>
                  <a:lnTo>
                    <a:pt x="606" y="194"/>
                  </a:lnTo>
                  <a:lnTo>
                    <a:pt x="606" y="192"/>
                  </a:lnTo>
                  <a:lnTo>
                    <a:pt x="606" y="192"/>
                  </a:lnTo>
                  <a:lnTo>
                    <a:pt x="606" y="190"/>
                  </a:lnTo>
                  <a:lnTo>
                    <a:pt x="606" y="187"/>
                  </a:lnTo>
                  <a:lnTo>
                    <a:pt x="608" y="185"/>
                  </a:lnTo>
                  <a:lnTo>
                    <a:pt x="608" y="183"/>
                  </a:lnTo>
                  <a:lnTo>
                    <a:pt x="608" y="180"/>
                  </a:lnTo>
                  <a:lnTo>
                    <a:pt x="611" y="178"/>
                  </a:lnTo>
                  <a:lnTo>
                    <a:pt x="611" y="175"/>
                  </a:lnTo>
                  <a:lnTo>
                    <a:pt x="613" y="173"/>
                  </a:lnTo>
                  <a:lnTo>
                    <a:pt x="613" y="173"/>
                  </a:lnTo>
                  <a:lnTo>
                    <a:pt x="615" y="171"/>
                  </a:lnTo>
                  <a:lnTo>
                    <a:pt x="615" y="171"/>
                  </a:lnTo>
                  <a:lnTo>
                    <a:pt x="615" y="171"/>
                  </a:lnTo>
                  <a:lnTo>
                    <a:pt x="615" y="171"/>
                  </a:lnTo>
                  <a:lnTo>
                    <a:pt x="613" y="168"/>
                  </a:lnTo>
                  <a:lnTo>
                    <a:pt x="615" y="166"/>
                  </a:lnTo>
                  <a:lnTo>
                    <a:pt x="615" y="164"/>
                  </a:lnTo>
                  <a:lnTo>
                    <a:pt x="618" y="164"/>
                  </a:lnTo>
                  <a:lnTo>
                    <a:pt x="618" y="164"/>
                  </a:lnTo>
                  <a:lnTo>
                    <a:pt x="618" y="164"/>
                  </a:lnTo>
                  <a:lnTo>
                    <a:pt x="618" y="161"/>
                  </a:lnTo>
                  <a:lnTo>
                    <a:pt x="618" y="161"/>
                  </a:lnTo>
                  <a:lnTo>
                    <a:pt x="618" y="161"/>
                  </a:lnTo>
                  <a:lnTo>
                    <a:pt x="618" y="159"/>
                  </a:lnTo>
                  <a:lnTo>
                    <a:pt x="618" y="161"/>
                  </a:lnTo>
                  <a:lnTo>
                    <a:pt x="615" y="161"/>
                  </a:lnTo>
                  <a:lnTo>
                    <a:pt x="615" y="161"/>
                  </a:lnTo>
                  <a:lnTo>
                    <a:pt x="615" y="161"/>
                  </a:lnTo>
                  <a:lnTo>
                    <a:pt x="615" y="159"/>
                  </a:lnTo>
                  <a:lnTo>
                    <a:pt x="615" y="159"/>
                  </a:lnTo>
                  <a:lnTo>
                    <a:pt x="613" y="157"/>
                  </a:lnTo>
                  <a:lnTo>
                    <a:pt x="613" y="152"/>
                  </a:lnTo>
                  <a:lnTo>
                    <a:pt x="613" y="152"/>
                  </a:lnTo>
                  <a:lnTo>
                    <a:pt x="615" y="147"/>
                  </a:lnTo>
                  <a:lnTo>
                    <a:pt x="615" y="147"/>
                  </a:lnTo>
                  <a:lnTo>
                    <a:pt x="615" y="145"/>
                  </a:lnTo>
                  <a:lnTo>
                    <a:pt x="615" y="142"/>
                  </a:lnTo>
                  <a:lnTo>
                    <a:pt x="618" y="138"/>
                  </a:lnTo>
                  <a:lnTo>
                    <a:pt x="618" y="135"/>
                  </a:lnTo>
                  <a:lnTo>
                    <a:pt x="620" y="135"/>
                  </a:lnTo>
                  <a:lnTo>
                    <a:pt x="620" y="133"/>
                  </a:lnTo>
                  <a:lnTo>
                    <a:pt x="620" y="130"/>
                  </a:lnTo>
                  <a:lnTo>
                    <a:pt x="625" y="128"/>
                  </a:lnTo>
                  <a:lnTo>
                    <a:pt x="625" y="126"/>
                  </a:lnTo>
                  <a:lnTo>
                    <a:pt x="625" y="123"/>
                  </a:lnTo>
                  <a:lnTo>
                    <a:pt x="627" y="119"/>
                  </a:lnTo>
                  <a:lnTo>
                    <a:pt x="629" y="116"/>
                  </a:lnTo>
                  <a:lnTo>
                    <a:pt x="629" y="112"/>
                  </a:lnTo>
                  <a:lnTo>
                    <a:pt x="629" y="112"/>
                  </a:lnTo>
                  <a:lnTo>
                    <a:pt x="629" y="112"/>
                  </a:lnTo>
                  <a:lnTo>
                    <a:pt x="629" y="109"/>
                  </a:lnTo>
                  <a:lnTo>
                    <a:pt x="629" y="109"/>
                  </a:lnTo>
                  <a:lnTo>
                    <a:pt x="629" y="109"/>
                  </a:lnTo>
                  <a:lnTo>
                    <a:pt x="629" y="107"/>
                  </a:lnTo>
                  <a:lnTo>
                    <a:pt x="632" y="104"/>
                  </a:lnTo>
                  <a:lnTo>
                    <a:pt x="634" y="104"/>
                  </a:lnTo>
                  <a:lnTo>
                    <a:pt x="634" y="102"/>
                  </a:lnTo>
                  <a:lnTo>
                    <a:pt x="634" y="100"/>
                  </a:lnTo>
                  <a:lnTo>
                    <a:pt x="634" y="100"/>
                  </a:lnTo>
                  <a:lnTo>
                    <a:pt x="634" y="100"/>
                  </a:lnTo>
                  <a:lnTo>
                    <a:pt x="634" y="97"/>
                  </a:lnTo>
                  <a:lnTo>
                    <a:pt x="634" y="95"/>
                  </a:lnTo>
                  <a:lnTo>
                    <a:pt x="634" y="95"/>
                  </a:lnTo>
                  <a:lnTo>
                    <a:pt x="634" y="95"/>
                  </a:lnTo>
                  <a:lnTo>
                    <a:pt x="637" y="93"/>
                  </a:lnTo>
                  <a:lnTo>
                    <a:pt x="637" y="90"/>
                  </a:lnTo>
                  <a:lnTo>
                    <a:pt x="637" y="90"/>
                  </a:lnTo>
                  <a:lnTo>
                    <a:pt x="637" y="88"/>
                  </a:lnTo>
                  <a:lnTo>
                    <a:pt x="637" y="88"/>
                  </a:lnTo>
                  <a:lnTo>
                    <a:pt x="637" y="88"/>
                  </a:lnTo>
                  <a:lnTo>
                    <a:pt x="639" y="85"/>
                  </a:lnTo>
                  <a:lnTo>
                    <a:pt x="639" y="85"/>
                  </a:lnTo>
                  <a:lnTo>
                    <a:pt x="639" y="85"/>
                  </a:lnTo>
                  <a:lnTo>
                    <a:pt x="639" y="85"/>
                  </a:lnTo>
                  <a:lnTo>
                    <a:pt x="639" y="85"/>
                  </a:lnTo>
                  <a:lnTo>
                    <a:pt x="639" y="83"/>
                  </a:lnTo>
                  <a:lnTo>
                    <a:pt x="639" y="83"/>
                  </a:lnTo>
                  <a:lnTo>
                    <a:pt x="639" y="81"/>
                  </a:lnTo>
                  <a:lnTo>
                    <a:pt x="641" y="78"/>
                  </a:lnTo>
                  <a:lnTo>
                    <a:pt x="641" y="78"/>
                  </a:lnTo>
                  <a:lnTo>
                    <a:pt x="641" y="76"/>
                  </a:lnTo>
                  <a:lnTo>
                    <a:pt x="641" y="76"/>
                  </a:lnTo>
                  <a:lnTo>
                    <a:pt x="641" y="74"/>
                  </a:lnTo>
                  <a:lnTo>
                    <a:pt x="641" y="74"/>
                  </a:lnTo>
                  <a:lnTo>
                    <a:pt x="641" y="74"/>
                  </a:lnTo>
                  <a:lnTo>
                    <a:pt x="641" y="71"/>
                  </a:lnTo>
                  <a:lnTo>
                    <a:pt x="641" y="71"/>
                  </a:lnTo>
                  <a:lnTo>
                    <a:pt x="641" y="69"/>
                  </a:lnTo>
                  <a:lnTo>
                    <a:pt x="641" y="67"/>
                  </a:lnTo>
                  <a:lnTo>
                    <a:pt x="644" y="64"/>
                  </a:lnTo>
                  <a:lnTo>
                    <a:pt x="646" y="59"/>
                  </a:lnTo>
                  <a:lnTo>
                    <a:pt x="646" y="59"/>
                  </a:lnTo>
                  <a:lnTo>
                    <a:pt x="646" y="59"/>
                  </a:lnTo>
                  <a:lnTo>
                    <a:pt x="646" y="59"/>
                  </a:lnTo>
                  <a:lnTo>
                    <a:pt x="646" y="59"/>
                  </a:lnTo>
                  <a:lnTo>
                    <a:pt x="646" y="57"/>
                  </a:lnTo>
                  <a:lnTo>
                    <a:pt x="646" y="55"/>
                  </a:lnTo>
                  <a:lnTo>
                    <a:pt x="646" y="55"/>
                  </a:lnTo>
                  <a:lnTo>
                    <a:pt x="648" y="55"/>
                  </a:lnTo>
                  <a:lnTo>
                    <a:pt x="648" y="52"/>
                  </a:lnTo>
                  <a:lnTo>
                    <a:pt x="648" y="50"/>
                  </a:lnTo>
                  <a:lnTo>
                    <a:pt x="653" y="48"/>
                  </a:lnTo>
                  <a:lnTo>
                    <a:pt x="656" y="43"/>
                  </a:lnTo>
                  <a:lnTo>
                    <a:pt x="658" y="43"/>
                  </a:lnTo>
                  <a:lnTo>
                    <a:pt x="658" y="40"/>
                  </a:lnTo>
                  <a:lnTo>
                    <a:pt x="658" y="38"/>
                  </a:lnTo>
                  <a:lnTo>
                    <a:pt x="658" y="36"/>
                  </a:lnTo>
                  <a:lnTo>
                    <a:pt x="658" y="33"/>
                  </a:lnTo>
                  <a:lnTo>
                    <a:pt x="658" y="33"/>
                  </a:lnTo>
                  <a:lnTo>
                    <a:pt x="658" y="33"/>
                  </a:lnTo>
                  <a:lnTo>
                    <a:pt x="658" y="31"/>
                  </a:lnTo>
                  <a:lnTo>
                    <a:pt x="658" y="31"/>
                  </a:lnTo>
                  <a:lnTo>
                    <a:pt x="660" y="31"/>
                  </a:lnTo>
                  <a:lnTo>
                    <a:pt x="660" y="31"/>
                  </a:lnTo>
                  <a:lnTo>
                    <a:pt x="660" y="29"/>
                  </a:lnTo>
                  <a:lnTo>
                    <a:pt x="658" y="26"/>
                  </a:lnTo>
                  <a:lnTo>
                    <a:pt x="658" y="26"/>
                  </a:lnTo>
                  <a:lnTo>
                    <a:pt x="658" y="22"/>
                  </a:lnTo>
                  <a:lnTo>
                    <a:pt x="658" y="19"/>
                  </a:lnTo>
                  <a:lnTo>
                    <a:pt x="660" y="10"/>
                  </a:lnTo>
                  <a:close/>
                  <a:moveTo>
                    <a:pt x="402" y="422"/>
                  </a:moveTo>
                  <a:lnTo>
                    <a:pt x="402" y="422"/>
                  </a:lnTo>
                  <a:lnTo>
                    <a:pt x="402" y="422"/>
                  </a:lnTo>
                  <a:lnTo>
                    <a:pt x="400" y="424"/>
                  </a:lnTo>
                  <a:lnTo>
                    <a:pt x="400" y="424"/>
                  </a:lnTo>
                  <a:lnTo>
                    <a:pt x="400" y="424"/>
                  </a:lnTo>
                  <a:lnTo>
                    <a:pt x="395" y="422"/>
                  </a:lnTo>
                  <a:lnTo>
                    <a:pt x="395" y="422"/>
                  </a:lnTo>
                  <a:lnTo>
                    <a:pt x="395" y="422"/>
                  </a:lnTo>
                  <a:lnTo>
                    <a:pt x="395" y="424"/>
                  </a:lnTo>
                  <a:lnTo>
                    <a:pt x="395" y="424"/>
                  </a:lnTo>
                  <a:lnTo>
                    <a:pt x="395" y="424"/>
                  </a:lnTo>
                  <a:lnTo>
                    <a:pt x="393" y="424"/>
                  </a:lnTo>
                  <a:lnTo>
                    <a:pt x="393" y="424"/>
                  </a:lnTo>
                  <a:lnTo>
                    <a:pt x="393" y="424"/>
                  </a:lnTo>
                  <a:lnTo>
                    <a:pt x="393" y="424"/>
                  </a:lnTo>
                  <a:lnTo>
                    <a:pt x="393" y="424"/>
                  </a:lnTo>
                  <a:lnTo>
                    <a:pt x="393" y="424"/>
                  </a:lnTo>
                  <a:lnTo>
                    <a:pt x="390" y="424"/>
                  </a:lnTo>
                  <a:lnTo>
                    <a:pt x="390" y="424"/>
                  </a:lnTo>
                  <a:lnTo>
                    <a:pt x="390" y="426"/>
                  </a:lnTo>
                  <a:lnTo>
                    <a:pt x="390" y="426"/>
                  </a:lnTo>
                  <a:lnTo>
                    <a:pt x="390" y="426"/>
                  </a:lnTo>
                  <a:lnTo>
                    <a:pt x="390" y="426"/>
                  </a:lnTo>
                  <a:lnTo>
                    <a:pt x="388" y="426"/>
                  </a:lnTo>
                  <a:lnTo>
                    <a:pt x="388" y="426"/>
                  </a:lnTo>
                  <a:lnTo>
                    <a:pt x="388" y="429"/>
                  </a:lnTo>
                  <a:lnTo>
                    <a:pt x="388" y="429"/>
                  </a:lnTo>
                  <a:lnTo>
                    <a:pt x="388" y="429"/>
                  </a:lnTo>
                  <a:lnTo>
                    <a:pt x="388" y="429"/>
                  </a:lnTo>
                  <a:lnTo>
                    <a:pt x="388" y="429"/>
                  </a:lnTo>
                  <a:lnTo>
                    <a:pt x="388" y="429"/>
                  </a:lnTo>
                  <a:lnTo>
                    <a:pt x="388" y="431"/>
                  </a:lnTo>
                  <a:lnTo>
                    <a:pt x="388" y="431"/>
                  </a:lnTo>
                  <a:lnTo>
                    <a:pt x="388" y="431"/>
                  </a:lnTo>
                  <a:lnTo>
                    <a:pt x="388" y="431"/>
                  </a:lnTo>
                  <a:lnTo>
                    <a:pt x="388" y="431"/>
                  </a:lnTo>
                  <a:lnTo>
                    <a:pt x="388" y="434"/>
                  </a:lnTo>
                  <a:lnTo>
                    <a:pt x="388" y="434"/>
                  </a:lnTo>
                  <a:lnTo>
                    <a:pt x="388" y="436"/>
                  </a:lnTo>
                  <a:lnTo>
                    <a:pt x="388" y="436"/>
                  </a:lnTo>
                  <a:lnTo>
                    <a:pt x="388" y="436"/>
                  </a:lnTo>
                  <a:lnTo>
                    <a:pt x="388" y="436"/>
                  </a:lnTo>
                  <a:lnTo>
                    <a:pt x="386" y="436"/>
                  </a:lnTo>
                  <a:lnTo>
                    <a:pt x="386" y="438"/>
                  </a:lnTo>
                  <a:lnTo>
                    <a:pt x="386" y="438"/>
                  </a:lnTo>
                  <a:lnTo>
                    <a:pt x="386" y="438"/>
                  </a:lnTo>
                  <a:lnTo>
                    <a:pt x="386" y="443"/>
                  </a:lnTo>
                  <a:lnTo>
                    <a:pt x="386" y="445"/>
                  </a:lnTo>
                  <a:lnTo>
                    <a:pt x="386" y="445"/>
                  </a:lnTo>
                  <a:lnTo>
                    <a:pt x="383" y="448"/>
                  </a:lnTo>
                  <a:lnTo>
                    <a:pt x="383" y="448"/>
                  </a:lnTo>
                  <a:lnTo>
                    <a:pt x="383" y="448"/>
                  </a:lnTo>
                  <a:lnTo>
                    <a:pt x="383" y="450"/>
                  </a:lnTo>
                  <a:lnTo>
                    <a:pt x="383" y="450"/>
                  </a:lnTo>
                  <a:lnTo>
                    <a:pt x="383" y="452"/>
                  </a:lnTo>
                  <a:lnTo>
                    <a:pt x="383" y="452"/>
                  </a:lnTo>
                  <a:lnTo>
                    <a:pt x="383" y="452"/>
                  </a:lnTo>
                  <a:lnTo>
                    <a:pt x="383" y="452"/>
                  </a:lnTo>
                  <a:lnTo>
                    <a:pt x="383" y="452"/>
                  </a:lnTo>
                  <a:lnTo>
                    <a:pt x="383" y="452"/>
                  </a:lnTo>
                  <a:lnTo>
                    <a:pt x="383" y="455"/>
                  </a:lnTo>
                  <a:lnTo>
                    <a:pt x="381" y="455"/>
                  </a:lnTo>
                  <a:lnTo>
                    <a:pt x="381" y="455"/>
                  </a:lnTo>
                  <a:lnTo>
                    <a:pt x="381" y="455"/>
                  </a:lnTo>
                  <a:lnTo>
                    <a:pt x="381" y="455"/>
                  </a:lnTo>
                  <a:lnTo>
                    <a:pt x="381" y="455"/>
                  </a:lnTo>
                  <a:lnTo>
                    <a:pt x="381" y="457"/>
                  </a:lnTo>
                  <a:lnTo>
                    <a:pt x="381" y="457"/>
                  </a:lnTo>
                  <a:lnTo>
                    <a:pt x="381" y="457"/>
                  </a:lnTo>
                  <a:lnTo>
                    <a:pt x="381" y="457"/>
                  </a:lnTo>
                  <a:lnTo>
                    <a:pt x="379" y="457"/>
                  </a:lnTo>
                  <a:lnTo>
                    <a:pt x="379" y="455"/>
                  </a:lnTo>
                  <a:lnTo>
                    <a:pt x="376" y="455"/>
                  </a:lnTo>
                  <a:lnTo>
                    <a:pt x="376" y="455"/>
                  </a:lnTo>
                  <a:lnTo>
                    <a:pt x="376" y="455"/>
                  </a:lnTo>
                  <a:lnTo>
                    <a:pt x="374" y="455"/>
                  </a:lnTo>
                  <a:lnTo>
                    <a:pt x="374" y="452"/>
                  </a:lnTo>
                  <a:lnTo>
                    <a:pt x="374" y="452"/>
                  </a:lnTo>
                  <a:lnTo>
                    <a:pt x="374" y="450"/>
                  </a:lnTo>
                  <a:lnTo>
                    <a:pt x="374" y="448"/>
                  </a:lnTo>
                  <a:lnTo>
                    <a:pt x="374" y="445"/>
                  </a:lnTo>
                  <a:lnTo>
                    <a:pt x="374" y="445"/>
                  </a:lnTo>
                  <a:lnTo>
                    <a:pt x="374" y="445"/>
                  </a:lnTo>
                  <a:lnTo>
                    <a:pt x="374" y="445"/>
                  </a:lnTo>
                  <a:lnTo>
                    <a:pt x="374" y="445"/>
                  </a:lnTo>
                  <a:lnTo>
                    <a:pt x="374" y="445"/>
                  </a:lnTo>
                  <a:lnTo>
                    <a:pt x="374" y="445"/>
                  </a:lnTo>
                  <a:lnTo>
                    <a:pt x="371" y="445"/>
                  </a:lnTo>
                  <a:lnTo>
                    <a:pt x="371" y="445"/>
                  </a:lnTo>
                  <a:lnTo>
                    <a:pt x="371" y="445"/>
                  </a:lnTo>
                  <a:lnTo>
                    <a:pt x="371" y="445"/>
                  </a:lnTo>
                  <a:lnTo>
                    <a:pt x="371" y="445"/>
                  </a:lnTo>
                  <a:lnTo>
                    <a:pt x="371" y="445"/>
                  </a:lnTo>
                  <a:lnTo>
                    <a:pt x="369" y="445"/>
                  </a:lnTo>
                  <a:lnTo>
                    <a:pt x="369" y="443"/>
                  </a:lnTo>
                  <a:lnTo>
                    <a:pt x="369" y="443"/>
                  </a:lnTo>
                  <a:lnTo>
                    <a:pt x="369" y="443"/>
                  </a:lnTo>
                  <a:lnTo>
                    <a:pt x="369" y="443"/>
                  </a:lnTo>
                  <a:lnTo>
                    <a:pt x="369" y="443"/>
                  </a:lnTo>
                  <a:lnTo>
                    <a:pt x="369" y="443"/>
                  </a:lnTo>
                  <a:lnTo>
                    <a:pt x="369" y="441"/>
                  </a:lnTo>
                  <a:lnTo>
                    <a:pt x="369" y="441"/>
                  </a:lnTo>
                  <a:lnTo>
                    <a:pt x="369" y="441"/>
                  </a:lnTo>
                  <a:lnTo>
                    <a:pt x="369" y="441"/>
                  </a:lnTo>
                  <a:lnTo>
                    <a:pt x="369" y="438"/>
                  </a:lnTo>
                  <a:lnTo>
                    <a:pt x="369" y="436"/>
                  </a:lnTo>
                  <a:lnTo>
                    <a:pt x="369" y="436"/>
                  </a:lnTo>
                  <a:lnTo>
                    <a:pt x="369" y="434"/>
                  </a:lnTo>
                  <a:lnTo>
                    <a:pt x="369" y="431"/>
                  </a:lnTo>
                  <a:lnTo>
                    <a:pt x="369" y="431"/>
                  </a:lnTo>
                  <a:lnTo>
                    <a:pt x="371" y="429"/>
                  </a:lnTo>
                  <a:lnTo>
                    <a:pt x="371" y="426"/>
                  </a:lnTo>
                  <a:lnTo>
                    <a:pt x="371" y="426"/>
                  </a:lnTo>
                  <a:lnTo>
                    <a:pt x="374" y="424"/>
                  </a:lnTo>
                  <a:lnTo>
                    <a:pt x="374" y="424"/>
                  </a:lnTo>
                  <a:lnTo>
                    <a:pt x="374" y="424"/>
                  </a:lnTo>
                  <a:lnTo>
                    <a:pt x="374" y="424"/>
                  </a:lnTo>
                  <a:lnTo>
                    <a:pt x="374" y="424"/>
                  </a:lnTo>
                  <a:lnTo>
                    <a:pt x="374" y="422"/>
                  </a:lnTo>
                  <a:lnTo>
                    <a:pt x="374" y="422"/>
                  </a:lnTo>
                  <a:lnTo>
                    <a:pt x="374" y="422"/>
                  </a:lnTo>
                  <a:lnTo>
                    <a:pt x="374" y="422"/>
                  </a:lnTo>
                  <a:lnTo>
                    <a:pt x="374" y="422"/>
                  </a:lnTo>
                  <a:lnTo>
                    <a:pt x="374" y="419"/>
                  </a:lnTo>
                  <a:lnTo>
                    <a:pt x="381" y="417"/>
                  </a:lnTo>
                  <a:lnTo>
                    <a:pt x="388" y="410"/>
                  </a:lnTo>
                  <a:lnTo>
                    <a:pt x="390" y="410"/>
                  </a:lnTo>
                  <a:lnTo>
                    <a:pt x="393" y="412"/>
                  </a:lnTo>
                  <a:lnTo>
                    <a:pt x="393" y="412"/>
                  </a:lnTo>
                  <a:lnTo>
                    <a:pt x="393" y="412"/>
                  </a:lnTo>
                  <a:lnTo>
                    <a:pt x="393" y="412"/>
                  </a:lnTo>
                  <a:lnTo>
                    <a:pt x="393" y="412"/>
                  </a:lnTo>
                  <a:lnTo>
                    <a:pt x="393" y="415"/>
                  </a:lnTo>
                  <a:lnTo>
                    <a:pt x="393" y="415"/>
                  </a:lnTo>
                  <a:lnTo>
                    <a:pt x="393" y="415"/>
                  </a:lnTo>
                  <a:lnTo>
                    <a:pt x="393" y="415"/>
                  </a:lnTo>
                  <a:lnTo>
                    <a:pt x="393" y="415"/>
                  </a:lnTo>
                  <a:lnTo>
                    <a:pt x="393" y="415"/>
                  </a:lnTo>
                  <a:lnTo>
                    <a:pt x="395" y="415"/>
                  </a:lnTo>
                  <a:lnTo>
                    <a:pt x="395" y="415"/>
                  </a:lnTo>
                  <a:lnTo>
                    <a:pt x="395" y="415"/>
                  </a:lnTo>
                  <a:lnTo>
                    <a:pt x="395" y="415"/>
                  </a:lnTo>
                  <a:lnTo>
                    <a:pt x="395" y="417"/>
                  </a:lnTo>
                  <a:lnTo>
                    <a:pt x="395" y="417"/>
                  </a:lnTo>
                  <a:lnTo>
                    <a:pt x="395" y="417"/>
                  </a:lnTo>
                  <a:lnTo>
                    <a:pt x="395" y="417"/>
                  </a:lnTo>
                  <a:lnTo>
                    <a:pt x="395" y="417"/>
                  </a:lnTo>
                  <a:lnTo>
                    <a:pt x="395" y="417"/>
                  </a:lnTo>
                  <a:lnTo>
                    <a:pt x="398" y="419"/>
                  </a:lnTo>
                  <a:lnTo>
                    <a:pt x="398" y="419"/>
                  </a:lnTo>
                  <a:lnTo>
                    <a:pt x="400" y="419"/>
                  </a:lnTo>
                  <a:lnTo>
                    <a:pt x="400" y="419"/>
                  </a:lnTo>
                  <a:lnTo>
                    <a:pt x="402" y="422"/>
                  </a:lnTo>
                  <a:lnTo>
                    <a:pt x="402" y="422"/>
                  </a:lnTo>
                  <a:lnTo>
                    <a:pt x="402" y="422"/>
                  </a:lnTo>
                  <a:lnTo>
                    <a:pt x="402" y="42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0">
              <a:extLst>
                <a:ext uri="{FF2B5EF4-FFF2-40B4-BE49-F238E27FC236}">
                  <a16:creationId xmlns:a16="http://schemas.microsoft.com/office/drawing/2014/main" id="{5C85FCDA-FBCA-412E-9AB4-E111A8FC6776}"/>
                </a:ext>
              </a:extLst>
            </p:cNvPr>
            <p:cNvSpPr>
              <a:spLocks/>
            </p:cNvSpPr>
            <p:nvPr/>
          </p:nvSpPr>
          <p:spPr bwMode="auto">
            <a:xfrm>
              <a:off x="8982720" y="5587197"/>
              <a:ext cx="49681" cy="70758"/>
            </a:xfrm>
            <a:custGeom>
              <a:avLst/>
              <a:gdLst>
                <a:gd name="T0" fmla="*/ 31 w 33"/>
                <a:gd name="T1" fmla="*/ 9 h 47"/>
                <a:gd name="T2" fmla="*/ 29 w 33"/>
                <a:gd name="T3" fmla="*/ 9 h 47"/>
                <a:gd name="T4" fmla="*/ 26 w 33"/>
                <a:gd name="T5" fmla="*/ 7 h 47"/>
                <a:gd name="T6" fmla="*/ 26 w 33"/>
                <a:gd name="T7" fmla="*/ 7 h 47"/>
                <a:gd name="T8" fmla="*/ 26 w 33"/>
                <a:gd name="T9" fmla="*/ 5 h 47"/>
                <a:gd name="T10" fmla="*/ 24 w 33"/>
                <a:gd name="T11" fmla="*/ 5 h 47"/>
                <a:gd name="T12" fmla="*/ 24 w 33"/>
                <a:gd name="T13" fmla="*/ 5 h 47"/>
                <a:gd name="T14" fmla="*/ 24 w 33"/>
                <a:gd name="T15" fmla="*/ 2 h 47"/>
                <a:gd name="T16" fmla="*/ 24 w 33"/>
                <a:gd name="T17" fmla="*/ 2 h 47"/>
                <a:gd name="T18" fmla="*/ 12 w 33"/>
                <a:gd name="T19" fmla="*/ 7 h 47"/>
                <a:gd name="T20" fmla="*/ 5 w 33"/>
                <a:gd name="T21" fmla="*/ 12 h 47"/>
                <a:gd name="T22" fmla="*/ 5 w 33"/>
                <a:gd name="T23" fmla="*/ 12 h 47"/>
                <a:gd name="T24" fmla="*/ 5 w 33"/>
                <a:gd name="T25" fmla="*/ 14 h 47"/>
                <a:gd name="T26" fmla="*/ 2 w 33"/>
                <a:gd name="T27" fmla="*/ 16 h 47"/>
                <a:gd name="T28" fmla="*/ 0 w 33"/>
                <a:gd name="T29" fmla="*/ 21 h 47"/>
                <a:gd name="T30" fmla="*/ 0 w 33"/>
                <a:gd name="T31" fmla="*/ 26 h 47"/>
                <a:gd name="T32" fmla="*/ 0 w 33"/>
                <a:gd name="T33" fmla="*/ 31 h 47"/>
                <a:gd name="T34" fmla="*/ 0 w 33"/>
                <a:gd name="T35" fmla="*/ 31 h 47"/>
                <a:gd name="T36" fmla="*/ 0 w 33"/>
                <a:gd name="T37" fmla="*/ 33 h 47"/>
                <a:gd name="T38" fmla="*/ 0 w 33"/>
                <a:gd name="T39" fmla="*/ 33 h 47"/>
                <a:gd name="T40" fmla="*/ 2 w 33"/>
                <a:gd name="T41" fmla="*/ 35 h 47"/>
                <a:gd name="T42" fmla="*/ 2 w 33"/>
                <a:gd name="T43" fmla="*/ 35 h 47"/>
                <a:gd name="T44" fmla="*/ 5 w 33"/>
                <a:gd name="T45" fmla="*/ 35 h 47"/>
                <a:gd name="T46" fmla="*/ 5 w 33"/>
                <a:gd name="T47" fmla="*/ 35 h 47"/>
                <a:gd name="T48" fmla="*/ 5 w 33"/>
                <a:gd name="T49" fmla="*/ 38 h 47"/>
                <a:gd name="T50" fmla="*/ 5 w 33"/>
                <a:gd name="T51" fmla="*/ 42 h 47"/>
                <a:gd name="T52" fmla="*/ 7 w 33"/>
                <a:gd name="T53" fmla="*/ 45 h 47"/>
                <a:gd name="T54" fmla="*/ 10 w 33"/>
                <a:gd name="T55" fmla="*/ 47 h 47"/>
                <a:gd name="T56" fmla="*/ 12 w 33"/>
                <a:gd name="T57" fmla="*/ 47 h 47"/>
                <a:gd name="T58" fmla="*/ 12 w 33"/>
                <a:gd name="T59" fmla="*/ 45 h 47"/>
                <a:gd name="T60" fmla="*/ 12 w 33"/>
                <a:gd name="T61" fmla="*/ 45 h 47"/>
                <a:gd name="T62" fmla="*/ 14 w 33"/>
                <a:gd name="T63" fmla="*/ 42 h 47"/>
                <a:gd name="T64" fmla="*/ 14 w 33"/>
                <a:gd name="T65" fmla="*/ 42 h 47"/>
                <a:gd name="T66" fmla="*/ 14 w 33"/>
                <a:gd name="T67" fmla="*/ 40 h 47"/>
                <a:gd name="T68" fmla="*/ 14 w 33"/>
                <a:gd name="T69" fmla="*/ 38 h 47"/>
                <a:gd name="T70" fmla="*/ 17 w 33"/>
                <a:gd name="T71" fmla="*/ 33 h 47"/>
                <a:gd name="T72" fmla="*/ 17 w 33"/>
                <a:gd name="T73" fmla="*/ 28 h 47"/>
                <a:gd name="T74" fmla="*/ 19 w 33"/>
                <a:gd name="T75" fmla="*/ 26 h 47"/>
                <a:gd name="T76" fmla="*/ 19 w 33"/>
                <a:gd name="T77" fmla="*/ 24 h 47"/>
                <a:gd name="T78" fmla="*/ 19 w 33"/>
                <a:gd name="T79" fmla="*/ 21 h 47"/>
                <a:gd name="T80" fmla="*/ 19 w 33"/>
                <a:gd name="T81" fmla="*/ 21 h 47"/>
                <a:gd name="T82" fmla="*/ 19 w 33"/>
                <a:gd name="T83" fmla="*/ 19 h 47"/>
                <a:gd name="T84" fmla="*/ 19 w 33"/>
                <a:gd name="T85" fmla="*/ 19 h 47"/>
                <a:gd name="T86" fmla="*/ 21 w 33"/>
                <a:gd name="T87" fmla="*/ 16 h 47"/>
                <a:gd name="T88" fmla="*/ 21 w 33"/>
                <a:gd name="T89" fmla="*/ 16 h 47"/>
                <a:gd name="T90" fmla="*/ 24 w 33"/>
                <a:gd name="T91" fmla="*/ 14 h 47"/>
                <a:gd name="T92" fmla="*/ 24 w 33"/>
                <a:gd name="T93" fmla="*/ 14 h 47"/>
                <a:gd name="T94" fmla="*/ 26 w 33"/>
                <a:gd name="T95" fmla="*/ 14 h 47"/>
                <a:gd name="T96" fmla="*/ 26 w 33"/>
                <a:gd name="T97" fmla="*/ 12 h 47"/>
                <a:gd name="T98" fmla="*/ 31 w 33"/>
                <a:gd name="T99" fmla="*/ 14 h 47"/>
                <a:gd name="T100" fmla="*/ 33 w 33"/>
                <a:gd name="T101" fmla="*/ 12 h 47"/>
                <a:gd name="T102" fmla="*/ 33 w 33"/>
                <a:gd name="T103"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47">
                  <a:moveTo>
                    <a:pt x="33" y="12"/>
                  </a:moveTo>
                  <a:lnTo>
                    <a:pt x="33" y="12"/>
                  </a:lnTo>
                  <a:lnTo>
                    <a:pt x="31" y="9"/>
                  </a:lnTo>
                  <a:lnTo>
                    <a:pt x="31" y="9"/>
                  </a:lnTo>
                  <a:lnTo>
                    <a:pt x="29" y="9"/>
                  </a:lnTo>
                  <a:lnTo>
                    <a:pt x="29" y="9"/>
                  </a:lnTo>
                  <a:lnTo>
                    <a:pt x="26" y="7"/>
                  </a:lnTo>
                  <a:lnTo>
                    <a:pt x="26" y="7"/>
                  </a:lnTo>
                  <a:lnTo>
                    <a:pt x="26" y="7"/>
                  </a:lnTo>
                  <a:lnTo>
                    <a:pt x="26" y="7"/>
                  </a:lnTo>
                  <a:lnTo>
                    <a:pt x="26" y="7"/>
                  </a:lnTo>
                  <a:lnTo>
                    <a:pt x="26" y="7"/>
                  </a:lnTo>
                  <a:lnTo>
                    <a:pt x="26" y="5"/>
                  </a:lnTo>
                  <a:lnTo>
                    <a:pt x="26" y="5"/>
                  </a:lnTo>
                  <a:lnTo>
                    <a:pt x="26" y="5"/>
                  </a:lnTo>
                  <a:lnTo>
                    <a:pt x="26" y="5"/>
                  </a:lnTo>
                  <a:lnTo>
                    <a:pt x="24" y="5"/>
                  </a:lnTo>
                  <a:lnTo>
                    <a:pt x="24" y="5"/>
                  </a:lnTo>
                  <a:lnTo>
                    <a:pt x="24" y="5"/>
                  </a:lnTo>
                  <a:lnTo>
                    <a:pt x="24" y="5"/>
                  </a:lnTo>
                  <a:lnTo>
                    <a:pt x="24" y="5"/>
                  </a:lnTo>
                  <a:lnTo>
                    <a:pt x="24" y="5"/>
                  </a:lnTo>
                  <a:lnTo>
                    <a:pt x="24" y="2"/>
                  </a:lnTo>
                  <a:lnTo>
                    <a:pt x="24" y="2"/>
                  </a:lnTo>
                  <a:lnTo>
                    <a:pt x="24" y="2"/>
                  </a:lnTo>
                  <a:lnTo>
                    <a:pt x="24" y="2"/>
                  </a:lnTo>
                  <a:lnTo>
                    <a:pt x="24" y="2"/>
                  </a:lnTo>
                  <a:lnTo>
                    <a:pt x="21" y="0"/>
                  </a:lnTo>
                  <a:lnTo>
                    <a:pt x="19" y="0"/>
                  </a:lnTo>
                  <a:lnTo>
                    <a:pt x="12" y="7"/>
                  </a:lnTo>
                  <a:lnTo>
                    <a:pt x="5" y="9"/>
                  </a:lnTo>
                  <a:lnTo>
                    <a:pt x="5" y="12"/>
                  </a:lnTo>
                  <a:lnTo>
                    <a:pt x="5" y="12"/>
                  </a:lnTo>
                  <a:lnTo>
                    <a:pt x="5" y="12"/>
                  </a:lnTo>
                  <a:lnTo>
                    <a:pt x="5" y="12"/>
                  </a:lnTo>
                  <a:lnTo>
                    <a:pt x="5" y="12"/>
                  </a:lnTo>
                  <a:lnTo>
                    <a:pt x="5" y="14"/>
                  </a:lnTo>
                  <a:lnTo>
                    <a:pt x="5" y="14"/>
                  </a:lnTo>
                  <a:lnTo>
                    <a:pt x="5" y="14"/>
                  </a:lnTo>
                  <a:lnTo>
                    <a:pt x="5" y="14"/>
                  </a:lnTo>
                  <a:lnTo>
                    <a:pt x="5" y="14"/>
                  </a:lnTo>
                  <a:lnTo>
                    <a:pt x="2" y="16"/>
                  </a:lnTo>
                  <a:lnTo>
                    <a:pt x="2" y="16"/>
                  </a:lnTo>
                  <a:lnTo>
                    <a:pt x="2" y="19"/>
                  </a:lnTo>
                  <a:lnTo>
                    <a:pt x="0" y="21"/>
                  </a:lnTo>
                  <a:lnTo>
                    <a:pt x="0" y="21"/>
                  </a:lnTo>
                  <a:lnTo>
                    <a:pt x="0" y="24"/>
                  </a:lnTo>
                  <a:lnTo>
                    <a:pt x="0" y="26"/>
                  </a:lnTo>
                  <a:lnTo>
                    <a:pt x="0" y="26"/>
                  </a:lnTo>
                  <a:lnTo>
                    <a:pt x="0" y="28"/>
                  </a:lnTo>
                  <a:lnTo>
                    <a:pt x="0" y="31"/>
                  </a:lnTo>
                  <a:lnTo>
                    <a:pt x="0" y="31"/>
                  </a:lnTo>
                  <a:lnTo>
                    <a:pt x="0" y="31"/>
                  </a:lnTo>
                  <a:lnTo>
                    <a:pt x="0" y="31"/>
                  </a:lnTo>
                  <a:lnTo>
                    <a:pt x="0" y="33"/>
                  </a:lnTo>
                  <a:lnTo>
                    <a:pt x="0" y="33"/>
                  </a:lnTo>
                  <a:lnTo>
                    <a:pt x="0" y="33"/>
                  </a:lnTo>
                  <a:lnTo>
                    <a:pt x="0" y="33"/>
                  </a:lnTo>
                  <a:lnTo>
                    <a:pt x="0" y="33"/>
                  </a:lnTo>
                  <a:lnTo>
                    <a:pt x="0" y="33"/>
                  </a:lnTo>
                  <a:lnTo>
                    <a:pt x="0" y="35"/>
                  </a:lnTo>
                  <a:lnTo>
                    <a:pt x="2" y="35"/>
                  </a:lnTo>
                  <a:lnTo>
                    <a:pt x="2" y="35"/>
                  </a:lnTo>
                  <a:lnTo>
                    <a:pt x="2" y="35"/>
                  </a:lnTo>
                  <a:lnTo>
                    <a:pt x="2" y="35"/>
                  </a:lnTo>
                  <a:lnTo>
                    <a:pt x="2" y="35"/>
                  </a:lnTo>
                  <a:lnTo>
                    <a:pt x="2" y="35"/>
                  </a:lnTo>
                  <a:lnTo>
                    <a:pt x="5" y="35"/>
                  </a:lnTo>
                  <a:lnTo>
                    <a:pt x="5" y="35"/>
                  </a:lnTo>
                  <a:lnTo>
                    <a:pt x="5" y="35"/>
                  </a:lnTo>
                  <a:lnTo>
                    <a:pt x="5" y="35"/>
                  </a:lnTo>
                  <a:lnTo>
                    <a:pt x="5" y="35"/>
                  </a:lnTo>
                  <a:lnTo>
                    <a:pt x="5" y="35"/>
                  </a:lnTo>
                  <a:lnTo>
                    <a:pt x="5" y="35"/>
                  </a:lnTo>
                  <a:lnTo>
                    <a:pt x="5" y="38"/>
                  </a:lnTo>
                  <a:lnTo>
                    <a:pt x="5" y="40"/>
                  </a:lnTo>
                  <a:lnTo>
                    <a:pt x="5" y="42"/>
                  </a:lnTo>
                  <a:lnTo>
                    <a:pt x="5" y="42"/>
                  </a:lnTo>
                  <a:lnTo>
                    <a:pt x="5" y="45"/>
                  </a:lnTo>
                  <a:lnTo>
                    <a:pt x="7" y="45"/>
                  </a:lnTo>
                  <a:lnTo>
                    <a:pt x="7" y="45"/>
                  </a:lnTo>
                  <a:lnTo>
                    <a:pt x="7" y="45"/>
                  </a:lnTo>
                  <a:lnTo>
                    <a:pt x="10" y="45"/>
                  </a:lnTo>
                  <a:lnTo>
                    <a:pt x="10" y="47"/>
                  </a:lnTo>
                  <a:lnTo>
                    <a:pt x="12" y="47"/>
                  </a:lnTo>
                  <a:lnTo>
                    <a:pt x="12" y="47"/>
                  </a:lnTo>
                  <a:lnTo>
                    <a:pt x="12" y="47"/>
                  </a:lnTo>
                  <a:lnTo>
                    <a:pt x="12" y="47"/>
                  </a:lnTo>
                  <a:lnTo>
                    <a:pt x="12" y="45"/>
                  </a:lnTo>
                  <a:lnTo>
                    <a:pt x="12" y="45"/>
                  </a:lnTo>
                  <a:lnTo>
                    <a:pt x="12" y="45"/>
                  </a:lnTo>
                  <a:lnTo>
                    <a:pt x="12" y="45"/>
                  </a:lnTo>
                  <a:lnTo>
                    <a:pt x="12" y="45"/>
                  </a:lnTo>
                  <a:lnTo>
                    <a:pt x="14" y="45"/>
                  </a:lnTo>
                  <a:lnTo>
                    <a:pt x="14" y="42"/>
                  </a:lnTo>
                  <a:lnTo>
                    <a:pt x="14" y="42"/>
                  </a:lnTo>
                  <a:lnTo>
                    <a:pt x="14" y="42"/>
                  </a:lnTo>
                  <a:lnTo>
                    <a:pt x="14" y="42"/>
                  </a:lnTo>
                  <a:lnTo>
                    <a:pt x="14" y="42"/>
                  </a:lnTo>
                  <a:lnTo>
                    <a:pt x="14" y="42"/>
                  </a:lnTo>
                  <a:lnTo>
                    <a:pt x="14" y="40"/>
                  </a:lnTo>
                  <a:lnTo>
                    <a:pt x="14" y="40"/>
                  </a:lnTo>
                  <a:lnTo>
                    <a:pt x="14" y="38"/>
                  </a:lnTo>
                  <a:lnTo>
                    <a:pt x="14" y="38"/>
                  </a:lnTo>
                  <a:lnTo>
                    <a:pt x="14" y="38"/>
                  </a:lnTo>
                  <a:lnTo>
                    <a:pt x="17" y="35"/>
                  </a:lnTo>
                  <a:lnTo>
                    <a:pt x="17" y="35"/>
                  </a:lnTo>
                  <a:lnTo>
                    <a:pt x="17" y="33"/>
                  </a:lnTo>
                  <a:lnTo>
                    <a:pt x="17" y="28"/>
                  </a:lnTo>
                  <a:lnTo>
                    <a:pt x="17" y="28"/>
                  </a:lnTo>
                  <a:lnTo>
                    <a:pt x="17" y="28"/>
                  </a:lnTo>
                  <a:lnTo>
                    <a:pt x="17" y="26"/>
                  </a:lnTo>
                  <a:lnTo>
                    <a:pt x="19" y="26"/>
                  </a:lnTo>
                  <a:lnTo>
                    <a:pt x="19" y="26"/>
                  </a:lnTo>
                  <a:lnTo>
                    <a:pt x="19" y="26"/>
                  </a:lnTo>
                  <a:lnTo>
                    <a:pt x="19" y="26"/>
                  </a:lnTo>
                  <a:lnTo>
                    <a:pt x="19" y="24"/>
                  </a:lnTo>
                  <a:lnTo>
                    <a:pt x="19" y="24"/>
                  </a:lnTo>
                  <a:lnTo>
                    <a:pt x="19" y="21"/>
                  </a:lnTo>
                  <a:lnTo>
                    <a:pt x="19" y="21"/>
                  </a:lnTo>
                  <a:lnTo>
                    <a:pt x="19" y="21"/>
                  </a:lnTo>
                  <a:lnTo>
                    <a:pt x="19" y="21"/>
                  </a:lnTo>
                  <a:lnTo>
                    <a:pt x="19" y="21"/>
                  </a:lnTo>
                  <a:lnTo>
                    <a:pt x="19" y="19"/>
                  </a:lnTo>
                  <a:lnTo>
                    <a:pt x="19" y="19"/>
                  </a:lnTo>
                  <a:lnTo>
                    <a:pt x="19" y="19"/>
                  </a:lnTo>
                  <a:lnTo>
                    <a:pt x="19" y="19"/>
                  </a:lnTo>
                  <a:lnTo>
                    <a:pt x="19" y="19"/>
                  </a:lnTo>
                  <a:lnTo>
                    <a:pt x="19" y="19"/>
                  </a:lnTo>
                  <a:lnTo>
                    <a:pt x="19" y="16"/>
                  </a:lnTo>
                  <a:lnTo>
                    <a:pt x="19" y="16"/>
                  </a:lnTo>
                  <a:lnTo>
                    <a:pt x="21" y="16"/>
                  </a:lnTo>
                  <a:lnTo>
                    <a:pt x="21" y="16"/>
                  </a:lnTo>
                  <a:lnTo>
                    <a:pt x="21" y="16"/>
                  </a:lnTo>
                  <a:lnTo>
                    <a:pt x="21" y="16"/>
                  </a:lnTo>
                  <a:lnTo>
                    <a:pt x="21" y="14"/>
                  </a:lnTo>
                  <a:lnTo>
                    <a:pt x="21" y="14"/>
                  </a:lnTo>
                  <a:lnTo>
                    <a:pt x="24" y="14"/>
                  </a:lnTo>
                  <a:lnTo>
                    <a:pt x="24" y="14"/>
                  </a:lnTo>
                  <a:lnTo>
                    <a:pt x="24" y="14"/>
                  </a:lnTo>
                  <a:lnTo>
                    <a:pt x="24" y="14"/>
                  </a:lnTo>
                  <a:lnTo>
                    <a:pt x="24" y="14"/>
                  </a:lnTo>
                  <a:lnTo>
                    <a:pt x="24" y="14"/>
                  </a:lnTo>
                  <a:lnTo>
                    <a:pt x="26" y="14"/>
                  </a:lnTo>
                  <a:lnTo>
                    <a:pt x="26" y="14"/>
                  </a:lnTo>
                  <a:lnTo>
                    <a:pt x="26" y="14"/>
                  </a:lnTo>
                  <a:lnTo>
                    <a:pt x="26" y="12"/>
                  </a:lnTo>
                  <a:lnTo>
                    <a:pt x="26" y="12"/>
                  </a:lnTo>
                  <a:lnTo>
                    <a:pt x="26" y="12"/>
                  </a:lnTo>
                  <a:lnTo>
                    <a:pt x="31" y="14"/>
                  </a:lnTo>
                  <a:lnTo>
                    <a:pt x="31" y="14"/>
                  </a:lnTo>
                  <a:lnTo>
                    <a:pt x="31" y="14"/>
                  </a:lnTo>
                  <a:lnTo>
                    <a:pt x="33" y="12"/>
                  </a:lnTo>
                  <a:lnTo>
                    <a:pt x="33" y="12"/>
                  </a:lnTo>
                  <a:lnTo>
                    <a:pt x="33" y="12"/>
                  </a:lnTo>
                  <a:lnTo>
                    <a:pt x="33" y="12"/>
                  </a:lnTo>
                  <a:lnTo>
                    <a:pt x="33" y="12"/>
                  </a:lnTo>
                  <a:close/>
                </a:path>
              </a:pathLst>
            </a:custGeom>
            <a:grpFill/>
            <a:ln w="31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5">
              <a:extLst>
                <a:ext uri="{FF2B5EF4-FFF2-40B4-BE49-F238E27FC236}">
                  <a16:creationId xmlns:a16="http://schemas.microsoft.com/office/drawing/2014/main" id="{D737FE05-E85E-4555-BD89-3A826C4D77B2}"/>
                </a:ext>
              </a:extLst>
            </p:cNvPr>
            <p:cNvSpPr>
              <a:spLocks noEditPoints="1"/>
            </p:cNvSpPr>
            <p:nvPr/>
          </p:nvSpPr>
          <p:spPr bwMode="auto">
            <a:xfrm>
              <a:off x="4938449" y="230541"/>
              <a:ext cx="685209" cy="1445016"/>
            </a:xfrm>
            <a:custGeom>
              <a:avLst/>
              <a:gdLst>
                <a:gd name="T0" fmla="*/ 369 w 496"/>
                <a:gd name="T1" fmla="*/ 161 h 1046"/>
                <a:gd name="T2" fmla="*/ 322 w 496"/>
                <a:gd name="T3" fmla="*/ 182 h 1046"/>
                <a:gd name="T4" fmla="*/ 373 w 496"/>
                <a:gd name="T5" fmla="*/ 152 h 1046"/>
                <a:gd name="T6" fmla="*/ 312 w 496"/>
                <a:gd name="T7" fmla="*/ 173 h 1046"/>
                <a:gd name="T8" fmla="*/ 343 w 496"/>
                <a:gd name="T9" fmla="*/ 180 h 1046"/>
                <a:gd name="T10" fmla="*/ 339 w 496"/>
                <a:gd name="T11" fmla="*/ 186 h 1046"/>
                <a:gd name="T12" fmla="*/ 472 w 496"/>
                <a:gd name="T13" fmla="*/ 568 h 1046"/>
                <a:gd name="T14" fmla="*/ 324 w 496"/>
                <a:gd name="T15" fmla="*/ 902 h 1046"/>
                <a:gd name="T16" fmla="*/ 337 w 496"/>
                <a:gd name="T17" fmla="*/ 913 h 1046"/>
                <a:gd name="T18" fmla="*/ 316 w 496"/>
                <a:gd name="T19" fmla="*/ 182 h 1046"/>
                <a:gd name="T20" fmla="*/ 377 w 496"/>
                <a:gd name="T21" fmla="*/ 148 h 1046"/>
                <a:gd name="T22" fmla="*/ 356 w 496"/>
                <a:gd name="T23" fmla="*/ 180 h 1046"/>
                <a:gd name="T24" fmla="*/ 312 w 496"/>
                <a:gd name="T25" fmla="*/ 900 h 1046"/>
                <a:gd name="T26" fmla="*/ 333 w 496"/>
                <a:gd name="T27" fmla="*/ 190 h 1046"/>
                <a:gd name="T28" fmla="*/ 371 w 496"/>
                <a:gd name="T29" fmla="*/ 156 h 1046"/>
                <a:gd name="T30" fmla="*/ 129 w 496"/>
                <a:gd name="T31" fmla="*/ 936 h 1046"/>
                <a:gd name="T32" fmla="*/ 485 w 496"/>
                <a:gd name="T33" fmla="*/ 714 h 1046"/>
                <a:gd name="T34" fmla="*/ 479 w 496"/>
                <a:gd name="T35" fmla="*/ 690 h 1046"/>
                <a:gd name="T36" fmla="*/ 473 w 496"/>
                <a:gd name="T37" fmla="*/ 637 h 1046"/>
                <a:gd name="T38" fmla="*/ 451 w 496"/>
                <a:gd name="T39" fmla="*/ 565 h 1046"/>
                <a:gd name="T40" fmla="*/ 420 w 496"/>
                <a:gd name="T41" fmla="*/ 513 h 1046"/>
                <a:gd name="T42" fmla="*/ 390 w 496"/>
                <a:gd name="T43" fmla="*/ 506 h 1046"/>
                <a:gd name="T44" fmla="*/ 343 w 496"/>
                <a:gd name="T45" fmla="*/ 462 h 1046"/>
                <a:gd name="T46" fmla="*/ 294 w 496"/>
                <a:gd name="T47" fmla="*/ 392 h 1046"/>
                <a:gd name="T48" fmla="*/ 246 w 496"/>
                <a:gd name="T49" fmla="*/ 335 h 1046"/>
                <a:gd name="T50" fmla="*/ 248 w 496"/>
                <a:gd name="T51" fmla="*/ 271 h 1046"/>
                <a:gd name="T52" fmla="*/ 288 w 496"/>
                <a:gd name="T53" fmla="*/ 228 h 1046"/>
                <a:gd name="T54" fmla="*/ 303 w 496"/>
                <a:gd name="T55" fmla="*/ 197 h 1046"/>
                <a:gd name="T56" fmla="*/ 314 w 496"/>
                <a:gd name="T57" fmla="*/ 171 h 1046"/>
                <a:gd name="T58" fmla="*/ 331 w 496"/>
                <a:gd name="T59" fmla="*/ 169 h 1046"/>
                <a:gd name="T60" fmla="*/ 354 w 496"/>
                <a:gd name="T61" fmla="*/ 158 h 1046"/>
                <a:gd name="T62" fmla="*/ 381 w 496"/>
                <a:gd name="T63" fmla="*/ 139 h 1046"/>
                <a:gd name="T64" fmla="*/ 365 w 496"/>
                <a:gd name="T65" fmla="*/ 127 h 1046"/>
                <a:gd name="T66" fmla="*/ 305 w 496"/>
                <a:gd name="T67" fmla="*/ 76 h 1046"/>
                <a:gd name="T68" fmla="*/ 254 w 496"/>
                <a:gd name="T69" fmla="*/ 31 h 1046"/>
                <a:gd name="T70" fmla="*/ 184 w 496"/>
                <a:gd name="T71" fmla="*/ 19 h 1046"/>
                <a:gd name="T72" fmla="*/ 114 w 496"/>
                <a:gd name="T73" fmla="*/ 51 h 1046"/>
                <a:gd name="T74" fmla="*/ 29 w 496"/>
                <a:gd name="T75" fmla="*/ 48 h 1046"/>
                <a:gd name="T76" fmla="*/ 36 w 496"/>
                <a:gd name="T77" fmla="*/ 123 h 1046"/>
                <a:gd name="T78" fmla="*/ 68 w 496"/>
                <a:gd name="T79" fmla="*/ 182 h 1046"/>
                <a:gd name="T80" fmla="*/ 138 w 496"/>
                <a:gd name="T81" fmla="*/ 175 h 1046"/>
                <a:gd name="T82" fmla="*/ 191 w 496"/>
                <a:gd name="T83" fmla="*/ 237 h 1046"/>
                <a:gd name="T84" fmla="*/ 133 w 496"/>
                <a:gd name="T85" fmla="*/ 275 h 1046"/>
                <a:gd name="T86" fmla="*/ 182 w 496"/>
                <a:gd name="T87" fmla="*/ 330 h 1046"/>
                <a:gd name="T88" fmla="*/ 229 w 496"/>
                <a:gd name="T89" fmla="*/ 379 h 1046"/>
                <a:gd name="T90" fmla="*/ 309 w 496"/>
                <a:gd name="T91" fmla="*/ 495 h 1046"/>
                <a:gd name="T92" fmla="*/ 345 w 496"/>
                <a:gd name="T93" fmla="*/ 534 h 1046"/>
                <a:gd name="T94" fmla="*/ 360 w 496"/>
                <a:gd name="T95" fmla="*/ 597 h 1046"/>
                <a:gd name="T96" fmla="*/ 360 w 496"/>
                <a:gd name="T97" fmla="*/ 678 h 1046"/>
                <a:gd name="T98" fmla="*/ 294 w 496"/>
                <a:gd name="T99" fmla="*/ 805 h 1046"/>
                <a:gd name="T100" fmla="*/ 263 w 496"/>
                <a:gd name="T101" fmla="*/ 860 h 1046"/>
                <a:gd name="T102" fmla="*/ 195 w 496"/>
                <a:gd name="T103" fmla="*/ 879 h 1046"/>
                <a:gd name="T104" fmla="*/ 188 w 496"/>
                <a:gd name="T105" fmla="*/ 932 h 1046"/>
                <a:gd name="T106" fmla="*/ 176 w 496"/>
                <a:gd name="T107" fmla="*/ 1032 h 1046"/>
                <a:gd name="T108" fmla="*/ 301 w 496"/>
                <a:gd name="T109" fmla="*/ 958 h 1046"/>
                <a:gd name="T110" fmla="*/ 305 w 496"/>
                <a:gd name="T111" fmla="*/ 939 h 1046"/>
                <a:gd name="T112" fmla="*/ 301 w 496"/>
                <a:gd name="T113" fmla="*/ 905 h 1046"/>
                <a:gd name="T114" fmla="*/ 331 w 496"/>
                <a:gd name="T115" fmla="*/ 900 h 1046"/>
                <a:gd name="T116" fmla="*/ 365 w 496"/>
                <a:gd name="T117" fmla="*/ 902 h 1046"/>
                <a:gd name="T118" fmla="*/ 464 w 496"/>
                <a:gd name="T119" fmla="*/ 847 h 1046"/>
                <a:gd name="T120" fmla="*/ 479 w 496"/>
                <a:gd name="T121" fmla="*/ 809 h 1046"/>
                <a:gd name="T122" fmla="*/ 485 w 496"/>
                <a:gd name="T123" fmla="*/ 777 h 1046"/>
                <a:gd name="T124" fmla="*/ 492 w 496"/>
                <a:gd name="T125" fmla="*/ 75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6" h="1046">
                  <a:moveTo>
                    <a:pt x="170" y="951"/>
                  </a:moveTo>
                  <a:lnTo>
                    <a:pt x="170" y="949"/>
                  </a:lnTo>
                  <a:lnTo>
                    <a:pt x="170" y="951"/>
                  </a:lnTo>
                  <a:lnTo>
                    <a:pt x="169" y="951"/>
                  </a:lnTo>
                  <a:lnTo>
                    <a:pt x="169" y="951"/>
                  </a:lnTo>
                  <a:lnTo>
                    <a:pt x="169" y="951"/>
                  </a:lnTo>
                  <a:lnTo>
                    <a:pt x="169" y="951"/>
                  </a:lnTo>
                  <a:lnTo>
                    <a:pt x="169" y="951"/>
                  </a:lnTo>
                  <a:lnTo>
                    <a:pt x="170" y="951"/>
                  </a:lnTo>
                  <a:lnTo>
                    <a:pt x="170" y="953"/>
                  </a:lnTo>
                  <a:lnTo>
                    <a:pt x="170" y="951"/>
                  </a:lnTo>
                  <a:lnTo>
                    <a:pt x="172" y="951"/>
                  </a:lnTo>
                  <a:lnTo>
                    <a:pt x="170" y="951"/>
                  </a:lnTo>
                  <a:lnTo>
                    <a:pt x="170" y="951"/>
                  </a:lnTo>
                  <a:close/>
                  <a:moveTo>
                    <a:pt x="152" y="958"/>
                  </a:moveTo>
                  <a:lnTo>
                    <a:pt x="152" y="958"/>
                  </a:lnTo>
                  <a:lnTo>
                    <a:pt x="152" y="958"/>
                  </a:lnTo>
                  <a:lnTo>
                    <a:pt x="152" y="960"/>
                  </a:lnTo>
                  <a:lnTo>
                    <a:pt x="152" y="960"/>
                  </a:lnTo>
                  <a:lnTo>
                    <a:pt x="152" y="960"/>
                  </a:lnTo>
                  <a:lnTo>
                    <a:pt x="152" y="960"/>
                  </a:lnTo>
                  <a:lnTo>
                    <a:pt x="152" y="958"/>
                  </a:lnTo>
                  <a:lnTo>
                    <a:pt x="152" y="958"/>
                  </a:lnTo>
                  <a:close/>
                  <a:moveTo>
                    <a:pt x="89" y="985"/>
                  </a:moveTo>
                  <a:lnTo>
                    <a:pt x="91" y="985"/>
                  </a:lnTo>
                  <a:lnTo>
                    <a:pt x="91" y="987"/>
                  </a:lnTo>
                  <a:lnTo>
                    <a:pt x="91" y="987"/>
                  </a:lnTo>
                  <a:lnTo>
                    <a:pt x="93" y="985"/>
                  </a:lnTo>
                  <a:lnTo>
                    <a:pt x="93" y="985"/>
                  </a:lnTo>
                  <a:lnTo>
                    <a:pt x="93" y="985"/>
                  </a:lnTo>
                  <a:lnTo>
                    <a:pt x="89" y="985"/>
                  </a:lnTo>
                  <a:close/>
                  <a:moveTo>
                    <a:pt x="184" y="1044"/>
                  </a:moveTo>
                  <a:lnTo>
                    <a:pt x="184" y="1044"/>
                  </a:lnTo>
                  <a:lnTo>
                    <a:pt x="184" y="1044"/>
                  </a:lnTo>
                  <a:lnTo>
                    <a:pt x="182" y="1044"/>
                  </a:lnTo>
                  <a:lnTo>
                    <a:pt x="184" y="1046"/>
                  </a:lnTo>
                  <a:lnTo>
                    <a:pt x="184" y="1046"/>
                  </a:lnTo>
                  <a:lnTo>
                    <a:pt x="184" y="1044"/>
                  </a:lnTo>
                  <a:lnTo>
                    <a:pt x="184" y="1044"/>
                  </a:lnTo>
                  <a:lnTo>
                    <a:pt x="184" y="1044"/>
                  </a:lnTo>
                  <a:close/>
                  <a:moveTo>
                    <a:pt x="383" y="150"/>
                  </a:moveTo>
                  <a:lnTo>
                    <a:pt x="383" y="150"/>
                  </a:lnTo>
                  <a:lnTo>
                    <a:pt x="383" y="150"/>
                  </a:lnTo>
                  <a:lnTo>
                    <a:pt x="383" y="150"/>
                  </a:lnTo>
                  <a:lnTo>
                    <a:pt x="381" y="150"/>
                  </a:lnTo>
                  <a:lnTo>
                    <a:pt x="381" y="150"/>
                  </a:lnTo>
                  <a:lnTo>
                    <a:pt x="381" y="150"/>
                  </a:lnTo>
                  <a:lnTo>
                    <a:pt x="381" y="150"/>
                  </a:lnTo>
                  <a:lnTo>
                    <a:pt x="383" y="150"/>
                  </a:lnTo>
                  <a:lnTo>
                    <a:pt x="383" y="150"/>
                  </a:lnTo>
                  <a:lnTo>
                    <a:pt x="383" y="150"/>
                  </a:lnTo>
                  <a:lnTo>
                    <a:pt x="383" y="150"/>
                  </a:lnTo>
                  <a:lnTo>
                    <a:pt x="383" y="150"/>
                  </a:lnTo>
                  <a:close/>
                  <a:moveTo>
                    <a:pt x="367" y="150"/>
                  </a:moveTo>
                  <a:lnTo>
                    <a:pt x="365" y="150"/>
                  </a:lnTo>
                  <a:lnTo>
                    <a:pt x="365" y="150"/>
                  </a:lnTo>
                  <a:lnTo>
                    <a:pt x="365" y="150"/>
                  </a:lnTo>
                  <a:lnTo>
                    <a:pt x="365" y="152"/>
                  </a:lnTo>
                  <a:lnTo>
                    <a:pt x="365" y="152"/>
                  </a:lnTo>
                  <a:lnTo>
                    <a:pt x="365" y="152"/>
                  </a:lnTo>
                  <a:lnTo>
                    <a:pt x="367" y="152"/>
                  </a:lnTo>
                  <a:lnTo>
                    <a:pt x="367" y="152"/>
                  </a:lnTo>
                  <a:lnTo>
                    <a:pt x="367" y="150"/>
                  </a:lnTo>
                  <a:lnTo>
                    <a:pt x="367" y="150"/>
                  </a:lnTo>
                  <a:lnTo>
                    <a:pt x="367" y="150"/>
                  </a:lnTo>
                  <a:close/>
                  <a:moveTo>
                    <a:pt x="367" y="161"/>
                  </a:moveTo>
                  <a:lnTo>
                    <a:pt x="367" y="161"/>
                  </a:lnTo>
                  <a:lnTo>
                    <a:pt x="367" y="161"/>
                  </a:lnTo>
                  <a:lnTo>
                    <a:pt x="367" y="161"/>
                  </a:lnTo>
                  <a:lnTo>
                    <a:pt x="367" y="163"/>
                  </a:lnTo>
                  <a:lnTo>
                    <a:pt x="367" y="163"/>
                  </a:lnTo>
                  <a:lnTo>
                    <a:pt x="369" y="161"/>
                  </a:lnTo>
                  <a:lnTo>
                    <a:pt x="369" y="161"/>
                  </a:lnTo>
                  <a:lnTo>
                    <a:pt x="369" y="161"/>
                  </a:lnTo>
                  <a:lnTo>
                    <a:pt x="367" y="161"/>
                  </a:lnTo>
                  <a:lnTo>
                    <a:pt x="367" y="161"/>
                  </a:lnTo>
                  <a:close/>
                  <a:moveTo>
                    <a:pt x="326" y="175"/>
                  </a:moveTo>
                  <a:lnTo>
                    <a:pt x="326" y="175"/>
                  </a:lnTo>
                  <a:lnTo>
                    <a:pt x="326" y="176"/>
                  </a:lnTo>
                  <a:lnTo>
                    <a:pt x="326" y="175"/>
                  </a:lnTo>
                  <a:lnTo>
                    <a:pt x="326" y="175"/>
                  </a:lnTo>
                  <a:close/>
                  <a:moveTo>
                    <a:pt x="330" y="176"/>
                  </a:moveTo>
                  <a:lnTo>
                    <a:pt x="330" y="176"/>
                  </a:lnTo>
                  <a:lnTo>
                    <a:pt x="330" y="176"/>
                  </a:lnTo>
                  <a:lnTo>
                    <a:pt x="330" y="176"/>
                  </a:lnTo>
                  <a:lnTo>
                    <a:pt x="330" y="176"/>
                  </a:lnTo>
                  <a:lnTo>
                    <a:pt x="330" y="175"/>
                  </a:lnTo>
                  <a:lnTo>
                    <a:pt x="330" y="175"/>
                  </a:lnTo>
                  <a:lnTo>
                    <a:pt x="328" y="176"/>
                  </a:lnTo>
                  <a:lnTo>
                    <a:pt x="328" y="176"/>
                  </a:lnTo>
                  <a:lnTo>
                    <a:pt x="330" y="176"/>
                  </a:lnTo>
                  <a:lnTo>
                    <a:pt x="330" y="176"/>
                  </a:lnTo>
                  <a:close/>
                  <a:moveTo>
                    <a:pt x="352" y="180"/>
                  </a:moveTo>
                  <a:lnTo>
                    <a:pt x="352" y="178"/>
                  </a:lnTo>
                  <a:lnTo>
                    <a:pt x="350" y="178"/>
                  </a:lnTo>
                  <a:lnTo>
                    <a:pt x="350" y="176"/>
                  </a:lnTo>
                  <a:lnTo>
                    <a:pt x="350" y="178"/>
                  </a:lnTo>
                  <a:lnTo>
                    <a:pt x="350" y="178"/>
                  </a:lnTo>
                  <a:lnTo>
                    <a:pt x="350" y="178"/>
                  </a:lnTo>
                  <a:lnTo>
                    <a:pt x="350" y="178"/>
                  </a:lnTo>
                  <a:lnTo>
                    <a:pt x="352" y="180"/>
                  </a:lnTo>
                  <a:lnTo>
                    <a:pt x="352" y="180"/>
                  </a:lnTo>
                  <a:close/>
                  <a:moveTo>
                    <a:pt x="350" y="178"/>
                  </a:moveTo>
                  <a:lnTo>
                    <a:pt x="350" y="180"/>
                  </a:lnTo>
                  <a:lnTo>
                    <a:pt x="352" y="180"/>
                  </a:lnTo>
                  <a:lnTo>
                    <a:pt x="350" y="178"/>
                  </a:lnTo>
                  <a:lnTo>
                    <a:pt x="350" y="178"/>
                  </a:lnTo>
                  <a:lnTo>
                    <a:pt x="350" y="178"/>
                  </a:lnTo>
                  <a:lnTo>
                    <a:pt x="348" y="178"/>
                  </a:lnTo>
                  <a:lnTo>
                    <a:pt x="350" y="178"/>
                  </a:lnTo>
                  <a:lnTo>
                    <a:pt x="350" y="178"/>
                  </a:lnTo>
                  <a:close/>
                  <a:moveTo>
                    <a:pt x="312" y="182"/>
                  </a:moveTo>
                  <a:lnTo>
                    <a:pt x="314" y="182"/>
                  </a:lnTo>
                  <a:lnTo>
                    <a:pt x="314" y="182"/>
                  </a:lnTo>
                  <a:lnTo>
                    <a:pt x="314" y="180"/>
                  </a:lnTo>
                  <a:lnTo>
                    <a:pt x="312" y="180"/>
                  </a:lnTo>
                  <a:lnTo>
                    <a:pt x="312" y="180"/>
                  </a:lnTo>
                  <a:lnTo>
                    <a:pt x="312" y="180"/>
                  </a:lnTo>
                  <a:lnTo>
                    <a:pt x="312" y="180"/>
                  </a:lnTo>
                  <a:lnTo>
                    <a:pt x="311" y="180"/>
                  </a:lnTo>
                  <a:lnTo>
                    <a:pt x="311" y="180"/>
                  </a:lnTo>
                  <a:lnTo>
                    <a:pt x="311" y="180"/>
                  </a:lnTo>
                  <a:lnTo>
                    <a:pt x="311" y="180"/>
                  </a:lnTo>
                  <a:lnTo>
                    <a:pt x="311" y="180"/>
                  </a:lnTo>
                  <a:lnTo>
                    <a:pt x="311" y="180"/>
                  </a:lnTo>
                  <a:lnTo>
                    <a:pt x="312" y="180"/>
                  </a:lnTo>
                  <a:lnTo>
                    <a:pt x="312" y="180"/>
                  </a:lnTo>
                  <a:lnTo>
                    <a:pt x="312" y="180"/>
                  </a:lnTo>
                  <a:lnTo>
                    <a:pt x="312" y="180"/>
                  </a:lnTo>
                  <a:lnTo>
                    <a:pt x="312" y="180"/>
                  </a:lnTo>
                  <a:lnTo>
                    <a:pt x="312" y="180"/>
                  </a:lnTo>
                  <a:lnTo>
                    <a:pt x="312" y="182"/>
                  </a:lnTo>
                  <a:close/>
                  <a:moveTo>
                    <a:pt x="324" y="182"/>
                  </a:moveTo>
                  <a:lnTo>
                    <a:pt x="324" y="182"/>
                  </a:lnTo>
                  <a:lnTo>
                    <a:pt x="322" y="180"/>
                  </a:lnTo>
                  <a:lnTo>
                    <a:pt x="322" y="180"/>
                  </a:lnTo>
                  <a:lnTo>
                    <a:pt x="322" y="180"/>
                  </a:lnTo>
                  <a:lnTo>
                    <a:pt x="322" y="180"/>
                  </a:lnTo>
                  <a:lnTo>
                    <a:pt x="322" y="180"/>
                  </a:lnTo>
                  <a:lnTo>
                    <a:pt x="322" y="180"/>
                  </a:lnTo>
                  <a:lnTo>
                    <a:pt x="322" y="182"/>
                  </a:lnTo>
                  <a:lnTo>
                    <a:pt x="322" y="182"/>
                  </a:lnTo>
                  <a:lnTo>
                    <a:pt x="322" y="182"/>
                  </a:lnTo>
                  <a:lnTo>
                    <a:pt x="322" y="182"/>
                  </a:lnTo>
                  <a:lnTo>
                    <a:pt x="322" y="182"/>
                  </a:lnTo>
                  <a:lnTo>
                    <a:pt x="322" y="182"/>
                  </a:lnTo>
                  <a:lnTo>
                    <a:pt x="322" y="182"/>
                  </a:lnTo>
                  <a:lnTo>
                    <a:pt x="322" y="182"/>
                  </a:lnTo>
                  <a:lnTo>
                    <a:pt x="322" y="182"/>
                  </a:lnTo>
                  <a:lnTo>
                    <a:pt x="324" y="182"/>
                  </a:lnTo>
                  <a:close/>
                  <a:moveTo>
                    <a:pt x="348" y="182"/>
                  </a:moveTo>
                  <a:lnTo>
                    <a:pt x="348" y="182"/>
                  </a:lnTo>
                  <a:lnTo>
                    <a:pt x="348" y="182"/>
                  </a:lnTo>
                  <a:lnTo>
                    <a:pt x="348" y="182"/>
                  </a:lnTo>
                  <a:lnTo>
                    <a:pt x="348" y="182"/>
                  </a:lnTo>
                  <a:lnTo>
                    <a:pt x="348" y="182"/>
                  </a:lnTo>
                  <a:lnTo>
                    <a:pt x="348" y="182"/>
                  </a:lnTo>
                  <a:lnTo>
                    <a:pt x="350" y="182"/>
                  </a:lnTo>
                  <a:lnTo>
                    <a:pt x="350" y="182"/>
                  </a:lnTo>
                  <a:lnTo>
                    <a:pt x="350"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lnTo>
                    <a:pt x="348" y="182"/>
                  </a:lnTo>
                  <a:close/>
                  <a:moveTo>
                    <a:pt x="362" y="188"/>
                  </a:moveTo>
                  <a:lnTo>
                    <a:pt x="362" y="188"/>
                  </a:lnTo>
                  <a:lnTo>
                    <a:pt x="362" y="188"/>
                  </a:lnTo>
                  <a:lnTo>
                    <a:pt x="362" y="188"/>
                  </a:lnTo>
                  <a:lnTo>
                    <a:pt x="364" y="188"/>
                  </a:lnTo>
                  <a:lnTo>
                    <a:pt x="364" y="188"/>
                  </a:lnTo>
                  <a:lnTo>
                    <a:pt x="364" y="188"/>
                  </a:lnTo>
                  <a:lnTo>
                    <a:pt x="362" y="188"/>
                  </a:lnTo>
                  <a:close/>
                  <a:moveTo>
                    <a:pt x="362" y="190"/>
                  </a:moveTo>
                  <a:lnTo>
                    <a:pt x="362" y="190"/>
                  </a:lnTo>
                  <a:lnTo>
                    <a:pt x="362" y="190"/>
                  </a:lnTo>
                  <a:lnTo>
                    <a:pt x="362" y="190"/>
                  </a:lnTo>
                  <a:lnTo>
                    <a:pt x="362" y="190"/>
                  </a:lnTo>
                  <a:lnTo>
                    <a:pt x="362" y="190"/>
                  </a:lnTo>
                  <a:lnTo>
                    <a:pt x="360" y="192"/>
                  </a:lnTo>
                  <a:lnTo>
                    <a:pt x="362" y="192"/>
                  </a:lnTo>
                  <a:lnTo>
                    <a:pt x="362" y="190"/>
                  </a:lnTo>
                  <a:close/>
                  <a:moveTo>
                    <a:pt x="377" y="150"/>
                  </a:moveTo>
                  <a:lnTo>
                    <a:pt x="377" y="150"/>
                  </a:lnTo>
                  <a:lnTo>
                    <a:pt x="375" y="150"/>
                  </a:lnTo>
                  <a:lnTo>
                    <a:pt x="375" y="152"/>
                  </a:lnTo>
                  <a:lnTo>
                    <a:pt x="375" y="152"/>
                  </a:lnTo>
                  <a:lnTo>
                    <a:pt x="377" y="150"/>
                  </a:lnTo>
                  <a:lnTo>
                    <a:pt x="377" y="150"/>
                  </a:lnTo>
                  <a:close/>
                  <a:moveTo>
                    <a:pt x="365" y="152"/>
                  </a:moveTo>
                  <a:lnTo>
                    <a:pt x="367" y="152"/>
                  </a:lnTo>
                  <a:lnTo>
                    <a:pt x="367" y="152"/>
                  </a:lnTo>
                  <a:lnTo>
                    <a:pt x="367" y="154"/>
                  </a:lnTo>
                  <a:lnTo>
                    <a:pt x="367" y="152"/>
                  </a:lnTo>
                  <a:lnTo>
                    <a:pt x="369" y="152"/>
                  </a:lnTo>
                  <a:lnTo>
                    <a:pt x="369" y="152"/>
                  </a:lnTo>
                  <a:lnTo>
                    <a:pt x="369" y="152"/>
                  </a:lnTo>
                  <a:lnTo>
                    <a:pt x="369" y="152"/>
                  </a:lnTo>
                  <a:lnTo>
                    <a:pt x="367" y="152"/>
                  </a:lnTo>
                  <a:lnTo>
                    <a:pt x="367" y="152"/>
                  </a:lnTo>
                  <a:lnTo>
                    <a:pt x="365" y="152"/>
                  </a:lnTo>
                  <a:lnTo>
                    <a:pt x="365" y="152"/>
                  </a:lnTo>
                  <a:close/>
                  <a:moveTo>
                    <a:pt x="373" y="152"/>
                  </a:moveTo>
                  <a:lnTo>
                    <a:pt x="373" y="152"/>
                  </a:lnTo>
                  <a:lnTo>
                    <a:pt x="373" y="152"/>
                  </a:lnTo>
                  <a:lnTo>
                    <a:pt x="371" y="154"/>
                  </a:lnTo>
                  <a:lnTo>
                    <a:pt x="369" y="154"/>
                  </a:lnTo>
                  <a:lnTo>
                    <a:pt x="371" y="154"/>
                  </a:lnTo>
                  <a:lnTo>
                    <a:pt x="371" y="154"/>
                  </a:lnTo>
                  <a:lnTo>
                    <a:pt x="373" y="154"/>
                  </a:lnTo>
                  <a:lnTo>
                    <a:pt x="373" y="152"/>
                  </a:lnTo>
                  <a:close/>
                  <a:moveTo>
                    <a:pt x="396" y="154"/>
                  </a:moveTo>
                  <a:lnTo>
                    <a:pt x="394" y="154"/>
                  </a:lnTo>
                  <a:lnTo>
                    <a:pt x="394" y="154"/>
                  </a:lnTo>
                  <a:lnTo>
                    <a:pt x="394" y="154"/>
                  </a:lnTo>
                  <a:lnTo>
                    <a:pt x="396" y="154"/>
                  </a:lnTo>
                  <a:lnTo>
                    <a:pt x="396" y="154"/>
                  </a:lnTo>
                  <a:lnTo>
                    <a:pt x="396" y="154"/>
                  </a:lnTo>
                  <a:lnTo>
                    <a:pt x="396" y="154"/>
                  </a:lnTo>
                  <a:lnTo>
                    <a:pt x="396" y="154"/>
                  </a:lnTo>
                  <a:lnTo>
                    <a:pt x="396" y="154"/>
                  </a:lnTo>
                  <a:close/>
                  <a:moveTo>
                    <a:pt x="375" y="158"/>
                  </a:moveTo>
                  <a:lnTo>
                    <a:pt x="373" y="159"/>
                  </a:lnTo>
                  <a:lnTo>
                    <a:pt x="373" y="161"/>
                  </a:lnTo>
                  <a:lnTo>
                    <a:pt x="375" y="161"/>
                  </a:lnTo>
                  <a:lnTo>
                    <a:pt x="375" y="156"/>
                  </a:lnTo>
                  <a:lnTo>
                    <a:pt x="375" y="156"/>
                  </a:lnTo>
                  <a:lnTo>
                    <a:pt x="375" y="156"/>
                  </a:lnTo>
                  <a:lnTo>
                    <a:pt x="375" y="158"/>
                  </a:lnTo>
                  <a:close/>
                  <a:moveTo>
                    <a:pt x="367" y="165"/>
                  </a:moveTo>
                  <a:lnTo>
                    <a:pt x="367" y="165"/>
                  </a:lnTo>
                  <a:lnTo>
                    <a:pt x="367" y="165"/>
                  </a:lnTo>
                  <a:lnTo>
                    <a:pt x="369" y="163"/>
                  </a:lnTo>
                  <a:lnTo>
                    <a:pt x="369" y="163"/>
                  </a:lnTo>
                  <a:lnTo>
                    <a:pt x="369" y="163"/>
                  </a:lnTo>
                  <a:lnTo>
                    <a:pt x="369" y="163"/>
                  </a:lnTo>
                  <a:lnTo>
                    <a:pt x="367" y="163"/>
                  </a:lnTo>
                  <a:lnTo>
                    <a:pt x="367" y="163"/>
                  </a:lnTo>
                  <a:lnTo>
                    <a:pt x="367" y="163"/>
                  </a:lnTo>
                  <a:lnTo>
                    <a:pt x="367" y="163"/>
                  </a:lnTo>
                  <a:lnTo>
                    <a:pt x="367" y="163"/>
                  </a:lnTo>
                  <a:lnTo>
                    <a:pt x="365" y="163"/>
                  </a:lnTo>
                  <a:lnTo>
                    <a:pt x="365" y="163"/>
                  </a:lnTo>
                  <a:lnTo>
                    <a:pt x="365" y="165"/>
                  </a:lnTo>
                  <a:lnTo>
                    <a:pt x="365" y="165"/>
                  </a:lnTo>
                  <a:lnTo>
                    <a:pt x="365" y="165"/>
                  </a:lnTo>
                  <a:lnTo>
                    <a:pt x="365" y="165"/>
                  </a:lnTo>
                  <a:lnTo>
                    <a:pt x="365" y="165"/>
                  </a:lnTo>
                  <a:lnTo>
                    <a:pt x="365" y="165"/>
                  </a:lnTo>
                  <a:lnTo>
                    <a:pt x="365" y="165"/>
                  </a:lnTo>
                  <a:lnTo>
                    <a:pt x="365" y="167"/>
                  </a:lnTo>
                  <a:lnTo>
                    <a:pt x="365" y="167"/>
                  </a:lnTo>
                  <a:lnTo>
                    <a:pt x="365" y="165"/>
                  </a:lnTo>
                  <a:lnTo>
                    <a:pt x="365" y="165"/>
                  </a:lnTo>
                  <a:lnTo>
                    <a:pt x="365" y="167"/>
                  </a:lnTo>
                  <a:lnTo>
                    <a:pt x="364" y="167"/>
                  </a:lnTo>
                  <a:lnTo>
                    <a:pt x="364" y="167"/>
                  </a:lnTo>
                  <a:lnTo>
                    <a:pt x="364" y="169"/>
                  </a:lnTo>
                  <a:lnTo>
                    <a:pt x="364" y="169"/>
                  </a:lnTo>
                  <a:lnTo>
                    <a:pt x="364" y="169"/>
                  </a:lnTo>
                  <a:lnTo>
                    <a:pt x="364" y="167"/>
                  </a:lnTo>
                  <a:lnTo>
                    <a:pt x="364" y="167"/>
                  </a:lnTo>
                  <a:lnTo>
                    <a:pt x="365" y="167"/>
                  </a:lnTo>
                  <a:lnTo>
                    <a:pt x="365" y="167"/>
                  </a:lnTo>
                  <a:lnTo>
                    <a:pt x="367" y="167"/>
                  </a:lnTo>
                  <a:lnTo>
                    <a:pt x="367" y="165"/>
                  </a:lnTo>
                  <a:lnTo>
                    <a:pt x="367" y="165"/>
                  </a:lnTo>
                  <a:close/>
                  <a:moveTo>
                    <a:pt x="311" y="173"/>
                  </a:moveTo>
                  <a:lnTo>
                    <a:pt x="309" y="173"/>
                  </a:lnTo>
                  <a:lnTo>
                    <a:pt x="309" y="173"/>
                  </a:lnTo>
                  <a:lnTo>
                    <a:pt x="309" y="173"/>
                  </a:lnTo>
                  <a:lnTo>
                    <a:pt x="309" y="173"/>
                  </a:lnTo>
                  <a:lnTo>
                    <a:pt x="309" y="173"/>
                  </a:lnTo>
                  <a:lnTo>
                    <a:pt x="309" y="175"/>
                  </a:lnTo>
                  <a:lnTo>
                    <a:pt x="309" y="175"/>
                  </a:lnTo>
                  <a:lnTo>
                    <a:pt x="311" y="175"/>
                  </a:lnTo>
                  <a:lnTo>
                    <a:pt x="311" y="175"/>
                  </a:lnTo>
                  <a:lnTo>
                    <a:pt x="312" y="175"/>
                  </a:lnTo>
                  <a:lnTo>
                    <a:pt x="312" y="175"/>
                  </a:lnTo>
                  <a:lnTo>
                    <a:pt x="314" y="175"/>
                  </a:lnTo>
                  <a:lnTo>
                    <a:pt x="314" y="175"/>
                  </a:lnTo>
                  <a:lnTo>
                    <a:pt x="314" y="173"/>
                  </a:lnTo>
                  <a:lnTo>
                    <a:pt x="314" y="173"/>
                  </a:lnTo>
                  <a:lnTo>
                    <a:pt x="312" y="173"/>
                  </a:lnTo>
                  <a:lnTo>
                    <a:pt x="312" y="173"/>
                  </a:lnTo>
                  <a:lnTo>
                    <a:pt x="312" y="173"/>
                  </a:lnTo>
                  <a:lnTo>
                    <a:pt x="314" y="173"/>
                  </a:lnTo>
                  <a:lnTo>
                    <a:pt x="314" y="173"/>
                  </a:lnTo>
                  <a:lnTo>
                    <a:pt x="312" y="173"/>
                  </a:lnTo>
                  <a:lnTo>
                    <a:pt x="312" y="171"/>
                  </a:lnTo>
                  <a:lnTo>
                    <a:pt x="312" y="171"/>
                  </a:lnTo>
                  <a:lnTo>
                    <a:pt x="312" y="171"/>
                  </a:lnTo>
                  <a:lnTo>
                    <a:pt x="311" y="173"/>
                  </a:lnTo>
                  <a:lnTo>
                    <a:pt x="311" y="173"/>
                  </a:lnTo>
                  <a:lnTo>
                    <a:pt x="312" y="173"/>
                  </a:lnTo>
                  <a:lnTo>
                    <a:pt x="311" y="173"/>
                  </a:lnTo>
                  <a:lnTo>
                    <a:pt x="311" y="173"/>
                  </a:lnTo>
                  <a:close/>
                  <a:moveTo>
                    <a:pt x="331" y="175"/>
                  </a:moveTo>
                  <a:lnTo>
                    <a:pt x="333" y="175"/>
                  </a:lnTo>
                  <a:lnTo>
                    <a:pt x="333" y="175"/>
                  </a:lnTo>
                  <a:lnTo>
                    <a:pt x="333" y="175"/>
                  </a:lnTo>
                  <a:lnTo>
                    <a:pt x="333" y="173"/>
                  </a:lnTo>
                  <a:lnTo>
                    <a:pt x="333" y="173"/>
                  </a:lnTo>
                  <a:lnTo>
                    <a:pt x="333" y="173"/>
                  </a:lnTo>
                  <a:lnTo>
                    <a:pt x="331" y="173"/>
                  </a:lnTo>
                  <a:lnTo>
                    <a:pt x="331" y="173"/>
                  </a:lnTo>
                  <a:lnTo>
                    <a:pt x="331" y="173"/>
                  </a:lnTo>
                  <a:lnTo>
                    <a:pt x="331" y="175"/>
                  </a:lnTo>
                  <a:lnTo>
                    <a:pt x="331" y="175"/>
                  </a:lnTo>
                  <a:lnTo>
                    <a:pt x="331" y="175"/>
                  </a:lnTo>
                  <a:lnTo>
                    <a:pt x="331" y="175"/>
                  </a:lnTo>
                  <a:close/>
                  <a:moveTo>
                    <a:pt x="358" y="176"/>
                  </a:moveTo>
                  <a:lnTo>
                    <a:pt x="358" y="176"/>
                  </a:lnTo>
                  <a:lnTo>
                    <a:pt x="360" y="175"/>
                  </a:lnTo>
                  <a:lnTo>
                    <a:pt x="360" y="175"/>
                  </a:lnTo>
                  <a:lnTo>
                    <a:pt x="360" y="173"/>
                  </a:lnTo>
                  <a:lnTo>
                    <a:pt x="360" y="175"/>
                  </a:lnTo>
                  <a:lnTo>
                    <a:pt x="358" y="175"/>
                  </a:lnTo>
                  <a:lnTo>
                    <a:pt x="358" y="175"/>
                  </a:lnTo>
                  <a:lnTo>
                    <a:pt x="358" y="175"/>
                  </a:lnTo>
                  <a:lnTo>
                    <a:pt x="358" y="176"/>
                  </a:lnTo>
                  <a:lnTo>
                    <a:pt x="358" y="176"/>
                  </a:lnTo>
                  <a:lnTo>
                    <a:pt x="358" y="176"/>
                  </a:lnTo>
                  <a:lnTo>
                    <a:pt x="354" y="178"/>
                  </a:lnTo>
                  <a:lnTo>
                    <a:pt x="354" y="178"/>
                  </a:lnTo>
                  <a:lnTo>
                    <a:pt x="354" y="178"/>
                  </a:lnTo>
                  <a:lnTo>
                    <a:pt x="356" y="178"/>
                  </a:lnTo>
                  <a:lnTo>
                    <a:pt x="358" y="176"/>
                  </a:lnTo>
                  <a:lnTo>
                    <a:pt x="358" y="176"/>
                  </a:lnTo>
                  <a:close/>
                  <a:moveTo>
                    <a:pt x="352" y="176"/>
                  </a:moveTo>
                  <a:lnTo>
                    <a:pt x="354" y="176"/>
                  </a:lnTo>
                  <a:lnTo>
                    <a:pt x="354" y="176"/>
                  </a:lnTo>
                  <a:lnTo>
                    <a:pt x="356" y="175"/>
                  </a:lnTo>
                  <a:lnTo>
                    <a:pt x="356" y="175"/>
                  </a:lnTo>
                  <a:lnTo>
                    <a:pt x="356" y="175"/>
                  </a:lnTo>
                  <a:lnTo>
                    <a:pt x="356" y="175"/>
                  </a:lnTo>
                  <a:lnTo>
                    <a:pt x="356" y="175"/>
                  </a:lnTo>
                  <a:lnTo>
                    <a:pt x="356" y="175"/>
                  </a:lnTo>
                  <a:lnTo>
                    <a:pt x="356" y="175"/>
                  </a:lnTo>
                  <a:lnTo>
                    <a:pt x="356" y="175"/>
                  </a:lnTo>
                  <a:lnTo>
                    <a:pt x="354" y="175"/>
                  </a:lnTo>
                  <a:lnTo>
                    <a:pt x="354" y="175"/>
                  </a:lnTo>
                  <a:lnTo>
                    <a:pt x="354" y="175"/>
                  </a:lnTo>
                  <a:lnTo>
                    <a:pt x="354" y="175"/>
                  </a:lnTo>
                  <a:lnTo>
                    <a:pt x="352" y="176"/>
                  </a:lnTo>
                  <a:lnTo>
                    <a:pt x="352" y="176"/>
                  </a:lnTo>
                  <a:lnTo>
                    <a:pt x="352" y="175"/>
                  </a:lnTo>
                  <a:lnTo>
                    <a:pt x="352" y="175"/>
                  </a:lnTo>
                  <a:lnTo>
                    <a:pt x="352" y="175"/>
                  </a:lnTo>
                  <a:lnTo>
                    <a:pt x="350" y="175"/>
                  </a:lnTo>
                  <a:lnTo>
                    <a:pt x="350" y="176"/>
                  </a:lnTo>
                  <a:lnTo>
                    <a:pt x="352" y="176"/>
                  </a:lnTo>
                  <a:lnTo>
                    <a:pt x="352" y="176"/>
                  </a:lnTo>
                  <a:close/>
                  <a:moveTo>
                    <a:pt x="343" y="178"/>
                  </a:moveTo>
                  <a:lnTo>
                    <a:pt x="343" y="180"/>
                  </a:lnTo>
                  <a:lnTo>
                    <a:pt x="343" y="180"/>
                  </a:lnTo>
                  <a:lnTo>
                    <a:pt x="343" y="180"/>
                  </a:lnTo>
                  <a:lnTo>
                    <a:pt x="343" y="180"/>
                  </a:lnTo>
                  <a:lnTo>
                    <a:pt x="343" y="180"/>
                  </a:lnTo>
                  <a:lnTo>
                    <a:pt x="343" y="180"/>
                  </a:lnTo>
                  <a:lnTo>
                    <a:pt x="345" y="180"/>
                  </a:lnTo>
                  <a:lnTo>
                    <a:pt x="345" y="180"/>
                  </a:lnTo>
                  <a:lnTo>
                    <a:pt x="345" y="180"/>
                  </a:lnTo>
                  <a:lnTo>
                    <a:pt x="343" y="180"/>
                  </a:lnTo>
                  <a:lnTo>
                    <a:pt x="343" y="178"/>
                  </a:lnTo>
                  <a:close/>
                  <a:moveTo>
                    <a:pt x="337" y="182"/>
                  </a:moveTo>
                  <a:lnTo>
                    <a:pt x="337" y="182"/>
                  </a:lnTo>
                  <a:lnTo>
                    <a:pt x="337" y="182"/>
                  </a:lnTo>
                  <a:lnTo>
                    <a:pt x="337" y="182"/>
                  </a:lnTo>
                  <a:lnTo>
                    <a:pt x="337" y="182"/>
                  </a:lnTo>
                  <a:lnTo>
                    <a:pt x="337" y="182"/>
                  </a:lnTo>
                  <a:lnTo>
                    <a:pt x="337" y="182"/>
                  </a:lnTo>
                  <a:lnTo>
                    <a:pt x="337" y="182"/>
                  </a:lnTo>
                  <a:lnTo>
                    <a:pt x="335" y="182"/>
                  </a:lnTo>
                  <a:lnTo>
                    <a:pt x="335" y="182"/>
                  </a:lnTo>
                  <a:lnTo>
                    <a:pt x="335" y="182"/>
                  </a:lnTo>
                  <a:lnTo>
                    <a:pt x="335" y="182"/>
                  </a:lnTo>
                  <a:lnTo>
                    <a:pt x="335" y="182"/>
                  </a:lnTo>
                  <a:lnTo>
                    <a:pt x="335" y="182"/>
                  </a:lnTo>
                  <a:lnTo>
                    <a:pt x="335" y="182"/>
                  </a:lnTo>
                  <a:lnTo>
                    <a:pt x="335" y="182"/>
                  </a:lnTo>
                  <a:lnTo>
                    <a:pt x="337" y="182"/>
                  </a:lnTo>
                  <a:lnTo>
                    <a:pt x="337" y="184"/>
                  </a:lnTo>
                  <a:lnTo>
                    <a:pt x="337" y="184"/>
                  </a:lnTo>
                  <a:lnTo>
                    <a:pt x="337" y="182"/>
                  </a:lnTo>
                  <a:close/>
                  <a:moveTo>
                    <a:pt x="314" y="184"/>
                  </a:moveTo>
                  <a:lnTo>
                    <a:pt x="314" y="184"/>
                  </a:lnTo>
                  <a:lnTo>
                    <a:pt x="314" y="184"/>
                  </a:lnTo>
                  <a:lnTo>
                    <a:pt x="316" y="184"/>
                  </a:lnTo>
                  <a:lnTo>
                    <a:pt x="316" y="184"/>
                  </a:lnTo>
                  <a:lnTo>
                    <a:pt x="316" y="184"/>
                  </a:lnTo>
                  <a:lnTo>
                    <a:pt x="316" y="184"/>
                  </a:lnTo>
                  <a:lnTo>
                    <a:pt x="316" y="184"/>
                  </a:lnTo>
                  <a:lnTo>
                    <a:pt x="316" y="184"/>
                  </a:lnTo>
                  <a:lnTo>
                    <a:pt x="314" y="184"/>
                  </a:lnTo>
                  <a:lnTo>
                    <a:pt x="314" y="182"/>
                  </a:lnTo>
                  <a:lnTo>
                    <a:pt x="314" y="182"/>
                  </a:lnTo>
                  <a:lnTo>
                    <a:pt x="314" y="182"/>
                  </a:lnTo>
                  <a:lnTo>
                    <a:pt x="314" y="184"/>
                  </a:lnTo>
                  <a:close/>
                  <a:moveTo>
                    <a:pt x="356" y="186"/>
                  </a:moveTo>
                  <a:lnTo>
                    <a:pt x="356" y="186"/>
                  </a:lnTo>
                  <a:lnTo>
                    <a:pt x="356" y="186"/>
                  </a:lnTo>
                  <a:lnTo>
                    <a:pt x="356" y="188"/>
                  </a:lnTo>
                  <a:lnTo>
                    <a:pt x="356" y="188"/>
                  </a:lnTo>
                  <a:lnTo>
                    <a:pt x="358" y="188"/>
                  </a:lnTo>
                  <a:lnTo>
                    <a:pt x="358" y="188"/>
                  </a:lnTo>
                  <a:lnTo>
                    <a:pt x="358" y="188"/>
                  </a:lnTo>
                  <a:lnTo>
                    <a:pt x="358" y="188"/>
                  </a:lnTo>
                  <a:lnTo>
                    <a:pt x="358" y="188"/>
                  </a:lnTo>
                  <a:lnTo>
                    <a:pt x="358" y="186"/>
                  </a:lnTo>
                  <a:lnTo>
                    <a:pt x="358" y="186"/>
                  </a:lnTo>
                  <a:lnTo>
                    <a:pt x="358" y="184"/>
                  </a:lnTo>
                  <a:lnTo>
                    <a:pt x="356" y="186"/>
                  </a:lnTo>
                  <a:close/>
                  <a:moveTo>
                    <a:pt x="337" y="186"/>
                  </a:moveTo>
                  <a:lnTo>
                    <a:pt x="339" y="188"/>
                  </a:lnTo>
                  <a:lnTo>
                    <a:pt x="339" y="188"/>
                  </a:lnTo>
                  <a:lnTo>
                    <a:pt x="339" y="188"/>
                  </a:lnTo>
                  <a:lnTo>
                    <a:pt x="339" y="188"/>
                  </a:lnTo>
                  <a:lnTo>
                    <a:pt x="339" y="188"/>
                  </a:lnTo>
                  <a:lnTo>
                    <a:pt x="339" y="186"/>
                  </a:lnTo>
                  <a:lnTo>
                    <a:pt x="339" y="186"/>
                  </a:lnTo>
                  <a:lnTo>
                    <a:pt x="339" y="186"/>
                  </a:lnTo>
                  <a:lnTo>
                    <a:pt x="339" y="186"/>
                  </a:lnTo>
                  <a:lnTo>
                    <a:pt x="339" y="186"/>
                  </a:lnTo>
                  <a:lnTo>
                    <a:pt x="339" y="186"/>
                  </a:lnTo>
                  <a:lnTo>
                    <a:pt x="339" y="186"/>
                  </a:lnTo>
                  <a:lnTo>
                    <a:pt x="339" y="186"/>
                  </a:lnTo>
                  <a:lnTo>
                    <a:pt x="339" y="186"/>
                  </a:lnTo>
                  <a:lnTo>
                    <a:pt x="339" y="184"/>
                  </a:lnTo>
                  <a:lnTo>
                    <a:pt x="339" y="186"/>
                  </a:lnTo>
                  <a:lnTo>
                    <a:pt x="339" y="186"/>
                  </a:lnTo>
                  <a:lnTo>
                    <a:pt x="337" y="186"/>
                  </a:lnTo>
                  <a:lnTo>
                    <a:pt x="337" y="184"/>
                  </a:lnTo>
                  <a:lnTo>
                    <a:pt x="337" y="186"/>
                  </a:lnTo>
                  <a:lnTo>
                    <a:pt x="337" y="186"/>
                  </a:lnTo>
                  <a:lnTo>
                    <a:pt x="337" y="186"/>
                  </a:lnTo>
                  <a:lnTo>
                    <a:pt x="337" y="186"/>
                  </a:lnTo>
                  <a:lnTo>
                    <a:pt x="337" y="186"/>
                  </a:lnTo>
                  <a:lnTo>
                    <a:pt x="337" y="186"/>
                  </a:lnTo>
                  <a:close/>
                  <a:moveTo>
                    <a:pt x="339" y="188"/>
                  </a:moveTo>
                  <a:lnTo>
                    <a:pt x="339" y="188"/>
                  </a:lnTo>
                  <a:lnTo>
                    <a:pt x="339" y="188"/>
                  </a:lnTo>
                  <a:lnTo>
                    <a:pt x="339" y="188"/>
                  </a:lnTo>
                  <a:lnTo>
                    <a:pt x="339" y="190"/>
                  </a:lnTo>
                  <a:lnTo>
                    <a:pt x="339" y="190"/>
                  </a:lnTo>
                  <a:lnTo>
                    <a:pt x="339" y="190"/>
                  </a:lnTo>
                  <a:lnTo>
                    <a:pt x="339" y="190"/>
                  </a:lnTo>
                  <a:lnTo>
                    <a:pt x="339" y="190"/>
                  </a:lnTo>
                  <a:lnTo>
                    <a:pt x="339" y="190"/>
                  </a:lnTo>
                  <a:lnTo>
                    <a:pt x="339" y="190"/>
                  </a:lnTo>
                  <a:lnTo>
                    <a:pt x="339" y="190"/>
                  </a:lnTo>
                  <a:lnTo>
                    <a:pt x="339" y="188"/>
                  </a:lnTo>
                  <a:lnTo>
                    <a:pt x="339" y="188"/>
                  </a:lnTo>
                  <a:close/>
                  <a:moveTo>
                    <a:pt x="379" y="233"/>
                  </a:moveTo>
                  <a:lnTo>
                    <a:pt x="379" y="233"/>
                  </a:lnTo>
                  <a:lnTo>
                    <a:pt x="379" y="233"/>
                  </a:lnTo>
                  <a:lnTo>
                    <a:pt x="379" y="233"/>
                  </a:lnTo>
                  <a:lnTo>
                    <a:pt x="379" y="233"/>
                  </a:lnTo>
                  <a:lnTo>
                    <a:pt x="381" y="233"/>
                  </a:lnTo>
                  <a:lnTo>
                    <a:pt x="381" y="233"/>
                  </a:lnTo>
                  <a:lnTo>
                    <a:pt x="379" y="233"/>
                  </a:lnTo>
                  <a:lnTo>
                    <a:pt x="379" y="233"/>
                  </a:lnTo>
                  <a:lnTo>
                    <a:pt x="379" y="233"/>
                  </a:lnTo>
                  <a:close/>
                  <a:moveTo>
                    <a:pt x="258" y="286"/>
                  </a:moveTo>
                  <a:lnTo>
                    <a:pt x="258" y="286"/>
                  </a:lnTo>
                  <a:lnTo>
                    <a:pt x="258" y="286"/>
                  </a:lnTo>
                  <a:lnTo>
                    <a:pt x="258" y="286"/>
                  </a:lnTo>
                  <a:lnTo>
                    <a:pt x="258" y="288"/>
                  </a:lnTo>
                  <a:lnTo>
                    <a:pt x="258" y="288"/>
                  </a:lnTo>
                  <a:lnTo>
                    <a:pt x="258" y="288"/>
                  </a:lnTo>
                  <a:lnTo>
                    <a:pt x="258" y="288"/>
                  </a:lnTo>
                  <a:lnTo>
                    <a:pt x="258" y="288"/>
                  </a:lnTo>
                  <a:lnTo>
                    <a:pt x="258" y="288"/>
                  </a:lnTo>
                  <a:lnTo>
                    <a:pt x="258" y="286"/>
                  </a:lnTo>
                  <a:lnTo>
                    <a:pt x="258" y="286"/>
                  </a:lnTo>
                  <a:lnTo>
                    <a:pt x="258" y="286"/>
                  </a:lnTo>
                  <a:close/>
                  <a:moveTo>
                    <a:pt x="430" y="529"/>
                  </a:moveTo>
                  <a:lnTo>
                    <a:pt x="432" y="529"/>
                  </a:lnTo>
                  <a:lnTo>
                    <a:pt x="432" y="529"/>
                  </a:lnTo>
                  <a:lnTo>
                    <a:pt x="432" y="529"/>
                  </a:lnTo>
                  <a:lnTo>
                    <a:pt x="432" y="529"/>
                  </a:lnTo>
                  <a:lnTo>
                    <a:pt x="434" y="529"/>
                  </a:lnTo>
                  <a:lnTo>
                    <a:pt x="434" y="531"/>
                  </a:lnTo>
                  <a:lnTo>
                    <a:pt x="434" y="531"/>
                  </a:lnTo>
                  <a:lnTo>
                    <a:pt x="434" y="531"/>
                  </a:lnTo>
                  <a:lnTo>
                    <a:pt x="434" y="529"/>
                  </a:lnTo>
                  <a:lnTo>
                    <a:pt x="434" y="529"/>
                  </a:lnTo>
                  <a:lnTo>
                    <a:pt x="432" y="527"/>
                  </a:lnTo>
                  <a:lnTo>
                    <a:pt x="432" y="527"/>
                  </a:lnTo>
                  <a:lnTo>
                    <a:pt x="430" y="527"/>
                  </a:lnTo>
                  <a:lnTo>
                    <a:pt x="430" y="527"/>
                  </a:lnTo>
                  <a:lnTo>
                    <a:pt x="430" y="527"/>
                  </a:lnTo>
                  <a:lnTo>
                    <a:pt x="430" y="529"/>
                  </a:lnTo>
                  <a:close/>
                  <a:moveTo>
                    <a:pt x="473" y="568"/>
                  </a:moveTo>
                  <a:lnTo>
                    <a:pt x="473" y="568"/>
                  </a:lnTo>
                  <a:lnTo>
                    <a:pt x="473" y="568"/>
                  </a:lnTo>
                  <a:lnTo>
                    <a:pt x="473" y="568"/>
                  </a:lnTo>
                  <a:lnTo>
                    <a:pt x="473" y="566"/>
                  </a:lnTo>
                  <a:lnTo>
                    <a:pt x="473" y="566"/>
                  </a:lnTo>
                  <a:lnTo>
                    <a:pt x="472" y="566"/>
                  </a:lnTo>
                  <a:lnTo>
                    <a:pt x="472" y="566"/>
                  </a:lnTo>
                  <a:lnTo>
                    <a:pt x="472" y="568"/>
                  </a:lnTo>
                  <a:lnTo>
                    <a:pt x="472" y="568"/>
                  </a:lnTo>
                  <a:lnTo>
                    <a:pt x="472" y="568"/>
                  </a:lnTo>
                  <a:lnTo>
                    <a:pt x="473" y="568"/>
                  </a:lnTo>
                  <a:close/>
                  <a:moveTo>
                    <a:pt x="489" y="690"/>
                  </a:moveTo>
                  <a:lnTo>
                    <a:pt x="489" y="690"/>
                  </a:lnTo>
                  <a:lnTo>
                    <a:pt x="489" y="690"/>
                  </a:lnTo>
                  <a:lnTo>
                    <a:pt x="489" y="691"/>
                  </a:lnTo>
                  <a:lnTo>
                    <a:pt x="489" y="690"/>
                  </a:lnTo>
                  <a:lnTo>
                    <a:pt x="489" y="690"/>
                  </a:lnTo>
                  <a:lnTo>
                    <a:pt x="489" y="690"/>
                  </a:lnTo>
                  <a:lnTo>
                    <a:pt x="489" y="690"/>
                  </a:lnTo>
                  <a:lnTo>
                    <a:pt x="489" y="690"/>
                  </a:lnTo>
                  <a:lnTo>
                    <a:pt x="489" y="690"/>
                  </a:lnTo>
                  <a:lnTo>
                    <a:pt x="489" y="690"/>
                  </a:lnTo>
                  <a:close/>
                  <a:moveTo>
                    <a:pt x="277" y="964"/>
                  </a:moveTo>
                  <a:lnTo>
                    <a:pt x="277" y="964"/>
                  </a:lnTo>
                  <a:lnTo>
                    <a:pt x="277" y="962"/>
                  </a:lnTo>
                  <a:lnTo>
                    <a:pt x="273" y="960"/>
                  </a:lnTo>
                  <a:lnTo>
                    <a:pt x="269" y="955"/>
                  </a:lnTo>
                  <a:lnTo>
                    <a:pt x="269" y="955"/>
                  </a:lnTo>
                  <a:lnTo>
                    <a:pt x="269" y="955"/>
                  </a:lnTo>
                  <a:lnTo>
                    <a:pt x="269" y="955"/>
                  </a:lnTo>
                  <a:lnTo>
                    <a:pt x="269" y="955"/>
                  </a:lnTo>
                  <a:lnTo>
                    <a:pt x="269" y="957"/>
                  </a:lnTo>
                  <a:lnTo>
                    <a:pt x="271" y="957"/>
                  </a:lnTo>
                  <a:lnTo>
                    <a:pt x="271" y="958"/>
                  </a:lnTo>
                  <a:lnTo>
                    <a:pt x="271" y="960"/>
                  </a:lnTo>
                  <a:lnTo>
                    <a:pt x="271" y="960"/>
                  </a:lnTo>
                  <a:lnTo>
                    <a:pt x="273" y="964"/>
                  </a:lnTo>
                  <a:lnTo>
                    <a:pt x="275" y="966"/>
                  </a:lnTo>
                  <a:lnTo>
                    <a:pt x="277" y="968"/>
                  </a:lnTo>
                  <a:lnTo>
                    <a:pt x="278" y="968"/>
                  </a:lnTo>
                  <a:lnTo>
                    <a:pt x="277" y="966"/>
                  </a:lnTo>
                  <a:lnTo>
                    <a:pt x="277" y="966"/>
                  </a:lnTo>
                  <a:lnTo>
                    <a:pt x="275" y="964"/>
                  </a:lnTo>
                  <a:lnTo>
                    <a:pt x="275" y="964"/>
                  </a:lnTo>
                  <a:lnTo>
                    <a:pt x="277" y="964"/>
                  </a:lnTo>
                  <a:lnTo>
                    <a:pt x="278" y="966"/>
                  </a:lnTo>
                  <a:lnTo>
                    <a:pt x="278" y="968"/>
                  </a:lnTo>
                  <a:lnTo>
                    <a:pt x="278" y="970"/>
                  </a:lnTo>
                  <a:lnTo>
                    <a:pt x="278" y="970"/>
                  </a:lnTo>
                  <a:lnTo>
                    <a:pt x="280" y="970"/>
                  </a:lnTo>
                  <a:lnTo>
                    <a:pt x="282" y="968"/>
                  </a:lnTo>
                  <a:lnTo>
                    <a:pt x="282" y="968"/>
                  </a:lnTo>
                  <a:lnTo>
                    <a:pt x="282" y="966"/>
                  </a:lnTo>
                  <a:lnTo>
                    <a:pt x="280" y="966"/>
                  </a:lnTo>
                  <a:lnTo>
                    <a:pt x="277" y="964"/>
                  </a:lnTo>
                  <a:close/>
                  <a:moveTo>
                    <a:pt x="312" y="921"/>
                  </a:moveTo>
                  <a:lnTo>
                    <a:pt x="311" y="919"/>
                  </a:lnTo>
                  <a:lnTo>
                    <a:pt x="309" y="919"/>
                  </a:lnTo>
                  <a:lnTo>
                    <a:pt x="301" y="919"/>
                  </a:lnTo>
                  <a:lnTo>
                    <a:pt x="299" y="919"/>
                  </a:lnTo>
                  <a:lnTo>
                    <a:pt x="297" y="917"/>
                  </a:lnTo>
                  <a:lnTo>
                    <a:pt x="297" y="917"/>
                  </a:lnTo>
                  <a:lnTo>
                    <a:pt x="299" y="919"/>
                  </a:lnTo>
                  <a:lnTo>
                    <a:pt x="309" y="921"/>
                  </a:lnTo>
                  <a:lnTo>
                    <a:pt x="311" y="921"/>
                  </a:lnTo>
                  <a:lnTo>
                    <a:pt x="311" y="922"/>
                  </a:lnTo>
                  <a:lnTo>
                    <a:pt x="311" y="922"/>
                  </a:lnTo>
                  <a:lnTo>
                    <a:pt x="312" y="922"/>
                  </a:lnTo>
                  <a:lnTo>
                    <a:pt x="312" y="922"/>
                  </a:lnTo>
                  <a:lnTo>
                    <a:pt x="312" y="921"/>
                  </a:lnTo>
                  <a:lnTo>
                    <a:pt x="312" y="921"/>
                  </a:lnTo>
                  <a:lnTo>
                    <a:pt x="312" y="921"/>
                  </a:lnTo>
                  <a:close/>
                  <a:moveTo>
                    <a:pt x="320" y="898"/>
                  </a:moveTo>
                  <a:lnTo>
                    <a:pt x="320" y="898"/>
                  </a:lnTo>
                  <a:lnTo>
                    <a:pt x="320" y="900"/>
                  </a:lnTo>
                  <a:lnTo>
                    <a:pt x="320" y="900"/>
                  </a:lnTo>
                  <a:lnTo>
                    <a:pt x="320" y="900"/>
                  </a:lnTo>
                  <a:lnTo>
                    <a:pt x="320" y="902"/>
                  </a:lnTo>
                  <a:lnTo>
                    <a:pt x="322" y="902"/>
                  </a:lnTo>
                  <a:lnTo>
                    <a:pt x="322" y="902"/>
                  </a:lnTo>
                  <a:lnTo>
                    <a:pt x="324" y="902"/>
                  </a:lnTo>
                  <a:lnTo>
                    <a:pt x="324" y="902"/>
                  </a:lnTo>
                  <a:lnTo>
                    <a:pt x="324" y="900"/>
                  </a:lnTo>
                  <a:lnTo>
                    <a:pt x="322" y="900"/>
                  </a:lnTo>
                  <a:lnTo>
                    <a:pt x="322" y="898"/>
                  </a:lnTo>
                  <a:lnTo>
                    <a:pt x="324" y="898"/>
                  </a:lnTo>
                  <a:lnTo>
                    <a:pt x="324" y="900"/>
                  </a:lnTo>
                  <a:lnTo>
                    <a:pt x="324" y="900"/>
                  </a:lnTo>
                  <a:lnTo>
                    <a:pt x="324" y="902"/>
                  </a:lnTo>
                  <a:lnTo>
                    <a:pt x="326" y="900"/>
                  </a:lnTo>
                  <a:lnTo>
                    <a:pt x="326" y="900"/>
                  </a:lnTo>
                  <a:lnTo>
                    <a:pt x="324" y="900"/>
                  </a:lnTo>
                  <a:lnTo>
                    <a:pt x="324" y="898"/>
                  </a:lnTo>
                  <a:lnTo>
                    <a:pt x="324" y="898"/>
                  </a:lnTo>
                  <a:lnTo>
                    <a:pt x="324" y="898"/>
                  </a:lnTo>
                  <a:lnTo>
                    <a:pt x="326" y="898"/>
                  </a:lnTo>
                  <a:lnTo>
                    <a:pt x="326" y="898"/>
                  </a:lnTo>
                  <a:lnTo>
                    <a:pt x="324" y="896"/>
                  </a:lnTo>
                  <a:lnTo>
                    <a:pt x="324" y="896"/>
                  </a:lnTo>
                  <a:lnTo>
                    <a:pt x="324" y="896"/>
                  </a:lnTo>
                  <a:lnTo>
                    <a:pt x="324" y="896"/>
                  </a:lnTo>
                  <a:lnTo>
                    <a:pt x="322" y="894"/>
                  </a:lnTo>
                  <a:lnTo>
                    <a:pt x="322" y="894"/>
                  </a:lnTo>
                  <a:lnTo>
                    <a:pt x="322" y="894"/>
                  </a:lnTo>
                  <a:lnTo>
                    <a:pt x="320" y="894"/>
                  </a:lnTo>
                  <a:lnTo>
                    <a:pt x="320" y="894"/>
                  </a:lnTo>
                  <a:lnTo>
                    <a:pt x="320" y="896"/>
                  </a:lnTo>
                  <a:lnTo>
                    <a:pt x="320" y="896"/>
                  </a:lnTo>
                  <a:lnTo>
                    <a:pt x="320" y="896"/>
                  </a:lnTo>
                  <a:lnTo>
                    <a:pt x="320" y="898"/>
                  </a:lnTo>
                  <a:lnTo>
                    <a:pt x="320" y="898"/>
                  </a:lnTo>
                  <a:close/>
                  <a:moveTo>
                    <a:pt x="328" y="909"/>
                  </a:moveTo>
                  <a:lnTo>
                    <a:pt x="326" y="907"/>
                  </a:lnTo>
                  <a:lnTo>
                    <a:pt x="326" y="909"/>
                  </a:lnTo>
                  <a:lnTo>
                    <a:pt x="324" y="909"/>
                  </a:lnTo>
                  <a:lnTo>
                    <a:pt x="326" y="905"/>
                  </a:lnTo>
                  <a:lnTo>
                    <a:pt x="326" y="904"/>
                  </a:lnTo>
                  <a:lnTo>
                    <a:pt x="324" y="902"/>
                  </a:lnTo>
                  <a:lnTo>
                    <a:pt x="324" y="904"/>
                  </a:lnTo>
                  <a:lnTo>
                    <a:pt x="322" y="904"/>
                  </a:lnTo>
                  <a:lnTo>
                    <a:pt x="322" y="904"/>
                  </a:lnTo>
                  <a:lnTo>
                    <a:pt x="322" y="905"/>
                  </a:lnTo>
                  <a:lnTo>
                    <a:pt x="322" y="905"/>
                  </a:lnTo>
                  <a:lnTo>
                    <a:pt x="322" y="905"/>
                  </a:lnTo>
                  <a:lnTo>
                    <a:pt x="322" y="905"/>
                  </a:lnTo>
                  <a:lnTo>
                    <a:pt x="322" y="907"/>
                  </a:lnTo>
                  <a:lnTo>
                    <a:pt x="322" y="909"/>
                  </a:lnTo>
                  <a:lnTo>
                    <a:pt x="322" y="909"/>
                  </a:lnTo>
                  <a:lnTo>
                    <a:pt x="322" y="911"/>
                  </a:lnTo>
                  <a:lnTo>
                    <a:pt x="322" y="911"/>
                  </a:lnTo>
                  <a:lnTo>
                    <a:pt x="322" y="913"/>
                  </a:lnTo>
                  <a:lnTo>
                    <a:pt x="322" y="913"/>
                  </a:lnTo>
                  <a:lnTo>
                    <a:pt x="324" y="911"/>
                  </a:lnTo>
                  <a:lnTo>
                    <a:pt x="326" y="911"/>
                  </a:lnTo>
                  <a:lnTo>
                    <a:pt x="328" y="909"/>
                  </a:lnTo>
                  <a:lnTo>
                    <a:pt x="328" y="909"/>
                  </a:lnTo>
                  <a:lnTo>
                    <a:pt x="328" y="909"/>
                  </a:lnTo>
                  <a:close/>
                  <a:moveTo>
                    <a:pt x="343" y="907"/>
                  </a:moveTo>
                  <a:lnTo>
                    <a:pt x="343" y="909"/>
                  </a:lnTo>
                  <a:lnTo>
                    <a:pt x="343" y="909"/>
                  </a:lnTo>
                  <a:lnTo>
                    <a:pt x="343" y="909"/>
                  </a:lnTo>
                  <a:lnTo>
                    <a:pt x="345" y="909"/>
                  </a:lnTo>
                  <a:lnTo>
                    <a:pt x="343" y="907"/>
                  </a:lnTo>
                  <a:lnTo>
                    <a:pt x="341" y="905"/>
                  </a:lnTo>
                  <a:lnTo>
                    <a:pt x="341" y="907"/>
                  </a:lnTo>
                  <a:lnTo>
                    <a:pt x="341" y="907"/>
                  </a:lnTo>
                  <a:lnTo>
                    <a:pt x="341" y="907"/>
                  </a:lnTo>
                  <a:lnTo>
                    <a:pt x="341" y="909"/>
                  </a:lnTo>
                  <a:lnTo>
                    <a:pt x="339" y="909"/>
                  </a:lnTo>
                  <a:lnTo>
                    <a:pt x="337" y="911"/>
                  </a:lnTo>
                  <a:lnTo>
                    <a:pt x="335" y="911"/>
                  </a:lnTo>
                  <a:lnTo>
                    <a:pt x="335" y="913"/>
                  </a:lnTo>
                  <a:lnTo>
                    <a:pt x="335" y="915"/>
                  </a:lnTo>
                  <a:lnTo>
                    <a:pt x="337" y="915"/>
                  </a:lnTo>
                  <a:lnTo>
                    <a:pt x="337" y="913"/>
                  </a:lnTo>
                  <a:lnTo>
                    <a:pt x="339" y="911"/>
                  </a:lnTo>
                  <a:lnTo>
                    <a:pt x="341" y="911"/>
                  </a:lnTo>
                  <a:lnTo>
                    <a:pt x="341" y="911"/>
                  </a:lnTo>
                  <a:lnTo>
                    <a:pt x="341" y="909"/>
                  </a:lnTo>
                  <a:lnTo>
                    <a:pt x="341" y="909"/>
                  </a:lnTo>
                  <a:lnTo>
                    <a:pt x="343" y="909"/>
                  </a:lnTo>
                  <a:lnTo>
                    <a:pt x="343" y="907"/>
                  </a:lnTo>
                  <a:lnTo>
                    <a:pt x="343" y="907"/>
                  </a:lnTo>
                  <a:close/>
                  <a:moveTo>
                    <a:pt x="307" y="1021"/>
                  </a:moveTo>
                  <a:lnTo>
                    <a:pt x="307" y="1021"/>
                  </a:lnTo>
                  <a:lnTo>
                    <a:pt x="307" y="1021"/>
                  </a:lnTo>
                  <a:lnTo>
                    <a:pt x="305" y="1023"/>
                  </a:lnTo>
                  <a:lnTo>
                    <a:pt x="303" y="1025"/>
                  </a:lnTo>
                  <a:lnTo>
                    <a:pt x="301" y="1025"/>
                  </a:lnTo>
                  <a:lnTo>
                    <a:pt x="299" y="1027"/>
                  </a:lnTo>
                  <a:lnTo>
                    <a:pt x="299" y="1028"/>
                  </a:lnTo>
                  <a:lnTo>
                    <a:pt x="301" y="1028"/>
                  </a:lnTo>
                  <a:lnTo>
                    <a:pt x="301" y="1028"/>
                  </a:lnTo>
                  <a:lnTo>
                    <a:pt x="303" y="1028"/>
                  </a:lnTo>
                  <a:lnTo>
                    <a:pt x="303" y="1028"/>
                  </a:lnTo>
                  <a:lnTo>
                    <a:pt x="303" y="1028"/>
                  </a:lnTo>
                  <a:lnTo>
                    <a:pt x="303" y="1028"/>
                  </a:lnTo>
                  <a:lnTo>
                    <a:pt x="303" y="1028"/>
                  </a:lnTo>
                  <a:lnTo>
                    <a:pt x="303" y="1027"/>
                  </a:lnTo>
                  <a:lnTo>
                    <a:pt x="303" y="1027"/>
                  </a:lnTo>
                  <a:lnTo>
                    <a:pt x="303" y="1027"/>
                  </a:lnTo>
                  <a:lnTo>
                    <a:pt x="305" y="1027"/>
                  </a:lnTo>
                  <a:lnTo>
                    <a:pt x="305" y="1027"/>
                  </a:lnTo>
                  <a:lnTo>
                    <a:pt x="305" y="1027"/>
                  </a:lnTo>
                  <a:lnTo>
                    <a:pt x="307" y="1027"/>
                  </a:lnTo>
                  <a:lnTo>
                    <a:pt x="307" y="1025"/>
                  </a:lnTo>
                  <a:lnTo>
                    <a:pt x="305" y="1025"/>
                  </a:lnTo>
                  <a:lnTo>
                    <a:pt x="305" y="1023"/>
                  </a:lnTo>
                  <a:lnTo>
                    <a:pt x="307" y="1023"/>
                  </a:lnTo>
                  <a:lnTo>
                    <a:pt x="307" y="1023"/>
                  </a:lnTo>
                  <a:lnTo>
                    <a:pt x="307" y="1023"/>
                  </a:lnTo>
                  <a:lnTo>
                    <a:pt x="307" y="1023"/>
                  </a:lnTo>
                  <a:lnTo>
                    <a:pt x="307" y="1023"/>
                  </a:lnTo>
                  <a:lnTo>
                    <a:pt x="307" y="1023"/>
                  </a:lnTo>
                  <a:lnTo>
                    <a:pt x="307" y="1023"/>
                  </a:lnTo>
                  <a:lnTo>
                    <a:pt x="307" y="1021"/>
                  </a:lnTo>
                  <a:close/>
                  <a:moveTo>
                    <a:pt x="295" y="945"/>
                  </a:moveTo>
                  <a:lnTo>
                    <a:pt x="292" y="941"/>
                  </a:lnTo>
                  <a:lnTo>
                    <a:pt x="292" y="941"/>
                  </a:lnTo>
                  <a:lnTo>
                    <a:pt x="290" y="941"/>
                  </a:lnTo>
                  <a:lnTo>
                    <a:pt x="290" y="941"/>
                  </a:lnTo>
                  <a:lnTo>
                    <a:pt x="294" y="945"/>
                  </a:lnTo>
                  <a:lnTo>
                    <a:pt x="295" y="947"/>
                  </a:lnTo>
                  <a:lnTo>
                    <a:pt x="297" y="949"/>
                  </a:lnTo>
                  <a:lnTo>
                    <a:pt x="299" y="949"/>
                  </a:lnTo>
                  <a:lnTo>
                    <a:pt x="299" y="949"/>
                  </a:lnTo>
                  <a:lnTo>
                    <a:pt x="297" y="947"/>
                  </a:lnTo>
                  <a:lnTo>
                    <a:pt x="295" y="945"/>
                  </a:lnTo>
                  <a:lnTo>
                    <a:pt x="295" y="945"/>
                  </a:lnTo>
                  <a:close/>
                  <a:moveTo>
                    <a:pt x="318" y="180"/>
                  </a:moveTo>
                  <a:lnTo>
                    <a:pt x="318" y="182"/>
                  </a:lnTo>
                  <a:lnTo>
                    <a:pt x="318" y="184"/>
                  </a:lnTo>
                  <a:lnTo>
                    <a:pt x="320" y="186"/>
                  </a:lnTo>
                  <a:lnTo>
                    <a:pt x="320" y="186"/>
                  </a:lnTo>
                  <a:lnTo>
                    <a:pt x="322" y="186"/>
                  </a:lnTo>
                  <a:lnTo>
                    <a:pt x="322" y="186"/>
                  </a:lnTo>
                  <a:lnTo>
                    <a:pt x="322" y="184"/>
                  </a:lnTo>
                  <a:lnTo>
                    <a:pt x="320" y="180"/>
                  </a:lnTo>
                  <a:lnTo>
                    <a:pt x="318" y="180"/>
                  </a:lnTo>
                  <a:lnTo>
                    <a:pt x="318" y="178"/>
                  </a:lnTo>
                  <a:lnTo>
                    <a:pt x="318" y="176"/>
                  </a:lnTo>
                  <a:lnTo>
                    <a:pt x="314" y="176"/>
                  </a:lnTo>
                  <a:lnTo>
                    <a:pt x="314" y="178"/>
                  </a:lnTo>
                  <a:lnTo>
                    <a:pt x="314" y="180"/>
                  </a:lnTo>
                  <a:lnTo>
                    <a:pt x="314" y="180"/>
                  </a:lnTo>
                  <a:lnTo>
                    <a:pt x="314" y="182"/>
                  </a:lnTo>
                  <a:lnTo>
                    <a:pt x="316" y="182"/>
                  </a:lnTo>
                  <a:lnTo>
                    <a:pt x="316" y="182"/>
                  </a:lnTo>
                  <a:lnTo>
                    <a:pt x="318" y="182"/>
                  </a:lnTo>
                  <a:lnTo>
                    <a:pt x="316" y="182"/>
                  </a:lnTo>
                  <a:lnTo>
                    <a:pt x="316" y="180"/>
                  </a:lnTo>
                  <a:lnTo>
                    <a:pt x="316" y="180"/>
                  </a:lnTo>
                  <a:lnTo>
                    <a:pt x="318" y="180"/>
                  </a:lnTo>
                  <a:close/>
                  <a:moveTo>
                    <a:pt x="365" y="176"/>
                  </a:moveTo>
                  <a:lnTo>
                    <a:pt x="367" y="176"/>
                  </a:lnTo>
                  <a:lnTo>
                    <a:pt x="367" y="175"/>
                  </a:lnTo>
                  <a:lnTo>
                    <a:pt x="367" y="173"/>
                  </a:lnTo>
                  <a:lnTo>
                    <a:pt x="367" y="173"/>
                  </a:lnTo>
                  <a:lnTo>
                    <a:pt x="367" y="173"/>
                  </a:lnTo>
                  <a:lnTo>
                    <a:pt x="367" y="175"/>
                  </a:lnTo>
                  <a:lnTo>
                    <a:pt x="365" y="176"/>
                  </a:lnTo>
                  <a:lnTo>
                    <a:pt x="364" y="178"/>
                  </a:lnTo>
                  <a:lnTo>
                    <a:pt x="364" y="178"/>
                  </a:lnTo>
                  <a:lnTo>
                    <a:pt x="364" y="180"/>
                  </a:lnTo>
                  <a:lnTo>
                    <a:pt x="362" y="180"/>
                  </a:lnTo>
                  <a:lnTo>
                    <a:pt x="362" y="180"/>
                  </a:lnTo>
                  <a:lnTo>
                    <a:pt x="362" y="180"/>
                  </a:lnTo>
                  <a:lnTo>
                    <a:pt x="362" y="182"/>
                  </a:lnTo>
                  <a:lnTo>
                    <a:pt x="362" y="184"/>
                  </a:lnTo>
                  <a:lnTo>
                    <a:pt x="362" y="184"/>
                  </a:lnTo>
                  <a:lnTo>
                    <a:pt x="362" y="184"/>
                  </a:lnTo>
                  <a:lnTo>
                    <a:pt x="364" y="182"/>
                  </a:lnTo>
                  <a:lnTo>
                    <a:pt x="364" y="182"/>
                  </a:lnTo>
                  <a:lnTo>
                    <a:pt x="365" y="176"/>
                  </a:lnTo>
                  <a:close/>
                  <a:moveTo>
                    <a:pt x="383" y="171"/>
                  </a:moveTo>
                  <a:lnTo>
                    <a:pt x="383" y="173"/>
                  </a:lnTo>
                  <a:lnTo>
                    <a:pt x="383" y="171"/>
                  </a:lnTo>
                  <a:lnTo>
                    <a:pt x="381" y="169"/>
                  </a:lnTo>
                  <a:lnTo>
                    <a:pt x="381" y="169"/>
                  </a:lnTo>
                  <a:lnTo>
                    <a:pt x="379" y="171"/>
                  </a:lnTo>
                  <a:lnTo>
                    <a:pt x="381" y="171"/>
                  </a:lnTo>
                  <a:lnTo>
                    <a:pt x="381" y="173"/>
                  </a:lnTo>
                  <a:lnTo>
                    <a:pt x="381" y="173"/>
                  </a:lnTo>
                  <a:lnTo>
                    <a:pt x="381" y="173"/>
                  </a:lnTo>
                  <a:lnTo>
                    <a:pt x="379" y="175"/>
                  </a:lnTo>
                  <a:lnTo>
                    <a:pt x="381" y="175"/>
                  </a:lnTo>
                  <a:lnTo>
                    <a:pt x="383" y="175"/>
                  </a:lnTo>
                  <a:lnTo>
                    <a:pt x="383" y="173"/>
                  </a:lnTo>
                  <a:lnTo>
                    <a:pt x="383" y="171"/>
                  </a:lnTo>
                  <a:lnTo>
                    <a:pt x="383" y="171"/>
                  </a:lnTo>
                  <a:lnTo>
                    <a:pt x="383" y="171"/>
                  </a:lnTo>
                  <a:close/>
                  <a:moveTo>
                    <a:pt x="369" y="171"/>
                  </a:moveTo>
                  <a:lnTo>
                    <a:pt x="369" y="169"/>
                  </a:lnTo>
                  <a:lnTo>
                    <a:pt x="373" y="163"/>
                  </a:lnTo>
                  <a:lnTo>
                    <a:pt x="373" y="163"/>
                  </a:lnTo>
                  <a:lnTo>
                    <a:pt x="371" y="163"/>
                  </a:lnTo>
                  <a:lnTo>
                    <a:pt x="371" y="163"/>
                  </a:lnTo>
                  <a:lnTo>
                    <a:pt x="369" y="165"/>
                  </a:lnTo>
                  <a:lnTo>
                    <a:pt x="369" y="165"/>
                  </a:lnTo>
                  <a:lnTo>
                    <a:pt x="369" y="165"/>
                  </a:lnTo>
                  <a:lnTo>
                    <a:pt x="369" y="165"/>
                  </a:lnTo>
                  <a:lnTo>
                    <a:pt x="369" y="167"/>
                  </a:lnTo>
                  <a:lnTo>
                    <a:pt x="369" y="169"/>
                  </a:lnTo>
                  <a:lnTo>
                    <a:pt x="367" y="169"/>
                  </a:lnTo>
                  <a:lnTo>
                    <a:pt x="367" y="169"/>
                  </a:lnTo>
                  <a:lnTo>
                    <a:pt x="367" y="171"/>
                  </a:lnTo>
                  <a:lnTo>
                    <a:pt x="367" y="171"/>
                  </a:lnTo>
                  <a:lnTo>
                    <a:pt x="367" y="171"/>
                  </a:lnTo>
                  <a:lnTo>
                    <a:pt x="367" y="173"/>
                  </a:lnTo>
                  <a:lnTo>
                    <a:pt x="369" y="173"/>
                  </a:lnTo>
                  <a:lnTo>
                    <a:pt x="369" y="171"/>
                  </a:lnTo>
                  <a:close/>
                  <a:moveTo>
                    <a:pt x="384" y="146"/>
                  </a:moveTo>
                  <a:lnTo>
                    <a:pt x="384" y="146"/>
                  </a:lnTo>
                  <a:lnTo>
                    <a:pt x="384" y="146"/>
                  </a:lnTo>
                  <a:lnTo>
                    <a:pt x="384" y="144"/>
                  </a:lnTo>
                  <a:lnTo>
                    <a:pt x="384" y="144"/>
                  </a:lnTo>
                  <a:lnTo>
                    <a:pt x="384" y="144"/>
                  </a:lnTo>
                  <a:lnTo>
                    <a:pt x="383" y="146"/>
                  </a:lnTo>
                  <a:lnTo>
                    <a:pt x="379" y="148"/>
                  </a:lnTo>
                  <a:lnTo>
                    <a:pt x="379" y="148"/>
                  </a:lnTo>
                  <a:lnTo>
                    <a:pt x="377" y="148"/>
                  </a:lnTo>
                  <a:lnTo>
                    <a:pt x="384" y="146"/>
                  </a:lnTo>
                  <a:lnTo>
                    <a:pt x="384" y="146"/>
                  </a:lnTo>
                  <a:close/>
                  <a:moveTo>
                    <a:pt x="398" y="142"/>
                  </a:moveTo>
                  <a:lnTo>
                    <a:pt x="388" y="142"/>
                  </a:lnTo>
                  <a:lnTo>
                    <a:pt x="388" y="142"/>
                  </a:lnTo>
                  <a:lnTo>
                    <a:pt x="386" y="144"/>
                  </a:lnTo>
                  <a:lnTo>
                    <a:pt x="386" y="144"/>
                  </a:lnTo>
                  <a:lnTo>
                    <a:pt x="386" y="144"/>
                  </a:lnTo>
                  <a:lnTo>
                    <a:pt x="388" y="144"/>
                  </a:lnTo>
                  <a:lnTo>
                    <a:pt x="388" y="144"/>
                  </a:lnTo>
                  <a:lnTo>
                    <a:pt x="388" y="144"/>
                  </a:lnTo>
                  <a:lnTo>
                    <a:pt x="388" y="146"/>
                  </a:lnTo>
                  <a:lnTo>
                    <a:pt x="386" y="144"/>
                  </a:lnTo>
                  <a:lnTo>
                    <a:pt x="386" y="144"/>
                  </a:lnTo>
                  <a:lnTo>
                    <a:pt x="386" y="144"/>
                  </a:lnTo>
                  <a:lnTo>
                    <a:pt x="386" y="146"/>
                  </a:lnTo>
                  <a:lnTo>
                    <a:pt x="388" y="146"/>
                  </a:lnTo>
                  <a:lnTo>
                    <a:pt x="392" y="144"/>
                  </a:lnTo>
                  <a:lnTo>
                    <a:pt x="392" y="144"/>
                  </a:lnTo>
                  <a:lnTo>
                    <a:pt x="392" y="144"/>
                  </a:lnTo>
                  <a:lnTo>
                    <a:pt x="394" y="144"/>
                  </a:lnTo>
                  <a:lnTo>
                    <a:pt x="394" y="144"/>
                  </a:lnTo>
                  <a:lnTo>
                    <a:pt x="398" y="142"/>
                  </a:lnTo>
                  <a:lnTo>
                    <a:pt x="398" y="142"/>
                  </a:lnTo>
                  <a:close/>
                  <a:moveTo>
                    <a:pt x="489" y="786"/>
                  </a:moveTo>
                  <a:lnTo>
                    <a:pt x="487" y="786"/>
                  </a:lnTo>
                  <a:lnTo>
                    <a:pt x="487" y="786"/>
                  </a:lnTo>
                  <a:lnTo>
                    <a:pt x="485" y="786"/>
                  </a:lnTo>
                  <a:lnTo>
                    <a:pt x="483" y="784"/>
                  </a:lnTo>
                  <a:lnTo>
                    <a:pt x="483" y="786"/>
                  </a:lnTo>
                  <a:lnTo>
                    <a:pt x="483" y="786"/>
                  </a:lnTo>
                  <a:lnTo>
                    <a:pt x="481" y="786"/>
                  </a:lnTo>
                  <a:lnTo>
                    <a:pt x="481" y="786"/>
                  </a:lnTo>
                  <a:lnTo>
                    <a:pt x="481" y="786"/>
                  </a:lnTo>
                  <a:lnTo>
                    <a:pt x="481" y="786"/>
                  </a:lnTo>
                  <a:lnTo>
                    <a:pt x="483" y="788"/>
                  </a:lnTo>
                  <a:lnTo>
                    <a:pt x="485" y="788"/>
                  </a:lnTo>
                  <a:lnTo>
                    <a:pt x="485" y="788"/>
                  </a:lnTo>
                  <a:lnTo>
                    <a:pt x="485" y="788"/>
                  </a:lnTo>
                  <a:lnTo>
                    <a:pt x="485" y="788"/>
                  </a:lnTo>
                  <a:lnTo>
                    <a:pt x="485" y="788"/>
                  </a:lnTo>
                  <a:lnTo>
                    <a:pt x="485" y="788"/>
                  </a:lnTo>
                  <a:lnTo>
                    <a:pt x="485" y="788"/>
                  </a:lnTo>
                  <a:lnTo>
                    <a:pt x="487" y="788"/>
                  </a:lnTo>
                  <a:lnTo>
                    <a:pt x="487" y="788"/>
                  </a:lnTo>
                  <a:lnTo>
                    <a:pt x="487" y="788"/>
                  </a:lnTo>
                  <a:lnTo>
                    <a:pt x="487" y="788"/>
                  </a:lnTo>
                  <a:lnTo>
                    <a:pt x="489" y="788"/>
                  </a:lnTo>
                  <a:lnTo>
                    <a:pt x="489" y="788"/>
                  </a:lnTo>
                  <a:lnTo>
                    <a:pt x="489" y="786"/>
                  </a:lnTo>
                  <a:lnTo>
                    <a:pt x="489" y="786"/>
                  </a:lnTo>
                  <a:close/>
                  <a:moveTo>
                    <a:pt x="460" y="900"/>
                  </a:moveTo>
                  <a:lnTo>
                    <a:pt x="460" y="900"/>
                  </a:lnTo>
                  <a:lnTo>
                    <a:pt x="460" y="902"/>
                  </a:lnTo>
                  <a:lnTo>
                    <a:pt x="460" y="904"/>
                  </a:lnTo>
                  <a:lnTo>
                    <a:pt x="460" y="904"/>
                  </a:lnTo>
                  <a:lnTo>
                    <a:pt x="462" y="904"/>
                  </a:lnTo>
                  <a:lnTo>
                    <a:pt x="462" y="902"/>
                  </a:lnTo>
                  <a:lnTo>
                    <a:pt x="462" y="902"/>
                  </a:lnTo>
                  <a:lnTo>
                    <a:pt x="460" y="900"/>
                  </a:lnTo>
                  <a:close/>
                  <a:moveTo>
                    <a:pt x="386" y="173"/>
                  </a:moveTo>
                  <a:lnTo>
                    <a:pt x="386" y="171"/>
                  </a:lnTo>
                  <a:lnTo>
                    <a:pt x="386" y="169"/>
                  </a:lnTo>
                  <a:lnTo>
                    <a:pt x="388" y="169"/>
                  </a:lnTo>
                  <a:lnTo>
                    <a:pt x="386" y="169"/>
                  </a:lnTo>
                  <a:lnTo>
                    <a:pt x="384" y="169"/>
                  </a:lnTo>
                  <a:lnTo>
                    <a:pt x="384" y="171"/>
                  </a:lnTo>
                  <a:lnTo>
                    <a:pt x="384" y="173"/>
                  </a:lnTo>
                  <a:lnTo>
                    <a:pt x="386" y="173"/>
                  </a:lnTo>
                  <a:close/>
                  <a:moveTo>
                    <a:pt x="356" y="180"/>
                  </a:moveTo>
                  <a:lnTo>
                    <a:pt x="356" y="180"/>
                  </a:lnTo>
                  <a:lnTo>
                    <a:pt x="356" y="180"/>
                  </a:lnTo>
                  <a:lnTo>
                    <a:pt x="356" y="180"/>
                  </a:lnTo>
                  <a:lnTo>
                    <a:pt x="356" y="178"/>
                  </a:lnTo>
                  <a:lnTo>
                    <a:pt x="356" y="178"/>
                  </a:lnTo>
                  <a:lnTo>
                    <a:pt x="354" y="178"/>
                  </a:lnTo>
                  <a:lnTo>
                    <a:pt x="354" y="178"/>
                  </a:lnTo>
                  <a:lnTo>
                    <a:pt x="354" y="178"/>
                  </a:lnTo>
                  <a:lnTo>
                    <a:pt x="352" y="178"/>
                  </a:lnTo>
                  <a:lnTo>
                    <a:pt x="352" y="178"/>
                  </a:lnTo>
                  <a:lnTo>
                    <a:pt x="352" y="178"/>
                  </a:lnTo>
                  <a:lnTo>
                    <a:pt x="352" y="180"/>
                  </a:lnTo>
                  <a:lnTo>
                    <a:pt x="352" y="180"/>
                  </a:lnTo>
                  <a:lnTo>
                    <a:pt x="352" y="180"/>
                  </a:lnTo>
                  <a:lnTo>
                    <a:pt x="352" y="180"/>
                  </a:lnTo>
                  <a:lnTo>
                    <a:pt x="354" y="180"/>
                  </a:lnTo>
                  <a:lnTo>
                    <a:pt x="354" y="180"/>
                  </a:lnTo>
                  <a:lnTo>
                    <a:pt x="354" y="180"/>
                  </a:lnTo>
                  <a:lnTo>
                    <a:pt x="354" y="180"/>
                  </a:lnTo>
                  <a:lnTo>
                    <a:pt x="356" y="180"/>
                  </a:lnTo>
                  <a:lnTo>
                    <a:pt x="356" y="180"/>
                  </a:lnTo>
                  <a:close/>
                  <a:moveTo>
                    <a:pt x="354" y="184"/>
                  </a:moveTo>
                  <a:lnTo>
                    <a:pt x="352" y="182"/>
                  </a:lnTo>
                  <a:lnTo>
                    <a:pt x="352" y="182"/>
                  </a:lnTo>
                  <a:lnTo>
                    <a:pt x="352" y="184"/>
                  </a:lnTo>
                  <a:lnTo>
                    <a:pt x="354" y="184"/>
                  </a:lnTo>
                  <a:lnTo>
                    <a:pt x="354" y="184"/>
                  </a:lnTo>
                  <a:lnTo>
                    <a:pt x="354" y="184"/>
                  </a:lnTo>
                  <a:lnTo>
                    <a:pt x="354" y="186"/>
                  </a:lnTo>
                  <a:lnTo>
                    <a:pt x="356" y="186"/>
                  </a:lnTo>
                  <a:lnTo>
                    <a:pt x="356" y="186"/>
                  </a:lnTo>
                  <a:lnTo>
                    <a:pt x="356" y="184"/>
                  </a:lnTo>
                  <a:lnTo>
                    <a:pt x="356" y="184"/>
                  </a:lnTo>
                  <a:lnTo>
                    <a:pt x="354" y="184"/>
                  </a:lnTo>
                  <a:lnTo>
                    <a:pt x="354" y="184"/>
                  </a:lnTo>
                  <a:close/>
                  <a:moveTo>
                    <a:pt x="318" y="905"/>
                  </a:moveTo>
                  <a:lnTo>
                    <a:pt x="318" y="905"/>
                  </a:lnTo>
                  <a:lnTo>
                    <a:pt x="318" y="905"/>
                  </a:lnTo>
                  <a:lnTo>
                    <a:pt x="318" y="905"/>
                  </a:lnTo>
                  <a:lnTo>
                    <a:pt x="318" y="905"/>
                  </a:lnTo>
                  <a:lnTo>
                    <a:pt x="318" y="905"/>
                  </a:lnTo>
                  <a:lnTo>
                    <a:pt x="320" y="905"/>
                  </a:lnTo>
                  <a:lnTo>
                    <a:pt x="320" y="905"/>
                  </a:lnTo>
                  <a:lnTo>
                    <a:pt x="322" y="905"/>
                  </a:lnTo>
                  <a:lnTo>
                    <a:pt x="322" y="905"/>
                  </a:lnTo>
                  <a:lnTo>
                    <a:pt x="320" y="905"/>
                  </a:lnTo>
                  <a:lnTo>
                    <a:pt x="320" y="904"/>
                  </a:lnTo>
                  <a:lnTo>
                    <a:pt x="318" y="904"/>
                  </a:lnTo>
                  <a:lnTo>
                    <a:pt x="318" y="904"/>
                  </a:lnTo>
                  <a:lnTo>
                    <a:pt x="320" y="904"/>
                  </a:lnTo>
                  <a:lnTo>
                    <a:pt x="322" y="902"/>
                  </a:lnTo>
                  <a:lnTo>
                    <a:pt x="320" y="902"/>
                  </a:lnTo>
                  <a:lnTo>
                    <a:pt x="320" y="902"/>
                  </a:lnTo>
                  <a:lnTo>
                    <a:pt x="320" y="902"/>
                  </a:lnTo>
                  <a:lnTo>
                    <a:pt x="318" y="900"/>
                  </a:lnTo>
                  <a:lnTo>
                    <a:pt x="318" y="900"/>
                  </a:lnTo>
                  <a:lnTo>
                    <a:pt x="318" y="898"/>
                  </a:lnTo>
                  <a:lnTo>
                    <a:pt x="320" y="898"/>
                  </a:lnTo>
                  <a:lnTo>
                    <a:pt x="320" y="898"/>
                  </a:lnTo>
                  <a:lnTo>
                    <a:pt x="320" y="896"/>
                  </a:lnTo>
                  <a:lnTo>
                    <a:pt x="320" y="896"/>
                  </a:lnTo>
                  <a:lnTo>
                    <a:pt x="318" y="894"/>
                  </a:lnTo>
                  <a:lnTo>
                    <a:pt x="316" y="894"/>
                  </a:lnTo>
                  <a:lnTo>
                    <a:pt x="316" y="894"/>
                  </a:lnTo>
                  <a:lnTo>
                    <a:pt x="316" y="892"/>
                  </a:lnTo>
                  <a:lnTo>
                    <a:pt x="314" y="892"/>
                  </a:lnTo>
                  <a:lnTo>
                    <a:pt x="314" y="892"/>
                  </a:lnTo>
                  <a:lnTo>
                    <a:pt x="312" y="892"/>
                  </a:lnTo>
                  <a:lnTo>
                    <a:pt x="314" y="896"/>
                  </a:lnTo>
                  <a:lnTo>
                    <a:pt x="314" y="896"/>
                  </a:lnTo>
                  <a:lnTo>
                    <a:pt x="314" y="898"/>
                  </a:lnTo>
                  <a:lnTo>
                    <a:pt x="314" y="898"/>
                  </a:lnTo>
                  <a:lnTo>
                    <a:pt x="312" y="900"/>
                  </a:lnTo>
                  <a:lnTo>
                    <a:pt x="312" y="900"/>
                  </a:lnTo>
                  <a:lnTo>
                    <a:pt x="312" y="900"/>
                  </a:lnTo>
                  <a:lnTo>
                    <a:pt x="312" y="900"/>
                  </a:lnTo>
                  <a:lnTo>
                    <a:pt x="312" y="902"/>
                  </a:lnTo>
                  <a:lnTo>
                    <a:pt x="312" y="902"/>
                  </a:lnTo>
                  <a:lnTo>
                    <a:pt x="312" y="904"/>
                  </a:lnTo>
                  <a:lnTo>
                    <a:pt x="312" y="904"/>
                  </a:lnTo>
                  <a:lnTo>
                    <a:pt x="314" y="905"/>
                  </a:lnTo>
                  <a:lnTo>
                    <a:pt x="316" y="907"/>
                  </a:lnTo>
                  <a:lnTo>
                    <a:pt x="318" y="909"/>
                  </a:lnTo>
                  <a:lnTo>
                    <a:pt x="318" y="909"/>
                  </a:lnTo>
                  <a:lnTo>
                    <a:pt x="320" y="909"/>
                  </a:lnTo>
                  <a:lnTo>
                    <a:pt x="320" y="909"/>
                  </a:lnTo>
                  <a:lnTo>
                    <a:pt x="320" y="907"/>
                  </a:lnTo>
                  <a:lnTo>
                    <a:pt x="318" y="905"/>
                  </a:lnTo>
                  <a:close/>
                  <a:moveTo>
                    <a:pt x="335" y="184"/>
                  </a:moveTo>
                  <a:lnTo>
                    <a:pt x="337" y="186"/>
                  </a:lnTo>
                  <a:lnTo>
                    <a:pt x="337" y="186"/>
                  </a:lnTo>
                  <a:lnTo>
                    <a:pt x="335" y="184"/>
                  </a:lnTo>
                  <a:lnTo>
                    <a:pt x="335" y="184"/>
                  </a:lnTo>
                  <a:lnTo>
                    <a:pt x="335" y="184"/>
                  </a:lnTo>
                  <a:lnTo>
                    <a:pt x="335" y="184"/>
                  </a:lnTo>
                  <a:lnTo>
                    <a:pt x="335" y="184"/>
                  </a:lnTo>
                  <a:lnTo>
                    <a:pt x="333" y="184"/>
                  </a:lnTo>
                  <a:lnTo>
                    <a:pt x="333" y="182"/>
                  </a:lnTo>
                  <a:lnTo>
                    <a:pt x="333" y="182"/>
                  </a:lnTo>
                  <a:lnTo>
                    <a:pt x="333" y="182"/>
                  </a:lnTo>
                  <a:lnTo>
                    <a:pt x="331" y="182"/>
                  </a:lnTo>
                  <a:lnTo>
                    <a:pt x="331" y="180"/>
                  </a:lnTo>
                  <a:lnTo>
                    <a:pt x="331" y="180"/>
                  </a:lnTo>
                  <a:lnTo>
                    <a:pt x="330" y="182"/>
                  </a:lnTo>
                  <a:lnTo>
                    <a:pt x="330" y="182"/>
                  </a:lnTo>
                  <a:lnTo>
                    <a:pt x="330" y="182"/>
                  </a:lnTo>
                  <a:lnTo>
                    <a:pt x="328" y="182"/>
                  </a:lnTo>
                  <a:lnTo>
                    <a:pt x="326" y="180"/>
                  </a:lnTo>
                  <a:lnTo>
                    <a:pt x="328" y="180"/>
                  </a:lnTo>
                  <a:lnTo>
                    <a:pt x="326" y="180"/>
                  </a:lnTo>
                  <a:lnTo>
                    <a:pt x="326" y="180"/>
                  </a:lnTo>
                  <a:lnTo>
                    <a:pt x="326" y="182"/>
                  </a:lnTo>
                  <a:lnTo>
                    <a:pt x="326" y="182"/>
                  </a:lnTo>
                  <a:lnTo>
                    <a:pt x="326" y="182"/>
                  </a:lnTo>
                  <a:lnTo>
                    <a:pt x="324" y="182"/>
                  </a:lnTo>
                  <a:lnTo>
                    <a:pt x="324" y="184"/>
                  </a:lnTo>
                  <a:lnTo>
                    <a:pt x="324" y="186"/>
                  </a:lnTo>
                  <a:lnTo>
                    <a:pt x="326" y="186"/>
                  </a:lnTo>
                  <a:lnTo>
                    <a:pt x="328" y="188"/>
                  </a:lnTo>
                  <a:lnTo>
                    <a:pt x="330" y="190"/>
                  </a:lnTo>
                  <a:lnTo>
                    <a:pt x="330" y="190"/>
                  </a:lnTo>
                  <a:lnTo>
                    <a:pt x="330" y="190"/>
                  </a:lnTo>
                  <a:lnTo>
                    <a:pt x="330" y="190"/>
                  </a:lnTo>
                  <a:lnTo>
                    <a:pt x="330" y="188"/>
                  </a:lnTo>
                  <a:lnTo>
                    <a:pt x="330" y="188"/>
                  </a:lnTo>
                  <a:lnTo>
                    <a:pt x="330"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0"/>
                  </a:lnTo>
                  <a:lnTo>
                    <a:pt x="331" y="192"/>
                  </a:lnTo>
                  <a:lnTo>
                    <a:pt x="331" y="192"/>
                  </a:lnTo>
                  <a:lnTo>
                    <a:pt x="331" y="190"/>
                  </a:lnTo>
                  <a:lnTo>
                    <a:pt x="331" y="192"/>
                  </a:lnTo>
                  <a:lnTo>
                    <a:pt x="331" y="192"/>
                  </a:lnTo>
                  <a:lnTo>
                    <a:pt x="331" y="192"/>
                  </a:lnTo>
                  <a:lnTo>
                    <a:pt x="333" y="190"/>
                  </a:lnTo>
                  <a:lnTo>
                    <a:pt x="333" y="192"/>
                  </a:lnTo>
                  <a:lnTo>
                    <a:pt x="333" y="192"/>
                  </a:lnTo>
                  <a:lnTo>
                    <a:pt x="333" y="190"/>
                  </a:lnTo>
                  <a:lnTo>
                    <a:pt x="333" y="190"/>
                  </a:lnTo>
                  <a:lnTo>
                    <a:pt x="333" y="190"/>
                  </a:lnTo>
                  <a:lnTo>
                    <a:pt x="335" y="190"/>
                  </a:lnTo>
                  <a:lnTo>
                    <a:pt x="333" y="190"/>
                  </a:lnTo>
                  <a:lnTo>
                    <a:pt x="331" y="188"/>
                  </a:lnTo>
                  <a:lnTo>
                    <a:pt x="331" y="186"/>
                  </a:lnTo>
                  <a:lnTo>
                    <a:pt x="333" y="186"/>
                  </a:lnTo>
                  <a:lnTo>
                    <a:pt x="333" y="188"/>
                  </a:lnTo>
                  <a:lnTo>
                    <a:pt x="333" y="188"/>
                  </a:lnTo>
                  <a:lnTo>
                    <a:pt x="335" y="186"/>
                  </a:lnTo>
                  <a:lnTo>
                    <a:pt x="335" y="186"/>
                  </a:lnTo>
                  <a:lnTo>
                    <a:pt x="333" y="186"/>
                  </a:lnTo>
                  <a:lnTo>
                    <a:pt x="333" y="186"/>
                  </a:lnTo>
                  <a:lnTo>
                    <a:pt x="333" y="184"/>
                  </a:lnTo>
                  <a:lnTo>
                    <a:pt x="333" y="184"/>
                  </a:lnTo>
                  <a:lnTo>
                    <a:pt x="335" y="186"/>
                  </a:lnTo>
                  <a:lnTo>
                    <a:pt x="335" y="186"/>
                  </a:lnTo>
                  <a:lnTo>
                    <a:pt x="335" y="186"/>
                  </a:lnTo>
                  <a:lnTo>
                    <a:pt x="335" y="186"/>
                  </a:lnTo>
                  <a:lnTo>
                    <a:pt x="335" y="186"/>
                  </a:lnTo>
                  <a:lnTo>
                    <a:pt x="335" y="186"/>
                  </a:lnTo>
                  <a:lnTo>
                    <a:pt x="335" y="184"/>
                  </a:lnTo>
                  <a:lnTo>
                    <a:pt x="335" y="184"/>
                  </a:lnTo>
                  <a:close/>
                  <a:moveTo>
                    <a:pt x="362" y="176"/>
                  </a:moveTo>
                  <a:lnTo>
                    <a:pt x="364" y="176"/>
                  </a:lnTo>
                  <a:lnTo>
                    <a:pt x="364" y="176"/>
                  </a:lnTo>
                  <a:lnTo>
                    <a:pt x="365" y="176"/>
                  </a:lnTo>
                  <a:lnTo>
                    <a:pt x="365" y="175"/>
                  </a:lnTo>
                  <a:lnTo>
                    <a:pt x="365" y="173"/>
                  </a:lnTo>
                  <a:lnTo>
                    <a:pt x="367" y="169"/>
                  </a:lnTo>
                  <a:lnTo>
                    <a:pt x="367" y="169"/>
                  </a:lnTo>
                  <a:lnTo>
                    <a:pt x="367" y="169"/>
                  </a:lnTo>
                  <a:lnTo>
                    <a:pt x="367" y="169"/>
                  </a:lnTo>
                  <a:lnTo>
                    <a:pt x="365" y="169"/>
                  </a:lnTo>
                  <a:lnTo>
                    <a:pt x="365" y="169"/>
                  </a:lnTo>
                  <a:lnTo>
                    <a:pt x="365" y="169"/>
                  </a:lnTo>
                  <a:lnTo>
                    <a:pt x="365" y="171"/>
                  </a:lnTo>
                  <a:lnTo>
                    <a:pt x="364" y="169"/>
                  </a:lnTo>
                  <a:lnTo>
                    <a:pt x="364" y="169"/>
                  </a:lnTo>
                  <a:lnTo>
                    <a:pt x="364" y="171"/>
                  </a:lnTo>
                  <a:lnTo>
                    <a:pt x="362" y="173"/>
                  </a:lnTo>
                  <a:lnTo>
                    <a:pt x="364" y="173"/>
                  </a:lnTo>
                  <a:lnTo>
                    <a:pt x="362" y="175"/>
                  </a:lnTo>
                  <a:lnTo>
                    <a:pt x="360" y="176"/>
                  </a:lnTo>
                  <a:lnTo>
                    <a:pt x="358" y="176"/>
                  </a:lnTo>
                  <a:lnTo>
                    <a:pt x="356" y="178"/>
                  </a:lnTo>
                  <a:lnTo>
                    <a:pt x="356" y="178"/>
                  </a:lnTo>
                  <a:lnTo>
                    <a:pt x="358" y="178"/>
                  </a:lnTo>
                  <a:lnTo>
                    <a:pt x="360" y="176"/>
                  </a:lnTo>
                  <a:lnTo>
                    <a:pt x="362" y="176"/>
                  </a:lnTo>
                  <a:close/>
                  <a:moveTo>
                    <a:pt x="360" y="158"/>
                  </a:moveTo>
                  <a:lnTo>
                    <a:pt x="360" y="158"/>
                  </a:lnTo>
                  <a:lnTo>
                    <a:pt x="358" y="158"/>
                  </a:lnTo>
                  <a:lnTo>
                    <a:pt x="358" y="158"/>
                  </a:lnTo>
                  <a:lnTo>
                    <a:pt x="358" y="158"/>
                  </a:lnTo>
                  <a:lnTo>
                    <a:pt x="358" y="159"/>
                  </a:lnTo>
                  <a:lnTo>
                    <a:pt x="356" y="161"/>
                  </a:lnTo>
                  <a:lnTo>
                    <a:pt x="356" y="161"/>
                  </a:lnTo>
                  <a:lnTo>
                    <a:pt x="356" y="163"/>
                  </a:lnTo>
                  <a:lnTo>
                    <a:pt x="356" y="165"/>
                  </a:lnTo>
                  <a:lnTo>
                    <a:pt x="354" y="167"/>
                  </a:lnTo>
                  <a:lnTo>
                    <a:pt x="356" y="167"/>
                  </a:lnTo>
                  <a:lnTo>
                    <a:pt x="358" y="165"/>
                  </a:lnTo>
                  <a:lnTo>
                    <a:pt x="360" y="165"/>
                  </a:lnTo>
                  <a:lnTo>
                    <a:pt x="360" y="165"/>
                  </a:lnTo>
                  <a:lnTo>
                    <a:pt x="362" y="163"/>
                  </a:lnTo>
                  <a:lnTo>
                    <a:pt x="364" y="161"/>
                  </a:lnTo>
                  <a:lnTo>
                    <a:pt x="365" y="159"/>
                  </a:lnTo>
                  <a:lnTo>
                    <a:pt x="365" y="159"/>
                  </a:lnTo>
                  <a:lnTo>
                    <a:pt x="367" y="159"/>
                  </a:lnTo>
                  <a:lnTo>
                    <a:pt x="367" y="159"/>
                  </a:lnTo>
                  <a:lnTo>
                    <a:pt x="369" y="158"/>
                  </a:lnTo>
                  <a:lnTo>
                    <a:pt x="371" y="156"/>
                  </a:lnTo>
                  <a:lnTo>
                    <a:pt x="371" y="156"/>
                  </a:lnTo>
                  <a:lnTo>
                    <a:pt x="371" y="156"/>
                  </a:lnTo>
                  <a:lnTo>
                    <a:pt x="369" y="156"/>
                  </a:lnTo>
                  <a:lnTo>
                    <a:pt x="367" y="156"/>
                  </a:lnTo>
                  <a:lnTo>
                    <a:pt x="365" y="158"/>
                  </a:lnTo>
                  <a:lnTo>
                    <a:pt x="365" y="158"/>
                  </a:lnTo>
                  <a:lnTo>
                    <a:pt x="365" y="156"/>
                  </a:lnTo>
                  <a:lnTo>
                    <a:pt x="365" y="156"/>
                  </a:lnTo>
                  <a:lnTo>
                    <a:pt x="365" y="156"/>
                  </a:lnTo>
                  <a:lnTo>
                    <a:pt x="365" y="156"/>
                  </a:lnTo>
                  <a:lnTo>
                    <a:pt x="365" y="154"/>
                  </a:lnTo>
                  <a:lnTo>
                    <a:pt x="365" y="154"/>
                  </a:lnTo>
                  <a:lnTo>
                    <a:pt x="364" y="154"/>
                  </a:lnTo>
                  <a:lnTo>
                    <a:pt x="364" y="154"/>
                  </a:lnTo>
                  <a:lnTo>
                    <a:pt x="362" y="152"/>
                  </a:lnTo>
                  <a:lnTo>
                    <a:pt x="362" y="152"/>
                  </a:lnTo>
                  <a:lnTo>
                    <a:pt x="362" y="152"/>
                  </a:lnTo>
                  <a:lnTo>
                    <a:pt x="362" y="152"/>
                  </a:lnTo>
                  <a:lnTo>
                    <a:pt x="360" y="152"/>
                  </a:lnTo>
                  <a:lnTo>
                    <a:pt x="360" y="152"/>
                  </a:lnTo>
                  <a:lnTo>
                    <a:pt x="360" y="152"/>
                  </a:lnTo>
                  <a:lnTo>
                    <a:pt x="360" y="152"/>
                  </a:lnTo>
                  <a:lnTo>
                    <a:pt x="360" y="152"/>
                  </a:lnTo>
                  <a:lnTo>
                    <a:pt x="360" y="154"/>
                  </a:lnTo>
                  <a:lnTo>
                    <a:pt x="360" y="156"/>
                  </a:lnTo>
                  <a:lnTo>
                    <a:pt x="360" y="156"/>
                  </a:lnTo>
                  <a:lnTo>
                    <a:pt x="360" y="156"/>
                  </a:lnTo>
                  <a:lnTo>
                    <a:pt x="360" y="158"/>
                  </a:lnTo>
                  <a:close/>
                  <a:moveTo>
                    <a:pt x="490" y="760"/>
                  </a:moveTo>
                  <a:lnTo>
                    <a:pt x="490" y="760"/>
                  </a:lnTo>
                  <a:lnTo>
                    <a:pt x="490" y="758"/>
                  </a:lnTo>
                  <a:lnTo>
                    <a:pt x="489" y="758"/>
                  </a:lnTo>
                  <a:lnTo>
                    <a:pt x="489" y="758"/>
                  </a:lnTo>
                  <a:lnTo>
                    <a:pt x="487" y="758"/>
                  </a:lnTo>
                  <a:lnTo>
                    <a:pt x="485" y="760"/>
                  </a:lnTo>
                  <a:lnTo>
                    <a:pt x="487" y="760"/>
                  </a:lnTo>
                  <a:lnTo>
                    <a:pt x="487" y="760"/>
                  </a:lnTo>
                  <a:lnTo>
                    <a:pt x="487" y="760"/>
                  </a:lnTo>
                  <a:lnTo>
                    <a:pt x="489" y="762"/>
                  </a:lnTo>
                  <a:lnTo>
                    <a:pt x="490" y="762"/>
                  </a:lnTo>
                  <a:lnTo>
                    <a:pt x="492" y="763"/>
                  </a:lnTo>
                  <a:lnTo>
                    <a:pt x="492" y="762"/>
                  </a:lnTo>
                  <a:lnTo>
                    <a:pt x="492" y="762"/>
                  </a:lnTo>
                  <a:lnTo>
                    <a:pt x="490" y="760"/>
                  </a:lnTo>
                  <a:close/>
                  <a:moveTo>
                    <a:pt x="129" y="907"/>
                  </a:moveTo>
                  <a:lnTo>
                    <a:pt x="129" y="907"/>
                  </a:lnTo>
                  <a:lnTo>
                    <a:pt x="129" y="907"/>
                  </a:lnTo>
                  <a:lnTo>
                    <a:pt x="129" y="907"/>
                  </a:lnTo>
                  <a:close/>
                  <a:moveTo>
                    <a:pt x="129" y="907"/>
                  </a:moveTo>
                  <a:lnTo>
                    <a:pt x="127" y="907"/>
                  </a:lnTo>
                  <a:lnTo>
                    <a:pt x="127" y="907"/>
                  </a:lnTo>
                  <a:lnTo>
                    <a:pt x="127" y="907"/>
                  </a:lnTo>
                  <a:lnTo>
                    <a:pt x="125" y="907"/>
                  </a:lnTo>
                  <a:lnTo>
                    <a:pt x="125" y="909"/>
                  </a:lnTo>
                  <a:lnTo>
                    <a:pt x="125" y="909"/>
                  </a:lnTo>
                  <a:lnTo>
                    <a:pt x="125" y="911"/>
                  </a:lnTo>
                  <a:lnTo>
                    <a:pt x="125" y="911"/>
                  </a:lnTo>
                  <a:lnTo>
                    <a:pt x="125" y="911"/>
                  </a:lnTo>
                  <a:lnTo>
                    <a:pt x="123" y="911"/>
                  </a:lnTo>
                  <a:lnTo>
                    <a:pt x="123" y="913"/>
                  </a:lnTo>
                  <a:lnTo>
                    <a:pt x="123" y="913"/>
                  </a:lnTo>
                  <a:lnTo>
                    <a:pt x="121" y="913"/>
                  </a:lnTo>
                  <a:lnTo>
                    <a:pt x="117" y="913"/>
                  </a:lnTo>
                  <a:lnTo>
                    <a:pt x="117" y="913"/>
                  </a:lnTo>
                  <a:lnTo>
                    <a:pt x="117" y="913"/>
                  </a:lnTo>
                  <a:lnTo>
                    <a:pt x="117" y="915"/>
                  </a:lnTo>
                  <a:lnTo>
                    <a:pt x="119" y="917"/>
                  </a:lnTo>
                  <a:lnTo>
                    <a:pt x="121" y="919"/>
                  </a:lnTo>
                  <a:lnTo>
                    <a:pt x="123" y="919"/>
                  </a:lnTo>
                  <a:lnTo>
                    <a:pt x="125" y="922"/>
                  </a:lnTo>
                  <a:lnTo>
                    <a:pt x="127" y="926"/>
                  </a:lnTo>
                  <a:lnTo>
                    <a:pt x="127" y="932"/>
                  </a:lnTo>
                  <a:lnTo>
                    <a:pt x="129" y="936"/>
                  </a:lnTo>
                  <a:lnTo>
                    <a:pt x="129" y="936"/>
                  </a:lnTo>
                  <a:lnTo>
                    <a:pt x="129" y="936"/>
                  </a:lnTo>
                  <a:lnTo>
                    <a:pt x="131" y="938"/>
                  </a:lnTo>
                  <a:lnTo>
                    <a:pt x="131" y="936"/>
                  </a:lnTo>
                  <a:lnTo>
                    <a:pt x="131" y="936"/>
                  </a:lnTo>
                  <a:lnTo>
                    <a:pt x="131" y="934"/>
                  </a:lnTo>
                  <a:lnTo>
                    <a:pt x="131" y="934"/>
                  </a:lnTo>
                  <a:lnTo>
                    <a:pt x="129" y="932"/>
                  </a:lnTo>
                  <a:lnTo>
                    <a:pt x="131" y="928"/>
                  </a:lnTo>
                  <a:lnTo>
                    <a:pt x="133" y="921"/>
                  </a:lnTo>
                  <a:lnTo>
                    <a:pt x="133" y="913"/>
                  </a:lnTo>
                  <a:lnTo>
                    <a:pt x="133" y="913"/>
                  </a:lnTo>
                  <a:lnTo>
                    <a:pt x="129" y="907"/>
                  </a:lnTo>
                  <a:close/>
                  <a:moveTo>
                    <a:pt x="496" y="756"/>
                  </a:moveTo>
                  <a:lnTo>
                    <a:pt x="494" y="754"/>
                  </a:lnTo>
                  <a:lnTo>
                    <a:pt x="494" y="754"/>
                  </a:lnTo>
                  <a:lnTo>
                    <a:pt x="492" y="754"/>
                  </a:lnTo>
                  <a:lnTo>
                    <a:pt x="490" y="748"/>
                  </a:lnTo>
                  <a:lnTo>
                    <a:pt x="490" y="746"/>
                  </a:lnTo>
                  <a:lnTo>
                    <a:pt x="490" y="746"/>
                  </a:lnTo>
                  <a:lnTo>
                    <a:pt x="490" y="744"/>
                  </a:lnTo>
                  <a:lnTo>
                    <a:pt x="489" y="744"/>
                  </a:lnTo>
                  <a:lnTo>
                    <a:pt x="490" y="744"/>
                  </a:lnTo>
                  <a:lnTo>
                    <a:pt x="490" y="744"/>
                  </a:lnTo>
                  <a:lnTo>
                    <a:pt x="490" y="744"/>
                  </a:lnTo>
                  <a:lnTo>
                    <a:pt x="492" y="744"/>
                  </a:lnTo>
                  <a:lnTo>
                    <a:pt x="492" y="743"/>
                  </a:lnTo>
                  <a:lnTo>
                    <a:pt x="492" y="743"/>
                  </a:lnTo>
                  <a:lnTo>
                    <a:pt x="492" y="743"/>
                  </a:lnTo>
                  <a:lnTo>
                    <a:pt x="494" y="741"/>
                  </a:lnTo>
                  <a:lnTo>
                    <a:pt x="494" y="741"/>
                  </a:lnTo>
                  <a:lnTo>
                    <a:pt x="494" y="741"/>
                  </a:lnTo>
                  <a:lnTo>
                    <a:pt x="494" y="741"/>
                  </a:lnTo>
                  <a:lnTo>
                    <a:pt x="494" y="743"/>
                  </a:lnTo>
                  <a:lnTo>
                    <a:pt x="494" y="743"/>
                  </a:lnTo>
                  <a:lnTo>
                    <a:pt x="494" y="743"/>
                  </a:lnTo>
                  <a:lnTo>
                    <a:pt x="494" y="743"/>
                  </a:lnTo>
                  <a:lnTo>
                    <a:pt x="494" y="743"/>
                  </a:lnTo>
                  <a:lnTo>
                    <a:pt x="494" y="743"/>
                  </a:lnTo>
                  <a:lnTo>
                    <a:pt x="496" y="743"/>
                  </a:lnTo>
                  <a:lnTo>
                    <a:pt x="496" y="743"/>
                  </a:lnTo>
                  <a:lnTo>
                    <a:pt x="496" y="743"/>
                  </a:lnTo>
                  <a:lnTo>
                    <a:pt x="496" y="741"/>
                  </a:lnTo>
                  <a:lnTo>
                    <a:pt x="496" y="739"/>
                  </a:lnTo>
                  <a:lnTo>
                    <a:pt x="496" y="739"/>
                  </a:lnTo>
                  <a:lnTo>
                    <a:pt x="496" y="737"/>
                  </a:lnTo>
                  <a:lnTo>
                    <a:pt x="492" y="735"/>
                  </a:lnTo>
                  <a:lnTo>
                    <a:pt x="490" y="733"/>
                  </a:lnTo>
                  <a:lnTo>
                    <a:pt x="490" y="729"/>
                  </a:lnTo>
                  <a:lnTo>
                    <a:pt x="489" y="727"/>
                  </a:lnTo>
                  <a:lnTo>
                    <a:pt x="487" y="727"/>
                  </a:lnTo>
                  <a:lnTo>
                    <a:pt x="487" y="727"/>
                  </a:lnTo>
                  <a:lnTo>
                    <a:pt x="487" y="726"/>
                  </a:lnTo>
                  <a:lnTo>
                    <a:pt x="487" y="726"/>
                  </a:lnTo>
                  <a:lnTo>
                    <a:pt x="487" y="724"/>
                  </a:lnTo>
                  <a:lnTo>
                    <a:pt x="485" y="724"/>
                  </a:lnTo>
                  <a:lnTo>
                    <a:pt x="485" y="722"/>
                  </a:lnTo>
                  <a:lnTo>
                    <a:pt x="485" y="722"/>
                  </a:lnTo>
                  <a:lnTo>
                    <a:pt x="485" y="720"/>
                  </a:lnTo>
                  <a:lnTo>
                    <a:pt x="487" y="718"/>
                  </a:lnTo>
                  <a:lnTo>
                    <a:pt x="485" y="718"/>
                  </a:lnTo>
                  <a:lnTo>
                    <a:pt x="485" y="716"/>
                  </a:lnTo>
                  <a:lnTo>
                    <a:pt x="487" y="714"/>
                  </a:lnTo>
                  <a:lnTo>
                    <a:pt x="487" y="714"/>
                  </a:lnTo>
                  <a:lnTo>
                    <a:pt x="487" y="712"/>
                  </a:lnTo>
                  <a:lnTo>
                    <a:pt x="487" y="712"/>
                  </a:lnTo>
                  <a:lnTo>
                    <a:pt x="487" y="712"/>
                  </a:lnTo>
                  <a:lnTo>
                    <a:pt x="485" y="712"/>
                  </a:lnTo>
                  <a:lnTo>
                    <a:pt x="485" y="712"/>
                  </a:lnTo>
                  <a:lnTo>
                    <a:pt x="485" y="712"/>
                  </a:lnTo>
                  <a:lnTo>
                    <a:pt x="485" y="712"/>
                  </a:lnTo>
                  <a:lnTo>
                    <a:pt x="485" y="712"/>
                  </a:lnTo>
                  <a:lnTo>
                    <a:pt x="485" y="712"/>
                  </a:lnTo>
                  <a:lnTo>
                    <a:pt x="485" y="714"/>
                  </a:lnTo>
                  <a:lnTo>
                    <a:pt x="485" y="716"/>
                  </a:lnTo>
                  <a:lnTo>
                    <a:pt x="483" y="716"/>
                  </a:lnTo>
                  <a:lnTo>
                    <a:pt x="483" y="714"/>
                  </a:lnTo>
                  <a:lnTo>
                    <a:pt x="483" y="712"/>
                  </a:lnTo>
                  <a:lnTo>
                    <a:pt x="483" y="712"/>
                  </a:lnTo>
                  <a:lnTo>
                    <a:pt x="483" y="712"/>
                  </a:lnTo>
                  <a:lnTo>
                    <a:pt x="483" y="710"/>
                  </a:lnTo>
                  <a:lnTo>
                    <a:pt x="483" y="710"/>
                  </a:lnTo>
                  <a:lnTo>
                    <a:pt x="485" y="712"/>
                  </a:lnTo>
                  <a:lnTo>
                    <a:pt x="485" y="712"/>
                  </a:lnTo>
                  <a:lnTo>
                    <a:pt x="485" y="710"/>
                  </a:lnTo>
                  <a:lnTo>
                    <a:pt x="485" y="710"/>
                  </a:lnTo>
                  <a:lnTo>
                    <a:pt x="485" y="710"/>
                  </a:lnTo>
                  <a:lnTo>
                    <a:pt x="485" y="710"/>
                  </a:lnTo>
                  <a:lnTo>
                    <a:pt x="485" y="710"/>
                  </a:lnTo>
                  <a:lnTo>
                    <a:pt x="485" y="710"/>
                  </a:lnTo>
                  <a:lnTo>
                    <a:pt x="485" y="708"/>
                  </a:lnTo>
                  <a:lnTo>
                    <a:pt x="485" y="708"/>
                  </a:lnTo>
                  <a:lnTo>
                    <a:pt x="485" y="708"/>
                  </a:lnTo>
                  <a:lnTo>
                    <a:pt x="485" y="707"/>
                  </a:lnTo>
                  <a:lnTo>
                    <a:pt x="485" y="707"/>
                  </a:lnTo>
                  <a:lnTo>
                    <a:pt x="483" y="708"/>
                  </a:lnTo>
                  <a:lnTo>
                    <a:pt x="483" y="707"/>
                  </a:lnTo>
                  <a:lnTo>
                    <a:pt x="481" y="707"/>
                  </a:lnTo>
                  <a:lnTo>
                    <a:pt x="481" y="705"/>
                  </a:lnTo>
                  <a:lnTo>
                    <a:pt x="481" y="705"/>
                  </a:lnTo>
                  <a:lnTo>
                    <a:pt x="481" y="703"/>
                  </a:lnTo>
                  <a:lnTo>
                    <a:pt x="481" y="703"/>
                  </a:lnTo>
                  <a:lnTo>
                    <a:pt x="481" y="703"/>
                  </a:lnTo>
                  <a:lnTo>
                    <a:pt x="481" y="701"/>
                  </a:lnTo>
                  <a:lnTo>
                    <a:pt x="481" y="701"/>
                  </a:lnTo>
                  <a:lnTo>
                    <a:pt x="481" y="701"/>
                  </a:lnTo>
                  <a:lnTo>
                    <a:pt x="481" y="699"/>
                  </a:lnTo>
                  <a:lnTo>
                    <a:pt x="481" y="699"/>
                  </a:lnTo>
                  <a:lnTo>
                    <a:pt x="481" y="699"/>
                  </a:lnTo>
                  <a:lnTo>
                    <a:pt x="483" y="699"/>
                  </a:lnTo>
                  <a:lnTo>
                    <a:pt x="485" y="701"/>
                  </a:lnTo>
                  <a:lnTo>
                    <a:pt x="485" y="701"/>
                  </a:lnTo>
                  <a:lnTo>
                    <a:pt x="485" y="701"/>
                  </a:lnTo>
                  <a:lnTo>
                    <a:pt x="485" y="703"/>
                  </a:lnTo>
                  <a:lnTo>
                    <a:pt x="483" y="703"/>
                  </a:lnTo>
                  <a:lnTo>
                    <a:pt x="483" y="703"/>
                  </a:lnTo>
                  <a:lnTo>
                    <a:pt x="483" y="703"/>
                  </a:lnTo>
                  <a:lnTo>
                    <a:pt x="485" y="703"/>
                  </a:lnTo>
                  <a:lnTo>
                    <a:pt x="485" y="705"/>
                  </a:lnTo>
                  <a:lnTo>
                    <a:pt x="487" y="705"/>
                  </a:lnTo>
                  <a:lnTo>
                    <a:pt x="487" y="703"/>
                  </a:lnTo>
                  <a:lnTo>
                    <a:pt x="487" y="703"/>
                  </a:lnTo>
                  <a:lnTo>
                    <a:pt x="487" y="701"/>
                  </a:lnTo>
                  <a:lnTo>
                    <a:pt x="487" y="701"/>
                  </a:lnTo>
                  <a:lnTo>
                    <a:pt x="487" y="699"/>
                  </a:lnTo>
                  <a:lnTo>
                    <a:pt x="487" y="701"/>
                  </a:lnTo>
                  <a:lnTo>
                    <a:pt x="485" y="699"/>
                  </a:lnTo>
                  <a:lnTo>
                    <a:pt x="485" y="699"/>
                  </a:lnTo>
                  <a:lnTo>
                    <a:pt x="485" y="699"/>
                  </a:lnTo>
                  <a:lnTo>
                    <a:pt x="485" y="697"/>
                  </a:lnTo>
                  <a:lnTo>
                    <a:pt x="485" y="697"/>
                  </a:lnTo>
                  <a:lnTo>
                    <a:pt x="487" y="697"/>
                  </a:lnTo>
                  <a:lnTo>
                    <a:pt x="485" y="697"/>
                  </a:lnTo>
                  <a:lnTo>
                    <a:pt x="485" y="697"/>
                  </a:lnTo>
                  <a:lnTo>
                    <a:pt x="485" y="697"/>
                  </a:lnTo>
                  <a:lnTo>
                    <a:pt x="485" y="697"/>
                  </a:lnTo>
                  <a:lnTo>
                    <a:pt x="483" y="695"/>
                  </a:lnTo>
                  <a:lnTo>
                    <a:pt x="483" y="695"/>
                  </a:lnTo>
                  <a:lnTo>
                    <a:pt x="483" y="695"/>
                  </a:lnTo>
                  <a:lnTo>
                    <a:pt x="483" y="695"/>
                  </a:lnTo>
                  <a:lnTo>
                    <a:pt x="483" y="693"/>
                  </a:lnTo>
                  <a:lnTo>
                    <a:pt x="483" y="693"/>
                  </a:lnTo>
                  <a:lnTo>
                    <a:pt x="481" y="693"/>
                  </a:lnTo>
                  <a:lnTo>
                    <a:pt x="481" y="691"/>
                  </a:lnTo>
                  <a:lnTo>
                    <a:pt x="481" y="691"/>
                  </a:lnTo>
                  <a:lnTo>
                    <a:pt x="481" y="690"/>
                  </a:lnTo>
                  <a:lnTo>
                    <a:pt x="479" y="690"/>
                  </a:lnTo>
                  <a:lnTo>
                    <a:pt x="479" y="690"/>
                  </a:lnTo>
                  <a:lnTo>
                    <a:pt x="479" y="690"/>
                  </a:lnTo>
                  <a:lnTo>
                    <a:pt x="479" y="688"/>
                  </a:lnTo>
                  <a:lnTo>
                    <a:pt x="479" y="688"/>
                  </a:lnTo>
                  <a:lnTo>
                    <a:pt x="479" y="690"/>
                  </a:lnTo>
                  <a:lnTo>
                    <a:pt x="481" y="691"/>
                  </a:lnTo>
                  <a:lnTo>
                    <a:pt x="483" y="693"/>
                  </a:lnTo>
                  <a:lnTo>
                    <a:pt x="485" y="695"/>
                  </a:lnTo>
                  <a:lnTo>
                    <a:pt x="485" y="695"/>
                  </a:lnTo>
                  <a:lnTo>
                    <a:pt x="485" y="695"/>
                  </a:lnTo>
                  <a:lnTo>
                    <a:pt x="485" y="695"/>
                  </a:lnTo>
                  <a:lnTo>
                    <a:pt x="485" y="695"/>
                  </a:lnTo>
                  <a:lnTo>
                    <a:pt x="485" y="693"/>
                  </a:lnTo>
                  <a:lnTo>
                    <a:pt x="485" y="693"/>
                  </a:lnTo>
                  <a:lnTo>
                    <a:pt x="485" y="693"/>
                  </a:lnTo>
                  <a:lnTo>
                    <a:pt x="485" y="693"/>
                  </a:lnTo>
                  <a:lnTo>
                    <a:pt x="485" y="693"/>
                  </a:lnTo>
                  <a:lnTo>
                    <a:pt x="485" y="693"/>
                  </a:lnTo>
                  <a:lnTo>
                    <a:pt x="483" y="691"/>
                  </a:lnTo>
                  <a:lnTo>
                    <a:pt x="483" y="691"/>
                  </a:lnTo>
                  <a:lnTo>
                    <a:pt x="483" y="691"/>
                  </a:lnTo>
                  <a:lnTo>
                    <a:pt x="483" y="691"/>
                  </a:lnTo>
                  <a:lnTo>
                    <a:pt x="481" y="690"/>
                  </a:lnTo>
                  <a:lnTo>
                    <a:pt x="481" y="688"/>
                  </a:lnTo>
                  <a:lnTo>
                    <a:pt x="481" y="686"/>
                  </a:lnTo>
                  <a:lnTo>
                    <a:pt x="481" y="684"/>
                  </a:lnTo>
                  <a:lnTo>
                    <a:pt x="481" y="684"/>
                  </a:lnTo>
                  <a:lnTo>
                    <a:pt x="479" y="682"/>
                  </a:lnTo>
                  <a:lnTo>
                    <a:pt x="479" y="682"/>
                  </a:lnTo>
                  <a:lnTo>
                    <a:pt x="481" y="680"/>
                  </a:lnTo>
                  <a:lnTo>
                    <a:pt x="481" y="680"/>
                  </a:lnTo>
                  <a:lnTo>
                    <a:pt x="483" y="678"/>
                  </a:lnTo>
                  <a:lnTo>
                    <a:pt x="481" y="678"/>
                  </a:lnTo>
                  <a:lnTo>
                    <a:pt x="481" y="678"/>
                  </a:lnTo>
                  <a:lnTo>
                    <a:pt x="481" y="676"/>
                  </a:lnTo>
                  <a:lnTo>
                    <a:pt x="479" y="676"/>
                  </a:lnTo>
                  <a:lnTo>
                    <a:pt x="479" y="676"/>
                  </a:lnTo>
                  <a:lnTo>
                    <a:pt x="481" y="674"/>
                  </a:lnTo>
                  <a:lnTo>
                    <a:pt x="481" y="673"/>
                  </a:lnTo>
                  <a:lnTo>
                    <a:pt x="481" y="673"/>
                  </a:lnTo>
                  <a:lnTo>
                    <a:pt x="481" y="671"/>
                  </a:lnTo>
                  <a:lnTo>
                    <a:pt x="483" y="673"/>
                  </a:lnTo>
                  <a:lnTo>
                    <a:pt x="483" y="676"/>
                  </a:lnTo>
                  <a:lnTo>
                    <a:pt x="483" y="680"/>
                  </a:lnTo>
                  <a:lnTo>
                    <a:pt x="483" y="680"/>
                  </a:lnTo>
                  <a:lnTo>
                    <a:pt x="485" y="680"/>
                  </a:lnTo>
                  <a:lnTo>
                    <a:pt x="485" y="680"/>
                  </a:lnTo>
                  <a:lnTo>
                    <a:pt x="485" y="678"/>
                  </a:lnTo>
                  <a:lnTo>
                    <a:pt x="485" y="673"/>
                  </a:lnTo>
                  <a:lnTo>
                    <a:pt x="485" y="671"/>
                  </a:lnTo>
                  <a:lnTo>
                    <a:pt x="483" y="671"/>
                  </a:lnTo>
                  <a:lnTo>
                    <a:pt x="483" y="669"/>
                  </a:lnTo>
                  <a:lnTo>
                    <a:pt x="481" y="661"/>
                  </a:lnTo>
                  <a:lnTo>
                    <a:pt x="479" y="655"/>
                  </a:lnTo>
                  <a:lnTo>
                    <a:pt x="479" y="655"/>
                  </a:lnTo>
                  <a:lnTo>
                    <a:pt x="477" y="654"/>
                  </a:lnTo>
                  <a:lnTo>
                    <a:pt x="475" y="654"/>
                  </a:lnTo>
                  <a:lnTo>
                    <a:pt x="477" y="652"/>
                  </a:lnTo>
                  <a:lnTo>
                    <a:pt x="477" y="652"/>
                  </a:lnTo>
                  <a:lnTo>
                    <a:pt x="479" y="652"/>
                  </a:lnTo>
                  <a:lnTo>
                    <a:pt x="479" y="654"/>
                  </a:lnTo>
                  <a:lnTo>
                    <a:pt x="479" y="654"/>
                  </a:lnTo>
                  <a:lnTo>
                    <a:pt x="481" y="654"/>
                  </a:lnTo>
                  <a:lnTo>
                    <a:pt x="479" y="650"/>
                  </a:lnTo>
                  <a:lnTo>
                    <a:pt x="477" y="648"/>
                  </a:lnTo>
                  <a:lnTo>
                    <a:pt x="479" y="648"/>
                  </a:lnTo>
                  <a:lnTo>
                    <a:pt x="477" y="644"/>
                  </a:lnTo>
                  <a:lnTo>
                    <a:pt x="477" y="644"/>
                  </a:lnTo>
                  <a:lnTo>
                    <a:pt x="477" y="642"/>
                  </a:lnTo>
                  <a:lnTo>
                    <a:pt x="475" y="640"/>
                  </a:lnTo>
                  <a:lnTo>
                    <a:pt x="473" y="638"/>
                  </a:lnTo>
                  <a:lnTo>
                    <a:pt x="473" y="637"/>
                  </a:lnTo>
                  <a:lnTo>
                    <a:pt x="473" y="637"/>
                  </a:lnTo>
                  <a:lnTo>
                    <a:pt x="473" y="633"/>
                  </a:lnTo>
                  <a:lnTo>
                    <a:pt x="473" y="631"/>
                  </a:lnTo>
                  <a:lnTo>
                    <a:pt x="472" y="629"/>
                  </a:lnTo>
                  <a:lnTo>
                    <a:pt x="470" y="623"/>
                  </a:lnTo>
                  <a:lnTo>
                    <a:pt x="470" y="623"/>
                  </a:lnTo>
                  <a:lnTo>
                    <a:pt x="470" y="625"/>
                  </a:lnTo>
                  <a:lnTo>
                    <a:pt x="470" y="625"/>
                  </a:lnTo>
                  <a:lnTo>
                    <a:pt x="470" y="623"/>
                  </a:lnTo>
                  <a:lnTo>
                    <a:pt x="470" y="623"/>
                  </a:lnTo>
                  <a:lnTo>
                    <a:pt x="470" y="623"/>
                  </a:lnTo>
                  <a:lnTo>
                    <a:pt x="470" y="623"/>
                  </a:lnTo>
                  <a:lnTo>
                    <a:pt x="470" y="623"/>
                  </a:lnTo>
                  <a:lnTo>
                    <a:pt x="470" y="621"/>
                  </a:lnTo>
                  <a:lnTo>
                    <a:pt x="470" y="621"/>
                  </a:lnTo>
                  <a:lnTo>
                    <a:pt x="470" y="616"/>
                  </a:lnTo>
                  <a:lnTo>
                    <a:pt x="470" y="616"/>
                  </a:lnTo>
                  <a:lnTo>
                    <a:pt x="470" y="618"/>
                  </a:lnTo>
                  <a:lnTo>
                    <a:pt x="472" y="618"/>
                  </a:lnTo>
                  <a:lnTo>
                    <a:pt x="470" y="614"/>
                  </a:lnTo>
                  <a:lnTo>
                    <a:pt x="470" y="614"/>
                  </a:lnTo>
                  <a:lnTo>
                    <a:pt x="468" y="610"/>
                  </a:lnTo>
                  <a:lnTo>
                    <a:pt x="468" y="610"/>
                  </a:lnTo>
                  <a:lnTo>
                    <a:pt x="466" y="606"/>
                  </a:lnTo>
                  <a:lnTo>
                    <a:pt x="466" y="606"/>
                  </a:lnTo>
                  <a:lnTo>
                    <a:pt x="464" y="606"/>
                  </a:lnTo>
                  <a:lnTo>
                    <a:pt x="464" y="606"/>
                  </a:lnTo>
                  <a:lnTo>
                    <a:pt x="466" y="606"/>
                  </a:lnTo>
                  <a:lnTo>
                    <a:pt x="460" y="595"/>
                  </a:lnTo>
                  <a:lnTo>
                    <a:pt x="458" y="591"/>
                  </a:lnTo>
                  <a:lnTo>
                    <a:pt x="458" y="584"/>
                  </a:lnTo>
                  <a:lnTo>
                    <a:pt x="458" y="585"/>
                  </a:lnTo>
                  <a:lnTo>
                    <a:pt x="458" y="585"/>
                  </a:lnTo>
                  <a:lnTo>
                    <a:pt x="458" y="585"/>
                  </a:lnTo>
                  <a:lnTo>
                    <a:pt x="458" y="585"/>
                  </a:lnTo>
                  <a:lnTo>
                    <a:pt x="458" y="585"/>
                  </a:lnTo>
                  <a:lnTo>
                    <a:pt x="456" y="584"/>
                  </a:lnTo>
                  <a:lnTo>
                    <a:pt x="456" y="584"/>
                  </a:lnTo>
                  <a:lnTo>
                    <a:pt x="456" y="584"/>
                  </a:lnTo>
                  <a:lnTo>
                    <a:pt x="456" y="584"/>
                  </a:lnTo>
                  <a:lnTo>
                    <a:pt x="454" y="584"/>
                  </a:lnTo>
                  <a:lnTo>
                    <a:pt x="456" y="584"/>
                  </a:lnTo>
                  <a:lnTo>
                    <a:pt x="456" y="584"/>
                  </a:lnTo>
                  <a:lnTo>
                    <a:pt x="458" y="584"/>
                  </a:lnTo>
                  <a:lnTo>
                    <a:pt x="458" y="582"/>
                  </a:lnTo>
                  <a:lnTo>
                    <a:pt x="458" y="580"/>
                  </a:lnTo>
                  <a:lnTo>
                    <a:pt x="458" y="580"/>
                  </a:lnTo>
                  <a:lnTo>
                    <a:pt x="460" y="580"/>
                  </a:lnTo>
                  <a:lnTo>
                    <a:pt x="460" y="580"/>
                  </a:lnTo>
                  <a:lnTo>
                    <a:pt x="458" y="580"/>
                  </a:lnTo>
                  <a:lnTo>
                    <a:pt x="458" y="580"/>
                  </a:lnTo>
                  <a:lnTo>
                    <a:pt x="458" y="580"/>
                  </a:lnTo>
                  <a:lnTo>
                    <a:pt x="458" y="578"/>
                  </a:lnTo>
                  <a:lnTo>
                    <a:pt x="458" y="578"/>
                  </a:lnTo>
                  <a:lnTo>
                    <a:pt x="460" y="578"/>
                  </a:lnTo>
                  <a:lnTo>
                    <a:pt x="460" y="578"/>
                  </a:lnTo>
                  <a:lnTo>
                    <a:pt x="462" y="576"/>
                  </a:lnTo>
                  <a:lnTo>
                    <a:pt x="460" y="576"/>
                  </a:lnTo>
                  <a:lnTo>
                    <a:pt x="460" y="576"/>
                  </a:lnTo>
                  <a:lnTo>
                    <a:pt x="460" y="576"/>
                  </a:lnTo>
                  <a:lnTo>
                    <a:pt x="458" y="576"/>
                  </a:lnTo>
                  <a:lnTo>
                    <a:pt x="456" y="574"/>
                  </a:lnTo>
                  <a:lnTo>
                    <a:pt x="456" y="574"/>
                  </a:lnTo>
                  <a:lnTo>
                    <a:pt x="456" y="570"/>
                  </a:lnTo>
                  <a:lnTo>
                    <a:pt x="456" y="570"/>
                  </a:lnTo>
                  <a:lnTo>
                    <a:pt x="454" y="568"/>
                  </a:lnTo>
                  <a:lnTo>
                    <a:pt x="454" y="568"/>
                  </a:lnTo>
                  <a:lnTo>
                    <a:pt x="454" y="568"/>
                  </a:lnTo>
                  <a:lnTo>
                    <a:pt x="453" y="565"/>
                  </a:lnTo>
                  <a:lnTo>
                    <a:pt x="453" y="565"/>
                  </a:lnTo>
                  <a:lnTo>
                    <a:pt x="453" y="565"/>
                  </a:lnTo>
                  <a:lnTo>
                    <a:pt x="453" y="565"/>
                  </a:lnTo>
                  <a:lnTo>
                    <a:pt x="451" y="565"/>
                  </a:lnTo>
                  <a:lnTo>
                    <a:pt x="451" y="565"/>
                  </a:lnTo>
                  <a:lnTo>
                    <a:pt x="451" y="565"/>
                  </a:lnTo>
                  <a:lnTo>
                    <a:pt x="453" y="565"/>
                  </a:lnTo>
                  <a:lnTo>
                    <a:pt x="453" y="565"/>
                  </a:lnTo>
                  <a:lnTo>
                    <a:pt x="453" y="566"/>
                  </a:lnTo>
                  <a:lnTo>
                    <a:pt x="451" y="566"/>
                  </a:lnTo>
                  <a:lnTo>
                    <a:pt x="451" y="568"/>
                  </a:lnTo>
                  <a:lnTo>
                    <a:pt x="451" y="570"/>
                  </a:lnTo>
                  <a:lnTo>
                    <a:pt x="453" y="570"/>
                  </a:lnTo>
                  <a:lnTo>
                    <a:pt x="453" y="570"/>
                  </a:lnTo>
                  <a:lnTo>
                    <a:pt x="451" y="570"/>
                  </a:lnTo>
                  <a:lnTo>
                    <a:pt x="451" y="570"/>
                  </a:lnTo>
                  <a:lnTo>
                    <a:pt x="451" y="570"/>
                  </a:lnTo>
                  <a:lnTo>
                    <a:pt x="451" y="572"/>
                  </a:lnTo>
                  <a:lnTo>
                    <a:pt x="451" y="572"/>
                  </a:lnTo>
                  <a:lnTo>
                    <a:pt x="449" y="572"/>
                  </a:lnTo>
                  <a:lnTo>
                    <a:pt x="449" y="570"/>
                  </a:lnTo>
                  <a:lnTo>
                    <a:pt x="449" y="570"/>
                  </a:lnTo>
                  <a:lnTo>
                    <a:pt x="451" y="570"/>
                  </a:lnTo>
                  <a:lnTo>
                    <a:pt x="449" y="570"/>
                  </a:lnTo>
                  <a:lnTo>
                    <a:pt x="449" y="568"/>
                  </a:lnTo>
                  <a:lnTo>
                    <a:pt x="449" y="568"/>
                  </a:lnTo>
                  <a:lnTo>
                    <a:pt x="449" y="566"/>
                  </a:lnTo>
                  <a:lnTo>
                    <a:pt x="449" y="566"/>
                  </a:lnTo>
                  <a:lnTo>
                    <a:pt x="447" y="566"/>
                  </a:lnTo>
                  <a:lnTo>
                    <a:pt x="447" y="566"/>
                  </a:lnTo>
                  <a:lnTo>
                    <a:pt x="447" y="565"/>
                  </a:lnTo>
                  <a:lnTo>
                    <a:pt x="445" y="565"/>
                  </a:lnTo>
                  <a:lnTo>
                    <a:pt x="445" y="563"/>
                  </a:lnTo>
                  <a:lnTo>
                    <a:pt x="445" y="561"/>
                  </a:lnTo>
                  <a:lnTo>
                    <a:pt x="445" y="561"/>
                  </a:lnTo>
                  <a:lnTo>
                    <a:pt x="443" y="561"/>
                  </a:lnTo>
                  <a:lnTo>
                    <a:pt x="443" y="563"/>
                  </a:lnTo>
                  <a:lnTo>
                    <a:pt x="441" y="565"/>
                  </a:lnTo>
                  <a:lnTo>
                    <a:pt x="439" y="563"/>
                  </a:lnTo>
                  <a:lnTo>
                    <a:pt x="439" y="561"/>
                  </a:lnTo>
                  <a:lnTo>
                    <a:pt x="439" y="561"/>
                  </a:lnTo>
                  <a:lnTo>
                    <a:pt x="441" y="561"/>
                  </a:lnTo>
                  <a:lnTo>
                    <a:pt x="441" y="559"/>
                  </a:lnTo>
                  <a:lnTo>
                    <a:pt x="441" y="561"/>
                  </a:lnTo>
                  <a:lnTo>
                    <a:pt x="443" y="561"/>
                  </a:lnTo>
                  <a:lnTo>
                    <a:pt x="443" y="559"/>
                  </a:lnTo>
                  <a:lnTo>
                    <a:pt x="441" y="559"/>
                  </a:lnTo>
                  <a:lnTo>
                    <a:pt x="439" y="557"/>
                  </a:lnTo>
                  <a:lnTo>
                    <a:pt x="428" y="542"/>
                  </a:lnTo>
                  <a:lnTo>
                    <a:pt x="426" y="538"/>
                  </a:lnTo>
                  <a:lnTo>
                    <a:pt x="424" y="534"/>
                  </a:lnTo>
                  <a:lnTo>
                    <a:pt x="424" y="532"/>
                  </a:lnTo>
                  <a:lnTo>
                    <a:pt x="424" y="532"/>
                  </a:lnTo>
                  <a:lnTo>
                    <a:pt x="424" y="532"/>
                  </a:lnTo>
                  <a:lnTo>
                    <a:pt x="424" y="534"/>
                  </a:lnTo>
                  <a:lnTo>
                    <a:pt x="422" y="534"/>
                  </a:lnTo>
                  <a:lnTo>
                    <a:pt x="422" y="534"/>
                  </a:lnTo>
                  <a:lnTo>
                    <a:pt x="422" y="534"/>
                  </a:lnTo>
                  <a:lnTo>
                    <a:pt x="422" y="532"/>
                  </a:lnTo>
                  <a:lnTo>
                    <a:pt x="424" y="532"/>
                  </a:lnTo>
                  <a:lnTo>
                    <a:pt x="424" y="532"/>
                  </a:lnTo>
                  <a:lnTo>
                    <a:pt x="422" y="531"/>
                  </a:lnTo>
                  <a:lnTo>
                    <a:pt x="420" y="531"/>
                  </a:lnTo>
                  <a:lnTo>
                    <a:pt x="418" y="529"/>
                  </a:lnTo>
                  <a:lnTo>
                    <a:pt x="417" y="527"/>
                  </a:lnTo>
                  <a:lnTo>
                    <a:pt x="417" y="525"/>
                  </a:lnTo>
                  <a:lnTo>
                    <a:pt x="415" y="523"/>
                  </a:lnTo>
                  <a:lnTo>
                    <a:pt x="415" y="519"/>
                  </a:lnTo>
                  <a:lnTo>
                    <a:pt x="415" y="517"/>
                  </a:lnTo>
                  <a:lnTo>
                    <a:pt x="417" y="517"/>
                  </a:lnTo>
                  <a:lnTo>
                    <a:pt x="418" y="517"/>
                  </a:lnTo>
                  <a:lnTo>
                    <a:pt x="418" y="517"/>
                  </a:lnTo>
                  <a:lnTo>
                    <a:pt x="418" y="517"/>
                  </a:lnTo>
                  <a:lnTo>
                    <a:pt x="418" y="517"/>
                  </a:lnTo>
                  <a:lnTo>
                    <a:pt x="420" y="515"/>
                  </a:lnTo>
                  <a:lnTo>
                    <a:pt x="420" y="515"/>
                  </a:lnTo>
                  <a:lnTo>
                    <a:pt x="420" y="513"/>
                  </a:lnTo>
                  <a:lnTo>
                    <a:pt x="420" y="513"/>
                  </a:lnTo>
                  <a:lnTo>
                    <a:pt x="418" y="513"/>
                  </a:lnTo>
                  <a:lnTo>
                    <a:pt x="418" y="513"/>
                  </a:lnTo>
                  <a:lnTo>
                    <a:pt x="418" y="515"/>
                  </a:lnTo>
                  <a:lnTo>
                    <a:pt x="418" y="515"/>
                  </a:lnTo>
                  <a:lnTo>
                    <a:pt x="417" y="515"/>
                  </a:lnTo>
                  <a:lnTo>
                    <a:pt x="417" y="515"/>
                  </a:lnTo>
                  <a:lnTo>
                    <a:pt x="415" y="513"/>
                  </a:lnTo>
                  <a:lnTo>
                    <a:pt x="415" y="513"/>
                  </a:lnTo>
                  <a:lnTo>
                    <a:pt x="415" y="513"/>
                  </a:lnTo>
                  <a:lnTo>
                    <a:pt x="415" y="513"/>
                  </a:lnTo>
                  <a:lnTo>
                    <a:pt x="415" y="513"/>
                  </a:lnTo>
                  <a:lnTo>
                    <a:pt x="415" y="513"/>
                  </a:lnTo>
                  <a:lnTo>
                    <a:pt x="413" y="513"/>
                  </a:lnTo>
                  <a:lnTo>
                    <a:pt x="413" y="513"/>
                  </a:lnTo>
                  <a:lnTo>
                    <a:pt x="413" y="513"/>
                  </a:lnTo>
                  <a:lnTo>
                    <a:pt x="413" y="515"/>
                  </a:lnTo>
                  <a:lnTo>
                    <a:pt x="413" y="515"/>
                  </a:lnTo>
                  <a:lnTo>
                    <a:pt x="413" y="515"/>
                  </a:lnTo>
                  <a:lnTo>
                    <a:pt x="415" y="515"/>
                  </a:lnTo>
                  <a:lnTo>
                    <a:pt x="415" y="517"/>
                  </a:lnTo>
                  <a:lnTo>
                    <a:pt x="413" y="519"/>
                  </a:lnTo>
                  <a:lnTo>
                    <a:pt x="413" y="519"/>
                  </a:lnTo>
                  <a:lnTo>
                    <a:pt x="415" y="521"/>
                  </a:lnTo>
                  <a:lnTo>
                    <a:pt x="415" y="525"/>
                  </a:lnTo>
                  <a:lnTo>
                    <a:pt x="415" y="523"/>
                  </a:lnTo>
                  <a:lnTo>
                    <a:pt x="413" y="523"/>
                  </a:lnTo>
                  <a:lnTo>
                    <a:pt x="411" y="525"/>
                  </a:lnTo>
                  <a:lnTo>
                    <a:pt x="411" y="525"/>
                  </a:lnTo>
                  <a:lnTo>
                    <a:pt x="411" y="523"/>
                  </a:lnTo>
                  <a:lnTo>
                    <a:pt x="413" y="523"/>
                  </a:lnTo>
                  <a:lnTo>
                    <a:pt x="413" y="523"/>
                  </a:lnTo>
                  <a:lnTo>
                    <a:pt x="413" y="521"/>
                  </a:lnTo>
                  <a:lnTo>
                    <a:pt x="413" y="521"/>
                  </a:lnTo>
                  <a:lnTo>
                    <a:pt x="413" y="519"/>
                  </a:lnTo>
                  <a:lnTo>
                    <a:pt x="413" y="519"/>
                  </a:lnTo>
                  <a:lnTo>
                    <a:pt x="411" y="519"/>
                  </a:lnTo>
                  <a:lnTo>
                    <a:pt x="411" y="519"/>
                  </a:lnTo>
                  <a:lnTo>
                    <a:pt x="409" y="519"/>
                  </a:lnTo>
                  <a:lnTo>
                    <a:pt x="407" y="517"/>
                  </a:lnTo>
                  <a:lnTo>
                    <a:pt x="407" y="517"/>
                  </a:lnTo>
                  <a:lnTo>
                    <a:pt x="407" y="513"/>
                  </a:lnTo>
                  <a:lnTo>
                    <a:pt x="407" y="513"/>
                  </a:lnTo>
                  <a:lnTo>
                    <a:pt x="409" y="512"/>
                  </a:lnTo>
                  <a:lnTo>
                    <a:pt x="411" y="510"/>
                  </a:lnTo>
                  <a:lnTo>
                    <a:pt x="409" y="510"/>
                  </a:lnTo>
                  <a:lnTo>
                    <a:pt x="407" y="510"/>
                  </a:lnTo>
                  <a:lnTo>
                    <a:pt x="405" y="510"/>
                  </a:lnTo>
                  <a:lnTo>
                    <a:pt x="405" y="508"/>
                  </a:lnTo>
                  <a:lnTo>
                    <a:pt x="403" y="508"/>
                  </a:lnTo>
                  <a:lnTo>
                    <a:pt x="403" y="510"/>
                  </a:lnTo>
                  <a:lnTo>
                    <a:pt x="401" y="508"/>
                  </a:lnTo>
                  <a:lnTo>
                    <a:pt x="401" y="508"/>
                  </a:lnTo>
                  <a:lnTo>
                    <a:pt x="400" y="508"/>
                  </a:lnTo>
                  <a:lnTo>
                    <a:pt x="401" y="506"/>
                  </a:lnTo>
                  <a:lnTo>
                    <a:pt x="401" y="506"/>
                  </a:lnTo>
                  <a:lnTo>
                    <a:pt x="403" y="508"/>
                  </a:lnTo>
                  <a:lnTo>
                    <a:pt x="401" y="504"/>
                  </a:lnTo>
                  <a:lnTo>
                    <a:pt x="401" y="504"/>
                  </a:lnTo>
                  <a:lnTo>
                    <a:pt x="400" y="500"/>
                  </a:lnTo>
                  <a:lnTo>
                    <a:pt x="400" y="500"/>
                  </a:lnTo>
                  <a:lnTo>
                    <a:pt x="400" y="500"/>
                  </a:lnTo>
                  <a:lnTo>
                    <a:pt x="400" y="502"/>
                  </a:lnTo>
                  <a:lnTo>
                    <a:pt x="398" y="502"/>
                  </a:lnTo>
                  <a:lnTo>
                    <a:pt x="398" y="502"/>
                  </a:lnTo>
                  <a:lnTo>
                    <a:pt x="396" y="502"/>
                  </a:lnTo>
                  <a:lnTo>
                    <a:pt x="394" y="500"/>
                  </a:lnTo>
                  <a:lnTo>
                    <a:pt x="392" y="500"/>
                  </a:lnTo>
                  <a:lnTo>
                    <a:pt x="392" y="500"/>
                  </a:lnTo>
                  <a:lnTo>
                    <a:pt x="392" y="502"/>
                  </a:lnTo>
                  <a:lnTo>
                    <a:pt x="392" y="504"/>
                  </a:lnTo>
                  <a:lnTo>
                    <a:pt x="390" y="506"/>
                  </a:lnTo>
                  <a:lnTo>
                    <a:pt x="390" y="504"/>
                  </a:lnTo>
                  <a:lnTo>
                    <a:pt x="390" y="506"/>
                  </a:lnTo>
                  <a:lnTo>
                    <a:pt x="388" y="504"/>
                  </a:lnTo>
                  <a:lnTo>
                    <a:pt x="388" y="504"/>
                  </a:lnTo>
                  <a:lnTo>
                    <a:pt x="388" y="504"/>
                  </a:lnTo>
                  <a:lnTo>
                    <a:pt x="388" y="504"/>
                  </a:lnTo>
                  <a:lnTo>
                    <a:pt x="386" y="504"/>
                  </a:lnTo>
                  <a:lnTo>
                    <a:pt x="384" y="504"/>
                  </a:lnTo>
                  <a:lnTo>
                    <a:pt x="384" y="502"/>
                  </a:lnTo>
                  <a:lnTo>
                    <a:pt x="384" y="502"/>
                  </a:lnTo>
                  <a:lnTo>
                    <a:pt x="383" y="498"/>
                  </a:lnTo>
                  <a:lnTo>
                    <a:pt x="383" y="498"/>
                  </a:lnTo>
                  <a:lnTo>
                    <a:pt x="384" y="498"/>
                  </a:lnTo>
                  <a:lnTo>
                    <a:pt x="384" y="498"/>
                  </a:lnTo>
                  <a:lnTo>
                    <a:pt x="384" y="498"/>
                  </a:lnTo>
                  <a:lnTo>
                    <a:pt x="386" y="498"/>
                  </a:lnTo>
                  <a:lnTo>
                    <a:pt x="386" y="498"/>
                  </a:lnTo>
                  <a:lnTo>
                    <a:pt x="386" y="498"/>
                  </a:lnTo>
                  <a:lnTo>
                    <a:pt x="386" y="498"/>
                  </a:lnTo>
                  <a:lnTo>
                    <a:pt x="384" y="498"/>
                  </a:lnTo>
                  <a:lnTo>
                    <a:pt x="384" y="496"/>
                  </a:lnTo>
                  <a:lnTo>
                    <a:pt x="383" y="495"/>
                  </a:lnTo>
                  <a:lnTo>
                    <a:pt x="381" y="493"/>
                  </a:lnTo>
                  <a:lnTo>
                    <a:pt x="381" y="491"/>
                  </a:lnTo>
                  <a:lnTo>
                    <a:pt x="377" y="491"/>
                  </a:lnTo>
                  <a:lnTo>
                    <a:pt x="377" y="489"/>
                  </a:lnTo>
                  <a:lnTo>
                    <a:pt x="377" y="489"/>
                  </a:lnTo>
                  <a:lnTo>
                    <a:pt x="377" y="489"/>
                  </a:lnTo>
                  <a:lnTo>
                    <a:pt x="377" y="489"/>
                  </a:lnTo>
                  <a:lnTo>
                    <a:pt x="375" y="489"/>
                  </a:lnTo>
                  <a:lnTo>
                    <a:pt x="375" y="489"/>
                  </a:lnTo>
                  <a:lnTo>
                    <a:pt x="375" y="491"/>
                  </a:lnTo>
                  <a:lnTo>
                    <a:pt x="375" y="491"/>
                  </a:lnTo>
                  <a:lnTo>
                    <a:pt x="375" y="489"/>
                  </a:lnTo>
                  <a:lnTo>
                    <a:pt x="375" y="489"/>
                  </a:lnTo>
                  <a:lnTo>
                    <a:pt x="373" y="489"/>
                  </a:lnTo>
                  <a:lnTo>
                    <a:pt x="373" y="489"/>
                  </a:lnTo>
                  <a:lnTo>
                    <a:pt x="373" y="487"/>
                  </a:lnTo>
                  <a:lnTo>
                    <a:pt x="373" y="487"/>
                  </a:lnTo>
                  <a:lnTo>
                    <a:pt x="373" y="487"/>
                  </a:lnTo>
                  <a:lnTo>
                    <a:pt x="375" y="487"/>
                  </a:lnTo>
                  <a:lnTo>
                    <a:pt x="373" y="487"/>
                  </a:lnTo>
                  <a:lnTo>
                    <a:pt x="371" y="487"/>
                  </a:lnTo>
                  <a:lnTo>
                    <a:pt x="371" y="487"/>
                  </a:lnTo>
                  <a:lnTo>
                    <a:pt x="371" y="487"/>
                  </a:lnTo>
                  <a:lnTo>
                    <a:pt x="371" y="485"/>
                  </a:lnTo>
                  <a:lnTo>
                    <a:pt x="371" y="485"/>
                  </a:lnTo>
                  <a:lnTo>
                    <a:pt x="371" y="485"/>
                  </a:lnTo>
                  <a:lnTo>
                    <a:pt x="371" y="485"/>
                  </a:lnTo>
                  <a:lnTo>
                    <a:pt x="373" y="487"/>
                  </a:lnTo>
                  <a:lnTo>
                    <a:pt x="373" y="485"/>
                  </a:lnTo>
                  <a:lnTo>
                    <a:pt x="371" y="485"/>
                  </a:lnTo>
                  <a:lnTo>
                    <a:pt x="371" y="485"/>
                  </a:lnTo>
                  <a:lnTo>
                    <a:pt x="369" y="483"/>
                  </a:lnTo>
                  <a:lnTo>
                    <a:pt x="369" y="483"/>
                  </a:lnTo>
                  <a:lnTo>
                    <a:pt x="369" y="485"/>
                  </a:lnTo>
                  <a:lnTo>
                    <a:pt x="367" y="483"/>
                  </a:lnTo>
                  <a:lnTo>
                    <a:pt x="367" y="483"/>
                  </a:lnTo>
                  <a:lnTo>
                    <a:pt x="365" y="483"/>
                  </a:lnTo>
                  <a:lnTo>
                    <a:pt x="365" y="483"/>
                  </a:lnTo>
                  <a:lnTo>
                    <a:pt x="360" y="479"/>
                  </a:lnTo>
                  <a:lnTo>
                    <a:pt x="362" y="479"/>
                  </a:lnTo>
                  <a:lnTo>
                    <a:pt x="369" y="483"/>
                  </a:lnTo>
                  <a:lnTo>
                    <a:pt x="373" y="485"/>
                  </a:lnTo>
                  <a:lnTo>
                    <a:pt x="373" y="483"/>
                  </a:lnTo>
                  <a:lnTo>
                    <a:pt x="371" y="483"/>
                  </a:lnTo>
                  <a:lnTo>
                    <a:pt x="364" y="476"/>
                  </a:lnTo>
                  <a:lnTo>
                    <a:pt x="356" y="470"/>
                  </a:lnTo>
                  <a:lnTo>
                    <a:pt x="347" y="462"/>
                  </a:lnTo>
                  <a:lnTo>
                    <a:pt x="345" y="462"/>
                  </a:lnTo>
                  <a:lnTo>
                    <a:pt x="345" y="462"/>
                  </a:lnTo>
                  <a:lnTo>
                    <a:pt x="345" y="462"/>
                  </a:lnTo>
                  <a:lnTo>
                    <a:pt x="345" y="460"/>
                  </a:lnTo>
                  <a:lnTo>
                    <a:pt x="343" y="460"/>
                  </a:lnTo>
                  <a:lnTo>
                    <a:pt x="343" y="462"/>
                  </a:lnTo>
                  <a:lnTo>
                    <a:pt x="343" y="462"/>
                  </a:lnTo>
                  <a:lnTo>
                    <a:pt x="343" y="462"/>
                  </a:lnTo>
                  <a:lnTo>
                    <a:pt x="343" y="464"/>
                  </a:lnTo>
                  <a:lnTo>
                    <a:pt x="341" y="464"/>
                  </a:lnTo>
                  <a:lnTo>
                    <a:pt x="341" y="464"/>
                  </a:lnTo>
                  <a:lnTo>
                    <a:pt x="339" y="464"/>
                  </a:lnTo>
                  <a:lnTo>
                    <a:pt x="339" y="464"/>
                  </a:lnTo>
                  <a:lnTo>
                    <a:pt x="341" y="462"/>
                  </a:lnTo>
                  <a:lnTo>
                    <a:pt x="343" y="462"/>
                  </a:lnTo>
                  <a:lnTo>
                    <a:pt x="343" y="460"/>
                  </a:lnTo>
                  <a:lnTo>
                    <a:pt x="343" y="460"/>
                  </a:lnTo>
                  <a:lnTo>
                    <a:pt x="343" y="460"/>
                  </a:lnTo>
                  <a:lnTo>
                    <a:pt x="343" y="460"/>
                  </a:lnTo>
                  <a:lnTo>
                    <a:pt x="343" y="460"/>
                  </a:lnTo>
                  <a:lnTo>
                    <a:pt x="343" y="459"/>
                  </a:lnTo>
                  <a:lnTo>
                    <a:pt x="339" y="455"/>
                  </a:lnTo>
                  <a:lnTo>
                    <a:pt x="337" y="453"/>
                  </a:lnTo>
                  <a:lnTo>
                    <a:pt x="339" y="451"/>
                  </a:lnTo>
                  <a:lnTo>
                    <a:pt x="337" y="449"/>
                  </a:lnTo>
                  <a:lnTo>
                    <a:pt x="326" y="440"/>
                  </a:lnTo>
                  <a:lnTo>
                    <a:pt x="314" y="432"/>
                  </a:lnTo>
                  <a:lnTo>
                    <a:pt x="309" y="424"/>
                  </a:lnTo>
                  <a:lnTo>
                    <a:pt x="307" y="423"/>
                  </a:lnTo>
                  <a:lnTo>
                    <a:pt x="307" y="423"/>
                  </a:lnTo>
                  <a:lnTo>
                    <a:pt x="307" y="423"/>
                  </a:lnTo>
                  <a:lnTo>
                    <a:pt x="305" y="423"/>
                  </a:lnTo>
                  <a:lnTo>
                    <a:pt x="305" y="423"/>
                  </a:lnTo>
                  <a:lnTo>
                    <a:pt x="305" y="421"/>
                  </a:lnTo>
                  <a:lnTo>
                    <a:pt x="303" y="419"/>
                  </a:lnTo>
                  <a:lnTo>
                    <a:pt x="301" y="413"/>
                  </a:lnTo>
                  <a:lnTo>
                    <a:pt x="299" y="411"/>
                  </a:lnTo>
                  <a:lnTo>
                    <a:pt x="297" y="407"/>
                  </a:lnTo>
                  <a:lnTo>
                    <a:pt x="295" y="407"/>
                  </a:lnTo>
                  <a:lnTo>
                    <a:pt x="295" y="406"/>
                  </a:lnTo>
                  <a:lnTo>
                    <a:pt x="292" y="406"/>
                  </a:lnTo>
                  <a:lnTo>
                    <a:pt x="290" y="406"/>
                  </a:lnTo>
                  <a:lnTo>
                    <a:pt x="290" y="406"/>
                  </a:lnTo>
                  <a:lnTo>
                    <a:pt x="290" y="406"/>
                  </a:lnTo>
                  <a:lnTo>
                    <a:pt x="290" y="406"/>
                  </a:lnTo>
                  <a:lnTo>
                    <a:pt x="290" y="407"/>
                  </a:lnTo>
                  <a:lnTo>
                    <a:pt x="288" y="406"/>
                  </a:lnTo>
                  <a:lnTo>
                    <a:pt x="288" y="404"/>
                  </a:lnTo>
                  <a:lnTo>
                    <a:pt x="290" y="404"/>
                  </a:lnTo>
                  <a:lnTo>
                    <a:pt x="290" y="404"/>
                  </a:lnTo>
                  <a:lnTo>
                    <a:pt x="292" y="404"/>
                  </a:lnTo>
                  <a:lnTo>
                    <a:pt x="292" y="404"/>
                  </a:lnTo>
                  <a:lnTo>
                    <a:pt x="288" y="402"/>
                  </a:lnTo>
                  <a:lnTo>
                    <a:pt x="286" y="402"/>
                  </a:lnTo>
                  <a:lnTo>
                    <a:pt x="284" y="402"/>
                  </a:lnTo>
                  <a:lnTo>
                    <a:pt x="282" y="402"/>
                  </a:lnTo>
                  <a:lnTo>
                    <a:pt x="282" y="400"/>
                  </a:lnTo>
                  <a:lnTo>
                    <a:pt x="282" y="400"/>
                  </a:lnTo>
                  <a:lnTo>
                    <a:pt x="282" y="400"/>
                  </a:lnTo>
                  <a:lnTo>
                    <a:pt x="288" y="402"/>
                  </a:lnTo>
                  <a:lnTo>
                    <a:pt x="290" y="402"/>
                  </a:lnTo>
                  <a:lnTo>
                    <a:pt x="292" y="402"/>
                  </a:lnTo>
                  <a:lnTo>
                    <a:pt x="292" y="404"/>
                  </a:lnTo>
                  <a:lnTo>
                    <a:pt x="292" y="404"/>
                  </a:lnTo>
                  <a:lnTo>
                    <a:pt x="295" y="406"/>
                  </a:lnTo>
                  <a:lnTo>
                    <a:pt x="295" y="406"/>
                  </a:lnTo>
                  <a:lnTo>
                    <a:pt x="295" y="406"/>
                  </a:lnTo>
                  <a:lnTo>
                    <a:pt x="295" y="404"/>
                  </a:lnTo>
                  <a:lnTo>
                    <a:pt x="294" y="404"/>
                  </a:lnTo>
                  <a:lnTo>
                    <a:pt x="294" y="402"/>
                  </a:lnTo>
                  <a:lnTo>
                    <a:pt x="294" y="398"/>
                  </a:lnTo>
                  <a:lnTo>
                    <a:pt x="294" y="396"/>
                  </a:lnTo>
                  <a:lnTo>
                    <a:pt x="292" y="396"/>
                  </a:lnTo>
                  <a:lnTo>
                    <a:pt x="292" y="394"/>
                  </a:lnTo>
                  <a:lnTo>
                    <a:pt x="292" y="394"/>
                  </a:lnTo>
                  <a:lnTo>
                    <a:pt x="292" y="394"/>
                  </a:lnTo>
                  <a:lnTo>
                    <a:pt x="292" y="394"/>
                  </a:lnTo>
                  <a:lnTo>
                    <a:pt x="292" y="392"/>
                  </a:lnTo>
                  <a:lnTo>
                    <a:pt x="294" y="392"/>
                  </a:lnTo>
                  <a:lnTo>
                    <a:pt x="294" y="392"/>
                  </a:lnTo>
                  <a:lnTo>
                    <a:pt x="294" y="390"/>
                  </a:lnTo>
                  <a:lnTo>
                    <a:pt x="295" y="390"/>
                  </a:lnTo>
                  <a:lnTo>
                    <a:pt x="295" y="389"/>
                  </a:lnTo>
                  <a:lnTo>
                    <a:pt x="297" y="389"/>
                  </a:lnTo>
                  <a:lnTo>
                    <a:pt x="297" y="389"/>
                  </a:lnTo>
                  <a:lnTo>
                    <a:pt x="292" y="381"/>
                  </a:lnTo>
                  <a:lnTo>
                    <a:pt x="292" y="379"/>
                  </a:lnTo>
                  <a:lnTo>
                    <a:pt x="290" y="377"/>
                  </a:lnTo>
                  <a:lnTo>
                    <a:pt x="292" y="377"/>
                  </a:lnTo>
                  <a:lnTo>
                    <a:pt x="292" y="375"/>
                  </a:lnTo>
                  <a:lnTo>
                    <a:pt x="290" y="375"/>
                  </a:lnTo>
                  <a:lnTo>
                    <a:pt x="290" y="377"/>
                  </a:lnTo>
                  <a:lnTo>
                    <a:pt x="290" y="377"/>
                  </a:lnTo>
                  <a:lnTo>
                    <a:pt x="288" y="377"/>
                  </a:lnTo>
                  <a:lnTo>
                    <a:pt x="288" y="377"/>
                  </a:lnTo>
                  <a:lnTo>
                    <a:pt x="288" y="377"/>
                  </a:lnTo>
                  <a:lnTo>
                    <a:pt x="286" y="377"/>
                  </a:lnTo>
                  <a:lnTo>
                    <a:pt x="286" y="377"/>
                  </a:lnTo>
                  <a:lnTo>
                    <a:pt x="286" y="379"/>
                  </a:lnTo>
                  <a:lnTo>
                    <a:pt x="286" y="379"/>
                  </a:lnTo>
                  <a:lnTo>
                    <a:pt x="286" y="381"/>
                  </a:lnTo>
                  <a:lnTo>
                    <a:pt x="284" y="379"/>
                  </a:lnTo>
                  <a:lnTo>
                    <a:pt x="284" y="379"/>
                  </a:lnTo>
                  <a:lnTo>
                    <a:pt x="286" y="377"/>
                  </a:lnTo>
                  <a:lnTo>
                    <a:pt x="284" y="377"/>
                  </a:lnTo>
                  <a:lnTo>
                    <a:pt x="284" y="377"/>
                  </a:lnTo>
                  <a:lnTo>
                    <a:pt x="284" y="377"/>
                  </a:lnTo>
                  <a:lnTo>
                    <a:pt x="282" y="377"/>
                  </a:lnTo>
                  <a:lnTo>
                    <a:pt x="284" y="377"/>
                  </a:lnTo>
                  <a:lnTo>
                    <a:pt x="284" y="375"/>
                  </a:lnTo>
                  <a:lnTo>
                    <a:pt x="284" y="375"/>
                  </a:lnTo>
                  <a:lnTo>
                    <a:pt x="286" y="377"/>
                  </a:lnTo>
                  <a:lnTo>
                    <a:pt x="286" y="377"/>
                  </a:lnTo>
                  <a:lnTo>
                    <a:pt x="286" y="375"/>
                  </a:lnTo>
                  <a:lnTo>
                    <a:pt x="284" y="373"/>
                  </a:lnTo>
                  <a:lnTo>
                    <a:pt x="282" y="373"/>
                  </a:lnTo>
                  <a:lnTo>
                    <a:pt x="280" y="370"/>
                  </a:lnTo>
                  <a:lnTo>
                    <a:pt x="280" y="370"/>
                  </a:lnTo>
                  <a:lnTo>
                    <a:pt x="278" y="370"/>
                  </a:lnTo>
                  <a:lnTo>
                    <a:pt x="278" y="370"/>
                  </a:lnTo>
                  <a:lnTo>
                    <a:pt x="275" y="366"/>
                  </a:lnTo>
                  <a:lnTo>
                    <a:pt x="273" y="366"/>
                  </a:lnTo>
                  <a:lnTo>
                    <a:pt x="271" y="366"/>
                  </a:lnTo>
                  <a:lnTo>
                    <a:pt x="271" y="366"/>
                  </a:lnTo>
                  <a:lnTo>
                    <a:pt x="269" y="366"/>
                  </a:lnTo>
                  <a:lnTo>
                    <a:pt x="269" y="366"/>
                  </a:lnTo>
                  <a:lnTo>
                    <a:pt x="269" y="366"/>
                  </a:lnTo>
                  <a:lnTo>
                    <a:pt x="269" y="366"/>
                  </a:lnTo>
                  <a:lnTo>
                    <a:pt x="269" y="364"/>
                  </a:lnTo>
                  <a:lnTo>
                    <a:pt x="265" y="360"/>
                  </a:lnTo>
                  <a:lnTo>
                    <a:pt x="263" y="358"/>
                  </a:lnTo>
                  <a:lnTo>
                    <a:pt x="261" y="356"/>
                  </a:lnTo>
                  <a:lnTo>
                    <a:pt x="261" y="356"/>
                  </a:lnTo>
                  <a:lnTo>
                    <a:pt x="259" y="354"/>
                  </a:lnTo>
                  <a:lnTo>
                    <a:pt x="259" y="354"/>
                  </a:lnTo>
                  <a:lnTo>
                    <a:pt x="259" y="353"/>
                  </a:lnTo>
                  <a:lnTo>
                    <a:pt x="259" y="351"/>
                  </a:lnTo>
                  <a:lnTo>
                    <a:pt x="256" y="351"/>
                  </a:lnTo>
                  <a:lnTo>
                    <a:pt x="254" y="349"/>
                  </a:lnTo>
                  <a:lnTo>
                    <a:pt x="250" y="343"/>
                  </a:lnTo>
                  <a:lnTo>
                    <a:pt x="248" y="337"/>
                  </a:lnTo>
                  <a:lnTo>
                    <a:pt x="248" y="337"/>
                  </a:lnTo>
                  <a:lnTo>
                    <a:pt x="248" y="335"/>
                  </a:lnTo>
                  <a:lnTo>
                    <a:pt x="248" y="334"/>
                  </a:lnTo>
                  <a:lnTo>
                    <a:pt x="248" y="332"/>
                  </a:lnTo>
                  <a:lnTo>
                    <a:pt x="246" y="332"/>
                  </a:lnTo>
                  <a:lnTo>
                    <a:pt x="246" y="332"/>
                  </a:lnTo>
                  <a:lnTo>
                    <a:pt x="246" y="335"/>
                  </a:lnTo>
                  <a:lnTo>
                    <a:pt x="246" y="337"/>
                  </a:lnTo>
                  <a:lnTo>
                    <a:pt x="246" y="337"/>
                  </a:lnTo>
                  <a:lnTo>
                    <a:pt x="246" y="337"/>
                  </a:lnTo>
                  <a:lnTo>
                    <a:pt x="246" y="335"/>
                  </a:lnTo>
                  <a:lnTo>
                    <a:pt x="246" y="334"/>
                  </a:lnTo>
                  <a:lnTo>
                    <a:pt x="244" y="334"/>
                  </a:lnTo>
                  <a:lnTo>
                    <a:pt x="244" y="334"/>
                  </a:lnTo>
                  <a:lnTo>
                    <a:pt x="246" y="330"/>
                  </a:lnTo>
                  <a:lnTo>
                    <a:pt x="246" y="328"/>
                  </a:lnTo>
                  <a:lnTo>
                    <a:pt x="244" y="328"/>
                  </a:lnTo>
                  <a:lnTo>
                    <a:pt x="242" y="326"/>
                  </a:lnTo>
                  <a:lnTo>
                    <a:pt x="242" y="326"/>
                  </a:lnTo>
                  <a:lnTo>
                    <a:pt x="242" y="326"/>
                  </a:lnTo>
                  <a:lnTo>
                    <a:pt x="241" y="326"/>
                  </a:lnTo>
                  <a:lnTo>
                    <a:pt x="241" y="326"/>
                  </a:lnTo>
                  <a:lnTo>
                    <a:pt x="241" y="324"/>
                  </a:lnTo>
                  <a:lnTo>
                    <a:pt x="241" y="324"/>
                  </a:lnTo>
                  <a:lnTo>
                    <a:pt x="242" y="324"/>
                  </a:lnTo>
                  <a:lnTo>
                    <a:pt x="242" y="324"/>
                  </a:lnTo>
                  <a:lnTo>
                    <a:pt x="242" y="326"/>
                  </a:lnTo>
                  <a:lnTo>
                    <a:pt x="242" y="324"/>
                  </a:lnTo>
                  <a:lnTo>
                    <a:pt x="242" y="324"/>
                  </a:lnTo>
                  <a:lnTo>
                    <a:pt x="242" y="324"/>
                  </a:lnTo>
                  <a:lnTo>
                    <a:pt x="241" y="322"/>
                  </a:lnTo>
                  <a:lnTo>
                    <a:pt x="239" y="322"/>
                  </a:lnTo>
                  <a:lnTo>
                    <a:pt x="237" y="320"/>
                  </a:lnTo>
                  <a:lnTo>
                    <a:pt x="237" y="318"/>
                  </a:lnTo>
                  <a:lnTo>
                    <a:pt x="237" y="317"/>
                  </a:lnTo>
                  <a:lnTo>
                    <a:pt x="237" y="317"/>
                  </a:lnTo>
                  <a:lnTo>
                    <a:pt x="237" y="315"/>
                  </a:lnTo>
                  <a:lnTo>
                    <a:pt x="237" y="315"/>
                  </a:lnTo>
                  <a:lnTo>
                    <a:pt x="237" y="315"/>
                  </a:lnTo>
                  <a:lnTo>
                    <a:pt x="237" y="311"/>
                  </a:lnTo>
                  <a:lnTo>
                    <a:pt x="239" y="309"/>
                  </a:lnTo>
                  <a:lnTo>
                    <a:pt x="241" y="307"/>
                  </a:lnTo>
                  <a:lnTo>
                    <a:pt x="242" y="307"/>
                  </a:lnTo>
                  <a:lnTo>
                    <a:pt x="242" y="307"/>
                  </a:lnTo>
                  <a:lnTo>
                    <a:pt x="242" y="307"/>
                  </a:lnTo>
                  <a:lnTo>
                    <a:pt x="244" y="305"/>
                  </a:lnTo>
                  <a:lnTo>
                    <a:pt x="244" y="303"/>
                  </a:lnTo>
                  <a:lnTo>
                    <a:pt x="244" y="301"/>
                  </a:lnTo>
                  <a:lnTo>
                    <a:pt x="244" y="298"/>
                  </a:lnTo>
                  <a:lnTo>
                    <a:pt x="244" y="298"/>
                  </a:lnTo>
                  <a:lnTo>
                    <a:pt x="246" y="298"/>
                  </a:lnTo>
                  <a:lnTo>
                    <a:pt x="246" y="298"/>
                  </a:lnTo>
                  <a:lnTo>
                    <a:pt x="248" y="296"/>
                  </a:lnTo>
                  <a:lnTo>
                    <a:pt x="248" y="294"/>
                  </a:lnTo>
                  <a:lnTo>
                    <a:pt x="248" y="294"/>
                  </a:lnTo>
                  <a:lnTo>
                    <a:pt x="250" y="294"/>
                  </a:lnTo>
                  <a:lnTo>
                    <a:pt x="250" y="294"/>
                  </a:lnTo>
                  <a:lnTo>
                    <a:pt x="250" y="292"/>
                  </a:lnTo>
                  <a:lnTo>
                    <a:pt x="250" y="292"/>
                  </a:lnTo>
                  <a:lnTo>
                    <a:pt x="248" y="292"/>
                  </a:lnTo>
                  <a:lnTo>
                    <a:pt x="248" y="292"/>
                  </a:lnTo>
                  <a:lnTo>
                    <a:pt x="248" y="290"/>
                  </a:lnTo>
                  <a:lnTo>
                    <a:pt x="250" y="292"/>
                  </a:lnTo>
                  <a:lnTo>
                    <a:pt x="250" y="290"/>
                  </a:lnTo>
                  <a:lnTo>
                    <a:pt x="248" y="288"/>
                  </a:lnTo>
                  <a:lnTo>
                    <a:pt x="248" y="286"/>
                  </a:lnTo>
                  <a:lnTo>
                    <a:pt x="248" y="286"/>
                  </a:lnTo>
                  <a:lnTo>
                    <a:pt x="246" y="284"/>
                  </a:lnTo>
                  <a:lnTo>
                    <a:pt x="246" y="284"/>
                  </a:lnTo>
                  <a:lnTo>
                    <a:pt x="248" y="284"/>
                  </a:lnTo>
                  <a:lnTo>
                    <a:pt x="248" y="282"/>
                  </a:lnTo>
                  <a:lnTo>
                    <a:pt x="250" y="284"/>
                  </a:lnTo>
                  <a:lnTo>
                    <a:pt x="250" y="281"/>
                  </a:lnTo>
                  <a:lnTo>
                    <a:pt x="250" y="275"/>
                  </a:lnTo>
                  <a:lnTo>
                    <a:pt x="250" y="273"/>
                  </a:lnTo>
                  <a:lnTo>
                    <a:pt x="250" y="273"/>
                  </a:lnTo>
                  <a:lnTo>
                    <a:pt x="250" y="273"/>
                  </a:lnTo>
                  <a:lnTo>
                    <a:pt x="250" y="271"/>
                  </a:lnTo>
                  <a:lnTo>
                    <a:pt x="250" y="271"/>
                  </a:lnTo>
                  <a:lnTo>
                    <a:pt x="250" y="271"/>
                  </a:lnTo>
                  <a:lnTo>
                    <a:pt x="248" y="271"/>
                  </a:lnTo>
                  <a:lnTo>
                    <a:pt x="248" y="271"/>
                  </a:lnTo>
                  <a:lnTo>
                    <a:pt x="248" y="271"/>
                  </a:lnTo>
                  <a:lnTo>
                    <a:pt x="248" y="271"/>
                  </a:lnTo>
                  <a:lnTo>
                    <a:pt x="248" y="269"/>
                  </a:lnTo>
                  <a:lnTo>
                    <a:pt x="250" y="271"/>
                  </a:lnTo>
                  <a:lnTo>
                    <a:pt x="250" y="271"/>
                  </a:lnTo>
                  <a:lnTo>
                    <a:pt x="250" y="271"/>
                  </a:lnTo>
                  <a:lnTo>
                    <a:pt x="250" y="269"/>
                  </a:lnTo>
                  <a:lnTo>
                    <a:pt x="250" y="267"/>
                  </a:lnTo>
                  <a:lnTo>
                    <a:pt x="252" y="267"/>
                  </a:lnTo>
                  <a:lnTo>
                    <a:pt x="252" y="265"/>
                  </a:lnTo>
                  <a:lnTo>
                    <a:pt x="252" y="264"/>
                  </a:lnTo>
                  <a:lnTo>
                    <a:pt x="254" y="262"/>
                  </a:lnTo>
                  <a:lnTo>
                    <a:pt x="254" y="262"/>
                  </a:lnTo>
                  <a:lnTo>
                    <a:pt x="256" y="262"/>
                  </a:lnTo>
                  <a:lnTo>
                    <a:pt x="256" y="262"/>
                  </a:lnTo>
                  <a:lnTo>
                    <a:pt x="256" y="262"/>
                  </a:lnTo>
                  <a:lnTo>
                    <a:pt x="258" y="260"/>
                  </a:lnTo>
                  <a:lnTo>
                    <a:pt x="258" y="258"/>
                  </a:lnTo>
                  <a:lnTo>
                    <a:pt x="256" y="258"/>
                  </a:lnTo>
                  <a:lnTo>
                    <a:pt x="254" y="260"/>
                  </a:lnTo>
                  <a:lnTo>
                    <a:pt x="254" y="260"/>
                  </a:lnTo>
                  <a:lnTo>
                    <a:pt x="254" y="258"/>
                  </a:lnTo>
                  <a:lnTo>
                    <a:pt x="256" y="258"/>
                  </a:lnTo>
                  <a:lnTo>
                    <a:pt x="256" y="258"/>
                  </a:lnTo>
                  <a:lnTo>
                    <a:pt x="256" y="256"/>
                  </a:lnTo>
                  <a:lnTo>
                    <a:pt x="258" y="258"/>
                  </a:lnTo>
                  <a:lnTo>
                    <a:pt x="258" y="258"/>
                  </a:lnTo>
                  <a:lnTo>
                    <a:pt x="258" y="256"/>
                  </a:lnTo>
                  <a:lnTo>
                    <a:pt x="258" y="254"/>
                  </a:lnTo>
                  <a:lnTo>
                    <a:pt x="258" y="254"/>
                  </a:lnTo>
                  <a:lnTo>
                    <a:pt x="259" y="252"/>
                  </a:lnTo>
                  <a:lnTo>
                    <a:pt x="259" y="250"/>
                  </a:lnTo>
                  <a:lnTo>
                    <a:pt x="259" y="250"/>
                  </a:lnTo>
                  <a:lnTo>
                    <a:pt x="259" y="248"/>
                  </a:lnTo>
                  <a:lnTo>
                    <a:pt x="259" y="248"/>
                  </a:lnTo>
                  <a:lnTo>
                    <a:pt x="259" y="247"/>
                  </a:lnTo>
                  <a:lnTo>
                    <a:pt x="263" y="245"/>
                  </a:lnTo>
                  <a:lnTo>
                    <a:pt x="263" y="243"/>
                  </a:lnTo>
                  <a:lnTo>
                    <a:pt x="263" y="243"/>
                  </a:lnTo>
                  <a:lnTo>
                    <a:pt x="265" y="243"/>
                  </a:lnTo>
                  <a:lnTo>
                    <a:pt x="265" y="243"/>
                  </a:lnTo>
                  <a:lnTo>
                    <a:pt x="265" y="245"/>
                  </a:lnTo>
                  <a:lnTo>
                    <a:pt x="267" y="245"/>
                  </a:lnTo>
                  <a:lnTo>
                    <a:pt x="267" y="245"/>
                  </a:lnTo>
                  <a:lnTo>
                    <a:pt x="269" y="245"/>
                  </a:lnTo>
                  <a:lnTo>
                    <a:pt x="269" y="241"/>
                  </a:lnTo>
                  <a:lnTo>
                    <a:pt x="269" y="241"/>
                  </a:lnTo>
                  <a:lnTo>
                    <a:pt x="271" y="241"/>
                  </a:lnTo>
                  <a:lnTo>
                    <a:pt x="269" y="241"/>
                  </a:lnTo>
                  <a:lnTo>
                    <a:pt x="269" y="243"/>
                  </a:lnTo>
                  <a:lnTo>
                    <a:pt x="269" y="245"/>
                  </a:lnTo>
                  <a:lnTo>
                    <a:pt x="269" y="245"/>
                  </a:lnTo>
                  <a:lnTo>
                    <a:pt x="271" y="245"/>
                  </a:lnTo>
                  <a:lnTo>
                    <a:pt x="273" y="245"/>
                  </a:lnTo>
                  <a:lnTo>
                    <a:pt x="275" y="243"/>
                  </a:lnTo>
                  <a:lnTo>
                    <a:pt x="275" y="243"/>
                  </a:lnTo>
                  <a:lnTo>
                    <a:pt x="275" y="241"/>
                  </a:lnTo>
                  <a:lnTo>
                    <a:pt x="277" y="239"/>
                  </a:lnTo>
                  <a:lnTo>
                    <a:pt x="277" y="239"/>
                  </a:lnTo>
                  <a:lnTo>
                    <a:pt x="277" y="241"/>
                  </a:lnTo>
                  <a:lnTo>
                    <a:pt x="275" y="241"/>
                  </a:lnTo>
                  <a:lnTo>
                    <a:pt x="277" y="241"/>
                  </a:lnTo>
                  <a:lnTo>
                    <a:pt x="278" y="239"/>
                  </a:lnTo>
                  <a:lnTo>
                    <a:pt x="280" y="239"/>
                  </a:lnTo>
                  <a:lnTo>
                    <a:pt x="282" y="235"/>
                  </a:lnTo>
                  <a:lnTo>
                    <a:pt x="282" y="235"/>
                  </a:lnTo>
                  <a:lnTo>
                    <a:pt x="286" y="231"/>
                  </a:lnTo>
                  <a:lnTo>
                    <a:pt x="286" y="229"/>
                  </a:lnTo>
                  <a:lnTo>
                    <a:pt x="286" y="229"/>
                  </a:lnTo>
                  <a:lnTo>
                    <a:pt x="288" y="229"/>
                  </a:lnTo>
                  <a:lnTo>
                    <a:pt x="288" y="228"/>
                  </a:lnTo>
                  <a:lnTo>
                    <a:pt x="288" y="228"/>
                  </a:lnTo>
                  <a:lnTo>
                    <a:pt x="288" y="228"/>
                  </a:lnTo>
                  <a:lnTo>
                    <a:pt x="288" y="228"/>
                  </a:lnTo>
                  <a:lnTo>
                    <a:pt x="288" y="228"/>
                  </a:lnTo>
                  <a:lnTo>
                    <a:pt x="290" y="228"/>
                  </a:lnTo>
                  <a:lnTo>
                    <a:pt x="290" y="228"/>
                  </a:lnTo>
                  <a:lnTo>
                    <a:pt x="290" y="228"/>
                  </a:lnTo>
                  <a:lnTo>
                    <a:pt x="290" y="228"/>
                  </a:lnTo>
                  <a:lnTo>
                    <a:pt x="294" y="228"/>
                  </a:lnTo>
                  <a:lnTo>
                    <a:pt x="294" y="228"/>
                  </a:lnTo>
                  <a:lnTo>
                    <a:pt x="295" y="226"/>
                  </a:lnTo>
                  <a:lnTo>
                    <a:pt x="297" y="226"/>
                  </a:lnTo>
                  <a:lnTo>
                    <a:pt x="297" y="226"/>
                  </a:lnTo>
                  <a:lnTo>
                    <a:pt x="299" y="224"/>
                  </a:lnTo>
                  <a:lnTo>
                    <a:pt x="299" y="224"/>
                  </a:lnTo>
                  <a:lnTo>
                    <a:pt x="299" y="224"/>
                  </a:lnTo>
                  <a:lnTo>
                    <a:pt x="299" y="224"/>
                  </a:lnTo>
                  <a:lnTo>
                    <a:pt x="299" y="222"/>
                  </a:lnTo>
                  <a:lnTo>
                    <a:pt x="299" y="222"/>
                  </a:lnTo>
                  <a:lnTo>
                    <a:pt x="299" y="222"/>
                  </a:lnTo>
                  <a:lnTo>
                    <a:pt x="297" y="220"/>
                  </a:lnTo>
                  <a:lnTo>
                    <a:pt x="297" y="222"/>
                  </a:lnTo>
                  <a:lnTo>
                    <a:pt x="297" y="222"/>
                  </a:lnTo>
                  <a:lnTo>
                    <a:pt x="295" y="222"/>
                  </a:lnTo>
                  <a:lnTo>
                    <a:pt x="295" y="220"/>
                  </a:lnTo>
                  <a:lnTo>
                    <a:pt x="295" y="220"/>
                  </a:lnTo>
                  <a:lnTo>
                    <a:pt x="297" y="220"/>
                  </a:lnTo>
                  <a:lnTo>
                    <a:pt x="299" y="220"/>
                  </a:lnTo>
                  <a:lnTo>
                    <a:pt x="299" y="222"/>
                  </a:lnTo>
                  <a:lnTo>
                    <a:pt x="299" y="222"/>
                  </a:lnTo>
                  <a:lnTo>
                    <a:pt x="301" y="222"/>
                  </a:lnTo>
                  <a:lnTo>
                    <a:pt x="301" y="220"/>
                  </a:lnTo>
                  <a:lnTo>
                    <a:pt x="301" y="220"/>
                  </a:lnTo>
                  <a:lnTo>
                    <a:pt x="301" y="218"/>
                  </a:lnTo>
                  <a:lnTo>
                    <a:pt x="301" y="218"/>
                  </a:lnTo>
                  <a:lnTo>
                    <a:pt x="301" y="216"/>
                  </a:lnTo>
                  <a:lnTo>
                    <a:pt x="299" y="216"/>
                  </a:lnTo>
                  <a:lnTo>
                    <a:pt x="301" y="216"/>
                  </a:lnTo>
                  <a:lnTo>
                    <a:pt x="301" y="216"/>
                  </a:lnTo>
                  <a:lnTo>
                    <a:pt x="301" y="216"/>
                  </a:lnTo>
                  <a:lnTo>
                    <a:pt x="301" y="214"/>
                  </a:lnTo>
                  <a:lnTo>
                    <a:pt x="301" y="216"/>
                  </a:lnTo>
                  <a:lnTo>
                    <a:pt x="301" y="216"/>
                  </a:lnTo>
                  <a:lnTo>
                    <a:pt x="301" y="214"/>
                  </a:lnTo>
                  <a:lnTo>
                    <a:pt x="301" y="214"/>
                  </a:lnTo>
                  <a:lnTo>
                    <a:pt x="303" y="211"/>
                  </a:lnTo>
                  <a:lnTo>
                    <a:pt x="301" y="211"/>
                  </a:lnTo>
                  <a:lnTo>
                    <a:pt x="299" y="211"/>
                  </a:lnTo>
                  <a:lnTo>
                    <a:pt x="299" y="211"/>
                  </a:lnTo>
                  <a:lnTo>
                    <a:pt x="297" y="211"/>
                  </a:lnTo>
                  <a:lnTo>
                    <a:pt x="297" y="211"/>
                  </a:lnTo>
                  <a:lnTo>
                    <a:pt x="297" y="211"/>
                  </a:lnTo>
                  <a:lnTo>
                    <a:pt x="297" y="211"/>
                  </a:lnTo>
                  <a:lnTo>
                    <a:pt x="299" y="209"/>
                  </a:lnTo>
                  <a:lnTo>
                    <a:pt x="299" y="209"/>
                  </a:lnTo>
                  <a:lnTo>
                    <a:pt x="299" y="209"/>
                  </a:lnTo>
                  <a:lnTo>
                    <a:pt x="301" y="209"/>
                  </a:lnTo>
                  <a:lnTo>
                    <a:pt x="301" y="209"/>
                  </a:lnTo>
                  <a:lnTo>
                    <a:pt x="301" y="207"/>
                  </a:lnTo>
                  <a:lnTo>
                    <a:pt x="301" y="207"/>
                  </a:lnTo>
                  <a:lnTo>
                    <a:pt x="301" y="205"/>
                  </a:lnTo>
                  <a:lnTo>
                    <a:pt x="301" y="203"/>
                  </a:lnTo>
                  <a:lnTo>
                    <a:pt x="301" y="203"/>
                  </a:lnTo>
                  <a:lnTo>
                    <a:pt x="299" y="205"/>
                  </a:lnTo>
                  <a:lnTo>
                    <a:pt x="299" y="205"/>
                  </a:lnTo>
                  <a:lnTo>
                    <a:pt x="297" y="203"/>
                  </a:lnTo>
                  <a:lnTo>
                    <a:pt x="301" y="203"/>
                  </a:lnTo>
                  <a:lnTo>
                    <a:pt x="303" y="201"/>
                  </a:lnTo>
                  <a:lnTo>
                    <a:pt x="305" y="201"/>
                  </a:lnTo>
                  <a:lnTo>
                    <a:pt x="305" y="199"/>
                  </a:lnTo>
                  <a:lnTo>
                    <a:pt x="305" y="199"/>
                  </a:lnTo>
                  <a:lnTo>
                    <a:pt x="305" y="199"/>
                  </a:lnTo>
                  <a:lnTo>
                    <a:pt x="305" y="199"/>
                  </a:lnTo>
                  <a:lnTo>
                    <a:pt x="305" y="199"/>
                  </a:lnTo>
                  <a:lnTo>
                    <a:pt x="305" y="199"/>
                  </a:lnTo>
                  <a:lnTo>
                    <a:pt x="303" y="197"/>
                  </a:lnTo>
                  <a:lnTo>
                    <a:pt x="303" y="197"/>
                  </a:lnTo>
                  <a:lnTo>
                    <a:pt x="303" y="195"/>
                  </a:lnTo>
                  <a:lnTo>
                    <a:pt x="301" y="195"/>
                  </a:lnTo>
                  <a:lnTo>
                    <a:pt x="303" y="195"/>
                  </a:lnTo>
                  <a:lnTo>
                    <a:pt x="303" y="197"/>
                  </a:lnTo>
                  <a:lnTo>
                    <a:pt x="305" y="197"/>
                  </a:lnTo>
                  <a:lnTo>
                    <a:pt x="305" y="197"/>
                  </a:lnTo>
                  <a:lnTo>
                    <a:pt x="307" y="197"/>
                  </a:lnTo>
                  <a:lnTo>
                    <a:pt x="307" y="197"/>
                  </a:lnTo>
                  <a:lnTo>
                    <a:pt x="309" y="197"/>
                  </a:lnTo>
                  <a:lnTo>
                    <a:pt x="311" y="195"/>
                  </a:lnTo>
                  <a:lnTo>
                    <a:pt x="309" y="195"/>
                  </a:lnTo>
                  <a:lnTo>
                    <a:pt x="309" y="193"/>
                  </a:lnTo>
                  <a:lnTo>
                    <a:pt x="307" y="193"/>
                  </a:lnTo>
                  <a:lnTo>
                    <a:pt x="307" y="193"/>
                  </a:lnTo>
                  <a:lnTo>
                    <a:pt x="309" y="193"/>
                  </a:lnTo>
                  <a:lnTo>
                    <a:pt x="311" y="193"/>
                  </a:lnTo>
                  <a:lnTo>
                    <a:pt x="311" y="193"/>
                  </a:lnTo>
                  <a:lnTo>
                    <a:pt x="311" y="193"/>
                  </a:lnTo>
                  <a:lnTo>
                    <a:pt x="312" y="193"/>
                  </a:lnTo>
                  <a:lnTo>
                    <a:pt x="312" y="193"/>
                  </a:lnTo>
                  <a:lnTo>
                    <a:pt x="312" y="192"/>
                  </a:lnTo>
                  <a:lnTo>
                    <a:pt x="312" y="192"/>
                  </a:lnTo>
                  <a:lnTo>
                    <a:pt x="314" y="192"/>
                  </a:lnTo>
                  <a:lnTo>
                    <a:pt x="314" y="192"/>
                  </a:lnTo>
                  <a:lnTo>
                    <a:pt x="314" y="192"/>
                  </a:lnTo>
                  <a:lnTo>
                    <a:pt x="314" y="193"/>
                  </a:lnTo>
                  <a:lnTo>
                    <a:pt x="316" y="193"/>
                  </a:lnTo>
                  <a:lnTo>
                    <a:pt x="316" y="190"/>
                  </a:lnTo>
                  <a:lnTo>
                    <a:pt x="314" y="190"/>
                  </a:lnTo>
                  <a:lnTo>
                    <a:pt x="314" y="190"/>
                  </a:lnTo>
                  <a:lnTo>
                    <a:pt x="312" y="190"/>
                  </a:lnTo>
                  <a:lnTo>
                    <a:pt x="312" y="188"/>
                  </a:lnTo>
                  <a:lnTo>
                    <a:pt x="311" y="186"/>
                  </a:lnTo>
                  <a:lnTo>
                    <a:pt x="311" y="184"/>
                  </a:lnTo>
                  <a:lnTo>
                    <a:pt x="312" y="186"/>
                  </a:lnTo>
                  <a:lnTo>
                    <a:pt x="312" y="186"/>
                  </a:lnTo>
                  <a:lnTo>
                    <a:pt x="312" y="184"/>
                  </a:lnTo>
                  <a:lnTo>
                    <a:pt x="312" y="182"/>
                  </a:lnTo>
                  <a:lnTo>
                    <a:pt x="311" y="180"/>
                  </a:lnTo>
                  <a:lnTo>
                    <a:pt x="311" y="180"/>
                  </a:lnTo>
                  <a:lnTo>
                    <a:pt x="309" y="180"/>
                  </a:lnTo>
                  <a:lnTo>
                    <a:pt x="311" y="178"/>
                  </a:lnTo>
                  <a:lnTo>
                    <a:pt x="312" y="180"/>
                  </a:lnTo>
                  <a:lnTo>
                    <a:pt x="312" y="180"/>
                  </a:lnTo>
                  <a:lnTo>
                    <a:pt x="312" y="178"/>
                  </a:lnTo>
                  <a:lnTo>
                    <a:pt x="312" y="178"/>
                  </a:lnTo>
                  <a:lnTo>
                    <a:pt x="312" y="176"/>
                  </a:lnTo>
                  <a:lnTo>
                    <a:pt x="312" y="175"/>
                  </a:lnTo>
                  <a:lnTo>
                    <a:pt x="312" y="175"/>
                  </a:lnTo>
                  <a:lnTo>
                    <a:pt x="312" y="175"/>
                  </a:lnTo>
                  <a:lnTo>
                    <a:pt x="311" y="175"/>
                  </a:lnTo>
                  <a:lnTo>
                    <a:pt x="309" y="175"/>
                  </a:lnTo>
                  <a:lnTo>
                    <a:pt x="309" y="175"/>
                  </a:lnTo>
                  <a:lnTo>
                    <a:pt x="307" y="173"/>
                  </a:lnTo>
                  <a:lnTo>
                    <a:pt x="307" y="173"/>
                  </a:lnTo>
                  <a:lnTo>
                    <a:pt x="307" y="171"/>
                  </a:lnTo>
                  <a:lnTo>
                    <a:pt x="307" y="171"/>
                  </a:lnTo>
                  <a:lnTo>
                    <a:pt x="307" y="171"/>
                  </a:lnTo>
                  <a:lnTo>
                    <a:pt x="309" y="171"/>
                  </a:lnTo>
                  <a:lnTo>
                    <a:pt x="309" y="171"/>
                  </a:lnTo>
                  <a:lnTo>
                    <a:pt x="309" y="171"/>
                  </a:lnTo>
                  <a:lnTo>
                    <a:pt x="307" y="169"/>
                  </a:lnTo>
                  <a:lnTo>
                    <a:pt x="305" y="169"/>
                  </a:lnTo>
                  <a:lnTo>
                    <a:pt x="307" y="169"/>
                  </a:lnTo>
                  <a:lnTo>
                    <a:pt x="309" y="169"/>
                  </a:lnTo>
                  <a:lnTo>
                    <a:pt x="311" y="171"/>
                  </a:lnTo>
                  <a:lnTo>
                    <a:pt x="311" y="171"/>
                  </a:lnTo>
                  <a:lnTo>
                    <a:pt x="311" y="171"/>
                  </a:lnTo>
                  <a:lnTo>
                    <a:pt x="311" y="169"/>
                  </a:lnTo>
                  <a:lnTo>
                    <a:pt x="311" y="169"/>
                  </a:lnTo>
                  <a:lnTo>
                    <a:pt x="312" y="169"/>
                  </a:lnTo>
                  <a:lnTo>
                    <a:pt x="314" y="171"/>
                  </a:lnTo>
                  <a:lnTo>
                    <a:pt x="314" y="171"/>
                  </a:lnTo>
                  <a:lnTo>
                    <a:pt x="314" y="169"/>
                  </a:lnTo>
                  <a:lnTo>
                    <a:pt x="314" y="169"/>
                  </a:lnTo>
                  <a:lnTo>
                    <a:pt x="314" y="169"/>
                  </a:lnTo>
                  <a:lnTo>
                    <a:pt x="316" y="169"/>
                  </a:lnTo>
                  <a:lnTo>
                    <a:pt x="316" y="169"/>
                  </a:lnTo>
                  <a:lnTo>
                    <a:pt x="316" y="169"/>
                  </a:lnTo>
                  <a:lnTo>
                    <a:pt x="316" y="171"/>
                  </a:lnTo>
                  <a:lnTo>
                    <a:pt x="316" y="171"/>
                  </a:lnTo>
                  <a:lnTo>
                    <a:pt x="316" y="171"/>
                  </a:lnTo>
                  <a:lnTo>
                    <a:pt x="316" y="171"/>
                  </a:lnTo>
                  <a:lnTo>
                    <a:pt x="318" y="173"/>
                  </a:lnTo>
                  <a:lnTo>
                    <a:pt x="318" y="173"/>
                  </a:lnTo>
                  <a:lnTo>
                    <a:pt x="318" y="173"/>
                  </a:lnTo>
                  <a:lnTo>
                    <a:pt x="316" y="173"/>
                  </a:lnTo>
                  <a:lnTo>
                    <a:pt x="316" y="173"/>
                  </a:lnTo>
                  <a:lnTo>
                    <a:pt x="314" y="175"/>
                  </a:lnTo>
                  <a:lnTo>
                    <a:pt x="314" y="175"/>
                  </a:lnTo>
                  <a:lnTo>
                    <a:pt x="316" y="176"/>
                  </a:lnTo>
                  <a:lnTo>
                    <a:pt x="318" y="175"/>
                  </a:lnTo>
                  <a:lnTo>
                    <a:pt x="318" y="175"/>
                  </a:lnTo>
                  <a:lnTo>
                    <a:pt x="318" y="176"/>
                  </a:lnTo>
                  <a:lnTo>
                    <a:pt x="318" y="176"/>
                  </a:lnTo>
                  <a:lnTo>
                    <a:pt x="318" y="176"/>
                  </a:lnTo>
                  <a:lnTo>
                    <a:pt x="320" y="178"/>
                  </a:lnTo>
                  <a:lnTo>
                    <a:pt x="320" y="178"/>
                  </a:lnTo>
                  <a:lnTo>
                    <a:pt x="320" y="180"/>
                  </a:lnTo>
                  <a:lnTo>
                    <a:pt x="322" y="176"/>
                  </a:lnTo>
                  <a:lnTo>
                    <a:pt x="322" y="176"/>
                  </a:lnTo>
                  <a:lnTo>
                    <a:pt x="322" y="176"/>
                  </a:lnTo>
                  <a:lnTo>
                    <a:pt x="322" y="176"/>
                  </a:lnTo>
                  <a:lnTo>
                    <a:pt x="322" y="175"/>
                  </a:lnTo>
                  <a:lnTo>
                    <a:pt x="322" y="175"/>
                  </a:lnTo>
                  <a:lnTo>
                    <a:pt x="322" y="176"/>
                  </a:lnTo>
                  <a:lnTo>
                    <a:pt x="324" y="178"/>
                  </a:lnTo>
                  <a:lnTo>
                    <a:pt x="324" y="178"/>
                  </a:lnTo>
                  <a:lnTo>
                    <a:pt x="326" y="178"/>
                  </a:lnTo>
                  <a:lnTo>
                    <a:pt x="326" y="176"/>
                  </a:lnTo>
                  <a:lnTo>
                    <a:pt x="326" y="176"/>
                  </a:lnTo>
                  <a:lnTo>
                    <a:pt x="326" y="176"/>
                  </a:lnTo>
                  <a:lnTo>
                    <a:pt x="324" y="176"/>
                  </a:lnTo>
                  <a:lnTo>
                    <a:pt x="324" y="175"/>
                  </a:lnTo>
                  <a:lnTo>
                    <a:pt x="324" y="175"/>
                  </a:lnTo>
                  <a:lnTo>
                    <a:pt x="322" y="175"/>
                  </a:lnTo>
                  <a:lnTo>
                    <a:pt x="322" y="175"/>
                  </a:lnTo>
                  <a:lnTo>
                    <a:pt x="320" y="171"/>
                  </a:lnTo>
                  <a:lnTo>
                    <a:pt x="320" y="171"/>
                  </a:lnTo>
                  <a:lnTo>
                    <a:pt x="320" y="171"/>
                  </a:lnTo>
                  <a:lnTo>
                    <a:pt x="320" y="173"/>
                  </a:lnTo>
                  <a:lnTo>
                    <a:pt x="322" y="171"/>
                  </a:lnTo>
                  <a:lnTo>
                    <a:pt x="322" y="171"/>
                  </a:lnTo>
                  <a:lnTo>
                    <a:pt x="324" y="173"/>
                  </a:lnTo>
                  <a:lnTo>
                    <a:pt x="324" y="173"/>
                  </a:lnTo>
                  <a:lnTo>
                    <a:pt x="326" y="175"/>
                  </a:lnTo>
                  <a:lnTo>
                    <a:pt x="326" y="175"/>
                  </a:lnTo>
                  <a:lnTo>
                    <a:pt x="328" y="175"/>
                  </a:lnTo>
                  <a:lnTo>
                    <a:pt x="328" y="175"/>
                  </a:lnTo>
                  <a:lnTo>
                    <a:pt x="330" y="175"/>
                  </a:lnTo>
                  <a:lnTo>
                    <a:pt x="331" y="175"/>
                  </a:lnTo>
                  <a:lnTo>
                    <a:pt x="331" y="173"/>
                  </a:lnTo>
                  <a:lnTo>
                    <a:pt x="331" y="173"/>
                  </a:lnTo>
                  <a:lnTo>
                    <a:pt x="330" y="171"/>
                  </a:lnTo>
                  <a:lnTo>
                    <a:pt x="330" y="169"/>
                  </a:lnTo>
                  <a:lnTo>
                    <a:pt x="331" y="171"/>
                  </a:lnTo>
                  <a:lnTo>
                    <a:pt x="331" y="171"/>
                  </a:lnTo>
                  <a:lnTo>
                    <a:pt x="331" y="171"/>
                  </a:lnTo>
                  <a:lnTo>
                    <a:pt x="331" y="171"/>
                  </a:lnTo>
                  <a:lnTo>
                    <a:pt x="331" y="171"/>
                  </a:lnTo>
                  <a:lnTo>
                    <a:pt x="331" y="171"/>
                  </a:lnTo>
                  <a:lnTo>
                    <a:pt x="331" y="169"/>
                  </a:lnTo>
                  <a:lnTo>
                    <a:pt x="331" y="169"/>
                  </a:lnTo>
                  <a:lnTo>
                    <a:pt x="331" y="169"/>
                  </a:lnTo>
                  <a:lnTo>
                    <a:pt x="331" y="169"/>
                  </a:lnTo>
                  <a:lnTo>
                    <a:pt x="331" y="169"/>
                  </a:lnTo>
                  <a:lnTo>
                    <a:pt x="333" y="169"/>
                  </a:lnTo>
                  <a:lnTo>
                    <a:pt x="333" y="171"/>
                  </a:lnTo>
                  <a:lnTo>
                    <a:pt x="333" y="171"/>
                  </a:lnTo>
                  <a:lnTo>
                    <a:pt x="333" y="171"/>
                  </a:lnTo>
                  <a:lnTo>
                    <a:pt x="333" y="171"/>
                  </a:lnTo>
                  <a:lnTo>
                    <a:pt x="333" y="169"/>
                  </a:lnTo>
                  <a:lnTo>
                    <a:pt x="333" y="169"/>
                  </a:lnTo>
                  <a:lnTo>
                    <a:pt x="333" y="169"/>
                  </a:lnTo>
                  <a:lnTo>
                    <a:pt x="333" y="171"/>
                  </a:lnTo>
                  <a:lnTo>
                    <a:pt x="333" y="171"/>
                  </a:lnTo>
                  <a:lnTo>
                    <a:pt x="335" y="169"/>
                  </a:lnTo>
                  <a:lnTo>
                    <a:pt x="335" y="169"/>
                  </a:lnTo>
                  <a:lnTo>
                    <a:pt x="335" y="169"/>
                  </a:lnTo>
                  <a:lnTo>
                    <a:pt x="335" y="169"/>
                  </a:lnTo>
                  <a:lnTo>
                    <a:pt x="335" y="169"/>
                  </a:lnTo>
                  <a:lnTo>
                    <a:pt x="335" y="169"/>
                  </a:lnTo>
                  <a:lnTo>
                    <a:pt x="335" y="169"/>
                  </a:lnTo>
                  <a:lnTo>
                    <a:pt x="335" y="171"/>
                  </a:lnTo>
                  <a:lnTo>
                    <a:pt x="335" y="171"/>
                  </a:lnTo>
                  <a:lnTo>
                    <a:pt x="335" y="171"/>
                  </a:lnTo>
                  <a:lnTo>
                    <a:pt x="335" y="171"/>
                  </a:lnTo>
                  <a:lnTo>
                    <a:pt x="337" y="169"/>
                  </a:lnTo>
                  <a:lnTo>
                    <a:pt x="337" y="169"/>
                  </a:lnTo>
                  <a:lnTo>
                    <a:pt x="337" y="169"/>
                  </a:lnTo>
                  <a:lnTo>
                    <a:pt x="337" y="169"/>
                  </a:lnTo>
                  <a:lnTo>
                    <a:pt x="339" y="169"/>
                  </a:lnTo>
                  <a:lnTo>
                    <a:pt x="339" y="169"/>
                  </a:lnTo>
                  <a:lnTo>
                    <a:pt x="339" y="169"/>
                  </a:lnTo>
                  <a:lnTo>
                    <a:pt x="335" y="171"/>
                  </a:lnTo>
                  <a:lnTo>
                    <a:pt x="333" y="173"/>
                  </a:lnTo>
                  <a:lnTo>
                    <a:pt x="333" y="175"/>
                  </a:lnTo>
                  <a:lnTo>
                    <a:pt x="335" y="175"/>
                  </a:lnTo>
                  <a:lnTo>
                    <a:pt x="339" y="175"/>
                  </a:lnTo>
                  <a:lnTo>
                    <a:pt x="339" y="176"/>
                  </a:lnTo>
                  <a:lnTo>
                    <a:pt x="339" y="175"/>
                  </a:lnTo>
                  <a:lnTo>
                    <a:pt x="341" y="176"/>
                  </a:lnTo>
                  <a:lnTo>
                    <a:pt x="341" y="176"/>
                  </a:lnTo>
                  <a:lnTo>
                    <a:pt x="343" y="175"/>
                  </a:lnTo>
                  <a:lnTo>
                    <a:pt x="343" y="175"/>
                  </a:lnTo>
                  <a:lnTo>
                    <a:pt x="343" y="175"/>
                  </a:lnTo>
                  <a:lnTo>
                    <a:pt x="345" y="173"/>
                  </a:lnTo>
                  <a:lnTo>
                    <a:pt x="345" y="173"/>
                  </a:lnTo>
                  <a:lnTo>
                    <a:pt x="345" y="173"/>
                  </a:lnTo>
                  <a:lnTo>
                    <a:pt x="345" y="173"/>
                  </a:lnTo>
                  <a:lnTo>
                    <a:pt x="345" y="173"/>
                  </a:lnTo>
                  <a:lnTo>
                    <a:pt x="345" y="171"/>
                  </a:lnTo>
                  <a:lnTo>
                    <a:pt x="345" y="171"/>
                  </a:lnTo>
                  <a:lnTo>
                    <a:pt x="345" y="171"/>
                  </a:lnTo>
                  <a:lnTo>
                    <a:pt x="347" y="171"/>
                  </a:lnTo>
                  <a:lnTo>
                    <a:pt x="348" y="171"/>
                  </a:lnTo>
                  <a:lnTo>
                    <a:pt x="348" y="171"/>
                  </a:lnTo>
                  <a:lnTo>
                    <a:pt x="348" y="171"/>
                  </a:lnTo>
                  <a:lnTo>
                    <a:pt x="350" y="171"/>
                  </a:lnTo>
                  <a:lnTo>
                    <a:pt x="352" y="171"/>
                  </a:lnTo>
                  <a:lnTo>
                    <a:pt x="352" y="171"/>
                  </a:lnTo>
                  <a:lnTo>
                    <a:pt x="354" y="171"/>
                  </a:lnTo>
                  <a:lnTo>
                    <a:pt x="354" y="169"/>
                  </a:lnTo>
                  <a:lnTo>
                    <a:pt x="354" y="169"/>
                  </a:lnTo>
                  <a:lnTo>
                    <a:pt x="354" y="169"/>
                  </a:lnTo>
                  <a:lnTo>
                    <a:pt x="354" y="167"/>
                  </a:lnTo>
                  <a:lnTo>
                    <a:pt x="354" y="167"/>
                  </a:lnTo>
                  <a:lnTo>
                    <a:pt x="354" y="165"/>
                  </a:lnTo>
                  <a:lnTo>
                    <a:pt x="354" y="165"/>
                  </a:lnTo>
                  <a:lnTo>
                    <a:pt x="354" y="165"/>
                  </a:lnTo>
                  <a:lnTo>
                    <a:pt x="354" y="165"/>
                  </a:lnTo>
                  <a:lnTo>
                    <a:pt x="354" y="163"/>
                  </a:lnTo>
                  <a:lnTo>
                    <a:pt x="354" y="163"/>
                  </a:lnTo>
                  <a:lnTo>
                    <a:pt x="356" y="161"/>
                  </a:lnTo>
                  <a:lnTo>
                    <a:pt x="356" y="158"/>
                  </a:lnTo>
                  <a:lnTo>
                    <a:pt x="356" y="158"/>
                  </a:lnTo>
                  <a:lnTo>
                    <a:pt x="354" y="158"/>
                  </a:lnTo>
                  <a:lnTo>
                    <a:pt x="354" y="158"/>
                  </a:lnTo>
                  <a:lnTo>
                    <a:pt x="354" y="158"/>
                  </a:lnTo>
                  <a:lnTo>
                    <a:pt x="354" y="156"/>
                  </a:lnTo>
                  <a:lnTo>
                    <a:pt x="354" y="154"/>
                  </a:lnTo>
                  <a:lnTo>
                    <a:pt x="354" y="154"/>
                  </a:lnTo>
                  <a:lnTo>
                    <a:pt x="354" y="152"/>
                  </a:lnTo>
                  <a:lnTo>
                    <a:pt x="354" y="152"/>
                  </a:lnTo>
                  <a:lnTo>
                    <a:pt x="354" y="152"/>
                  </a:lnTo>
                  <a:lnTo>
                    <a:pt x="354" y="152"/>
                  </a:lnTo>
                  <a:lnTo>
                    <a:pt x="356" y="150"/>
                  </a:lnTo>
                  <a:lnTo>
                    <a:pt x="358" y="150"/>
                  </a:lnTo>
                  <a:lnTo>
                    <a:pt x="360" y="150"/>
                  </a:lnTo>
                  <a:lnTo>
                    <a:pt x="360" y="150"/>
                  </a:lnTo>
                  <a:lnTo>
                    <a:pt x="358" y="148"/>
                  </a:lnTo>
                  <a:lnTo>
                    <a:pt x="358" y="148"/>
                  </a:lnTo>
                  <a:lnTo>
                    <a:pt x="358" y="148"/>
                  </a:lnTo>
                  <a:lnTo>
                    <a:pt x="360" y="148"/>
                  </a:lnTo>
                  <a:lnTo>
                    <a:pt x="360" y="148"/>
                  </a:lnTo>
                  <a:lnTo>
                    <a:pt x="362" y="148"/>
                  </a:lnTo>
                  <a:lnTo>
                    <a:pt x="362" y="150"/>
                  </a:lnTo>
                  <a:lnTo>
                    <a:pt x="362" y="150"/>
                  </a:lnTo>
                  <a:lnTo>
                    <a:pt x="362" y="150"/>
                  </a:lnTo>
                  <a:lnTo>
                    <a:pt x="364" y="150"/>
                  </a:lnTo>
                  <a:lnTo>
                    <a:pt x="365" y="150"/>
                  </a:lnTo>
                  <a:lnTo>
                    <a:pt x="365" y="150"/>
                  </a:lnTo>
                  <a:lnTo>
                    <a:pt x="365" y="148"/>
                  </a:lnTo>
                  <a:lnTo>
                    <a:pt x="365" y="148"/>
                  </a:lnTo>
                  <a:lnTo>
                    <a:pt x="365" y="148"/>
                  </a:lnTo>
                  <a:lnTo>
                    <a:pt x="365" y="146"/>
                  </a:lnTo>
                  <a:lnTo>
                    <a:pt x="365" y="146"/>
                  </a:lnTo>
                  <a:lnTo>
                    <a:pt x="365" y="146"/>
                  </a:lnTo>
                  <a:lnTo>
                    <a:pt x="365" y="146"/>
                  </a:lnTo>
                  <a:lnTo>
                    <a:pt x="365" y="146"/>
                  </a:lnTo>
                  <a:lnTo>
                    <a:pt x="365" y="148"/>
                  </a:lnTo>
                  <a:lnTo>
                    <a:pt x="367" y="148"/>
                  </a:lnTo>
                  <a:lnTo>
                    <a:pt x="367" y="150"/>
                  </a:lnTo>
                  <a:lnTo>
                    <a:pt x="367" y="150"/>
                  </a:lnTo>
                  <a:lnTo>
                    <a:pt x="369" y="150"/>
                  </a:lnTo>
                  <a:lnTo>
                    <a:pt x="369" y="150"/>
                  </a:lnTo>
                  <a:lnTo>
                    <a:pt x="369" y="150"/>
                  </a:lnTo>
                  <a:lnTo>
                    <a:pt x="371" y="148"/>
                  </a:lnTo>
                  <a:lnTo>
                    <a:pt x="371" y="146"/>
                  </a:lnTo>
                  <a:lnTo>
                    <a:pt x="371" y="148"/>
                  </a:lnTo>
                  <a:lnTo>
                    <a:pt x="371" y="148"/>
                  </a:lnTo>
                  <a:lnTo>
                    <a:pt x="371" y="146"/>
                  </a:lnTo>
                  <a:lnTo>
                    <a:pt x="371" y="146"/>
                  </a:lnTo>
                  <a:lnTo>
                    <a:pt x="371" y="146"/>
                  </a:lnTo>
                  <a:lnTo>
                    <a:pt x="371" y="146"/>
                  </a:lnTo>
                  <a:lnTo>
                    <a:pt x="373" y="146"/>
                  </a:lnTo>
                  <a:lnTo>
                    <a:pt x="373" y="146"/>
                  </a:lnTo>
                  <a:lnTo>
                    <a:pt x="373" y="146"/>
                  </a:lnTo>
                  <a:lnTo>
                    <a:pt x="373" y="146"/>
                  </a:lnTo>
                  <a:lnTo>
                    <a:pt x="373" y="144"/>
                  </a:lnTo>
                  <a:lnTo>
                    <a:pt x="373" y="144"/>
                  </a:lnTo>
                  <a:lnTo>
                    <a:pt x="373" y="144"/>
                  </a:lnTo>
                  <a:lnTo>
                    <a:pt x="373" y="144"/>
                  </a:lnTo>
                  <a:lnTo>
                    <a:pt x="373" y="144"/>
                  </a:lnTo>
                  <a:lnTo>
                    <a:pt x="373" y="144"/>
                  </a:lnTo>
                  <a:lnTo>
                    <a:pt x="373" y="144"/>
                  </a:lnTo>
                  <a:lnTo>
                    <a:pt x="373" y="144"/>
                  </a:lnTo>
                  <a:lnTo>
                    <a:pt x="375" y="144"/>
                  </a:lnTo>
                  <a:lnTo>
                    <a:pt x="375" y="142"/>
                  </a:lnTo>
                  <a:lnTo>
                    <a:pt x="375" y="142"/>
                  </a:lnTo>
                  <a:lnTo>
                    <a:pt x="375" y="142"/>
                  </a:lnTo>
                  <a:lnTo>
                    <a:pt x="375" y="142"/>
                  </a:lnTo>
                  <a:lnTo>
                    <a:pt x="375" y="140"/>
                  </a:lnTo>
                  <a:lnTo>
                    <a:pt x="375" y="140"/>
                  </a:lnTo>
                  <a:lnTo>
                    <a:pt x="375" y="142"/>
                  </a:lnTo>
                  <a:lnTo>
                    <a:pt x="377" y="142"/>
                  </a:lnTo>
                  <a:lnTo>
                    <a:pt x="377" y="142"/>
                  </a:lnTo>
                  <a:lnTo>
                    <a:pt x="379" y="142"/>
                  </a:lnTo>
                  <a:lnTo>
                    <a:pt x="379" y="140"/>
                  </a:lnTo>
                  <a:lnTo>
                    <a:pt x="379" y="140"/>
                  </a:lnTo>
                  <a:lnTo>
                    <a:pt x="381" y="140"/>
                  </a:lnTo>
                  <a:lnTo>
                    <a:pt x="381" y="139"/>
                  </a:lnTo>
                  <a:lnTo>
                    <a:pt x="381" y="139"/>
                  </a:lnTo>
                  <a:lnTo>
                    <a:pt x="381" y="139"/>
                  </a:lnTo>
                  <a:lnTo>
                    <a:pt x="381" y="139"/>
                  </a:lnTo>
                  <a:lnTo>
                    <a:pt x="383" y="139"/>
                  </a:lnTo>
                  <a:lnTo>
                    <a:pt x="383" y="139"/>
                  </a:lnTo>
                  <a:lnTo>
                    <a:pt x="383" y="137"/>
                  </a:lnTo>
                  <a:lnTo>
                    <a:pt x="383" y="137"/>
                  </a:lnTo>
                  <a:lnTo>
                    <a:pt x="383" y="137"/>
                  </a:lnTo>
                  <a:lnTo>
                    <a:pt x="383" y="137"/>
                  </a:lnTo>
                  <a:lnTo>
                    <a:pt x="383" y="135"/>
                  </a:lnTo>
                  <a:lnTo>
                    <a:pt x="383" y="135"/>
                  </a:lnTo>
                  <a:lnTo>
                    <a:pt x="381" y="135"/>
                  </a:lnTo>
                  <a:lnTo>
                    <a:pt x="381" y="135"/>
                  </a:lnTo>
                  <a:lnTo>
                    <a:pt x="381" y="135"/>
                  </a:lnTo>
                  <a:lnTo>
                    <a:pt x="381" y="133"/>
                  </a:lnTo>
                  <a:lnTo>
                    <a:pt x="383" y="133"/>
                  </a:lnTo>
                  <a:lnTo>
                    <a:pt x="383" y="133"/>
                  </a:lnTo>
                  <a:lnTo>
                    <a:pt x="384" y="135"/>
                  </a:lnTo>
                  <a:lnTo>
                    <a:pt x="384" y="135"/>
                  </a:lnTo>
                  <a:lnTo>
                    <a:pt x="384" y="135"/>
                  </a:lnTo>
                  <a:lnTo>
                    <a:pt x="384" y="135"/>
                  </a:lnTo>
                  <a:lnTo>
                    <a:pt x="384" y="135"/>
                  </a:lnTo>
                  <a:lnTo>
                    <a:pt x="384" y="135"/>
                  </a:lnTo>
                  <a:lnTo>
                    <a:pt x="384" y="135"/>
                  </a:lnTo>
                  <a:lnTo>
                    <a:pt x="384" y="133"/>
                  </a:lnTo>
                  <a:lnTo>
                    <a:pt x="384" y="133"/>
                  </a:lnTo>
                  <a:lnTo>
                    <a:pt x="386" y="133"/>
                  </a:lnTo>
                  <a:lnTo>
                    <a:pt x="386" y="135"/>
                  </a:lnTo>
                  <a:lnTo>
                    <a:pt x="386" y="135"/>
                  </a:lnTo>
                  <a:lnTo>
                    <a:pt x="386" y="137"/>
                  </a:lnTo>
                  <a:lnTo>
                    <a:pt x="386" y="135"/>
                  </a:lnTo>
                  <a:lnTo>
                    <a:pt x="388" y="133"/>
                  </a:lnTo>
                  <a:lnTo>
                    <a:pt x="388" y="133"/>
                  </a:lnTo>
                  <a:lnTo>
                    <a:pt x="388" y="135"/>
                  </a:lnTo>
                  <a:lnTo>
                    <a:pt x="388" y="135"/>
                  </a:lnTo>
                  <a:lnTo>
                    <a:pt x="390" y="133"/>
                  </a:lnTo>
                  <a:lnTo>
                    <a:pt x="390" y="133"/>
                  </a:lnTo>
                  <a:lnTo>
                    <a:pt x="390" y="133"/>
                  </a:lnTo>
                  <a:lnTo>
                    <a:pt x="390" y="133"/>
                  </a:lnTo>
                  <a:lnTo>
                    <a:pt x="390" y="133"/>
                  </a:lnTo>
                  <a:lnTo>
                    <a:pt x="392" y="133"/>
                  </a:lnTo>
                  <a:lnTo>
                    <a:pt x="392" y="135"/>
                  </a:lnTo>
                  <a:lnTo>
                    <a:pt x="392" y="135"/>
                  </a:lnTo>
                  <a:lnTo>
                    <a:pt x="392" y="135"/>
                  </a:lnTo>
                  <a:lnTo>
                    <a:pt x="392" y="135"/>
                  </a:lnTo>
                  <a:lnTo>
                    <a:pt x="392" y="137"/>
                  </a:lnTo>
                  <a:lnTo>
                    <a:pt x="392" y="137"/>
                  </a:lnTo>
                  <a:lnTo>
                    <a:pt x="392" y="137"/>
                  </a:lnTo>
                  <a:lnTo>
                    <a:pt x="392" y="137"/>
                  </a:lnTo>
                  <a:lnTo>
                    <a:pt x="392" y="139"/>
                  </a:lnTo>
                  <a:lnTo>
                    <a:pt x="392" y="139"/>
                  </a:lnTo>
                  <a:lnTo>
                    <a:pt x="394" y="139"/>
                  </a:lnTo>
                  <a:lnTo>
                    <a:pt x="396" y="137"/>
                  </a:lnTo>
                  <a:lnTo>
                    <a:pt x="396" y="137"/>
                  </a:lnTo>
                  <a:lnTo>
                    <a:pt x="394" y="133"/>
                  </a:lnTo>
                  <a:lnTo>
                    <a:pt x="392" y="133"/>
                  </a:lnTo>
                  <a:lnTo>
                    <a:pt x="390" y="129"/>
                  </a:lnTo>
                  <a:lnTo>
                    <a:pt x="388" y="129"/>
                  </a:lnTo>
                  <a:lnTo>
                    <a:pt x="388" y="127"/>
                  </a:lnTo>
                  <a:lnTo>
                    <a:pt x="386" y="127"/>
                  </a:lnTo>
                  <a:lnTo>
                    <a:pt x="386" y="125"/>
                  </a:lnTo>
                  <a:lnTo>
                    <a:pt x="386" y="125"/>
                  </a:lnTo>
                  <a:lnTo>
                    <a:pt x="384" y="123"/>
                  </a:lnTo>
                  <a:lnTo>
                    <a:pt x="383" y="123"/>
                  </a:lnTo>
                  <a:lnTo>
                    <a:pt x="381" y="123"/>
                  </a:lnTo>
                  <a:lnTo>
                    <a:pt x="381" y="123"/>
                  </a:lnTo>
                  <a:lnTo>
                    <a:pt x="379" y="123"/>
                  </a:lnTo>
                  <a:lnTo>
                    <a:pt x="377" y="125"/>
                  </a:lnTo>
                  <a:lnTo>
                    <a:pt x="375" y="127"/>
                  </a:lnTo>
                  <a:lnTo>
                    <a:pt x="371" y="127"/>
                  </a:lnTo>
                  <a:lnTo>
                    <a:pt x="369" y="127"/>
                  </a:lnTo>
                  <a:lnTo>
                    <a:pt x="367" y="127"/>
                  </a:lnTo>
                  <a:lnTo>
                    <a:pt x="365" y="127"/>
                  </a:lnTo>
                  <a:lnTo>
                    <a:pt x="365" y="127"/>
                  </a:lnTo>
                  <a:lnTo>
                    <a:pt x="365" y="129"/>
                  </a:lnTo>
                  <a:lnTo>
                    <a:pt x="364" y="129"/>
                  </a:lnTo>
                  <a:lnTo>
                    <a:pt x="364" y="129"/>
                  </a:lnTo>
                  <a:lnTo>
                    <a:pt x="364" y="129"/>
                  </a:lnTo>
                  <a:lnTo>
                    <a:pt x="362" y="129"/>
                  </a:lnTo>
                  <a:lnTo>
                    <a:pt x="360" y="127"/>
                  </a:lnTo>
                  <a:lnTo>
                    <a:pt x="360" y="125"/>
                  </a:lnTo>
                  <a:lnTo>
                    <a:pt x="360" y="123"/>
                  </a:lnTo>
                  <a:lnTo>
                    <a:pt x="358" y="123"/>
                  </a:lnTo>
                  <a:lnTo>
                    <a:pt x="358" y="125"/>
                  </a:lnTo>
                  <a:lnTo>
                    <a:pt x="356" y="127"/>
                  </a:lnTo>
                  <a:lnTo>
                    <a:pt x="352" y="127"/>
                  </a:lnTo>
                  <a:lnTo>
                    <a:pt x="352" y="127"/>
                  </a:lnTo>
                  <a:lnTo>
                    <a:pt x="350" y="122"/>
                  </a:lnTo>
                  <a:lnTo>
                    <a:pt x="348" y="120"/>
                  </a:lnTo>
                  <a:lnTo>
                    <a:pt x="347" y="120"/>
                  </a:lnTo>
                  <a:lnTo>
                    <a:pt x="345" y="120"/>
                  </a:lnTo>
                  <a:lnTo>
                    <a:pt x="341" y="120"/>
                  </a:lnTo>
                  <a:lnTo>
                    <a:pt x="335" y="114"/>
                  </a:lnTo>
                  <a:lnTo>
                    <a:pt x="333" y="114"/>
                  </a:lnTo>
                  <a:lnTo>
                    <a:pt x="331" y="112"/>
                  </a:lnTo>
                  <a:lnTo>
                    <a:pt x="330" y="112"/>
                  </a:lnTo>
                  <a:lnTo>
                    <a:pt x="330" y="112"/>
                  </a:lnTo>
                  <a:lnTo>
                    <a:pt x="330" y="110"/>
                  </a:lnTo>
                  <a:lnTo>
                    <a:pt x="330" y="108"/>
                  </a:lnTo>
                  <a:lnTo>
                    <a:pt x="330" y="108"/>
                  </a:lnTo>
                  <a:lnTo>
                    <a:pt x="331" y="106"/>
                  </a:lnTo>
                  <a:lnTo>
                    <a:pt x="331" y="104"/>
                  </a:lnTo>
                  <a:lnTo>
                    <a:pt x="330" y="104"/>
                  </a:lnTo>
                  <a:lnTo>
                    <a:pt x="330" y="103"/>
                  </a:lnTo>
                  <a:lnTo>
                    <a:pt x="328" y="103"/>
                  </a:lnTo>
                  <a:lnTo>
                    <a:pt x="326" y="104"/>
                  </a:lnTo>
                  <a:lnTo>
                    <a:pt x="326" y="104"/>
                  </a:lnTo>
                  <a:lnTo>
                    <a:pt x="324" y="104"/>
                  </a:lnTo>
                  <a:lnTo>
                    <a:pt x="322" y="104"/>
                  </a:lnTo>
                  <a:lnTo>
                    <a:pt x="322" y="103"/>
                  </a:lnTo>
                  <a:lnTo>
                    <a:pt x="322" y="103"/>
                  </a:lnTo>
                  <a:lnTo>
                    <a:pt x="320" y="101"/>
                  </a:lnTo>
                  <a:lnTo>
                    <a:pt x="318" y="101"/>
                  </a:lnTo>
                  <a:lnTo>
                    <a:pt x="316" y="101"/>
                  </a:lnTo>
                  <a:lnTo>
                    <a:pt x="314" y="101"/>
                  </a:lnTo>
                  <a:lnTo>
                    <a:pt x="314" y="101"/>
                  </a:lnTo>
                  <a:lnTo>
                    <a:pt x="312" y="99"/>
                  </a:lnTo>
                  <a:lnTo>
                    <a:pt x="312" y="99"/>
                  </a:lnTo>
                  <a:lnTo>
                    <a:pt x="312" y="99"/>
                  </a:lnTo>
                  <a:lnTo>
                    <a:pt x="311" y="99"/>
                  </a:lnTo>
                  <a:lnTo>
                    <a:pt x="311" y="99"/>
                  </a:lnTo>
                  <a:lnTo>
                    <a:pt x="309" y="101"/>
                  </a:lnTo>
                  <a:lnTo>
                    <a:pt x="307" y="101"/>
                  </a:lnTo>
                  <a:lnTo>
                    <a:pt x="307" y="101"/>
                  </a:lnTo>
                  <a:lnTo>
                    <a:pt x="307" y="101"/>
                  </a:lnTo>
                  <a:lnTo>
                    <a:pt x="307" y="101"/>
                  </a:lnTo>
                  <a:lnTo>
                    <a:pt x="307" y="101"/>
                  </a:lnTo>
                  <a:lnTo>
                    <a:pt x="307" y="99"/>
                  </a:lnTo>
                  <a:lnTo>
                    <a:pt x="307" y="95"/>
                  </a:lnTo>
                  <a:lnTo>
                    <a:pt x="307" y="93"/>
                  </a:lnTo>
                  <a:lnTo>
                    <a:pt x="307" y="91"/>
                  </a:lnTo>
                  <a:lnTo>
                    <a:pt x="307" y="91"/>
                  </a:lnTo>
                  <a:lnTo>
                    <a:pt x="307" y="91"/>
                  </a:lnTo>
                  <a:lnTo>
                    <a:pt x="307" y="91"/>
                  </a:lnTo>
                  <a:lnTo>
                    <a:pt x="307" y="89"/>
                  </a:lnTo>
                  <a:lnTo>
                    <a:pt x="307" y="89"/>
                  </a:lnTo>
                  <a:lnTo>
                    <a:pt x="307" y="89"/>
                  </a:lnTo>
                  <a:lnTo>
                    <a:pt x="307" y="87"/>
                  </a:lnTo>
                  <a:lnTo>
                    <a:pt x="307" y="87"/>
                  </a:lnTo>
                  <a:lnTo>
                    <a:pt x="305" y="86"/>
                  </a:lnTo>
                  <a:lnTo>
                    <a:pt x="305" y="86"/>
                  </a:lnTo>
                  <a:lnTo>
                    <a:pt x="307" y="84"/>
                  </a:lnTo>
                  <a:lnTo>
                    <a:pt x="307" y="84"/>
                  </a:lnTo>
                  <a:lnTo>
                    <a:pt x="307" y="82"/>
                  </a:lnTo>
                  <a:lnTo>
                    <a:pt x="305" y="78"/>
                  </a:lnTo>
                  <a:lnTo>
                    <a:pt x="305" y="76"/>
                  </a:lnTo>
                  <a:lnTo>
                    <a:pt x="303" y="76"/>
                  </a:lnTo>
                  <a:lnTo>
                    <a:pt x="301" y="76"/>
                  </a:lnTo>
                  <a:lnTo>
                    <a:pt x="299" y="74"/>
                  </a:lnTo>
                  <a:lnTo>
                    <a:pt x="299" y="74"/>
                  </a:lnTo>
                  <a:lnTo>
                    <a:pt x="299" y="72"/>
                  </a:lnTo>
                  <a:lnTo>
                    <a:pt x="297" y="70"/>
                  </a:lnTo>
                  <a:lnTo>
                    <a:pt x="297" y="69"/>
                  </a:lnTo>
                  <a:lnTo>
                    <a:pt x="297" y="67"/>
                  </a:lnTo>
                  <a:lnTo>
                    <a:pt x="297" y="67"/>
                  </a:lnTo>
                  <a:lnTo>
                    <a:pt x="299" y="65"/>
                  </a:lnTo>
                  <a:lnTo>
                    <a:pt x="299" y="65"/>
                  </a:lnTo>
                  <a:lnTo>
                    <a:pt x="301" y="57"/>
                  </a:lnTo>
                  <a:lnTo>
                    <a:pt x="301" y="55"/>
                  </a:lnTo>
                  <a:lnTo>
                    <a:pt x="301" y="55"/>
                  </a:lnTo>
                  <a:lnTo>
                    <a:pt x="303" y="55"/>
                  </a:lnTo>
                  <a:lnTo>
                    <a:pt x="303" y="55"/>
                  </a:lnTo>
                  <a:lnTo>
                    <a:pt x="305" y="57"/>
                  </a:lnTo>
                  <a:lnTo>
                    <a:pt x="305" y="57"/>
                  </a:lnTo>
                  <a:lnTo>
                    <a:pt x="307" y="57"/>
                  </a:lnTo>
                  <a:lnTo>
                    <a:pt x="309" y="57"/>
                  </a:lnTo>
                  <a:lnTo>
                    <a:pt x="309" y="53"/>
                  </a:lnTo>
                  <a:lnTo>
                    <a:pt x="311" y="51"/>
                  </a:lnTo>
                  <a:lnTo>
                    <a:pt x="311" y="50"/>
                  </a:lnTo>
                  <a:lnTo>
                    <a:pt x="312" y="48"/>
                  </a:lnTo>
                  <a:lnTo>
                    <a:pt x="312" y="46"/>
                  </a:lnTo>
                  <a:lnTo>
                    <a:pt x="312" y="44"/>
                  </a:lnTo>
                  <a:lnTo>
                    <a:pt x="312" y="44"/>
                  </a:lnTo>
                  <a:lnTo>
                    <a:pt x="316" y="42"/>
                  </a:lnTo>
                  <a:lnTo>
                    <a:pt x="316" y="42"/>
                  </a:lnTo>
                  <a:lnTo>
                    <a:pt x="316" y="40"/>
                  </a:lnTo>
                  <a:lnTo>
                    <a:pt x="314" y="40"/>
                  </a:lnTo>
                  <a:lnTo>
                    <a:pt x="312" y="40"/>
                  </a:lnTo>
                  <a:lnTo>
                    <a:pt x="311" y="40"/>
                  </a:lnTo>
                  <a:lnTo>
                    <a:pt x="311" y="40"/>
                  </a:lnTo>
                  <a:lnTo>
                    <a:pt x="311" y="38"/>
                  </a:lnTo>
                  <a:lnTo>
                    <a:pt x="309" y="36"/>
                  </a:lnTo>
                  <a:lnTo>
                    <a:pt x="307" y="36"/>
                  </a:lnTo>
                  <a:lnTo>
                    <a:pt x="307" y="36"/>
                  </a:lnTo>
                  <a:lnTo>
                    <a:pt x="307" y="36"/>
                  </a:lnTo>
                  <a:lnTo>
                    <a:pt x="307" y="36"/>
                  </a:lnTo>
                  <a:lnTo>
                    <a:pt x="305" y="36"/>
                  </a:lnTo>
                  <a:lnTo>
                    <a:pt x="305" y="36"/>
                  </a:lnTo>
                  <a:lnTo>
                    <a:pt x="303" y="36"/>
                  </a:lnTo>
                  <a:lnTo>
                    <a:pt x="303" y="36"/>
                  </a:lnTo>
                  <a:lnTo>
                    <a:pt x="303" y="34"/>
                  </a:lnTo>
                  <a:lnTo>
                    <a:pt x="301" y="34"/>
                  </a:lnTo>
                  <a:lnTo>
                    <a:pt x="301" y="33"/>
                  </a:lnTo>
                  <a:lnTo>
                    <a:pt x="297" y="33"/>
                  </a:lnTo>
                  <a:lnTo>
                    <a:pt x="295" y="33"/>
                  </a:lnTo>
                  <a:lnTo>
                    <a:pt x="295" y="33"/>
                  </a:lnTo>
                  <a:lnTo>
                    <a:pt x="294" y="33"/>
                  </a:lnTo>
                  <a:lnTo>
                    <a:pt x="294" y="34"/>
                  </a:lnTo>
                  <a:lnTo>
                    <a:pt x="294" y="34"/>
                  </a:lnTo>
                  <a:lnTo>
                    <a:pt x="284" y="36"/>
                  </a:lnTo>
                  <a:lnTo>
                    <a:pt x="282" y="36"/>
                  </a:lnTo>
                  <a:lnTo>
                    <a:pt x="280" y="36"/>
                  </a:lnTo>
                  <a:lnTo>
                    <a:pt x="280" y="36"/>
                  </a:lnTo>
                  <a:lnTo>
                    <a:pt x="278" y="36"/>
                  </a:lnTo>
                  <a:lnTo>
                    <a:pt x="278" y="34"/>
                  </a:lnTo>
                  <a:lnTo>
                    <a:pt x="277" y="33"/>
                  </a:lnTo>
                  <a:lnTo>
                    <a:pt x="277" y="31"/>
                  </a:lnTo>
                  <a:lnTo>
                    <a:pt x="273" y="29"/>
                  </a:lnTo>
                  <a:lnTo>
                    <a:pt x="271" y="29"/>
                  </a:lnTo>
                  <a:lnTo>
                    <a:pt x="267" y="27"/>
                  </a:lnTo>
                  <a:lnTo>
                    <a:pt x="261" y="29"/>
                  </a:lnTo>
                  <a:lnTo>
                    <a:pt x="261" y="29"/>
                  </a:lnTo>
                  <a:lnTo>
                    <a:pt x="261" y="31"/>
                  </a:lnTo>
                  <a:lnTo>
                    <a:pt x="259" y="31"/>
                  </a:lnTo>
                  <a:lnTo>
                    <a:pt x="258" y="31"/>
                  </a:lnTo>
                  <a:lnTo>
                    <a:pt x="256" y="33"/>
                  </a:lnTo>
                  <a:lnTo>
                    <a:pt x="256" y="33"/>
                  </a:lnTo>
                  <a:lnTo>
                    <a:pt x="254" y="31"/>
                  </a:lnTo>
                  <a:lnTo>
                    <a:pt x="254" y="31"/>
                  </a:lnTo>
                  <a:lnTo>
                    <a:pt x="254" y="33"/>
                  </a:lnTo>
                  <a:lnTo>
                    <a:pt x="254" y="33"/>
                  </a:lnTo>
                  <a:lnTo>
                    <a:pt x="254" y="33"/>
                  </a:lnTo>
                  <a:lnTo>
                    <a:pt x="252" y="33"/>
                  </a:lnTo>
                  <a:lnTo>
                    <a:pt x="252" y="33"/>
                  </a:lnTo>
                  <a:lnTo>
                    <a:pt x="248" y="29"/>
                  </a:lnTo>
                  <a:lnTo>
                    <a:pt x="246" y="27"/>
                  </a:lnTo>
                  <a:lnTo>
                    <a:pt x="246" y="27"/>
                  </a:lnTo>
                  <a:lnTo>
                    <a:pt x="246" y="27"/>
                  </a:lnTo>
                  <a:lnTo>
                    <a:pt x="246" y="25"/>
                  </a:lnTo>
                  <a:lnTo>
                    <a:pt x="244" y="25"/>
                  </a:lnTo>
                  <a:lnTo>
                    <a:pt x="244" y="25"/>
                  </a:lnTo>
                  <a:lnTo>
                    <a:pt x="242" y="25"/>
                  </a:lnTo>
                  <a:lnTo>
                    <a:pt x="242" y="23"/>
                  </a:lnTo>
                  <a:lnTo>
                    <a:pt x="241" y="23"/>
                  </a:lnTo>
                  <a:lnTo>
                    <a:pt x="239" y="23"/>
                  </a:lnTo>
                  <a:lnTo>
                    <a:pt x="237" y="23"/>
                  </a:lnTo>
                  <a:lnTo>
                    <a:pt x="233" y="23"/>
                  </a:lnTo>
                  <a:lnTo>
                    <a:pt x="231" y="21"/>
                  </a:lnTo>
                  <a:lnTo>
                    <a:pt x="231" y="21"/>
                  </a:lnTo>
                  <a:lnTo>
                    <a:pt x="231" y="19"/>
                  </a:lnTo>
                  <a:lnTo>
                    <a:pt x="231" y="16"/>
                  </a:lnTo>
                  <a:lnTo>
                    <a:pt x="231" y="16"/>
                  </a:lnTo>
                  <a:lnTo>
                    <a:pt x="229" y="14"/>
                  </a:lnTo>
                  <a:lnTo>
                    <a:pt x="227" y="12"/>
                  </a:lnTo>
                  <a:lnTo>
                    <a:pt x="225" y="12"/>
                  </a:lnTo>
                  <a:lnTo>
                    <a:pt x="225" y="8"/>
                  </a:lnTo>
                  <a:lnTo>
                    <a:pt x="224" y="6"/>
                  </a:lnTo>
                  <a:lnTo>
                    <a:pt x="224" y="6"/>
                  </a:lnTo>
                  <a:lnTo>
                    <a:pt x="224" y="6"/>
                  </a:lnTo>
                  <a:lnTo>
                    <a:pt x="222" y="6"/>
                  </a:lnTo>
                  <a:lnTo>
                    <a:pt x="222" y="6"/>
                  </a:lnTo>
                  <a:lnTo>
                    <a:pt x="222" y="6"/>
                  </a:lnTo>
                  <a:lnTo>
                    <a:pt x="220" y="6"/>
                  </a:lnTo>
                  <a:lnTo>
                    <a:pt x="220" y="4"/>
                  </a:lnTo>
                  <a:lnTo>
                    <a:pt x="218" y="4"/>
                  </a:lnTo>
                  <a:lnTo>
                    <a:pt x="218" y="2"/>
                  </a:lnTo>
                  <a:lnTo>
                    <a:pt x="216" y="2"/>
                  </a:lnTo>
                  <a:lnTo>
                    <a:pt x="216" y="0"/>
                  </a:lnTo>
                  <a:lnTo>
                    <a:pt x="216" y="0"/>
                  </a:lnTo>
                  <a:lnTo>
                    <a:pt x="214" y="0"/>
                  </a:lnTo>
                  <a:lnTo>
                    <a:pt x="214" y="0"/>
                  </a:lnTo>
                  <a:lnTo>
                    <a:pt x="212" y="2"/>
                  </a:lnTo>
                  <a:lnTo>
                    <a:pt x="210" y="2"/>
                  </a:lnTo>
                  <a:lnTo>
                    <a:pt x="210" y="4"/>
                  </a:lnTo>
                  <a:lnTo>
                    <a:pt x="210" y="6"/>
                  </a:lnTo>
                  <a:lnTo>
                    <a:pt x="210" y="6"/>
                  </a:lnTo>
                  <a:lnTo>
                    <a:pt x="208" y="8"/>
                  </a:lnTo>
                  <a:lnTo>
                    <a:pt x="208" y="8"/>
                  </a:lnTo>
                  <a:lnTo>
                    <a:pt x="206" y="8"/>
                  </a:lnTo>
                  <a:lnTo>
                    <a:pt x="206" y="8"/>
                  </a:lnTo>
                  <a:lnTo>
                    <a:pt x="206" y="8"/>
                  </a:lnTo>
                  <a:lnTo>
                    <a:pt x="206" y="8"/>
                  </a:lnTo>
                  <a:lnTo>
                    <a:pt x="205" y="6"/>
                  </a:lnTo>
                  <a:lnTo>
                    <a:pt x="205" y="6"/>
                  </a:lnTo>
                  <a:lnTo>
                    <a:pt x="205" y="6"/>
                  </a:lnTo>
                  <a:lnTo>
                    <a:pt x="205" y="8"/>
                  </a:lnTo>
                  <a:lnTo>
                    <a:pt x="205" y="8"/>
                  </a:lnTo>
                  <a:lnTo>
                    <a:pt x="205" y="8"/>
                  </a:lnTo>
                  <a:lnTo>
                    <a:pt x="199" y="10"/>
                  </a:lnTo>
                  <a:lnTo>
                    <a:pt x="197" y="10"/>
                  </a:lnTo>
                  <a:lnTo>
                    <a:pt x="195" y="12"/>
                  </a:lnTo>
                  <a:lnTo>
                    <a:pt x="193" y="12"/>
                  </a:lnTo>
                  <a:lnTo>
                    <a:pt x="191" y="16"/>
                  </a:lnTo>
                  <a:lnTo>
                    <a:pt x="189" y="16"/>
                  </a:lnTo>
                  <a:lnTo>
                    <a:pt x="189" y="16"/>
                  </a:lnTo>
                  <a:lnTo>
                    <a:pt x="188" y="14"/>
                  </a:lnTo>
                  <a:lnTo>
                    <a:pt x="188" y="14"/>
                  </a:lnTo>
                  <a:lnTo>
                    <a:pt x="186" y="14"/>
                  </a:lnTo>
                  <a:lnTo>
                    <a:pt x="186" y="16"/>
                  </a:lnTo>
                  <a:lnTo>
                    <a:pt x="186" y="17"/>
                  </a:lnTo>
                  <a:lnTo>
                    <a:pt x="186" y="17"/>
                  </a:lnTo>
                  <a:lnTo>
                    <a:pt x="184" y="19"/>
                  </a:lnTo>
                  <a:lnTo>
                    <a:pt x="182" y="19"/>
                  </a:lnTo>
                  <a:lnTo>
                    <a:pt x="182" y="19"/>
                  </a:lnTo>
                  <a:lnTo>
                    <a:pt x="184" y="29"/>
                  </a:lnTo>
                  <a:lnTo>
                    <a:pt x="184" y="31"/>
                  </a:lnTo>
                  <a:lnTo>
                    <a:pt x="184" y="33"/>
                  </a:lnTo>
                  <a:lnTo>
                    <a:pt x="180" y="34"/>
                  </a:lnTo>
                  <a:lnTo>
                    <a:pt x="178" y="34"/>
                  </a:lnTo>
                  <a:lnTo>
                    <a:pt x="176" y="38"/>
                  </a:lnTo>
                  <a:lnTo>
                    <a:pt x="176" y="38"/>
                  </a:lnTo>
                  <a:lnTo>
                    <a:pt x="174" y="40"/>
                  </a:lnTo>
                  <a:lnTo>
                    <a:pt x="174" y="40"/>
                  </a:lnTo>
                  <a:lnTo>
                    <a:pt x="172" y="40"/>
                  </a:lnTo>
                  <a:lnTo>
                    <a:pt x="170" y="40"/>
                  </a:lnTo>
                  <a:lnTo>
                    <a:pt x="169" y="38"/>
                  </a:lnTo>
                  <a:lnTo>
                    <a:pt x="169" y="40"/>
                  </a:lnTo>
                  <a:lnTo>
                    <a:pt x="167" y="40"/>
                  </a:lnTo>
                  <a:lnTo>
                    <a:pt x="167" y="40"/>
                  </a:lnTo>
                  <a:lnTo>
                    <a:pt x="167" y="40"/>
                  </a:lnTo>
                  <a:lnTo>
                    <a:pt x="167" y="40"/>
                  </a:lnTo>
                  <a:lnTo>
                    <a:pt x="165" y="40"/>
                  </a:lnTo>
                  <a:lnTo>
                    <a:pt x="165" y="40"/>
                  </a:lnTo>
                  <a:lnTo>
                    <a:pt x="165" y="38"/>
                  </a:lnTo>
                  <a:lnTo>
                    <a:pt x="165" y="38"/>
                  </a:lnTo>
                  <a:lnTo>
                    <a:pt x="165" y="38"/>
                  </a:lnTo>
                  <a:lnTo>
                    <a:pt x="165" y="38"/>
                  </a:lnTo>
                  <a:lnTo>
                    <a:pt x="165" y="38"/>
                  </a:lnTo>
                  <a:lnTo>
                    <a:pt x="163" y="40"/>
                  </a:lnTo>
                  <a:lnTo>
                    <a:pt x="159" y="44"/>
                  </a:lnTo>
                  <a:lnTo>
                    <a:pt x="157" y="44"/>
                  </a:lnTo>
                  <a:lnTo>
                    <a:pt x="152" y="50"/>
                  </a:lnTo>
                  <a:lnTo>
                    <a:pt x="150" y="50"/>
                  </a:lnTo>
                  <a:lnTo>
                    <a:pt x="150" y="48"/>
                  </a:lnTo>
                  <a:lnTo>
                    <a:pt x="148" y="48"/>
                  </a:lnTo>
                  <a:lnTo>
                    <a:pt x="144" y="46"/>
                  </a:lnTo>
                  <a:lnTo>
                    <a:pt x="144" y="46"/>
                  </a:lnTo>
                  <a:lnTo>
                    <a:pt x="142" y="44"/>
                  </a:lnTo>
                  <a:lnTo>
                    <a:pt x="142" y="42"/>
                  </a:lnTo>
                  <a:lnTo>
                    <a:pt x="142" y="40"/>
                  </a:lnTo>
                  <a:lnTo>
                    <a:pt x="144" y="38"/>
                  </a:lnTo>
                  <a:lnTo>
                    <a:pt x="142" y="38"/>
                  </a:lnTo>
                  <a:lnTo>
                    <a:pt x="136" y="40"/>
                  </a:lnTo>
                  <a:lnTo>
                    <a:pt x="135" y="42"/>
                  </a:lnTo>
                  <a:lnTo>
                    <a:pt x="133" y="42"/>
                  </a:lnTo>
                  <a:lnTo>
                    <a:pt x="133" y="42"/>
                  </a:lnTo>
                  <a:lnTo>
                    <a:pt x="133" y="42"/>
                  </a:lnTo>
                  <a:lnTo>
                    <a:pt x="131" y="44"/>
                  </a:lnTo>
                  <a:lnTo>
                    <a:pt x="131" y="44"/>
                  </a:lnTo>
                  <a:lnTo>
                    <a:pt x="129" y="46"/>
                  </a:lnTo>
                  <a:lnTo>
                    <a:pt x="129" y="50"/>
                  </a:lnTo>
                  <a:lnTo>
                    <a:pt x="127" y="53"/>
                  </a:lnTo>
                  <a:lnTo>
                    <a:pt x="127" y="53"/>
                  </a:lnTo>
                  <a:lnTo>
                    <a:pt x="127" y="57"/>
                  </a:lnTo>
                  <a:lnTo>
                    <a:pt x="127" y="57"/>
                  </a:lnTo>
                  <a:lnTo>
                    <a:pt x="127" y="59"/>
                  </a:lnTo>
                  <a:lnTo>
                    <a:pt x="127" y="59"/>
                  </a:lnTo>
                  <a:lnTo>
                    <a:pt x="127" y="61"/>
                  </a:lnTo>
                  <a:lnTo>
                    <a:pt x="125" y="61"/>
                  </a:lnTo>
                  <a:lnTo>
                    <a:pt x="125" y="63"/>
                  </a:lnTo>
                  <a:lnTo>
                    <a:pt x="123" y="61"/>
                  </a:lnTo>
                  <a:lnTo>
                    <a:pt x="123" y="61"/>
                  </a:lnTo>
                  <a:lnTo>
                    <a:pt x="123" y="61"/>
                  </a:lnTo>
                  <a:lnTo>
                    <a:pt x="121" y="61"/>
                  </a:lnTo>
                  <a:lnTo>
                    <a:pt x="121" y="59"/>
                  </a:lnTo>
                  <a:lnTo>
                    <a:pt x="119" y="57"/>
                  </a:lnTo>
                  <a:lnTo>
                    <a:pt x="119" y="57"/>
                  </a:lnTo>
                  <a:lnTo>
                    <a:pt x="119" y="57"/>
                  </a:lnTo>
                  <a:lnTo>
                    <a:pt x="117" y="57"/>
                  </a:lnTo>
                  <a:lnTo>
                    <a:pt x="117" y="55"/>
                  </a:lnTo>
                  <a:lnTo>
                    <a:pt x="116" y="55"/>
                  </a:lnTo>
                  <a:lnTo>
                    <a:pt x="116" y="55"/>
                  </a:lnTo>
                  <a:lnTo>
                    <a:pt x="114" y="53"/>
                  </a:lnTo>
                  <a:lnTo>
                    <a:pt x="114" y="51"/>
                  </a:lnTo>
                  <a:lnTo>
                    <a:pt x="114" y="51"/>
                  </a:lnTo>
                  <a:lnTo>
                    <a:pt x="108" y="48"/>
                  </a:lnTo>
                  <a:lnTo>
                    <a:pt x="104" y="42"/>
                  </a:lnTo>
                  <a:lnTo>
                    <a:pt x="104" y="40"/>
                  </a:lnTo>
                  <a:lnTo>
                    <a:pt x="100" y="42"/>
                  </a:lnTo>
                  <a:lnTo>
                    <a:pt x="100" y="44"/>
                  </a:lnTo>
                  <a:lnTo>
                    <a:pt x="99" y="44"/>
                  </a:lnTo>
                  <a:lnTo>
                    <a:pt x="99" y="46"/>
                  </a:lnTo>
                  <a:lnTo>
                    <a:pt x="99" y="46"/>
                  </a:lnTo>
                  <a:lnTo>
                    <a:pt x="97" y="48"/>
                  </a:lnTo>
                  <a:lnTo>
                    <a:pt x="97" y="50"/>
                  </a:lnTo>
                  <a:lnTo>
                    <a:pt x="97" y="51"/>
                  </a:lnTo>
                  <a:lnTo>
                    <a:pt x="97" y="53"/>
                  </a:lnTo>
                  <a:lnTo>
                    <a:pt x="95" y="57"/>
                  </a:lnTo>
                  <a:lnTo>
                    <a:pt x="93" y="57"/>
                  </a:lnTo>
                  <a:lnTo>
                    <a:pt x="93" y="57"/>
                  </a:lnTo>
                  <a:lnTo>
                    <a:pt x="91" y="55"/>
                  </a:lnTo>
                  <a:lnTo>
                    <a:pt x="89" y="53"/>
                  </a:lnTo>
                  <a:lnTo>
                    <a:pt x="87" y="50"/>
                  </a:lnTo>
                  <a:lnTo>
                    <a:pt x="87" y="50"/>
                  </a:lnTo>
                  <a:lnTo>
                    <a:pt x="87" y="48"/>
                  </a:lnTo>
                  <a:lnTo>
                    <a:pt x="87" y="46"/>
                  </a:lnTo>
                  <a:lnTo>
                    <a:pt x="87" y="46"/>
                  </a:lnTo>
                  <a:lnTo>
                    <a:pt x="85" y="44"/>
                  </a:lnTo>
                  <a:lnTo>
                    <a:pt x="85" y="44"/>
                  </a:lnTo>
                  <a:lnTo>
                    <a:pt x="85" y="44"/>
                  </a:lnTo>
                  <a:lnTo>
                    <a:pt x="83" y="42"/>
                  </a:lnTo>
                  <a:lnTo>
                    <a:pt x="83" y="42"/>
                  </a:lnTo>
                  <a:lnTo>
                    <a:pt x="82" y="42"/>
                  </a:lnTo>
                  <a:lnTo>
                    <a:pt x="82" y="42"/>
                  </a:lnTo>
                  <a:lnTo>
                    <a:pt x="78" y="46"/>
                  </a:lnTo>
                  <a:lnTo>
                    <a:pt x="78" y="50"/>
                  </a:lnTo>
                  <a:lnTo>
                    <a:pt x="76" y="50"/>
                  </a:lnTo>
                  <a:lnTo>
                    <a:pt x="76" y="51"/>
                  </a:lnTo>
                  <a:lnTo>
                    <a:pt x="72" y="53"/>
                  </a:lnTo>
                  <a:lnTo>
                    <a:pt x="70" y="55"/>
                  </a:lnTo>
                  <a:lnTo>
                    <a:pt x="68" y="57"/>
                  </a:lnTo>
                  <a:lnTo>
                    <a:pt x="68" y="57"/>
                  </a:lnTo>
                  <a:lnTo>
                    <a:pt x="70" y="59"/>
                  </a:lnTo>
                  <a:lnTo>
                    <a:pt x="70" y="59"/>
                  </a:lnTo>
                  <a:lnTo>
                    <a:pt x="70" y="59"/>
                  </a:lnTo>
                  <a:lnTo>
                    <a:pt x="66" y="63"/>
                  </a:lnTo>
                  <a:lnTo>
                    <a:pt x="64" y="63"/>
                  </a:lnTo>
                  <a:lnTo>
                    <a:pt x="64" y="63"/>
                  </a:lnTo>
                  <a:lnTo>
                    <a:pt x="63" y="63"/>
                  </a:lnTo>
                  <a:lnTo>
                    <a:pt x="63" y="65"/>
                  </a:lnTo>
                  <a:lnTo>
                    <a:pt x="63" y="67"/>
                  </a:lnTo>
                  <a:lnTo>
                    <a:pt x="63" y="67"/>
                  </a:lnTo>
                  <a:lnTo>
                    <a:pt x="63" y="69"/>
                  </a:lnTo>
                  <a:lnTo>
                    <a:pt x="61" y="69"/>
                  </a:lnTo>
                  <a:lnTo>
                    <a:pt x="59" y="67"/>
                  </a:lnTo>
                  <a:lnTo>
                    <a:pt x="57" y="65"/>
                  </a:lnTo>
                  <a:lnTo>
                    <a:pt x="55" y="65"/>
                  </a:lnTo>
                  <a:lnTo>
                    <a:pt x="53" y="65"/>
                  </a:lnTo>
                  <a:lnTo>
                    <a:pt x="53" y="63"/>
                  </a:lnTo>
                  <a:lnTo>
                    <a:pt x="51" y="59"/>
                  </a:lnTo>
                  <a:lnTo>
                    <a:pt x="49" y="57"/>
                  </a:lnTo>
                  <a:lnTo>
                    <a:pt x="49" y="57"/>
                  </a:lnTo>
                  <a:lnTo>
                    <a:pt x="49" y="55"/>
                  </a:lnTo>
                  <a:lnTo>
                    <a:pt x="47" y="55"/>
                  </a:lnTo>
                  <a:lnTo>
                    <a:pt x="44" y="53"/>
                  </a:lnTo>
                  <a:lnTo>
                    <a:pt x="44" y="53"/>
                  </a:lnTo>
                  <a:lnTo>
                    <a:pt x="40" y="50"/>
                  </a:lnTo>
                  <a:lnTo>
                    <a:pt x="38" y="50"/>
                  </a:lnTo>
                  <a:lnTo>
                    <a:pt x="34" y="50"/>
                  </a:lnTo>
                  <a:lnTo>
                    <a:pt x="34" y="50"/>
                  </a:lnTo>
                  <a:lnTo>
                    <a:pt x="32" y="48"/>
                  </a:lnTo>
                  <a:lnTo>
                    <a:pt x="32" y="48"/>
                  </a:lnTo>
                  <a:lnTo>
                    <a:pt x="32" y="48"/>
                  </a:lnTo>
                  <a:lnTo>
                    <a:pt x="30" y="48"/>
                  </a:lnTo>
                  <a:lnTo>
                    <a:pt x="30" y="48"/>
                  </a:lnTo>
                  <a:lnTo>
                    <a:pt x="30" y="48"/>
                  </a:lnTo>
                  <a:lnTo>
                    <a:pt x="30" y="48"/>
                  </a:lnTo>
                  <a:lnTo>
                    <a:pt x="29" y="48"/>
                  </a:lnTo>
                  <a:lnTo>
                    <a:pt x="29" y="48"/>
                  </a:lnTo>
                  <a:lnTo>
                    <a:pt x="29" y="46"/>
                  </a:lnTo>
                  <a:lnTo>
                    <a:pt x="27" y="44"/>
                  </a:lnTo>
                  <a:lnTo>
                    <a:pt x="27" y="44"/>
                  </a:lnTo>
                  <a:lnTo>
                    <a:pt x="25" y="44"/>
                  </a:lnTo>
                  <a:lnTo>
                    <a:pt x="23" y="44"/>
                  </a:lnTo>
                  <a:lnTo>
                    <a:pt x="21" y="44"/>
                  </a:lnTo>
                  <a:lnTo>
                    <a:pt x="21" y="44"/>
                  </a:lnTo>
                  <a:lnTo>
                    <a:pt x="21" y="48"/>
                  </a:lnTo>
                  <a:lnTo>
                    <a:pt x="19" y="48"/>
                  </a:lnTo>
                  <a:lnTo>
                    <a:pt x="19" y="50"/>
                  </a:lnTo>
                  <a:lnTo>
                    <a:pt x="19" y="50"/>
                  </a:lnTo>
                  <a:lnTo>
                    <a:pt x="17" y="50"/>
                  </a:lnTo>
                  <a:lnTo>
                    <a:pt x="17" y="50"/>
                  </a:lnTo>
                  <a:lnTo>
                    <a:pt x="17" y="50"/>
                  </a:lnTo>
                  <a:lnTo>
                    <a:pt x="17" y="51"/>
                  </a:lnTo>
                  <a:lnTo>
                    <a:pt x="17" y="51"/>
                  </a:lnTo>
                  <a:lnTo>
                    <a:pt x="17" y="51"/>
                  </a:lnTo>
                  <a:lnTo>
                    <a:pt x="17" y="53"/>
                  </a:lnTo>
                  <a:lnTo>
                    <a:pt x="19" y="53"/>
                  </a:lnTo>
                  <a:lnTo>
                    <a:pt x="19" y="53"/>
                  </a:lnTo>
                  <a:lnTo>
                    <a:pt x="17" y="53"/>
                  </a:lnTo>
                  <a:lnTo>
                    <a:pt x="10" y="63"/>
                  </a:lnTo>
                  <a:lnTo>
                    <a:pt x="10" y="65"/>
                  </a:lnTo>
                  <a:lnTo>
                    <a:pt x="8" y="67"/>
                  </a:lnTo>
                  <a:lnTo>
                    <a:pt x="8" y="69"/>
                  </a:lnTo>
                  <a:lnTo>
                    <a:pt x="8" y="69"/>
                  </a:lnTo>
                  <a:lnTo>
                    <a:pt x="6" y="69"/>
                  </a:lnTo>
                  <a:lnTo>
                    <a:pt x="6" y="69"/>
                  </a:lnTo>
                  <a:lnTo>
                    <a:pt x="4" y="69"/>
                  </a:lnTo>
                  <a:lnTo>
                    <a:pt x="2" y="69"/>
                  </a:lnTo>
                  <a:lnTo>
                    <a:pt x="0" y="69"/>
                  </a:lnTo>
                  <a:lnTo>
                    <a:pt x="0" y="70"/>
                  </a:lnTo>
                  <a:lnTo>
                    <a:pt x="0" y="70"/>
                  </a:lnTo>
                  <a:lnTo>
                    <a:pt x="2" y="72"/>
                  </a:lnTo>
                  <a:lnTo>
                    <a:pt x="2" y="74"/>
                  </a:lnTo>
                  <a:lnTo>
                    <a:pt x="2" y="74"/>
                  </a:lnTo>
                  <a:lnTo>
                    <a:pt x="2" y="74"/>
                  </a:lnTo>
                  <a:lnTo>
                    <a:pt x="2" y="74"/>
                  </a:lnTo>
                  <a:lnTo>
                    <a:pt x="2" y="76"/>
                  </a:lnTo>
                  <a:lnTo>
                    <a:pt x="2" y="76"/>
                  </a:lnTo>
                  <a:lnTo>
                    <a:pt x="2" y="76"/>
                  </a:lnTo>
                  <a:lnTo>
                    <a:pt x="4" y="78"/>
                  </a:lnTo>
                  <a:lnTo>
                    <a:pt x="6" y="78"/>
                  </a:lnTo>
                  <a:lnTo>
                    <a:pt x="6" y="80"/>
                  </a:lnTo>
                  <a:lnTo>
                    <a:pt x="6" y="82"/>
                  </a:lnTo>
                  <a:lnTo>
                    <a:pt x="8" y="82"/>
                  </a:lnTo>
                  <a:lnTo>
                    <a:pt x="11" y="84"/>
                  </a:lnTo>
                  <a:lnTo>
                    <a:pt x="17" y="89"/>
                  </a:lnTo>
                  <a:lnTo>
                    <a:pt x="19" y="91"/>
                  </a:lnTo>
                  <a:lnTo>
                    <a:pt x="19" y="91"/>
                  </a:lnTo>
                  <a:lnTo>
                    <a:pt x="19" y="91"/>
                  </a:lnTo>
                  <a:lnTo>
                    <a:pt x="21" y="93"/>
                  </a:lnTo>
                  <a:lnTo>
                    <a:pt x="21" y="95"/>
                  </a:lnTo>
                  <a:lnTo>
                    <a:pt x="23" y="95"/>
                  </a:lnTo>
                  <a:lnTo>
                    <a:pt x="25" y="97"/>
                  </a:lnTo>
                  <a:lnTo>
                    <a:pt x="25" y="97"/>
                  </a:lnTo>
                  <a:lnTo>
                    <a:pt x="25" y="99"/>
                  </a:lnTo>
                  <a:lnTo>
                    <a:pt x="25" y="99"/>
                  </a:lnTo>
                  <a:lnTo>
                    <a:pt x="25" y="99"/>
                  </a:lnTo>
                  <a:lnTo>
                    <a:pt x="25" y="99"/>
                  </a:lnTo>
                  <a:lnTo>
                    <a:pt x="25" y="99"/>
                  </a:lnTo>
                  <a:lnTo>
                    <a:pt x="25" y="103"/>
                  </a:lnTo>
                  <a:lnTo>
                    <a:pt x="27" y="103"/>
                  </a:lnTo>
                  <a:lnTo>
                    <a:pt x="30" y="104"/>
                  </a:lnTo>
                  <a:lnTo>
                    <a:pt x="32" y="106"/>
                  </a:lnTo>
                  <a:lnTo>
                    <a:pt x="34" y="112"/>
                  </a:lnTo>
                  <a:lnTo>
                    <a:pt x="36" y="114"/>
                  </a:lnTo>
                  <a:lnTo>
                    <a:pt x="34" y="118"/>
                  </a:lnTo>
                  <a:lnTo>
                    <a:pt x="34" y="120"/>
                  </a:lnTo>
                  <a:lnTo>
                    <a:pt x="36" y="122"/>
                  </a:lnTo>
                  <a:lnTo>
                    <a:pt x="36" y="123"/>
                  </a:lnTo>
                  <a:lnTo>
                    <a:pt x="36" y="123"/>
                  </a:lnTo>
                  <a:lnTo>
                    <a:pt x="36" y="123"/>
                  </a:lnTo>
                  <a:lnTo>
                    <a:pt x="36" y="123"/>
                  </a:lnTo>
                  <a:lnTo>
                    <a:pt x="40" y="123"/>
                  </a:lnTo>
                  <a:lnTo>
                    <a:pt x="42" y="123"/>
                  </a:lnTo>
                  <a:lnTo>
                    <a:pt x="44" y="122"/>
                  </a:lnTo>
                  <a:lnTo>
                    <a:pt x="46" y="120"/>
                  </a:lnTo>
                  <a:lnTo>
                    <a:pt x="46" y="118"/>
                  </a:lnTo>
                  <a:lnTo>
                    <a:pt x="46" y="112"/>
                  </a:lnTo>
                  <a:lnTo>
                    <a:pt x="47" y="110"/>
                  </a:lnTo>
                  <a:lnTo>
                    <a:pt x="47" y="112"/>
                  </a:lnTo>
                  <a:lnTo>
                    <a:pt x="49" y="116"/>
                  </a:lnTo>
                  <a:lnTo>
                    <a:pt x="49" y="118"/>
                  </a:lnTo>
                  <a:lnTo>
                    <a:pt x="49" y="120"/>
                  </a:lnTo>
                  <a:lnTo>
                    <a:pt x="49" y="120"/>
                  </a:lnTo>
                  <a:lnTo>
                    <a:pt x="51" y="120"/>
                  </a:lnTo>
                  <a:lnTo>
                    <a:pt x="55" y="118"/>
                  </a:lnTo>
                  <a:lnTo>
                    <a:pt x="55" y="118"/>
                  </a:lnTo>
                  <a:lnTo>
                    <a:pt x="57" y="118"/>
                  </a:lnTo>
                  <a:lnTo>
                    <a:pt x="57" y="120"/>
                  </a:lnTo>
                  <a:lnTo>
                    <a:pt x="57" y="120"/>
                  </a:lnTo>
                  <a:lnTo>
                    <a:pt x="57" y="120"/>
                  </a:lnTo>
                  <a:lnTo>
                    <a:pt x="57" y="125"/>
                  </a:lnTo>
                  <a:lnTo>
                    <a:pt x="57" y="127"/>
                  </a:lnTo>
                  <a:lnTo>
                    <a:pt x="59" y="129"/>
                  </a:lnTo>
                  <a:lnTo>
                    <a:pt x="59" y="129"/>
                  </a:lnTo>
                  <a:lnTo>
                    <a:pt x="59" y="129"/>
                  </a:lnTo>
                  <a:lnTo>
                    <a:pt x="59" y="129"/>
                  </a:lnTo>
                  <a:lnTo>
                    <a:pt x="59" y="129"/>
                  </a:lnTo>
                  <a:lnTo>
                    <a:pt x="57" y="131"/>
                  </a:lnTo>
                  <a:lnTo>
                    <a:pt x="55" y="135"/>
                  </a:lnTo>
                  <a:lnTo>
                    <a:pt x="53" y="135"/>
                  </a:lnTo>
                  <a:lnTo>
                    <a:pt x="49" y="140"/>
                  </a:lnTo>
                  <a:lnTo>
                    <a:pt x="51" y="140"/>
                  </a:lnTo>
                  <a:lnTo>
                    <a:pt x="51" y="139"/>
                  </a:lnTo>
                  <a:lnTo>
                    <a:pt x="53" y="139"/>
                  </a:lnTo>
                  <a:lnTo>
                    <a:pt x="55" y="139"/>
                  </a:lnTo>
                  <a:lnTo>
                    <a:pt x="55" y="139"/>
                  </a:lnTo>
                  <a:lnTo>
                    <a:pt x="51" y="142"/>
                  </a:lnTo>
                  <a:lnTo>
                    <a:pt x="51" y="144"/>
                  </a:lnTo>
                  <a:lnTo>
                    <a:pt x="51" y="148"/>
                  </a:lnTo>
                  <a:lnTo>
                    <a:pt x="51" y="148"/>
                  </a:lnTo>
                  <a:lnTo>
                    <a:pt x="51" y="150"/>
                  </a:lnTo>
                  <a:lnTo>
                    <a:pt x="47" y="150"/>
                  </a:lnTo>
                  <a:lnTo>
                    <a:pt x="47" y="152"/>
                  </a:lnTo>
                  <a:lnTo>
                    <a:pt x="46" y="152"/>
                  </a:lnTo>
                  <a:lnTo>
                    <a:pt x="47" y="154"/>
                  </a:lnTo>
                  <a:lnTo>
                    <a:pt x="47" y="152"/>
                  </a:lnTo>
                  <a:lnTo>
                    <a:pt x="49" y="154"/>
                  </a:lnTo>
                  <a:lnTo>
                    <a:pt x="51" y="154"/>
                  </a:lnTo>
                  <a:lnTo>
                    <a:pt x="51" y="154"/>
                  </a:lnTo>
                  <a:lnTo>
                    <a:pt x="53" y="154"/>
                  </a:lnTo>
                  <a:lnTo>
                    <a:pt x="53" y="156"/>
                  </a:lnTo>
                  <a:lnTo>
                    <a:pt x="53" y="156"/>
                  </a:lnTo>
                  <a:lnTo>
                    <a:pt x="51" y="158"/>
                  </a:lnTo>
                  <a:lnTo>
                    <a:pt x="51" y="158"/>
                  </a:lnTo>
                  <a:lnTo>
                    <a:pt x="53" y="159"/>
                  </a:lnTo>
                  <a:lnTo>
                    <a:pt x="53" y="159"/>
                  </a:lnTo>
                  <a:lnTo>
                    <a:pt x="53" y="159"/>
                  </a:lnTo>
                  <a:lnTo>
                    <a:pt x="53" y="159"/>
                  </a:lnTo>
                  <a:lnTo>
                    <a:pt x="55" y="161"/>
                  </a:lnTo>
                  <a:lnTo>
                    <a:pt x="55" y="163"/>
                  </a:lnTo>
                  <a:lnTo>
                    <a:pt x="55" y="165"/>
                  </a:lnTo>
                  <a:lnTo>
                    <a:pt x="57" y="165"/>
                  </a:lnTo>
                  <a:lnTo>
                    <a:pt x="57" y="165"/>
                  </a:lnTo>
                  <a:lnTo>
                    <a:pt x="57" y="167"/>
                  </a:lnTo>
                  <a:lnTo>
                    <a:pt x="59" y="167"/>
                  </a:lnTo>
                  <a:lnTo>
                    <a:pt x="59" y="167"/>
                  </a:lnTo>
                  <a:lnTo>
                    <a:pt x="61" y="169"/>
                  </a:lnTo>
                  <a:lnTo>
                    <a:pt x="63" y="171"/>
                  </a:lnTo>
                  <a:lnTo>
                    <a:pt x="64" y="176"/>
                  </a:lnTo>
                  <a:lnTo>
                    <a:pt x="66" y="178"/>
                  </a:lnTo>
                  <a:lnTo>
                    <a:pt x="68" y="180"/>
                  </a:lnTo>
                  <a:lnTo>
                    <a:pt x="68" y="182"/>
                  </a:lnTo>
                  <a:lnTo>
                    <a:pt x="68" y="182"/>
                  </a:lnTo>
                  <a:lnTo>
                    <a:pt x="70" y="182"/>
                  </a:lnTo>
                  <a:lnTo>
                    <a:pt x="70" y="182"/>
                  </a:lnTo>
                  <a:lnTo>
                    <a:pt x="72" y="182"/>
                  </a:lnTo>
                  <a:lnTo>
                    <a:pt x="72" y="182"/>
                  </a:lnTo>
                  <a:lnTo>
                    <a:pt x="74" y="184"/>
                  </a:lnTo>
                  <a:lnTo>
                    <a:pt x="74" y="184"/>
                  </a:lnTo>
                  <a:lnTo>
                    <a:pt x="74" y="184"/>
                  </a:lnTo>
                  <a:lnTo>
                    <a:pt x="76" y="184"/>
                  </a:lnTo>
                  <a:lnTo>
                    <a:pt x="76" y="182"/>
                  </a:lnTo>
                  <a:lnTo>
                    <a:pt x="78" y="184"/>
                  </a:lnTo>
                  <a:lnTo>
                    <a:pt x="82" y="186"/>
                  </a:lnTo>
                  <a:lnTo>
                    <a:pt x="83" y="186"/>
                  </a:lnTo>
                  <a:lnTo>
                    <a:pt x="83" y="186"/>
                  </a:lnTo>
                  <a:lnTo>
                    <a:pt x="85" y="186"/>
                  </a:lnTo>
                  <a:lnTo>
                    <a:pt x="85" y="186"/>
                  </a:lnTo>
                  <a:lnTo>
                    <a:pt x="87" y="184"/>
                  </a:lnTo>
                  <a:lnTo>
                    <a:pt x="87" y="184"/>
                  </a:lnTo>
                  <a:lnTo>
                    <a:pt x="89" y="184"/>
                  </a:lnTo>
                  <a:lnTo>
                    <a:pt x="89" y="184"/>
                  </a:lnTo>
                  <a:lnTo>
                    <a:pt x="89" y="184"/>
                  </a:lnTo>
                  <a:lnTo>
                    <a:pt x="91" y="186"/>
                  </a:lnTo>
                  <a:lnTo>
                    <a:pt x="91" y="188"/>
                  </a:lnTo>
                  <a:lnTo>
                    <a:pt x="93" y="188"/>
                  </a:lnTo>
                  <a:lnTo>
                    <a:pt x="93" y="188"/>
                  </a:lnTo>
                  <a:lnTo>
                    <a:pt x="93" y="190"/>
                  </a:lnTo>
                  <a:lnTo>
                    <a:pt x="95" y="190"/>
                  </a:lnTo>
                  <a:lnTo>
                    <a:pt x="95" y="190"/>
                  </a:lnTo>
                  <a:lnTo>
                    <a:pt x="99" y="190"/>
                  </a:lnTo>
                  <a:lnTo>
                    <a:pt x="100" y="192"/>
                  </a:lnTo>
                  <a:lnTo>
                    <a:pt x="102" y="193"/>
                  </a:lnTo>
                  <a:lnTo>
                    <a:pt x="104" y="195"/>
                  </a:lnTo>
                  <a:lnTo>
                    <a:pt x="104" y="195"/>
                  </a:lnTo>
                  <a:lnTo>
                    <a:pt x="104" y="195"/>
                  </a:lnTo>
                  <a:lnTo>
                    <a:pt x="106" y="195"/>
                  </a:lnTo>
                  <a:lnTo>
                    <a:pt x="106" y="195"/>
                  </a:lnTo>
                  <a:lnTo>
                    <a:pt x="106" y="195"/>
                  </a:lnTo>
                  <a:lnTo>
                    <a:pt x="108" y="195"/>
                  </a:lnTo>
                  <a:lnTo>
                    <a:pt x="108" y="195"/>
                  </a:lnTo>
                  <a:lnTo>
                    <a:pt x="108" y="193"/>
                  </a:lnTo>
                  <a:lnTo>
                    <a:pt x="108" y="192"/>
                  </a:lnTo>
                  <a:lnTo>
                    <a:pt x="108" y="192"/>
                  </a:lnTo>
                  <a:lnTo>
                    <a:pt x="108" y="192"/>
                  </a:lnTo>
                  <a:lnTo>
                    <a:pt x="108" y="190"/>
                  </a:lnTo>
                  <a:lnTo>
                    <a:pt x="108" y="190"/>
                  </a:lnTo>
                  <a:lnTo>
                    <a:pt x="110" y="190"/>
                  </a:lnTo>
                  <a:lnTo>
                    <a:pt x="110" y="190"/>
                  </a:lnTo>
                  <a:lnTo>
                    <a:pt x="112" y="190"/>
                  </a:lnTo>
                  <a:lnTo>
                    <a:pt x="110" y="188"/>
                  </a:lnTo>
                  <a:lnTo>
                    <a:pt x="110" y="186"/>
                  </a:lnTo>
                  <a:lnTo>
                    <a:pt x="110" y="186"/>
                  </a:lnTo>
                  <a:lnTo>
                    <a:pt x="112" y="184"/>
                  </a:lnTo>
                  <a:lnTo>
                    <a:pt x="112" y="182"/>
                  </a:lnTo>
                  <a:lnTo>
                    <a:pt x="114" y="182"/>
                  </a:lnTo>
                  <a:lnTo>
                    <a:pt x="114" y="182"/>
                  </a:lnTo>
                  <a:lnTo>
                    <a:pt x="116" y="182"/>
                  </a:lnTo>
                  <a:lnTo>
                    <a:pt x="116" y="182"/>
                  </a:lnTo>
                  <a:lnTo>
                    <a:pt x="116" y="182"/>
                  </a:lnTo>
                  <a:lnTo>
                    <a:pt x="117" y="180"/>
                  </a:lnTo>
                  <a:lnTo>
                    <a:pt x="117" y="180"/>
                  </a:lnTo>
                  <a:lnTo>
                    <a:pt x="123" y="178"/>
                  </a:lnTo>
                  <a:lnTo>
                    <a:pt x="123" y="178"/>
                  </a:lnTo>
                  <a:lnTo>
                    <a:pt x="125" y="178"/>
                  </a:lnTo>
                  <a:lnTo>
                    <a:pt x="125" y="178"/>
                  </a:lnTo>
                  <a:lnTo>
                    <a:pt x="129" y="178"/>
                  </a:lnTo>
                  <a:lnTo>
                    <a:pt x="131" y="175"/>
                  </a:lnTo>
                  <a:lnTo>
                    <a:pt x="133" y="175"/>
                  </a:lnTo>
                  <a:lnTo>
                    <a:pt x="135" y="175"/>
                  </a:lnTo>
                  <a:lnTo>
                    <a:pt x="135" y="175"/>
                  </a:lnTo>
                  <a:lnTo>
                    <a:pt x="136" y="175"/>
                  </a:lnTo>
                  <a:lnTo>
                    <a:pt x="136" y="175"/>
                  </a:lnTo>
                  <a:lnTo>
                    <a:pt x="138" y="175"/>
                  </a:lnTo>
                  <a:lnTo>
                    <a:pt x="138" y="175"/>
                  </a:lnTo>
                  <a:lnTo>
                    <a:pt x="140" y="176"/>
                  </a:lnTo>
                  <a:lnTo>
                    <a:pt x="140" y="176"/>
                  </a:lnTo>
                  <a:lnTo>
                    <a:pt x="142" y="176"/>
                  </a:lnTo>
                  <a:lnTo>
                    <a:pt x="142" y="178"/>
                  </a:lnTo>
                  <a:lnTo>
                    <a:pt x="142" y="178"/>
                  </a:lnTo>
                  <a:lnTo>
                    <a:pt x="142" y="178"/>
                  </a:lnTo>
                  <a:lnTo>
                    <a:pt x="144" y="178"/>
                  </a:lnTo>
                  <a:lnTo>
                    <a:pt x="144" y="178"/>
                  </a:lnTo>
                  <a:lnTo>
                    <a:pt x="146" y="178"/>
                  </a:lnTo>
                  <a:lnTo>
                    <a:pt x="146" y="178"/>
                  </a:lnTo>
                  <a:lnTo>
                    <a:pt x="146" y="178"/>
                  </a:lnTo>
                  <a:lnTo>
                    <a:pt x="148" y="180"/>
                  </a:lnTo>
                  <a:lnTo>
                    <a:pt x="148" y="180"/>
                  </a:lnTo>
                  <a:lnTo>
                    <a:pt x="150" y="182"/>
                  </a:lnTo>
                  <a:lnTo>
                    <a:pt x="150" y="184"/>
                  </a:lnTo>
                  <a:lnTo>
                    <a:pt x="150" y="184"/>
                  </a:lnTo>
                  <a:lnTo>
                    <a:pt x="152" y="184"/>
                  </a:lnTo>
                  <a:lnTo>
                    <a:pt x="152" y="186"/>
                  </a:lnTo>
                  <a:lnTo>
                    <a:pt x="152" y="186"/>
                  </a:lnTo>
                  <a:lnTo>
                    <a:pt x="153" y="186"/>
                  </a:lnTo>
                  <a:lnTo>
                    <a:pt x="153" y="188"/>
                  </a:lnTo>
                  <a:lnTo>
                    <a:pt x="155" y="188"/>
                  </a:lnTo>
                  <a:lnTo>
                    <a:pt x="157" y="188"/>
                  </a:lnTo>
                  <a:lnTo>
                    <a:pt x="157" y="188"/>
                  </a:lnTo>
                  <a:lnTo>
                    <a:pt x="159" y="190"/>
                  </a:lnTo>
                  <a:lnTo>
                    <a:pt x="159" y="192"/>
                  </a:lnTo>
                  <a:lnTo>
                    <a:pt x="161" y="192"/>
                  </a:lnTo>
                  <a:lnTo>
                    <a:pt x="165" y="193"/>
                  </a:lnTo>
                  <a:lnTo>
                    <a:pt x="169" y="195"/>
                  </a:lnTo>
                  <a:lnTo>
                    <a:pt x="169" y="195"/>
                  </a:lnTo>
                  <a:lnTo>
                    <a:pt x="169" y="199"/>
                  </a:lnTo>
                  <a:lnTo>
                    <a:pt x="165" y="205"/>
                  </a:lnTo>
                  <a:lnTo>
                    <a:pt x="163" y="205"/>
                  </a:lnTo>
                  <a:lnTo>
                    <a:pt x="161" y="207"/>
                  </a:lnTo>
                  <a:lnTo>
                    <a:pt x="159" y="205"/>
                  </a:lnTo>
                  <a:lnTo>
                    <a:pt x="157" y="205"/>
                  </a:lnTo>
                  <a:lnTo>
                    <a:pt x="155" y="207"/>
                  </a:lnTo>
                  <a:lnTo>
                    <a:pt x="152" y="211"/>
                  </a:lnTo>
                  <a:lnTo>
                    <a:pt x="152" y="211"/>
                  </a:lnTo>
                  <a:lnTo>
                    <a:pt x="153" y="212"/>
                  </a:lnTo>
                  <a:lnTo>
                    <a:pt x="157" y="212"/>
                  </a:lnTo>
                  <a:lnTo>
                    <a:pt x="167" y="212"/>
                  </a:lnTo>
                  <a:lnTo>
                    <a:pt x="167" y="214"/>
                  </a:lnTo>
                  <a:lnTo>
                    <a:pt x="169" y="216"/>
                  </a:lnTo>
                  <a:lnTo>
                    <a:pt x="170" y="216"/>
                  </a:lnTo>
                  <a:lnTo>
                    <a:pt x="172" y="218"/>
                  </a:lnTo>
                  <a:lnTo>
                    <a:pt x="172" y="218"/>
                  </a:lnTo>
                  <a:lnTo>
                    <a:pt x="174" y="218"/>
                  </a:lnTo>
                  <a:lnTo>
                    <a:pt x="174" y="220"/>
                  </a:lnTo>
                  <a:lnTo>
                    <a:pt x="174" y="220"/>
                  </a:lnTo>
                  <a:lnTo>
                    <a:pt x="174" y="222"/>
                  </a:lnTo>
                  <a:lnTo>
                    <a:pt x="172" y="222"/>
                  </a:lnTo>
                  <a:lnTo>
                    <a:pt x="172" y="222"/>
                  </a:lnTo>
                  <a:lnTo>
                    <a:pt x="172" y="222"/>
                  </a:lnTo>
                  <a:lnTo>
                    <a:pt x="172" y="222"/>
                  </a:lnTo>
                  <a:lnTo>
                    <a:pt x="170" y="224"/>
                  </a:lnTo>
                  <a:lnTo>
                    <a:pt x="170" y="226"/>
                  </a:lnTo>
                  <a:lnTo>
                    <a:pt x="170" y="226"/>
                  </a:lnTo>
                  <a:lnTo>
                    <a:pt x="172" y="228"/>
                  </a:lnTo>
                  <a:lnTo>
                    <a:pt x="174" y="228"/>
                  </a:lnTo>
                  <a:lnTo>
                    <a:pt x="176" y="228"/>
                  </a:lnTo>
                  <a:lnTo>
                    <a:pt x="180" y="228"/>
                  </a:lnTo>
                  <a:lnTo>
                    <a:pt x="182" y="228"/>
                  </a:lnTo>
                  <a:lnTo>
                    <a:pt x="189" y="229"/>
                  </a:lnTo>
                  <a:lnTo>
                    <a:pt x="189" y="231"/>
                  </a:lnTo>
                  <a:lnTo>
                    <a:pt x="188" y="231"/>
                  </a:lnTo>
                  <a:lnTo>
                    <a:pt x="188" y="233"/>
                  </a:lnTo>
                  <a:lnTo>
                    <a:pt x="189" y="235"/>
                  </a:lnTo>
                  <a:lnTo>
                    <a:pt x="191" y="235"/>
                  </a:lnTo>
                  <a:lnTo>
                    <a:pt x="193" y="237"/>
                  </a:lnTo>
                  <a:lnTo>
                    <a:pt x="191" y="237"/>
                  </a:lnTo>
                  <a:lnTo>
                    <a:pt x="191" y="237"/>
                  </a:lnTo>
                  <a:lnTo>
                    <a:pt x="191" y="237"/>
                  </a:lnTo>
                  <a:lnTo>
                    <a:pt x="191" y="239"/>
                  </a:lnTo>
                  <a:lnTo>
                    <a:pt x="191" y="239"/>
                  </a:lnTo>
                  <a:lnTo>
                    <a:pt x="191" y="241"/>
                  </a:lnTo>
                  <a:lnTo>
                    <a:pt x="191" y="241"/>
                  </a:lnTo>
                  <a:lnTo>
                    <a:pt x="191" y="243"/>
                  </a:lnTo>
                  <a:lnTo>
                    <a:pt x="191" y="243"/>
                  </a:lnTo>
                  <a:lnTo>
                    <a:pt x="191" y="243"/>
                  </a:lnTo>
                  <a:lnTo>
                    <a:pt x="189" y="245"/>
                  </a:lnTo>
                  <a:lnTo>
                    <a:pt x="188" y="243"/>
                  </a:lnTo>
                  <a:lnTo>
                    <a:pt x="186" y="245"/>
                  </a:lnTo>
                  <a:lnTo>
                    <a:pt x="186" y="245"/>
                  </a:lnTo>
                  <a:lnTo>
                    <a:pt x="186" y="245"/>
                  </a:lnTo>
                  <a:lnTo>
                    <a:pt x="186" y="247"/>
                  </a:lnTo>
                  <a:lnTo>
                    <a:pt x="184" y="247"/>
                  </a:lnTo>
                  <a:lnTo>
                    <a:pt x="180" y="248"/>
                  </a:lnTo>
                  <a:lnTo>
                    <a:pt x="178" y="250"/>
                  </a:lnTo>
                  <a:lnTo>
                    <a:pt x="178" y="252"/>
                  </a:lnTo>
                  <a:lnTo>
                    <a:pt x="178" y="252"/>
                  </a:lnTo>
                  <a:lnTo>
                    <a:pt x="180" y="252"/>
                  </a:lnTo>
                  <a:lnTo>
                    <a:pt x="182" y="252"/>
                  </a:lnTo>
                  <a:lnTo>
                    <a:pt x="182" y="254"/>
                  </a:lnTo>
                  <a:lnTo>
                    <a:pt x="182" y="254"/>
                  </a:lnTo>
                  <a:lnTo>
                    <a:pt x="182" y="256"/>
                  </a:lnTo>
                  <a:lnTo>
                    <a:pt x="182" y="258"/>
                  </a:lnTo>
                  <a:lnTo>
                    <a:pt x="180" y="258"/>
                  </a:lnTo>
                  <a:lnTo>
                    <a:pt x="178" y="260"/>
                  </a:lnTo>
                  <a:lnTo>
                    <a:pt x="176" y="260"/>
                  </a:lnTo>
                  <a:lnTo>
                    <a:pt x="176" y="262"/>
                  </a:lnTo>
                  <a:lnTo>
                    <a:pt x="174" y="262"/>
                  </a:lnTo>
                  <a:lnTo>
                    <a:pt x="174" y="262"/>
                  </a:lnTo>
                  <a:lnTo>
                    <a:pt x="172" y="262"/>
                  </a:lnTo>
                  <a:lnTo>
                    <a:pt x="172" y="264"/>
                  </a:lnTo>
                  <a:lnTo>
                    <a:pt x="170" y="264"/>
                  </a:lnTo>
                  <a:lnTo>
                    <a:pt x="169" y="269"/>
                  </a:lnTo>
                  <a:lnTo>
                    <a:pt x="169" y="271"/>
                  </a:lnTo>
                  <a:lnTo>
                    <a:pt x="169" y="271"/>
                  </a:lnTo>
                  <a:lnTo>
                    <a:pt x="167" y="269"/>
                  </a:lnTo>
                  <a:lnTo>
                    <a:pt x="167" y="269"/>
                  </a:lnTo>
                  <a:lnTo>
                    <a:pt x="165" y="269"/>
                  </a:lnTo>
                  <a:lnTo>
                    <a:pt x="165" y="271"/>
                  </a:lnTo>
                  <a:lnTo>
                    <a:pt x="165" y="271"/>
                  </a:lnTo>
                  <a:lnTo>
                    <a:pt x="163" y="271"/>
                  </a:lnTo>
                  <a:lnTo>
                    <a:pt x="161" y="271"/>
                  </a:lnTo>
                  <a:lnTo>
                    <a:pt x="157" y="269"/>
                  </a:lnTo>
                  <a:lnTo>
                    <a:pt x="155" y="267"/>
                  </a:lnTo>
                  <a:lnTo>
                    <a:pt x="155" y="267"/>
                  </a:lnTo>
                  <a:lnTo>
                    <a:pt x="153" y="267"/>
                  </a:lnTo>
                  <a:lnTo>
                    <a:pt x="153" y="265"/>
                  </a:lnTo>
                  <a:lnTo>
                    <a:pt x="153" y="265"/>
                  </a:lnTo>
                  <a:lnTo>
                    <a:pt x="152" y="265"/>
                  </a:lnTo>
                  <a:lnTo>
                    <a:pt x="150" y="265"/>
                  </a:lnTo>
                  <a:lnTo>
                    <a:pt x="148" y="267"/>
                  </a:lnTo>
                  <a:lnTo>
                    <a:pt x="146" y="265"/>
                  </a:lnTo>
                  <a:lnTo>
                    <a:pt x="144" y="264"/>
                  </a:lnTo>
                  <a:lnTo>
                    <a:pt x="142" y="264"/>
                  </a:lnTo>
                  <a:lnTo>
                    <a:pt x="138" y="265"/>
                  </a:lnTo>
                  <a:lnTo>
                    <a:pt x="136" y="265"/>
                  </a:lnTo>
                  <a:lnTo>
                    <a:pt x="136" y="265"/>
                  </a:lnTo>
                  <a:lnTo>
                    <a:pt x="136" y="265"/>
                  </a:lnTo>
                  <a:lnTo>
                    <a:pt x="135" y="267"/>
                  </a:lnTo>
                  <a:lnTo>
                    <a:pt x="135" y="267"/>
                  </a:lnTo>
                  <a:lnTo>
                    <a:pt x="133" y="267"/>
                  </a:lnTo>
                  <a:lnTo>
                    <a:pt x="133" y="267"/>
                  </a:lnTo>
                  <a:lnTo>
                    <a:pt x="129" y="265"/>
                  </a:lnTo>
                  <a:lnTo>
                    <a:pt x="129" y="265"/>
                  </a:lnTo>
                  <a:lnTo>
                    <a:pt x="127" y="265"/>
                  </a:lnTo>
                  <a:lnTo>
                    <a:pt x="127" y="267"/>
                  </a:lnTo>
                  <a:lnTo>
                    <a:pt x="127" y="267"/>
                  </a:lnTo>
                  <a:lnTo>
                    <a:pt x="129" y="271"/>
                  </a:lnTo>
                  <a:lnTo>
                    <a:pt x="129" y="271"/>
                  </a:lnTo>
                  <a:lnTo>
                    <a:pt x="131" y="273"/>
                  </a:lnTo>
                  <a:lnTo>
                    <a:pt x="133" y="273"/>
                  </a:lnTo>
                  <a:lnTo>
                    <a:pt x="133" y="275"/>
                  </a:lnTo>
                  <a:lnTo>
                    <a:pt x="133" y="277"/>
                  </a:lnTo>
                  <a:lnTo>
                    <a:pt x="133" y="277"/>
                  </a:lnTo>
                  <a:lnTo>
                    <a:pt x="135" y="279"/>
                  </a:lnTo>
                  <a:lnTo>
                    <a:pt x="135" y="279"/>
                  </a:lnTo>
                  <a:lnTo>
                    <a:pt x="133" y="279"/>
                  </a:lnTo>
                  <a:lnTo>
                    <a:pt x="133" y="279"/>
                  </a:lnTo>
                  <a:lnTo>
                    <a:pt x="133" y="281"/>
                  </a:lnTo>
                  <a:lnTo>
                    <a:pt x="131" y="281"/>
                  </a:lnTo>
                  <a:lnTo>
                    <a:pt x="131" y="281"/>
                  </a:lnTo>
                  <a:lnTo>
                    <a:pt x="131" y="282"/>
                  </a:lnTo>
                  <a:lnTo>
                    <a:pt x="131" y="282"/>
                  </a:lnTo>
                  <a:lnTo>
                    <a:pt x="131" y="284"/>
                  </a:lnTo>
                  <a:lnTo>
                    <a:pt x="131" y="284"/>
                  </a:lnTo>
                  <a:lnTo>
                    <a:pt x="129" y="284"/>
                  </a:lnTo>
                  <a:lnTo>
                    <a:pt x="129" y="284"/>
                  </a:lnTo>
                  <a:lnTo>
                    <a:pt x="127" y="284"/>
                  </a:lnTo>
                  <a:lnTo>
                    <a:pt x="125" y="286"/>
                  </a:lnTo>
                  <a:lnTo>
                    <a:pt x="123" y="286"/>
                  </a:lnTo>
                  <a:lnTo>
                    <a:pt x="123" y="286"/>
                  </a:lnTo>
                  <a:lnTo>
                    <a:pt x="121" y="288"/>
                  </a:lnTo>
                  <a:lnTo>
                    <a:pt x="121" y="290"/>
                  </a:lnTo>
                  <a:lnTo>
                    <a:pt x="119" y="290"/>
                  </a:lnTo>
                  <a:lnTo>
                    <a:pt x="117" y="292"/>
                  </a:lnTo>
                  <a:lnTo>
                    <a:pt x="117" y="292"/>
                  </a:lnTo>
                  <a:lnTo>
                    <a:pt x="117" y="292"/>
                  </a:lnTo>
                  <a:lnTo>
                    <a:pt x="119" y="292"/>
                  </a:lnTo>
                  <a:lnTo>
                    <a:pt x="119" y="292"/>
                  </a:lnTo>
                  <a:lnTo>
                    <a:pt x="121" y="294"/>
                  </a:lnTo>
                  <a:lnTo>
                    <a:pt x="121" y="296"/>
                  </a:lnTo>
                  <a:lnTo>
                    <a:pt x="121" y="296"/>
                  </a:lnTo>
                  <a:lnTo>
                    <a:pt x="123" y="296"/>
                  </a:lnTo>
                  <a:lnTo>
                    <a:pt x="125" y="298"/>
                  </a:lnTo>
                  <a:lnTo>
                    <a:pt x="125" y="298"/>
                  </a:lnTo>
                  <a:lnTo>
                    <a:pt x="127" y="298"/>
                  </a:lnTo>
                  <a:lnTo>
                    <a:pt x="129" y="298"/>
                  </a:lnTo>
                  <a:lnTo>
                    <a:pt x="129" y="298"/>
                  </a:lnTo>
                  <a:lnTo>
                    <a:pt x="136" y="301"/>
                  </a:lnTo>
                  <a:lnTo>
                    <a:pt x="140" y="303"/>
                  </a:lnTo>
                  <a:lnTo>
                    <a:pt x="140" y="303"/>
                  </a:lnTo>
                  <a:lnTo>
                    <a:pt x="140" y="305"/>
                  </a:lnTo>
                  <a:lnTo>
                    <a:pt x="140" y="305"/>
                  </a:lnTo>
                  <a:lnTo>
                    <a:pt x="142" y="307"/>
                  </a:lnTo>
                  <a:lnTo>
                    <a:pt x="144" y="305"/>
                  </a:lnTo>
                  <a:lnTo>
                    <a:pt x="144" y="307"/>
                  </a:lnTo>
                  <a:lnTo>
                    <a:pt x="146" y="307"/>
                  </a:lnTo>
                  <a:lnTo>
                    <a:pt x="146" y="307"/>
                  </a:lnTo>
                  <a:lnTo>
                    <a:pt x="148" y="309"/>
                  </a:lnTo>
                  <a:lnTo>
                    <a:pt x="150" y="309"/>
                  </a:lnTo>
                  <a:lnTo>
                    <a:pt x="150" y="309"/>
                  </a:lnTo>
                  <a:lnTo>
                    <a:pt x="152" y="311"/>
                  </a:lnTo>
                  <a:lnTo>
                    <a:pt x="152" y="311"/>
                  </a:lnTo>
                  <a:lnTo>
                    <a:pt x="153" y="315"/>
                  </a:lnTo>
                  <a:lnTo>
                    <a:pt x="155" y="315"/>
                  </a:lnTo>
                  <a:lnTo>
                    <a:pt x="157" y="315"/>
                  </a:lnTo>
                  <a:lnTo>
                    <a:pt x="159" y="315"/>
                  </a:lnTo>
                  <a:lnTo>
                    <a:pt x="159" y="315"/>
                  </a:lnTo>
                  <a:lnTo>
                    <a:pt x="161" y="317"/>
                  </a:lnTo>
                  <a:lnTo>
                    <a:pt x="161" y="317"/>
                  </a:lnTo>
                  <a:lnTo>
                    <a:pt x="165" y="320"/>
                  </a:lnTo>
                  <a:lnTo>
                    <a:pt x="165" y="320"/>
                  </a:lnTo>
                  <a:lnTo>
                    <a:pt x="167" y="322"/>
                  </a:lnTo>
                  <a:lnTo>
                    <a:pt x="169" y="322"/>
                  </a:lnTo>
                  <a:lnTo>
                    <a:pt x="170" y="324"/>
                  </a:lnTo>
                  <a:lnTo>
                    <a:pt x="170" y="326"/>
                  </a:lnTo>
                  <a:lnTo>
                    <a:pt x="172" y="326"/>
                  </a:lnTo>
                  <a:lnTo>
                    <a:pt x="172" y="326"/>
                  </a:lnTo>
                  <a:lnTo>
                    <a:pt x="174" y="326"/>
                  </a:lnTo>
                  <a:lnTo>
                    <a:pt x="174" y="326"/>
                  </a:lnTo>
                  <a:lnTo>
                    <a:pt x="174" y="328"/>
                  </a:lnTo>
                  <a:lnTo>
                    <a:pt x="174" y="328"/>
                  </a:lnTo>
                  <a:lnTo>
                    <a:pt x="176" y="328"/>
                  </a:lnTo>
                  <a:lnTo>
                    <a:pt x="178" y="328"/>
                  </a:lnTo>
                  <a:lnTo>
                    <a:pt x="182" y="330"/>
                  </a:lnTo>
                  <a:lnTo>
                    <a:pt x="182" y="330"/>
                  </a:lnTo>
                  <a:lnTo>
                    <a:pt x="186" y="330"/>
                  </a:lnTo>
                  <a:lnTo>
                    <a:pt x="188" y="330"/>
                  </a:lnTo>
                  <a:lnTo>
                    <a:pt x="189" y="332"/>
                  </a:lnTo>
                  <a:lnTo>
                    <a:pt x="189" y="332"/>
                  </a:lnTo>
                  <a:lnTo>
                    <a:pt x="191" y="334"/>
                  </a:lnTo>
                  <a:lnTo>
                    <a:pt x="191" y="334"/>
                  </a:lnTo>
                  <a:lnTo>
                    <a:pt x="193" y="332"/>
                  </a:lnTo>
                  <a:lnTo>
                    <a:pt x="193" y="332"/>
                  </a:lnTo>
                  <a:lnTo>
                    <a:pt x="197" y="335"/>
                  </a:lnTo>
                  <a:lnTo>
                    <a:pt x="199" y="335"/>
                  </a:lnTo>
                  <a:lnTo>
                    <a:pt x="201" y="335"/>
                  </a:lnTo>
                  <a:lnTo>
                    <a:pt x="201" y="335"/>
                  </a:lnTo>
                  <a:lnTo>
                    <a:pt x="201" y="335"/>
                  </a:lnTo>
                  <a:lnTo>
                    <a:pt x="203" y="335"/>
                  </a:lnTo>
                  <a:lnTo>
                    <a:pt x="205" y="337"/>
                  </a:lnTo>
                  <a:lnTo>
                    <a:pt x="206" y="339"/>
                  </a:lnTo>
                  <a:lnTo>
                    <a:pt x="206" y="339"/>
                  </a:lnTo>
                  <a:lnTo>
                    <a:pt x="206" y="341"/>
                  </a:lnTo>
                  <a:lnTo>
                    <a:pt x="206" y="343"/>
                  </a:lnTo>
                  <a:lnTo>
                    <a:pt x="205" y="343"/>
                  </a:lnTo>
                  <a:lnTo>
                    <a:pt x="205" y="341"/>
                  </a:lnTo>
                  <a:lnTo>
                    <a:pt x="203" y="341"/>
                  </a:lnTo>
                  <a:lnTo>
                    <a:pt x="203" y="343"/>
                  </a:lnTo>
                  <a:lnTo>
                    <a:pt x="201" y="345"/>
                  </a:lnTo>
                  <a:lnTo>
                    <a:pt x="201" y="349"/>
                  </a:lnTo>
                  <a:lnTo>
                    <a:pt x="201" y="353"/>
                  </a:lnTo>
                  <a:lnTo>
                    <a:pt x="201" y="354"/>
                  </a:lnTo>
                  <a:lnTo>
                    <a:pt x="203" y="356"/>
                  </a:lnTo>
                  <a:lnTo>
                    <a:pt x="205" y="358"/>
                  </a:lnTo>
                  <a:lnTo>
                    <a:pt x="206" y="358"/>
                  </a:lnTo>
                  <a:lnTo>
                    <a:pt x="206" y="360"/>
                  </a:lnTo>
                  <a:lnTo>
                    <a:pt x="205" y="360"/>
                  </a:lnTo>
                  <a:lnTo>
                    <a:pt x="205" y="362"/>
                  </a:lnTo>
                  <a:lnTo>
                    <a:pt x="206" y="362"/>
                  </a:lnTo>
                  <a:lnTo>
                    <a:pt x="208" y="364"/>
                  </a:lnTo>
                  <a:lnTo>
                    <a:pt x="210" y="366"/>
                  </a:lnTo>
                  <a:lnTo>
                    <a:pt x="210" y="366"/>
                  </a:lnTo>
                  <a:lnTo>
                    <a:pt x="210" y="368"/>
                  </a:lnTo>
                  <a:lnTo>
                    <a:pt x="212" y="368"/>
                  </a:lnTo>
                  <a:lnTo>
                    <a:pt x="214" y="368"/>
                  </a:lnTo>
                  <a:lnTo>
                    <a:pt x="214" y="366"/>
                  </a:lnTo>
                  <a:lnTo>
                    <a:pt x="214" y="366"/>
                  </a:lnTo>
                  <a:lnTo>
                    <a:pt x="214" y="368"/>
                  </a:lnTo>
                  <a:lnTo>
                    <a:pt x="216" y="368"/>
                  </a:lnTo>
                  <a:lnTo>
                    <a:pt x="214" y="370"/>
                  </a:lnTo>
                  <a:lnTo>
                    <a:pt x="214" y="371"/>
                  </a:lnTo>
                  <a:lnTo>
                    <a:pt x="216" y="371"/>
                  </a:lnTo>
                  <a:lnTo>
                    <a:pt x="216" y="371"/>
                  </a:lnTo>
                  <a:lnTo>
                    <a:pt x="218" y="373"/>
                  </a:lnTo>
                  <a:lnTo>
                    <a:pt x="218" y="373"/>
                  </a:lnTo>
                  <a:lnTo>
                    <a:pt x="220" y="373"/>
                  </a:lnTo>
                  <a:lnTo>
                    <a:pt x="220" y="373"/>
                  </a:lnTo>
                  <a:lnTo>
                    <a:pt x="220" y="373"/>
                  </a:lnTo>
                  <a:lnTo>
                    <a:pt x="220" y="373"/>
                  </a:lnTo>
                  <a:lnTo>
                    <a:pt x="220" y="373"/>
                  </a:lnTo>
                  <a:lnTo>
                    <a:pt x="222" y="371"/>
                  </a:lnTo>
                  <a:lnTo>
                    <a:pt x="222" y="371"/>
                  </a:lnTo>
                  <a:lnTo>
                    <a:pt x="222" y="370"/>
                  </a:lnTo>
                  <a:lnTo>
                    <a:pt x="224" y="370"/>
                  </a:lnTo>
                  <a:lnTo>
                    <a:pt x="225" y="371"/>
                  </a:lnTo>
                  <a:lnTo>
                    <a:pt x="225" y="371"/>
                  </a:lnTo>
                  <a:lnTo>
                    <a:pt x="227" y="371"/>
                  </a:lnTo>
                  <a:lnTo>
                    <a:pt x="227" y="373"/>
                  </a:lnTo>
                  <a:lnTo>
                    <a:pt x="227" y="375"/>
                  </a:lnTo>
                  <a:lnTo>
                    <a:pt x="227" y="375"/>
                  </a:lnTo>
                  <a:lnTo>
                    <a:pt x="227" y="375"/>
                  </a:lnTo>
                  <a:lnTo>
                    <a:pt x="227" y="375"/>
                  </a:lnTo>
                  <a:lnTo>
                    <a:pt x="227" y="375"/>
                  </a:lnTo>
                  <a:lnTo>
                    <a:pt x="227" y="375"/>
                  </a:lnTo>
                  <a:lnTo>
                    <a:pt x="227" y="375"/>
                  </a:lnTo>
                  <a:lnTo>
                    <a:pt x="229" y="379"/>
                  </a:lnTo>
                  <a:lnTo>
                    <a:pt x="229" y="379"/>
                  </a:lnTo>
                  <a:lnTo>
                    <a:pt x="231" y="379"/>
                  </a:lnTo>
                  <a:lnTo>
                    <a:pt x="231" y="381"/>
                  </a:lnTo>
                  <a:lnTo>
                    <a:pt x="231" y="381"/>
                  </a:lnTo>
                  <a:lnTo>
                    <a:pt x="233" y="383"/>
                  </a:lnTo>
                  <a:lnTo>
                    <a:pt x="233" y="383"/>
                  </a:lnTo>
                  <a:lnTo>
                    <a:pt x="233" y="385"/>
                  </a:lnTo>
                  <a:lnTo>
                    <a:pt x="235" y="385"/>
                  </a:lnTo>
                  <a:lnTo>
                    <a:pt x="235" y="387"/>
                  </a:lnTo>
                  <a:lnTo>
                    <a:pt x="235" y="392"/>
                  </a:lnTo>
                  <a:lnTo>
                    <a:pt x="235" y="394"/>
                  </a:lnTo>
                  <a:lnTo>
                    <a:pt x="239" y="398"/>
                  </a:lnTo>
                  <a:lnTo>
                    <a:pt x="241" y="400"/>
                  </a:lnTo>
                  <a:lnTo>
                    <a:pt x="241" y="402"/>
                  </a:lnTo>
                  <a:lnTo>
                    <a:pt x="242" y="404"/>
                  </a:lnTo>
                  <a:lnTo>
                    <a:pt x="242" y="406"/>
                  </a:lnTo>
                  <a:lnTo>
                    <a:pt x="244" y="407"/>
                  </a:lnTo>
                  <a:lnTo>
                    <a:pt x="244" y="407"/>
                  </a:lnTo>
                  <a:lnTo>
                    <a:pt x="248" y="409"/>
                  </a:lnTo>
                  <a:lnTo>
                    <a:pt x="250" y="411"/>
                  </a:lnTo>
                  <a:lnTo>
                    <a:pt x="252" y="413"/>
                  </a:lnTo>
                  <a:lnTo>
                    <a:pt x="256" y="419"/>
                  </a:lnTo>
                  <a:lnTo>
                    <a:pt x="258" y="421"/>
                  </a:lnTo>
                  <a:lnTo>
                    <a:pt x="263" y="426"/>
                  </a:lnTo>
                  <a:lnTo>
                    <a:pt x="275" y="436"/>
                  </a:lnTo>
                  <a:lnTo>
                    <a:pt x="277" y="438"/>
                  </a:lnTo>
                  <a:lnTo>
                    <a:pt x="277" y="438"/>
                  </a:lnTo>
                  <a:lnTo>
                    <a:pt x="278" y="438"/>
                  </a:lnTo>
                  <a:lnTo>
                    <a:pt x="278" y="436"/>
                  </a:lnTo>
                  <a:lnTo>
                    <a:pt x="278" y="436"/>
                  </a:lnTo>
                  <a:lnTo>
                    <a:pt x="280" y="434"/>
                  </a:lnTo>
                  <a:lnTo>
                    <a:pt x="280" y="434"/>
                  </a:lnTo>
                  <a:lnTo>
                    <a:pt x="280" y="434"/>
                  </a:lnTo>
                  <a:lnTo>
                    <a:pt x="282" y="434"/>
                  </a:lnTo>
                  <a:lnTo>
                    <a:pt x="282" y="436"/>
                  </a:lnTo>
                  <a:lnTo>
                    <a:pt x="282" y="436"/>
                  </a:lnTo>
                  <a:lnTo>
                    <a:pt x="282" y="438"/>
                  </a:lnTo>
                  <a:lnTo>
                    <a:pt x="282" y="438"/>
                  </a:lnTo>
                  <a:lnTo>
                    <a:pt x="282" y="438"/>
                  </a:lnTo>
                  <a:lnTo>
                    <a:pt x="282" y="440"/>
                  </a:lnTo>
                  <a:lnTo>
                    <a:pt x="282" y="440"/>
                  </a:lnTo>
                  <a:lnTo>
                    <a:pt x="282" y="440"/>
                  </a:lnTo>
                  <a:lnTo>
                    <a:pt x="282" y="442"/>
                  </a:lnTo>
                  <a:lnTo>
                    <a:pt x="282" y="442"/>
                  </a:lnTo>
                  <a:lnTo>
                    <a:pt x="284" y="445"/>
                  </a:lnTo>
                  <a:lnTo>
                    <a:pt x="288" y="449"/>
                  </a:lnTo>
                  <a:lnTo>
                    <a:pt x="288" y="449"/>
                  </a:lnTo>
                  <a:lnTo>
                    <a:pt x="288" y="451"/>
                  </a:lnTo>
                  <a:lnTo>
                    <a:pt x="288" y="451"/>
                  </a:lnTo>
                  <a:lnTo>
                    <a:pt x="288" y="451"/>
                  </a:lnTo>
                  <a:lnTo>
                    <a:pt x="290" y="455"/>
                  </a:lnTo>
                  <a:lnTo>
                    <a:pt x="290" y="455"/>
                  </a:lnTo>
                  <a:lnTo>
                    <a:pt x="290" y="455"/>
                  </a:lnTo>
                  <a:lnTo>
                    <a:pt x="290" y="455"/>
                  </a:lnTo>
                  <a:lnTo>
                    <a:pt x="292" y="457"/>
                  </a:lnTo>
                  <a:lnTo>
                    <a:pt x="294" y="457"/>
                  </a:lnTo>
                  <a:lnTo>
                    <a:pt x="294" y="457"/>
                  </a:lnTo>
                  <a:lnTo>
                    <a:pt x="295" y="457"/>
                  </a:lnTo>
                  <a:lnTo>
                    <a:pt x="297" y="455"/>
                  </a:lnTo>
                  <a:lnTo>
                    <a:pt x="297" y="457"/>
                  </a:lnTo>
                  <a:lnTo>
                    <a:pt x="297" y="478"/>
                  </a:lnTo>
                  <a:lnTo>
                    <a:pt x="299" y="479"/>
                  </a:lnTo>
                  <a:lnTo>
                    <a:pt x="299" y="479"/>
                  </a:lnTo>
                  <a:lnTo>
                    <a:pt x="301" y="481"/>
                  </a:lnTo>
                  <a:lnTo>
                    <a:pt x="303" y="483"/>
                  </a:lnTo>
                  <a:lnTo>
                    <a:pt x="303" y="483"/>
                  </a:lnTo>
                  <a:lnTo>
                    <a:pt x="305" y="483"/>
                  </a:lnTo>
                  <a:lnTo>
                    <a:pt x="305" y="483"/>
                  </a:lnTo>
                  <a:lnTo>
                    <a:pt x="305" y="485"/>
                  </a:lnTo>
                  <a:lnTo>
                    <a:pt x="305" y="489"/>
                  </a:lnTo>
                  <a:lnTo>
                    <a:pt x="305" y="489"/>
                  </a:lnTo>
                  <a:lnTo>
                    <a:pt x="307" y="493"/>
                  </a:lnTo>
                  <a:lnTo>
                    <a:pt x="307" y="493"/>
                  </a:lnTo>
                  <a:lnTo>
                    <a:pt x="309" y="495"/>
                  </a:lnTo>
                  <a:lnTo>
                    <a:pt x="311" y="495"/>
                  </a:lnTo>
                  <a:lnTo>
                    <a:pt x="311" y="495"/>
                  </a:lnTo>
                  <a:lnTo>
                    <a:pt x="311" y="496"/>
                  </a:lnTo>
                  <a:lnTo>
                    <a:pt x="312" y="495"/>
                  </a:lnTo>
                  <a:lnTo>
                    <a:pt x="312" y="495"/>
                  </a:lnTo>
                  <a:lnTo>
                    <a:pt x="312" y="495"/>
                  </a:lnTo>
                  <a:lnTo>
                    <a:pt x="312" y="495"/>
                  </a:lnTo>
                  <a:lnTo>
                    <a:pt x="312" y="495"/>
                  </a:lnTo>
                  <a:lnTo>
                    <a:pt x="312" y="493"/>
                  </a:lnTo>
                  <a:lnTo>
                    <a:pt x="314" y="493"/>
                  </a:lnTo>
                  <a:lnTo>
                    <a:pt x="316" y="491"/>
                  </a:lnTo>
                  <a:lnTo>
                    <a:pt x="316" y="491"/>
                  </a:lnTo>
                  <a:lnTo>
                    <a:pt x="318" y="487"/>
                  </a:lnTo>
                  <a:lnTo>
                    <a:pt x="320" y="487"/>
                  </a:lnTo>
                  <a:lnTo>
                    <a:pt x="320" y="489"/>
                  </a:lnTo>
                  <a:lnTo>
                    <a:pt x="320" y="493"/>
                  </a:lnTo>
                  <a:lnTo>
                    <a:pt x="320" y="495"/>
                  </a:lnTo>
                  <a:lnTo>
                    <a:pt x="320" y="495"/>
                  </a:lnTo>
                  <a:lnTo>
                    <a:pt x="320" y="495"/>
                  </a:lnTo>
                  <a:lnTo>
                    <a:pt x="320" y="495"/>
                  </a:lnTo>
                  <a:lnTo>
                    <a:pt x="320" y="496"/>
                  </a:lnTo>
                  <a:lnTo>
                    <a:pt x="320" y="496"/>
                  </a:lnTo>
                  <a:lnTo>
                    <a:pt x="320" y="496"/>
                  </a:lnTo>
                  <a:lnTo>
                    <a:pt x="322" y="495"/>
                  </a:lnTo>
                  <a:lnTo>
                    <a:pt x="322" y="495"/>
                  </a:lnTo>
                  <a:lnTo>
                    <a:pt x="322" y="496"/>
                  </a:lnTo>
                  <a:lnTo>
                    <a:pt x="322" y="498"/>
                  </a:lnTo>
                  <a:lnTo>
                    <a:pt x="324" y="498"/>
                  </a:lnTo>
                  <a:lnTo>
                    <a:pt x="326" y="500"/>
                  </a:lnTo>
                  <a:lnTo>
                    <a:pt x="326" y="500"/>
                  </a:lnTo>
                  <a:lnTo>
                    <a:pt x="326" y="500"/>
                  </a:lnTo>
                  <a:lnTo>
                    <a:pt x="326" y="502"/>
                  </a:lnTo>
                  <a:lnTo>
                    <a:pt x="328" y="504"/>
                  </a:lnTo>
                  <a:lnTo>
                    <a:pt x="328" y="504"/>
                  </a:lnTo>
                  <a:lnTo>
                    <a:pt x="328" y="504"/>
                  </a:lnTo>
                  <a:lnTo>
                    <a:pt x="331" y="504"/>
                  </a:lnTo>
                  <a:lnTo>
                    <a:pt x="333" y="504"/>
                  </a:lnTo>
                  <a:lnTo>
                    <a:pt x="335" y="504"/>
                  </a:lnTo>
                  <a:lnTo>
                    <a:pt x="335" y="506"/>
                  </a:lnTo>
                  <a:lnTo>
                    <a:pt x="337" y="506"/>
                  </a:lnTo>
                  <a:lnTo>
                    <a:pt x="337" y="508"/>
                  </a:lnTo>
                  <a:lnTo>
                    <a:pt x="339" y="510"/>
                  </a:lnTo>
                  <a:lnTo>
                    <a:pt x="339" y="512"/>
                  </a:lnTo>
                  <a:lnTo>
                    <a:pt x="339" y="512"/>
                  </a:lnTo>
                  <a:lnTo>
                    <a:pt x="341" y="513"/>
                  </a:lnTo>
                  <a:lnTo>
                    <a:pt x="341" y="513"/>
                  </a:lnTo>
                  <a:lnTo>
                    <a:pt x="343" y="513"/>
                  </a:lnTo>
                  <a:lnTo>
                    <a:pt x="343" y="513"/>
                  </a:lnTo>
                  <a:lnTo>
                    <a:pt x="345" y="513"/>
                  </a:lnTo>
                  <a:lnTo>
                    <a:pt x="347" y="515"/>
                  </a:lnTo>
                  <a:lnTo>
                    <a:pt x="348" y="519"/>
                  </a:lnTo>
                  <a:lnTo>
                    <a:pt x="350" y="521"/>
                  </a:lnTo>
                  <a:lnTo>
                    <a:pt x="352" y="521"/>
                  </a:lnTo>
                  <a:lnTo>
                    <a:pt x="354" y="521"/>
                  </a:lnTo>
                  <a:lnTo>
                    <a:pt x="358" y="519"/>
                  </a:lnTo>
                  <a:lnTo>
                    <a:pt x="358" y="519"/>
                  </a:lnTo>
                  <a:lnTo>
                    <a:pt x="360" y="519"/>
                  </a:lnTo>
                  <a:lnTo>
                    <a:pt x="360" y="521"/>
                  </a:lnTo>
                  <a:lnTo>
                    <a:pt x="358" y="521"/>
                  </a:lnTo>
                  <a:lnTo>
                    <a:pt x="360" y="523"/>
                  </a:lnTo>
                  <a:lnTo>
                    <a:pt x="360" y="523"/>
                  </a:lnTo>
                  <a:lnTo>
                    <a:pt x="360" y="525"/>
                  </a:lnTo>
                  <a:lnTo>
                    <a:pt x="358" y="525"/>
                  </a:lnTo>
                  <a:lnTo>
                    <a:pt x="358" y="525"/>
                  </a:lnTo>
                  <a:lnTo>
                    <a:pt x="356" y="529"/>
                  </a:lnTo>
                  <a:lnTo>
                    <a:pt x="354" y="531"/>
                  </a:lnTo>
                  <a:lnTo>
                    <a:pt x="354" y="531"/>
                  </a:lnTo>
                  <a:lnTo>
                    <a:pt x="352" y="531"/>
                  </a:lnTo>
                  <a:lnTo>
                    <a:pt x="350" y="532"/>
                  </a:lnTo>
                  <a:lnTo>
                    <a:pt x="345" y="534"/>
                  </a:lnTo>
                  <a:lnTo>
                    <a:pt x="345" y="534"/>
                  </a:lnTo>
                  <a:lnTo>
                    <a:pt x="345" y="534"/>
                  </a:lnTo>
                  <a:lnTo>
                    <a:pt x="345" y="534"/>
                  </a:lnTo>
                  <a:lnTo>
                    <a:pt x="343" y="534"/>
                  </a:lnTo>
                  <a:lnTo>
                    <a:pt x="343" y="534"/>
                  </a:lnTo>
                  <a:lnTo>
                    <a:pt x="341" y="534"/>
                  </a:lnTo>
                  <a:lnTo>
                    <a:pt x="339" y="538"/>
                  </a:lnTo>
                  <a:lnTo>
                    <a:pt x="339" y="540"/>
                  </a:lnTo>
                  <a:lnTo>
                    <a:pt x="341" y="542"/>
                  </a:lnTo>
                  <a:lnTo>
                    <a:pt x="345" y="544"/>
                  </a:lnTo>
                  <a:lnTo>
                    <a:pt x="345" y="544"/>
                  </a:lnTo>
                  <a:lnTo>
                    <a:pt x="345" y="546"/>
                  </a:lnTo>
                  <a:lnTo>
                    <a:pt x="345" y="548"/>
                  </a:lnTo>
                  <a:lnTo>
                    <a:pt x="347" y="549"/>
                  </a:lnTo>
                  <a:lnTo>
                    <a:pt x="347" y="549"/>
                  </a:lnTo>
                  <a:lnTo>
                    <a:pt x="348" y="551"/>
                  </a:lnTo>
                  <a:lnTo>
                    <a:pt x="350" y="553"/>
                  </a:lnTo>
                  <a:lnTo>
                    <a:pt x="350" y="553"/>
                  </a:lnTo>
                  <a:lnTo>
                    <a:pt x="354" y="559"/>
                  </a:lnTo>
                  <a:lnTo>
                    <a:pt x="356" y="561"/>
                  </a:lnTo>
                  <a:lnTo>
                    <a:pt x="356" y="561"/>
                  </a:lnTo>
                  <a:lnTo>
                    <a:pt x="356" y="559"/>
                  </a:lnTo>
                  <a:lnTo>
                    <a:pt x="356" y="559"/>
                  </a:lnTo>
                  <a:lnTo>
                    <a:pt x="358" y="559"/>
                  </a:lnTo>
                  <a:lnTo>
                    <a:pt x="358" y="559"/>
                  </a:lnTo>
                  <a:lnTo>
                    <a:pt x="360" y="559"/>
                  </a:lnTo>
                  <a:lnTo>
                    <a:pt x="360" y="559"/>
                  </a:lnTo>
                  <a:lnTo>
                    <a:pt x="360" y="559"/>
                  </a:lnTo>
                  <a:lnTo>
                    <a:pt x="360" y="559"/>
                  </a:lnTo>
                  <a:lnTo>
                    <a:pt x="360" y="559"/>
                  </a:lnTo>
                  <a:lnTo>
                    <a:pt x="360" y="561"/>
                  </a:lnTo>
                  <a:lnTo>
                    <a:pt x="360" y="561"/>
                  </a:lnTo>
                  <a:lnTo>
                    <a:pt x="362" y="561"/>
                  </a:lnTo>
                  <a:lnTo>
                    <a:pt x="362" y="561"/>
                  </a:lnTo>
                  <a:lnTo>
                    <a:pt x="362" y="561"/>
                  </a:lnTo>
                  <a:lnTo>
                    <a:pt x="364" y="563"/>
                  </a:lnTo>
                  <a:lnTo>
                    <a:pt x="364" y="565"/>
                  </a:lnTo>
                  <a:lnTo>
                    <a:pt x="364" y="565"/>
                  </a:lnTo>
                  <a:lnTo>
                    <a:pt x="364" y="566"/>
                  </a:lnTo>
                  <a:lnTo>
                    <a:pt x="367" y="565"/>
                  </a:lnTo>
                  <a:lnTo>
                    <a:pt x="367" y="566"/>
                  </a:lnTo>
                  <a:lnTo>
                    <a:pt x="369" y="566"/>
                  </a:lnTo>
                  <a:lnTo>
                    <a:pt x="369" y="568"/>
                  </a:lnTo>
                  <a:lnTo>
                    <a:pt x="369" y="570"/>
                  </a:lnTo>
                  <a:lnTo>
                    <a:pt x="369" y="572"/>
                  </a:lnTo>
                  <a:lnTo>
                    <a:pt x="373" y="574"/>
                  </a:lnTo>
                  <a:lnTo>
                    <a:pt x="373" y="574"/>
                  </a:lnTo>
                  <a:lnTo>
                    <a:pt x="375" y="576"/>
                  </a:lnTo>
                  <a:lnTo>
                    <a:pt x="375" y="576"/>
                  </a:lnTo>
                  <a:lnTo>
                    <a:pt x="373" y="580"/>
                  </a:lnTo>
                  <a:lnTo>
                    <a:pt x="373" y="580"/>
                  </a:lnTo>
                  <a:lnTo>
                    <a:pt x="373" y="580"/>
                  </a:lnTo>
                  <a:lnTo>
                    <a:pt x="373" y="580"/>
                  </a:lnTo>
                  <a:lnTo>
                    <a:pt x="373" y="580"/>
                  </a:lnTo>
                  <a:lnTo>
                    <a:pt x="371" y="580"/>
                  </a:lnTo>
                  <a:lnTo>
                    <a:pt x="371" y="582"/>
                  </a:lnTo>
                  <a:lnTo>
                    <a:pt x="371" y="584"/>
                  </a:lnTo>
                  <a:lnTo>
                    <a:pt x="371" y="585"/>
                  </a:lnTo>
                  <a:lnTo>
                    <a:pt x="371" y="585"/>
                  </a:lnTo>
                  <a:lnTo>
                    <a:pt x="369" y="585"/>
                  </a:lnTo>
                  <a:lnTo>
                    <a:pt x="369" y="587"/>
                  </a:lnTo>
                  <a:lnTo>
                    <a:pt x="369" y="587"/>
                  </a:lnTo>
                  <a:lnTo>
                    <a:pt x="369" y="587"/>
                  </a:lnTo>
                  <a:lnTo>
                    <a:pt x="369" y="589"/>
                  </a:lnTo>
                  <a:lnTo>
                    <a:pt x="369" y="591"/>
                  </a:lnTo>
                  <a:lnTo>
                    <a:pt x="369" y="591"/>
                  </a:lnTo>
                  <a:lnTo>
                    <a:pt x="367" y="591"/>
                  </a:lnTo>
                  <a:lnTo>
                    <a:pt x="365" y="591"/>
                  </a:lnTo>
                  <a:lnTo>
                    <a:pt x="365" y="591"/>
                  </a:lnTo>
                  <a:lnTo>
                    <a:pt x="362" y="591"/>
                  </a:lnTo>
                  <a:lnTo>
                    <a:pt x="360" y="591"/>
                  </a:lnTo>
                  <a:lnTo>
                    <a:pt x="360" y="593"/>
                  </a:lnTo>
                  <a:lnTo>
                    <a:pt x="360" y="593"/>
                  </a:lnTo>
                  <a:lnTo>
                    <a:pt x="360" y="595"/>
                  </a:lnTo>
                  <a:lnTo>
                    <a:pt x="360" y="595"/>
                  </a:lnTo>
                  <a:lnTo>
                    <a:pt x="360" y="597"/>
                  </a:lnTo>
                  <a:lnTo>
                    <a:pt x="362" y="597"/>
                  </a:lnTo>
                  <a:lnTo>
                    <a:pt x="362" y="599"/>
                  </a:lnTo>
                  <a:lnTo>
                    <a:pt x="362" y="599"/>
                  </a:lnTo>
                  <a:lnTo>
                    <a:pt x="367" y="601"/>
                  </a:lnTo>
                  <a:lnTo>
                    <a:pt x="367" y="602"/>
                  </a:lnTo>
                  <a:lnTo>
                    <a:pt x="367" y="602"/>
                  </a:lnTo>
                  <a:lnTo>
                    <a:pt x="365" y="604"/>
                  </a:lnTo>
                  <a:lnTo>
                    <a:pt x="364" y="606"/>
                  </a:lnTo>
                  <a:lnTo>
                    <a:pt x="364" y="608"/>
                  </a:lnTo>
                  <a:lnTo>
                    <a:pt x="364" y="608"/>
                  </a:lnTo>
                  <a:lnTo>
                    <a:pt x="364" y="610"/>
                  </a:lnTo>
                  <a:lnTo>
                    <a:pt x="364" y="610"/>
                  </a:lnTo>
                  <a:lnTo>
                    <a:pt x="364" y="612"/>
                  </a:lnTo>
                  <a:lnTo>
                    <a:pt x="364" y="612"/>
                  </a:lnTo>
                  <a:lnTo>
                    <a:pt x="364" y="614"/>
                  </a:lnTo>
                  <a:lnTo>
                    <a:pt x="365" y="614"/>
                  </a:lnTo>
                  <a:lnTo>
                    <a:pt x="365" y="614"/>
                  </a:lnTo>
                  <a:lnTo>
                    <a:pt x="365" y="616"/>
                  </a:lnTo>
                  <a:lnTo>
                    <a:pt x="365" y="618"/>
                  </a:lnTo>
                  <a:lnTo>
                    <a:pt x="364" y="621"/>
                  </a:lnTo>
                  <a:lnTo>
                    <a:pt x="364" y="623"/>
                  </a:lnTo>
                  <a:lnTo>
                    <a:pt x="364" y="625"/>
                  </a:lnTo>
                  <a:lnTo>
                    <a:pt x="364" y="625"/>
                  </a:lnTo>
                  <a:lnTo>
                    <a:pt x="364" y="627"/>
                  </a:lnTo>
                  <a:lnTo>
                    <a:pt x="362" y="629"/>
                  </a:lnTo>
                  <a:lnTo>
                    <a:pt x="362" y="629"/>
                  </a:lnTo>
                  <a:lnTo>
                    <a:pt x="362" y="629"/>
                  </a:lnTo>
                  <a:lnTo>
                    <a:pt x="362" y="631"/>
                  </a:lnTo>
                  <a:lnTo>
                    <a:pt x="362" y="633"/>
                  </a:lnTo>
                  <a:lnTo>
                    <a:pt x="360" y="633"/>
                  </a:lnTo>
                  <a:lnTo>
                    <a:pt x="360" y="635"/>
                  </a:lnTo>
                  <a:lnTo>
                    <a:pt x="358" y="635"/>
                  </a:lnTo>
                  <a:lnTo>
                    <a:pt x="358" y="635"/>
                  </a:lnTo>
                  <a:lnTo>
                    <a:pt x="358" y="635"/>
                  </a:lnTo>
                  <a:lnTo>
                    <a:pt x="358" y="633"/>
                  </a:lnTo>
                  <a:lnTo>
                    <a:pt x="356" y="635"/>
                  </a:lnTo>
                  <a:lnTo>
                    <a:pt x="356" y="635"/>
                  </a:lnTo>
                  <a:lnTo>
                    <a:pt x="356" y="635"/>
                  </a:lnTo>
                  <a:lnTo>
                    <a:pt x="356" y="635"/>
                  </a:lnTo>
                  <a:lnTo>
                    <a:pt x="356" y="637"/>
                  </a:lnTo>
                  <a:lnTo>
                    <a:pt x="354" y="638"/>
                  </a:lnTo>
                  <a:lnTo>
                    <a:pt x="354" y="640"/>
                  </a:lnTo>
                  <a:lnTo>
                    <a:pt x="354" y="640"/>
                  </a:lnTo>
                  <a:lnTo>
                    <a:pt x="354" y="642"/>
                  </a:lnTo>
                  <a:lnTo>
                    <a:pt x="354" y="644"/>
                  </a:lnTo>
                  <a:lnTo>
                    <a:pt x="354" y="644"/>
                  </a:lnTo>
                  <a:lnTo>
                    <a:pt x="354" y="644"/>
                  </a:lnTo>
                  <a:lnTo>
                    <a:pt x="354" y="648"/>
                  </a:lnTo>
                  <a:lnTo>
                    <a:pt x="352" y="654"/>
                  </a:lnTo>
                  <a:lnTo>
                    <a:pt x="350" y="655"/>
                  </a:lnTo>
                  <a:lnTo>
                    <a:pt x="352" y="655"/>
                  </a:lnTo>
                  <a:lnTo>
                    <a:pt x="352" y="657"/>
                  </a:lnTo>
                  <a:lnTo>
                    <a:pt x="352" y="657"/>
                  </a:lnTo>
                  <a:lnTo>
                    <a:pt x="352" y="659"/>
                  </a:lnTo>
                  <a:lnTo>
                    <a:pt x="352" y="661"/>
                  </a:lnTo>
                  <a:lnTo>
                    <a:pt x="352" y="661"/>
                  </a:lnTo>
                  <a:lnTo>
                    <a:pt x="354" y="663"/>
                  </a:lnTo>
                  <a:lnTo>
                    <a:pt x="354" y="663"/>
                  </a:lnTo>
                  <a:lnTo>
                    <a:pt x="358" y="663"/>
                  </a:lnTo>
                  <a:lnTo>
                    <a:pt x="358" y="663"/>
                  </a:lnTo>
                  <a:lnTo>
                    <a:pt x="358" y="665"/>
                  </a:lnTo>
                  <a:lnTo>
                    <a:pt x="358" y="665"/>
                  </a:lnTo>
                  <a:lnTo>
                    <a:pt x="358" y="665"/>
                  </a:lnTo>
                  <a:lnTo>
                    <a:pt x="358" y="667"/>
                  </a:lnTo>
                  <a:lnTo>
                    <a:pt x="360" y="669"/>
                  </a:lnTo>
                  <a:lnTo>
                    <a:pt x="360" y="671"/>
                  </a:lnTo>
                  <a:lnTo>
                    <a:pt x="360" y="671"/>
                  </a:lnTo>
                  <a:lnTo>
                    <a:pt x="360" y="671"/>
                  </a:lnTo>
                  <a:lnTo>
                    <a:pt x="360" y="673"/>
                  </a:lnTo>
                  <a:lnTo>
                    <a:pt x="360" y="674"/>
                  </a:lnTo>
                  <a:lnTo>
                    <a:pt x="360" y="674"/>
                  </a:lnTo>
                  <a:lnTo>
                    <a:pt x="360" y="676"/>
                  </a:lnTo>
                  <a:lnTo>
                    <a:pt x="360" y="678"/>
                  </a:lnTo>
                  <a:lnTo>
                    <a:pt x="360" y="678"/>
                  </a:lnTo>
                  <a:lnTo>
                    <a:pt x="362" y="680"/>
                  </a:lnTo>
                  <a:lnTo>
                    <a:pt x="362" y="680"/>
                  </a:lnTo>
                  <a:lnTo>
                    <a:pt x="362" y="682"/>
                  </a:lnTo>
                  <a:lnTo>
                    <a:pt x="364" y="684"/>
                  </a:lnTo>
                  <a:lnTo>
                    <a:pt x="364" y="684"/>
                  </a:lnTo>
                  <a:lnTo>
                    <a:pt x="369" y="695"/>
                  </a:lnTo>
                  <a:lnTo>
                    <a:pt x="371" y="697"/>
                  </a:lnTo>
                  <a:lnTo>
                    <a:pt x="371" y="705"/>
                  </a:lnTo>
                  <a:lnTo>
                    <a:pt x="371" y="707"/>
                  </a:lnTo>
                  <a:lnTo>
                    <a:pt x="360" y="731"/>
                  </a:lnTo>
                  <a:lnTo>
                    <a:pt x="362" y="731"/>
                  </a:lnTo>
                  <a:lnTo>
                    <a:pt x="362" y="733"/>
                  </a:lnTo>
                  <a:lnTo>
                    <a:pt x="362" y="733"/>
                  </a:lnTo>
                  <a:lnTo>
                    <a:pt x="362" y="733"/>
                  </a:lnTo>
                  <a:lnTo>
                    <a:pt x="362" y="733"/>
                  </a:lnTo>
                  <a:lnTo>
                    <a:pt x="362" y="735"/>
                  </a:lnTo>
                  <a:lnTo>
                    <a:pt x="362" y="735"/>
                  </a:lnTo>
                  <a:lnTo>
                    <a:pt x="362" y="735"/>
                  </a:lnTo>
                  <a:lnTo>
                    <a:pt x="362" y="737"/>
                  </a:lnTo>
                  <a:lnTo>
                    <a:pt x="362" y="739"/>
                  </a:lnTo>
                  <a:lnTo>
                    <a:pt x="362" y="741"/>
                  </a:lnTo>
                  <a:lnTo>
                    <a:pt x="362" y="741"/>
                  </a:lnTo>
                  <a:lnTo>
                    <a:pt x="364" y="743"/>
                  </a:lnTo>
                  <a:lnTo>
                    <a:pt x="365" y="744"/>
                  </a:lnTo>
                  <a:lnTo>
                    <a:pt x="365" y="746"/>
                  </a:lnTo>
                  <a:lnTo>
                    <a:pt x="365" y="748"/>
                  </a:lnTo>
                  <a:lnTo>
                    <a:pt x="365" y="750"/>
                  </a:lnTo>
                  <a:lnTo>
                    <a:pt x="365" y="752"/>
                  </a:lnTo>
                  <a:lnTo>
                    <a:pt x="367" y="760"/>
                  </a:lnTo>
                  <a:lnTo>
                    <a:pt x="367" y="762"/>
                  </a:lnTo>
                  <a:lnTo>
                    <a:pt x="367" y="763"/>
                  </a:lnTo>
                  <a:lnTo>
                    <a:pt x="367" y="765"/>
                  </a:lnTo>
                  <a:lnTo>
                    <a:pt x="367" y="765"/>
                  </a:lnTo>
                  <a:lnTo>
                    <a:pt x="367" y="765"/>
                  </a:lnTo>
                  <a:lnTo>
                    <a:pt x="367" y="767"/>
                  </a:lnTo>
                  <a:lnTo>
                    <a:pt x="367" y="769"/>
                  </a:lnTo>
                  <a:lnTo>
                    <a:pt x="365" y="775"/>
                  </a:lnTo>
                  <a:lnTo>
                    <a:pt x="365" y="777"/>
                  </a:lnTo>
                  <a:lnTo>
                    <a:pt x="364" y="777"/>
                  </a:lnTo>
                  <a:lnTo>
                    <a:pt x="364" y="779"/>
                  </a:lnTo>
                  <a:lnTo>
                    <a:pt x="362" y="779"/>
                  </a:lnTo>
                  <a:lnTo>
                    <a:pt x="360" y="780"/>
                  </a:lnTo>
                  <a:lnTo>
                    <a:pt x="358" y="784"/>
                  </a:lnTo>
                  <a:lnTo>
                    <a:pt x="356" y="784"/>
                  </a:lnTo>
                  <a:lnTo>
                    <a:pt x="354" y="782"/>
                  </a:lnTo>
                  <a:lnTo>
                    <a:pt x="352" y="779"/>
                  </a:lnTo>
                  <a:lnTo>
                    <a:pt x="350" y="779"/>
                  </a:lnTo>
                  <a:lnTo>
                    <a:pt x="348" y="779"/>
                  </a:lnTo>
                  <a:lnTo>
                    <a:pt x="345" y="780"/>
                  </a:lnTo>
                  <a:lnTo>
                    <a:pt x="341" y="782"/>
                  </a:lnTo>
                  <a:lnTo>
                    <a:pt x="337" y="784"/>
                  </a:lnTo>
                  <a:lnTo>
                    <a:pt x="337" y="784"/>
                  </a:lnTo>
                  <a:lnTo>
                    <a:pt x="337" y="786"/>
                  </a:lnTo>
                  <a:lnTo>
                    <a:pt x="335" y="788"/>
                  </a:lnTo>
                  <a:lnTo>
                    <a:pt x="333" y="790"/>
                  </a:lnTo>
                  <a:lnTo>
                    <a:pt x="328" y="794"/>
                  </a:lnTo>
                  <a:lnTo>
                    <a:pt x="326" y="796"/>
                  </a:lnTo>
                  <a:lnTo>
                    <a:pt x="324" y="796"/>
                  </a:lnTo>
                  <a:lnTo>
                    <a:pt x="322" y="797"/>
                  </a:lnTo>
                  <a:lnTo>
                    <a:pt x="316" y="796"/>
                  </a:lnTo>
                  <a:lnTo>
                    <a:pt x="314" y="797"/>
                  </a:lnTo>
                  <a:lnTo>
                    <a:pt x="312" y="797"/>
                  </a:lnTo>
                  <a:lnTo>
                    <a:pt x="312" y="799"/>
                  </a:lnTo>
                  <a:lnTo>
                    <a:pt x="311" y="801"/>
                  </a:lnTo>
                  <a:lnTo>
                    <a:pt x="309" y="803"/>
                  </a:lnTo>
                  <a:lnTo>
                    <a:pt x="309" y="803"/>
                  </a:lnTo>
                  <a:lnTo>
                    <a:pt x="305" y="803"/>
                  </a:lnTo>
                  <a:lnTo>
                    <a:pt x="305" y="803"/>
                  </a:lnTo>
                  <a:lnTo>
                    <a:pt x="299" y="803"/>
                  </a:lnTo>
                  <a:lnTo>
                    <a:pt x="295" y="803"/>
                  </a:lnTo>
                  <a:lnTo>
                    <a:pt x="294" y="805"/>
                  </a:lnTo>
                  <a:lnTo>
                    <a:pt x="294" y="805"/>
                  </a:lnTo>
                  <a:lnTo>
                    <a:pt x="294" y="803"/>
                  </a:lnTo>
                  <a:lnTo>
                    <a:pt x="292" y="803"/>
                  </a:lnTo>
                  <a:lnTo>
                    <a:pt x="292" y="803"/>
                  </a:lnTo>
                  <a:lnTo>
                    <a:pt x="292" y="803"/>
                  </a:lnTo>
                  <a:lnTo>
                    <a:pt x="290" y="803"/>
                  </a:lnTo>
                  <a:lnTo>
                    <a:pt x="288" y="803"/>
                  </a:lnTo>
                  <a:lnTo>
                    <a:pt x="290" y="805"/>
                  </a:lnTo>
                  <a:lnTo>
                    <a:pt x="292" y="809"/>
                  </a:lnTo>
                  <a:lnTo>
                    <a:pt x="292" y="811"/>
                  </a:lnTo>
                  <a:lnTo>
                    <a:pt x="292" y="811"/>
                  </a:lnTo>
                  <a:lnTo>
                    <a:pt x="290" y="813"/>
                  </a:lnTo>
                  <a:lnTo>
                    <a:pt x="290" y="813"/>
                  </a:lnTo>
                  <a:lnTo>
                    <a:pt x="290" y="815"/>
                  </a:lnTo>
                  <a:lnTo>
                    <a:pt x="290" y="815"/>
                  </a:lnTo>
                  <a:lnTo>
                    <a:pt x="290" y="816"/>
                  </a:lnTo>
                  <a:lnTo>
                    <a:pt x="290" y="816"/>
                  </a:lnTo>
                  <a:lnTo>
                    <a:pt x="290" y="818"/>
                  </a:lnTo>
                  <a:lnTo>
                    <a:pt x="290" y="818"/>
                  </a:lnTo>
                  <a:lnTo>
                    <a:pt x="292" y="822"/>
                  </a:lnTo>
                  <a:lnTo>
                    <a:pt x="292" y="824"/>
                  </a:lnTo>
                  <a:lnTo>
                    <a:pt x="292" y="824"/>
                  </a:lnTo>
                  <a:lnTo>
                    <a:pt x="290" y="824"/>
                  </a:lnTo>
                  <a:lnTo>
                    <a:pt x="290" y="824"/>
                  </a:lnTo>
                  <a:lnTo>
                    <a:pt x="288" y="822"/>
                  </a:lnTo>
                  <a:lnTo>
                    <a:pt x="286" y="822"/>
                  </a:lnTo>
                  <a:lnTo>
                    <a:pt x="286" y="822"/>
                  </a:lnTo>
                  <a:lnTo>
                    <a:pt x="286" y="822"/>
                  </a:lnTo>
                  <a:lnTo>
                    <a:pt x="282" y="824"/>
                  </a:lnTo>
                  <a:lnTo>
                    <a:pt x="280" y="824"/>
                  </a:lnTo>
                  <a:lnTo>
                    <a:pt x="280" y="822"/>
                  </a:lnTo>
                  <a:lnTo>
                    <a:pt x="278" y="822"/>
                  </a:lnTo>
                  <a:lnTo>
                    <a:pt x="278" y="820"/>
                  </a:lnTo>
                  <a:lnTo>
                    <a:pt x="277" y="820"/>
                  </a:lnTo>
                  <a:lnTo>
                    <a:pt x="273" y="818"/>
                  </a:lnTo>
                  <a:lnTo>
                    <a:pt x="269" y="818"/>
                  </a:lnTo>
                  <a:lnTo>
                    <a:pt x="267" y="816"/>
                  </a:lnTo>
                  <a:lnTo>
                    <a:pt x="263" y="816"/>
                  </a:lnTo>
                  <a:lnTo>
                    <a:pt x="261" y="818"/>
                  </a:lnTo>
                  <a:lnTo>
                    <a:pt x="261" y="820"/>
                  </a:lnTo>
                  <a:lnTo>
                    <a:pt x="261" y="820"/>
                  </a:lnTo>
                  <a:lnTo>
                    <a:pt x="261" y="820"/>
                  </a:lnTo>
                  <a:lnTo>
                    <a:pt x="259" y="824"/>
                  </a:lnTo>
                  <a:lnTo>
                    <a:pt x="259" y="824"/>
                  </a:lnTo>
                  <a:lnTo>
                    <a:pt x="258" y="826"/>
                  </a:lnTo>
                  <a:lnTo>
                    <a:pt x="256" y="826"/>
                  </a:lnTo>
                  <a:lnTo>
                    <a:pt x="252" y="824"/>
                  </a:lnTo>
                  <a:lnTo>
                    <a:pt x="252" y="824"/>
                  </a:lnTo>
                  <a:lnTo>
                    <a:pt x="250" y="826"/>
                  </a:lnTo>
                  <a:lnTo>
                    <a:pt x="248" y="826"/>
                  </a:lnTo>
                  <a:lnTo>
                    <a:pt x="248" y="828"/>
                  </a:lnTo>
                  <a:lnTo>
                    <a:pt x="248" y="830"/>
                  </a:lnTo>
                  <a:lnTo>
                    <a:pt x="248" y="832"/>
                  </a:lnTo>
                  <a:lnTo>
                    <a:pt x="250" y="832"/>
                  </a:lnTo>
                  <a:lnTo>
                    <a:pt x="252" y="832"/>
                  </a:lnTo>
                  <a:lnTo>
                    <a:pt x="252" y="832"/>
                  </a:lnTo>
                  <a:lnTo>
                    <a:pt x="252" y="833"/>
                  </a:lnTo>
                  <a:lnTo>
                    <a:pt x="252" y="833"/>
                  </a:lnTo>
                  <a:lnTo>
                    <a:pt x="252" y="835"/>
                  </a:lnTo>
                  <a:lnTo>
                    <a:pt x="254" y="839"/>
                  </a:lnTo>
                  <a:lnTo>
                    <a:pt x="254" y="841"/>
                  </a:lnTo>
                  <a:lnTo>
                    <a:pt x="254" y="841"/>
                  </a:lnTo>
                  <a:lnTo>
                    <a:pt x="252" y="843"/>
                  </a:lnTo>
                  <a:lnTo>
                    <a:pt x="252" y="849"/>
                  </a:lnTo>
                  <a:lnTo>
                    <a:pt x="252" y="851"/>
                  </a:lnTo>
                  <a:lnTo>
                    <a:pt x="252" y="851"/>
                  </a:lnTo>
                  <a:lnTo>
                    <a:pt x="254" y="851"/>
                  </a:lnTo>
                  <a:lnTo>
                    <a:pt x="254" y="851"/>
                  </a:lnTo>
                  <a:lnTo>
                    <a:pt x="256" y="852"/>
                  </a:lnTo>
                  <a:lnTo>
                    <a:pt x="256" y="854"/>
                  </a:lnTo>
                  <a:lnTo>
                    <a:pt x="258" y="856"/>
                  </a:lnTo>
                  <a:lnTo>
                    <a:pt x="261" y="856"/>
                  </a:lnTo>
                  <a:lnTo>
                    <a:pt x="261" y="858"/>
                  </a:lnTo>
                  <a:lnTo>
                    <a:pt x="263" y="860"/>
                  </a:lnTo>
                  <a:lnTo>
                    <a:pt x="263" y="862"/>
                  </a:lnTo>
                  <a:lnTo>
                    <a:pt x="267" y="864"/>
                  </a:lnTo>
                  <a:lnTo>
                    <a:pt x="267" y="864"/>
                  </a:lnTo>
                  <a:lnTo>
                    <a:pt x="269" y="866"/>
                  </a:lnTo>
                  <a:lnTo>
                    <a:pt x="269" y="864"/>
                  </a:lnTo>
                  <a:lnTo>
                    <a:pt x="269" y="864"/>
                  </a:lnTo>
                  <a:lnTo>
                    <a:pt x="271" y="864"/>
                  </a:lnTo>
                  <a:lnTo>
                    <a:pt x="273" y="864"/>
                  </a:lnTo>
                  <a:lnTo>
                    <a:pt x="273" y="866"/>
                  </a:lnTo>
                  <a:lnTo>
                    <a:pt x="275" y="869"/>
                  </a:lnTo>
                  <a:lnTo>
                    <a:pt x="275" y="871"/>
                  </a:lnTo>
                  <a:lnTo>
                    <a:pt x="275" y="871"/>
                  </a:lnTo>
                  <a:lnTo>
                    <a:pt x="273" y="871"/>
                  </a:lnTo>
                  <a:lnTo>
                    <a:pt x="271" y="871"/>
                  </a:lnTo>
                  <a:lnTo>
                    <a:pt x="271" y="871"/>
                  </a:lnTo>
                  <a:lnTo>
                    <a:pt x="271" y="873"/>
                  </a:lnTo>
                  <a:lnTo>
                    <a:pt x="271" y="873"/>
                  </a:lnTo>
                  <a:lnTo>
                    <a:pt x="271" y="875"/>
                  </a:lnTo>
                  <a:lnTo>
                    <a:pt x="271" y="875"/>
                  </a:lnTo>
                  <a:lnTo>
                    <a:pt x="271" y="875"/>
                  </a:lnTo>
                  <a:lnTo>
                    <a:pt x="273" y="879"/>
                  </a:lnTo>
                  <a:lnTo>
                    <a:pt x="275" y="885"/>
                  </a:lnTo>
                  <a:lnTo>
                    <a:pt x="273" y="885"/>
                  </a:lnTo>
                  <a:lnTo>
                    <a:pt x="271" y="885"/>
                  </a:lnTo>
                  <a:lnTo>
                    <a:pt x="267" y="883"/>
                  </a:lnTo>
                  <a:lnTo>
                    <a:pt x="265" y="883"/>
                  </a:lnTo>
                  <a:lnTo>
                    <a:pt x="263" y="883"/>
                  </a:lnTo>
                  <a:lnTo>
                    <a:pt x="261" y="881"/>
                  </a:lnTo>
                  <a:lnTo>
                    <a:pt x="261" y="879"/>
                  </a:lnTo>
                  <a:lnTo>
                    <a:pt x="259" y="879"/>
                  </a:lnTo>
                  <a:lnTo>
                    <a:pt x="258" y="877"/>
                  </a:lnTo>
                  <a:lnTo>
                    <a:pt x="258" y="877"/>
                  </a:lnTo>
                  <a:lnTo>
                    <a:pt x="258" y="879"/>
                  </a:lnTo>
                  <a:lnTo>
                    <a:pt x="256" y="881"/>
                  </a:lnTo>
                  <a:lnTo>
                    <a:pt x="256" y="881"/>
                  </a:lnTo>
                  <a:lnTo>
                    <a:pt x="254" y="881"/>
                  </a:lnTo>
                  <a:lnTo>
                    <a:pt x="252" y="881"/>
                  </a:lnTo>
                  <a:lnTo>
                    <a:pt x="252" y="879"/>
                  </a:lnTo>
                  <a:lnTo>
                    <a:pt x="252" y="879"/>
                  </a:lnTo>
                  <a:lnTo>
                    <a:pt x="250" y="875"/>
                  </a:lnTo>
                  <a:lnTo>
                    <a:pt x="250" y="875"/>
                  </a:lnTo>
                  <a:lnTo>
                    <a:pt x="248" y="871"/>
                  </a:lnTo>
                  <a:lnTo>
                    <a:pt x="246" y="869"/>
                  </a:lnTo>
                  <a:lnTo>
                    <a:pt x="246" y="868"/>
                  </a:lnTo>
                  <a:lnTo>
                    <a:pt x="244" y="868"/>
                  </a:lnTo>
                  <a:lnTo>
                    <a:pt x="242" y="869"/>
                  </a:lnTo>
                  <a:lnTo>
                    <a:pt x="241" y="869"/>
                  </a:lnTo>
                  <a:lnTo>
                    <a:pt x="241" y="869"/>
                  </a:lnTo>
                  <a:lnTo>
                    <a:pt x="239" y="871"/>
                  </a:lnTo>
                  <a:lnTo>
                    <a:pt x="237" y="871"/>
                  </a:lnTo>
                  <a:lnTo>
                    <a:pt x="227" y="873"/>
                  </a:lnTo>
                  <a:lnTo>
                    <a:pt x="225" y="873"/>
                  </a:lnTo>
                  <a:lnTo>
                    <a:pt x="225" y="873"/>
                  </a:lnTo>
                  <a:lnTo>
                    <a:pt x="224" y="871"/>
                  </a:lnTo>
                  <a:lnTo>
                    <a:pt x="222" y="871"/>
                  </a:lnTo>
                  <a:lnTo>
                    <a:pt x="222" y="873"/>
                  </a:lnTo>
                  <a:lnTo>
                    <a:pt x="220" y="875"/>
                  </a:lnTo>
                  <a:lnTo>
                    <a:pt x="216" y="879"/>
                  </a:lnTo>
                  <a:lnTo>
                    <a:pt x="216" y="881"/>
                  </a:lnTo>
                  <a:lnTo>
                    <a:pt x="216" y="881"/>
                  </a:lnTo>
                  <a:lnTo>
                    <a:pt x="212" y="879"/>
                  </a:lnTo>
                  <a:lnTo>
                    <a:pt x="212" y="877"/>
                  </a:lnTo>
                  <a:lnTo>
                    <a:pt x="203" y="875"/>
                  </a:lnTo>
                  <a:lnTo>
                    <a:pt x="201" y="875"/>
                  </a:lnTo>
                  <a:lnTo>
                    <a:pt x="201" y="875"/>
                  </a:lnTo>
                  <a:lnTo>
                    <a:pt x="201" y="873"/>
                  </a:lnTo>
                  <a:lnTo>
                    <a:pt x="201" y="873"/>
                  </a:lnTo>
                  <a:lnTo>
                    <a:pt x="199" y="873"/>
                  </a:lnTo>
                  <a:lnTo>
                    <a:pt x="197" y="875"/>
                  </a:lnTo>
                  <a:lnTo>
                    <a:pt x="197" y="875"/>
                  </a:lnTo>
                  <a:lnTo>
                    <a:pt x="195" y="877"/>
                  </a:lnTo>
                  <a:lnTo>
                    <a:pt x="195" y="877"/>
                  </a:lnTo>
                  <a:lnTo>
                    <a:pt x="195" y="879"/>
                  </a:lnTo>
                  <a:lnTo>
                    <a:pt x="197" y="883"/>
                  </a:lnTo>
                  <a:lnTo>
                    <a:pt x="199" y="886"/>
                  </a:lnTo>
                  <a:lnTo>
                    <a:pt x="199" y="888"/>
                  </a:lnTo>
                  <a:lnTo>
                    <a:pt x="197" y="890"/>
                  </a:lnTo>
                  <a:lnTo>
                    <a:pt x="191" y="894"/>
                  </a:lnTo>
                  <a:lnTo>
                    <a:pt x="189" y="894"/>
                  </a:lnTo>
                  <a:lnTo>
                    <a:pt x="189" y="896"/>
                  </a:lnTo>
                  <a:lnTo>
                    <a:pt x="186" y="900"/>
                  </a:lnTo>
                  <a:lnTo>
                    <a:pt x="186" y="902"/>
                  </a:lnTo>
                  <a:lnTo>
                    <a:pt x="182" y="902"/>
                  </a:lnTo>
                  <a:lnTo>
                    <a:pt x="180" y="902"/>
                  </a:lnTo>
                  <a:lnTo>
                    <a:pt x="169" y="902"/>
                  </a:lnTo>
                  <a:lnTo>
                    <a:pt x="167" y="902"/>
                  </a:lnTo>
                  <a:lnTo>
                    <a:pt x="165" y="902"/>
                  </a:lnTo>
                  <a:lnTo>
                    <a:pt x="165" y="902"/>
                  </a:lnTo>
                  <a:lnTo>
                    <a:pt x="165" y="904"/>
                  </a:lnTo>
                  <a:lnTo>
                    <a:pt x="163" y="904"/>
                  </a:lnTo>
                  <a:lnTo>
                    <a:pt x="161" y="909"/>
                  </a:lnTo>
                  <a:lnTo>
                    <a:pt x="159" y="909"/>
                  </a:lnTo>
                  <a:lnTo>
                    <a:pt x="159" y="909"/>
                  </a:lnTo>
                  <a:lnTo>
                    <a:pt x="157" y="909"/>
                  </a:lnTo>
                  <a:lnTo>
                    <a:pt x="157" y="909"/>
                  </a:lnTo>
                  <a:lnTo>
                    <a:pt x="157" y="911"/>
                  </a:lnTo>
                  <a:lnTo>
                    <a:pt x="157" y="911"/>
                  </a:lnTo>
                  <a:lnTo>
                    <a:pt x="159" y="911"/>
                  </a:lnTo>
                  <a:lnTo>
                    <a:pt x="159" y="911"/>
                  </a:lnTo>
                  <a:lnTo>
                    <a:pt x="161" y="911"/>
                  </a:lnTo>
                  <a:lnTo>
                    <a:pt x="161" y="909"/>
                  </a:lnTo>
                  <a:lnTo>
                    <a:pt x="163" y="909"/>
                  </a:lnTo>
                  <a:lnTo>
                    <a:pt x="163" y="909"/>
                  </a:lnTo>
                  <a:lnTo>
                    <a:pt x="163" y="909"/>
                  </a:lnTo>
                  <a:lnTo>
                    <a:pt x="163" y="911"/>
                  </a:lnTo>
                  <a:lnTo>
                    <a:pt x="163" y="911"/>
                  </a:lnTo>
                  <a:lnTo>
                    <a:pt x="163" y="911"/>
                  </a:lnTo>
                  <a:lnTo>
                    <a:pt x="161" y="913"/>
                  </a:lnTo>
                  <a:lnTo>
                    <a:pt x="161" y="913"/>
                  </a:lnTo>
                  <a:lnTo>
                    <a:pt x="161" y="913"/>
                  </a:lnTo>
                  <a:lnTo>
                    <a:pt x="161" y="913"/>
                  </a:lnTo>
                  <a:lnTo>
                    <a:pt x="163" y="915"/>
                  </a:lnTo>
                  <a:lnTo>
                    <a:pt x="163" y="917"/>
                  </a:lnTo>
                  <a:lnTo>
                    <a:pt x="163" y="919"/>
                  </a:lnTo>
                  <a:lnTo>
                    <a:pt x="165" y="919"/>
                  </a:lnTo>
                  <a:lnTo>
                    <a:pt x="165" y="919"/>
                  </a:lnTo>
                  <a:lnTo>
                    <a:pt x="165" y="919"/>
                  </a:lnTo>
                  <a:lnTo>
                    <a:pt x="165" y="917"/>
                  </a:lnTo>
                  <a:lnTo>
                    <a:pt x="167" y="919"/>
                  </a:lnTo>
                  <a:lnTo>
                    <a:pt x="167" y="921"/>
                  </a:lnTo>
                  <a:lnTo>
                    <a:pt x="167" y="921"/>
                  </a:lnTo>
                  <a:lnTo>
                    <a:pt x="167" y="922"/>
                  </a:lnTo>
                  <a:lnTo>
                    <a:pt x="167" y="924"/>
                  </a:lnTo>
                  <a:lnTo>
                    <a:pt x="169" y="924"/>
                  </a:lnTo>
                  <a:lnTo>
                    <a:pt x="169" y="926"/>
                  </a:lnTo>
                  <a:lnTo>
                    <a:pt x="169" y="926"/>
                  </a:lnTo>
                  <a:lnTo>
                    <a:pt x="169" y="926"/>
                  </a:lnTo>
                  <a:lnTo>
                    <a:pt x="169" y="928"/>
                  </a:lnTo>
                  <a:lnTo>
                    <a:pt x="169" y="928"/>
                  </a:lnTo>
                  <a:lnTo>
                    <a:pt x="169" y="928"/>
                  </a:lnTo>
                  <a:lnTo>
                    <a:pt x="170" y="928"/>
                  </a:lnTo>
                  <a:lnTo>
                    <a:pt x="170" y="928"/>
                  </a:lnTo>
                  <a:lnTo>
                    <a:pt x="172" y="926"/>
                  </a:lnTo>
                  <a:lnTo>
                    <a:pt x="172" y="926"/>
                  </a:lnTo>
                  <a:lnTo>
                    <a:pt x="172" y="926"/>
                  </a:lnTo>
                  <a:lnTo>
                    <a:pt x="172" y="924"/>
                  </a:lnTo>
                  <a:lnTo>
                    <a:pt x="172" y="924"/>
                  </a:lnTo>
                  <a:lnTo>
                    <a:pt x="172" y="924"/>
                  </a:lnTo>
                  <a:lnTo>
                    <a:pt x="174" y="922"/>
                  </a:lnTo>
                  <a:lnTo>
                    <a:pt x="176" y="922"/>
                  </a:lnTo>
                  <a:lnTo>
                    <a:pt x="180" y="922"/>
                  </a:lnTo>
                  <a:lnTo>
                    <a:pt x="182" y="924"/>
                  </a:lnTo>
                  <a:lnTo>
                    <a:pt x="184" y="926"/>
                  </a:lnTo>
                  <a:lnTo>
                    <a:pt x="184" y="928"/>
                  </a:lnTo>
                  <a:lnTo>
                    <a:pt x="186" y="930"/>
                  </a:lnTo>
                  <a:lnTo>
                    <a:pt x="188" y="932"/>
                  </a:lnTo>
                  <a:lnTo>
                    <a:pt x="189" y="932"/>
                  </a:lnTo>
                  <a:lnTo>
                    <a:pt x="193" y="930"/>
                  </a:lnTo>
                  <a:lnTo>
                    <a:pt x="193" y="930"/>
                  </a:lnTo>
                  <a:lnTo>
                    <a:pt x="195" y="932"/>
                  </a:lnTo>
                  <a:lnTo>
                    <a:pt x="197" y="934"/>
                  </a:lnTo>
                  <a:lnTo>
                    <a:pt x="201" y="938"/>
                  </a:lnTo>
                  <a:lnTo>
                    <a:pt x="201" y="939"/>
                  </a:lnTo>
                  <a:lnTo>
                    <a:pt x="203" y="941"/>
                  </a:lnTo>
                  <a:lnTo>
                    <a:pt x="203" y="943"/>
                  </a:lnTo>
                  <a:lnTo>
                    <a:pt x="203" y="947"/>
                  </a:lnTo>
                  <a:lnTo>
                    <a:pt x="203" y="947"/>
                  </a:lnTo>
                  <a:lnTo>
                    <a:pt x="201" y="943"/>
                  </a:lnTo>
                  <a:lnTo>
                    <a:pt x="201" y="941"/>
                  </a:lnTo>
                  <a:lnTo>
                    <a:pt x="201" y="941"/>
                  </a:lnTo>
                  <a:lnTo>
                    <a:pt x="199" y="941"/>
                  </a:lnTo>
                  <a:lnTo>
                    <a:pt x="195" y="945"/>
                  </a:lnTo>
                  <a:lnTo>
                    <a:pt x="193" y="947"/>
                  </a:lnTo>
                  <a:lnTo>
                    <a:pt x="193" y="947"/>
                  </a:lnTo>
                  <a:lnTo>
                    <a:pt x="191" y="949"/>
                  </a:lnTo>
                  <a:lnTo>
                    <a:pt x="189" y="949"/>
                  </a:lnTo>
                  <a:lnTo>
                    <a:pt x="188" y="951"/>
                  </a:lnTo>
                  <a:lnTo>
                    <a:pt x="186" y="955"/>
                  </a:lnTo>
                  <a:lnTo>
                    <a:pt x="184" y="968"/>
                  </a:lnTo>
                  <a:lnTo>
                    <a:pt x="184" y="970"/>
                  </a:lnTo>
                  <a:lnTo>
                    <a:pt x="184" y="979"/>
                  </a:lnTo>
                  <a:lnTo>
                    <a:pt x="184" y="983"/>
                  </a:lnTo>
                  <a:lnTo>
                    <a:pt x="182" y="993"/>
                  </a:lnTo>
                  <a:lnTo>
                    <a:pt x="182" y="996"/>
                  </a:lnTo>
                  <a:lnTo>
                    <a:pt x="182" y="1004"/>
                  </a:lnTo>
                  <a:lnTo>
                    <a:pt x="182" y="1006"/>
                  </a:lnTo>
                  <a:lnTo>
                    <a:pt x="184" y="1008"/>
                  </a:lnTo>
                  <a:lnTo>
                    <a:pt x="184" y="1008"/>
                  </a:lnTo>
                  <a:lnTo>
                    <a:pt x="182" y="1008"/>
                  </a:lnTo>
                  <a:lnTo>
                    <a:pt x="182" y="1010"/>
                  </a:lnTo>
                  <a:lnTo>
                    <a:pt x="182" y="1013"/>
                  </a:lnTo>
                  <a:lnTo>
                    <a:pt x="182" y="1015"/>
                  </a:lnTo>
                  <a:lnTo>
                    <a:pt x="182" y="1017"/>
                  </a:lnTo>
                  <a:lnTo>
                    <a:pt x="182" y="1019"/>
                  </a:lnTo>
                  <a:lnTo>
                    <a:pt x="182" y="1021"/>
                  </a:lnTo>
                  <a:lnTo>
                    <a:pt x="186" y="1021"/>
                  </a:lnTo>
                  <a:lnTo>
                    <a:pt x="189" y="1019"/>
                  </a:lnTo>
                  <a:lnTo>
                    <a:pt x="189" y="1019"/>
                  </a:lnTo>
                  <a:lnTo>
                    <a:pt x="189" y="1021"/>
                  </a:lnTo>
                  <a:lnTo>
                    <a:pt x="189" y="1023"/>
                  </a:lnTo>
                  <a:lnTo>
                    <a:pt x="189" y="1023"/>
                  </a:lnTo>
                  <a:lnTo>
                    <a:pt x="189" y="1023"/>
                  </a:lnTo>
                  <a:lnTo>
                    <a:pt x="188" y="1023"/>
                  </a:lnTo>
                  <a:lnTo>
                    <a:pt x="188" y="1023"/>
                  </a:lnTo>
                  <a:lnTo>
                    <a:pt x="186" y="1025"/>
                  </a:lnTo>
                  <a:lnTo>
                    <a:pt x="186" y="1025"/>
                  </a:lnTo>
                  <a:lnTo>
                    <a:pt x="184" y="1025"/>
                  </a:lnTo>
                  <a:lnTo>
                    <a:pt x="186" y="1025"/>
                  </a:lnTo>
                  <a:lnTo>
                    <a:pt x="186" y="1027"/>
                  </a:lnTo>
                  <a:lnTo>
                    <a:pt x="189" y="1027"/>
                  </a:lnTo>
                  <a:lnTo>
                    <a:pt x="191" y="1025"/>
                  </a:lnTo>
                  <a:lnTo>
                    <a:pt x="193" y="1025"/>
                  </a:lnTo>
                  <a:lnTo>
                    <a:pt x="191" y="1025"/>
                  </a:lnTo>
                  <a:lnTo>
                    <a:pt x="191" y="1027"/>
                  </a:lnTo>
                  <a:lnTo>
                    <a:pt x="189" y="1027"/>
                  </a:lnTo>
                  <a:lnTo>
                    <a:pt x="189" y="1027"/>
                  </a:lnTo>
                  <a:lnTo>
                    <a:pt x="184" y="1027"/>
                  </a:lnTo>
                  <a:lnTo>
                    <a:pt x="184" y="1027"/>
                  </a:lnTo>
                  <a:lnTo>
                    <a:pt x="182" y="1027"/>
                  </a:lnTo>
                  <a:lnTo>
                    <a:pt x="184" y="1027"/>
                  </a:lnTo>
                  <a:lnTo>
                    <a:pt x="184" y="1027"/>
                  </a:lnTo>
                  <a:lnTo>
                    <a:pt x="184" y="1028"/>
                  </a:lnTo>
                  <a:lnTo>
                    <a:pt x="184" y="1028"/>
                  </a:lnTo>
                  <a:lnTo>
                    <a:pt x="184" y="1028"/>
                  </a:lnTo>
                  <a:lnTo>
                    <a:pt x="182" y="1028"/>
                  </a:lnTo>
                  <a:lnTo>
                    <a:pt x="182" y="1030"/>
                  </a:lnTo>
                  <a:lnTo>
                    <a:pt x="178" y="1032"/>
                  </a:lnTo>
                  <a:lnTo>
                    <a:pt x="178" y="1032"/>
                  </a:lnTo>
                  <a:lnTo>
                    <a:pt x="176" y="1032"/>
                  </a:lnTo>
                  <a:lnTo>
                    <a:pt x="176" y="1032"/>
                  </a:lnTo>
                  <a:lnTo>
                    <a:pt x="176" y="1032"/>
                  </a:lnTo>
                  <a:lnTo>
                    <a:pt x="176" y="1032"/>
                  </a:lnTo>
                  <a:lnTo>
                    <a:pt x="178" y="1034"/>
                  </a:lnTo>
                  <a:lnTo>
                    <a:pt x="182" y="1034"/>
                  </a:lnTo>
                  <a:lnTo>
                    <a:pt x="182" y="1034"/>
                  </a:lnTo>
                  <a:lnTo>
                    <a:pt x="184" y="1034"/>
                  </a:lnTo>
                  <a:lnTo>
                    <a:pt x="184" y="1034"/>
                  </a:lnTo>
                  <a:lnTo>
                    <a:pt x="186" y="1034"/>
                  </a:lnTo>
                  <a:lnTo>
                    <a:pt x="201" y="1032"/>
                  </a:lnTo>
                  <a:lnTo>
                    <a:pt x="203" y="1030"/>
                  </a:lnTo>
                  <a:lnTo>
                    <a:pt x="205" y="1030"/>
                  </a:lnTo>
                  <a:lnTo>
                    <a:pt x="206" y="1027"/>
                  </a:lnTo>
                  <a:lnTo>
                    <a:pt x="210" y="1023"/>
                  </a:lnTo>
                  <a:lnTo>
                    <a:pt x="210" y="1023"/>
                  </a:lnTo>
                  <a:lnTo>
                    <a:pt x="212" y="1023"/>
                  </a:lnTo>
                  <a:lnTo>
                    <a:pt x="214" y="1021"/>
                  </a:lnTo>
                  <a:lnTo>
                    <a:pt x="216" y="1019"/>
                  </a:lnTo>
                  <a:lnTo>
                    <a:pt x="218" y="1017"/>
                  </a:lnTo>
                  <a:lnTo>
                    <a:pt x="222" y="1008"/>
                  </a:lnTo>
                  <a:lnTo>
                    <a:pt x="222" y="1006"/>
                  </a:lnTo>
                  <a:lnTo>
                    <a:pt x="222" y="1006"/>
                  </a:lnTo>
                  <a:lnTo>
                    <a:pt x="222" y="1006"/>
                  </a:lnTo>
                  <a:lnTo>
                    <a:pt x="224" y="1006"/>
                  </a:lnTo>
                  <a:lnTo>
                    <a:pt x="224" y="1006"/>
                  </a:lnTo>
                  <a:lnTo>
                    <a:pt x="224" y="1006"/>
                  </a:lnTo>
                  <a:lnTo>
                    <a:pt x="224" y="1004"/>
                  </a:lnTo>
                  <a:lnTo>
                    <a:pt x="225" y="1002"/>
                  </a:lnTo>
                  <a:lnTo>
                    <a:pt x="227" y="1002"/>
                  </a:lnTo>
                  <a:lnTo>
                    <a:pt x="229" y="998"/>
                  </a:lnTo>
                  <a:lnTo>
                    <a:pt x="231" y="996"/>
                  </a:lnTo>
                  <a:lnTo>
                    <a:pt x="246" y="991"/>
                  </a:lnTo>
                  <a:lnTo>
                    <a:pt x="263" y="985"/>
                  </a:lnTo>
                  <a:lnTo>
                    <a:pt x="273" y="981"/>
                  </a:lnTo>
                  <a:lnTo>
                    <a:pt x="275" y="981"/>
                  </a:lnTo>
                  <a:lnTo>
                    <a:pt x="275" y="981"/>
                  </a:lnTo>
                  <a:lnTo>
                    <a:pt x="275" y="979"/>
                  </a:lnTo>
                  <a:lnTo>
                    <a:pt x="275" y="979"/>
                  </a:lnTo>
                  <a:lnTo>
                    <a:pt x="275" y="977"/>
                  </a:lnTo>
                  <a:lnTo>
                    <a:pt x="275" y="977"/>
                  </a:lnTo>
                  <a:lnTo>
                    <a:pt x="273" y="977"/>
                  </a:lnTo>
                  <a:lnTo>
                    <a:pt x="277" y="975"/>
                  </a:lnTo>
                  <a:lnTo>
                    <a:pt x="277" y="974"/>
                  </a:lnTo>
                  <a:lnTo>
                    <a:pt x="277" y="972"/>
                  </a:lnTo>
                  <a:lnTo>
                    <a:pt x="277" y="970"/>
                  </a:lnTo>
                  <a:lnTo>
                    <a:pt x="275" y="970"/>
                  </a:lnTo>
                  <a:lnTo>
                    <a:pt x="269" y="958"/>
                  </a:lnTo>
                  <a:lnTo>
                    <a:pt x="267" y="957"/>
                  </a:lnTo>
                  <a:lnTo>
                    <a:pt x="267" y="957"/>
                  </a:lnTo>
                  <a:lnTo>
                    <a:pt x="267" y="955"/>
                  </a:lnTo>
                  <a:lnTo>
                    <a:pt x="252" y="939"/>
                  </a:lnTo>
                  <a:lnTo>
                    <a:pt x="250" y="938"/>
                  </a:lnTo>
                  <a:lnTo>
                    <a:pt x="252" y="938"/>
                  </a:lnTo>
                  <a:lnTo>
                    <a:pt x="254" y="939"/>
                  </a:lnTo>
                  <a:lnTo>
                    <a:pt x="256" y="939"/>
                  </a:lnTo>
                  <a:lnTo>
                    <a:pt x="258" y="941"/>
                  </a:lnTo>
                  <a:lnTo>
                    <a:pt x="259" y="943"/>
                  </a:lnTo>
                  <a:lnTo>
                    <a:pt x="267" y="951"/>
                  </a:lnTo>
                  <a:lnTo>
                    <a:pt x="278" y="962"/>
                  </a:lnTo>
                  <a:lnTo>
                    <a:pt x="284" y="966"/>
                  </a:lnTo>
                  <a:lnTo>
                    <a:pt x="288" y="968"/>
                  </a:lnTo>
                  <a:lnTo>
                    <a:pt x="290" y="968"/>
                  </a:lnTo>
                  <a:lnTo>
                    <a:pt x="292" y="970"/>
                  </a:lnTo>
                  <a:lnTo>
                    <a:pt x="294" y="968"/>
                  </a:lnTo>
                  <a:lnTo>
                    <a:pt x="294" y="968"/>
                  </a:lnTo>
                  <a:lnTo>
                    <a:pt x="294" y="968"/>
                  </a:lnTo>
                  <a:lnTo>
                    <a:pt x="295" y="968"/>
                  </a:lnTo>
                  <a:lnTo>
                    <a:pt x="295" y="968"/>
                  </a:lnTo>
                  <a:lnTo>
                    <a:pt x="297" y="968"/>
                  </a:lnTo>
                  <a:lnTo>
                    <a:pt x="299" y="966"/>
                  </a:lnTo>
                  <a:lnTo>
                    <a:pt x="299" y="964"/>
                  </a:lnTo>
                  <a:lnTo>
                    <a:pt x="301" y="962"/>
                  </a:lnTo>
                  <a:lnTo>
                    <a:pt x="301" y="958"/>
                  </a:lnTo>
                  <a:lnTo>
                    <a:pt x="301" y="957"/>
                  </a:lnTo>
                  <a:lnTo>
                    <a:pt x="301" y="955"/>
                  </a:lnTo>
                  <a:lnTo>
                    <a:pt x="299" y="955"/>
                  </a:lnTo>
                  <a:lnTo>
                    <a:pt x="299" y="955"/>
                  </a:lnTo>
                  <a:lnTo>
                    <a:pt x="297" y="955"/>
                  </a:lnTo>
                  <a:lnTo>
                    <a:pt x="297" y="951"/>
                  </a:lnTo>
                  <a:lnTo>
                    <a:pt x="295" y="949"/>
                  </a:lnTo>
                  <a:lnTo>
                    <a:pt x="294" y="947"/>
                  </a:lnTo>
                  <a:lnTo>
                    <a:pt x="288" y="941"/>
                  </a:lnTo>
                  <a:lnTo>
                    <a:pt x="288" y="941"/>
                  </a:lnTo>
                  <a:lnTo>
                    <a:pt x="286" y="939"/>
                  </a:lnTo>
                  <a:lnTo>
                    <a:pt x="284" y="938"/>
                  </a:lnTo>
                  <a:lnTo>
                    <a:pt x="282" y="936"/>
                  </a:lnTo>
                  <a:lnTo>
                    <a:pt x="282" y="936"/>
                  </a:lnTo>
                  <a:lnTo>
                    <a:pt x="282" y="936"/>
                  </a:lnTo>
                  <a:lnTo>
                    <a:pt x="282" y="934"/>
                  </a:lnTo>
                  <a:lnTo>
                    <a:pt x="277" y="930"/>
                  </a:lnTo>
                  <a:lnTo>
                    <a:pt x="275" y="930"/>
                  </a:lnTo>
                  <a:lnTo>
                    <a:pt x="275" y="928"/>
                  </a:lnTo>
                  <a:lnTo>
                    <a:pt x="275" y="928"/>
                  </a:lnTo>
                  <a:lnTo>
                    <a:pt x="273" y="926"/>
                  </a:lnTo>
                  <a:lnTo>
                    <a:pt x="273" y="924"/>
                  </a:lnTo>
                  <a:lnTo>
                    <a:pt x="271" y="922"/>
                  </a:lnTo>
                  <a:lnTo>
                    <a:pt x="271" y="922"/>
                  </a:lnTo>
                  <a:lnTo>
                    <a:pt x="271" y="922"/>
                  </a:lnTo>
                  <a:lnTo>
                    <a:pt x="269" y="922"/>
                  </a:lnTo>
                  <a:lnTo>
                    <a:pt x="271" y="921"/>
                  </a:lnTo>
                  <a:lnTo>
                    <a:pt x="271" y="921"/>
                  </a:lnTo>
                  <a:lnTo>
                    <a:pt x="271" y="922"/>
                  </a:lnTo>
                  <a:lnTo>
                    <a:pt x="273" y="922"/>
                  </a:lnTo>
                  <a:lnTo>
                    <a:pt x="290" y="939"/>
                  </a:lnTo>
                  <a:lnTo>
                    <a:pt x="295" y="943"/>
                  </a:lnTo>
                  <a:lnTo>
                    <a:pt x="295" y="943"/>
                  </a:lnTo>
                  <a:lnTo>
                    <a:pt x="301" y="949"/>
                  </a:lnTo>
                  <a:lnTo>
                    <a:pt x="301" y="949"/>
                  </a:lnTo>
                  <a:lnTo>
                    <a:pt x="303" y="951"/>
                  </a:lnTo>
                  <a:lnTo>
                    <a:pt x="305" y="949"/>
                  </a:lnTo>
                  <a:lnTo>
                    <a:pt x="307" y="947"/>
                  </a:lnTo>
                  <a:lnTo>
                    <a:pt x="307" y="945"/>
                  </a:lnTo>
                  <a:lnTo>
                    <a:pt x="307" y="945"/>
                  </a:lnTo>
                  <a:lnTo>
                    <a:pt x="307" y="945"/>
                  </a:lnTo>
                  <a:lnTo>
                    <a:pt x="309" y="947"/>
                  </a:lnTo>
                  <a:lnTo>
                    <a:pt x="307" y="947"/>
                  </a:lnTo>
                  <a:lnTo>
                    <a:pt x="307" y="947"/>
                  </a:lnTo>
                  <a:lnTo>
                    <a:pt x="307" y="949"/>
                  </a:lnTo>
                  <a:lnTo>
                    <a:pt x="309" y="947"/>
                  </a:lnTo>
                  <a:lnTo>
                    <a:pt x="309" y="945"/>
                  </a:lnTo>
                  <a:lnTo>
                    <a:pt x="309" y="945"/>
                  </a:lnTo>
                  <a:lnTo>
                    <a:pt x="309" y="943"/>
                  </a:lnTo>
                  <a:lnTo>
                    <a:pt x="307" y="943"/>
                  </a:lnTo>
                  <a:lnTo>
                    <a:pt x="303" y="941"/>
                  </a:lnTo>
                  <a:lnTo>
                    <a:pt x="299" y="939"/>
                  </a:lnTo>
                  <a:lnTo>
                    <a:pt x="295" y="936"/>
                  </a:lnTo>
                  <a:lnTo>
                    <a:pt x="294" y="936"/>
                  </a:lnTo>
                  <a:lnTo>
                    <a:pt x="288" y="926"/>
                  </a:lnTo>
                  <a:lnTo>
                    <a:pt x="286" y="926"/>
                  </a:lnTo>
                  <a:lnTo>
                    <a:pt x="286" y="922"/>
                  </a:lnTo>
                  <a:lnTo>
                    <a:pt x="284" y="922"/>
                  </a:lnTo>
                  <a:lnTo>
                    <a:pt x="282" y="921"/>
                  </a:lnTo>
                  <a:lnTo>
                    <a:pt x="282" y="921"/>
                  </a:lnTo>
                  <a:lnTo>
                    <a:pt x="282" y="921"/>
                  </a:lnTo>
                  <a:lnTo>
                    <a:pt x="282" y="921"/>
                  </a:lnTo>
                  <a:lnTo>
                    <a:pt x="284" y="921"/>
                  </a:lnTo>
                  <a:lnTo>
                    <a:pt x="286" y="922"/>
                  </a:lnTo>
                  <a:lnTo>
                    <a:pt x="292" y="932"/>
                  </a:lnTo>
                  <a:lnTo>
                    <a:pt x="294" y="934"/>
                  </a:lnTo>
                  <a:lnTo>
                    <a:pt x="295" y="936"/>
                  </a:lnTo>
                  <a:lnTo>
                    <a:pt x="299" y="936"/>
                  </a:lnTo>
                  <a:lnTo>
                    <a:pt x="299" y="938"/>
                  </a:lnTo>
                  <a:lnTo>
                    <a:pt x="301" y="938"/>
                  </a:lnTo>
                  <a:lnTo>
                    <a:pt x="303" y="939"/>
                  </a:lnTo>
                  <a:lnTo>
                    <a:pt x="303" y="939"/>
                  </a:lnTo>
                  <a:lnTo>
                    <a:pt x="305" y="939"/>
                  </a:lnTo>
                  <a:lnTo>
                    <a:pt x="307" y="939"/>
                  </a:lnTo>
                  <a:lnTo>
                    <a:pt x="307" y="939"/>
                  </a:lnTo>
                  <a:lnTo>
                    <a:pt x="307" y="939"/>
                  </a:lnTo>
                  <a:lnTo>
                    <a:pt x="307" y="938"/>
                  </a:lnTo>
                  <a:lnTo>
                    <a:pt x="307" y="938"/>
                  </a:lnTo>
                  <a:lnTo>
                    <a:pt x="307" y="938"/>
                  </a:lnTo>
                  <a:lnTo>
                    <a:pt x="309" y="938"/>
                  </a:lnTo>
                  <a:lnTo>
                    <a:pt x="309" y="938"/>
                  </a:lnTo>
                  <a:lnTo>
                    <a:pt x="309" y="936"/>
                  </a:lnTo>
                  <a:lnTo>
                    <a:pt x="307" y="936"/>
                  </a:lnTo>
                  <a:lnTo>
                    <a:pt x="307" y="936"/>
                  </a:lnTo>
                  <a:lnTo>
                    <a:pt x="307" y="936"/>
                  </a:lnTo>
                  <a:lnTo>
                    <a:pt x="309" y="934"/>
                  </a:lnTo>
                  <a:lnTo>
                    <a:pt x="309" y="934"/>
                  </a:lnTo>
                  <a:lnTo>
                    <a:pt x="309" y="934"/>
                  </a:lnTo>
                  <a:lnTo>
                    <a:pt x="309" y="932"/>
                  </a:lnTo>
                  <a:lnTo>
                    <a:pt x="311" y="932"/>
                  </a:lnTo>
                  <a:lnTo>
                    <a:pt x="311" y="932"/>
                  </a:lnTo>
                  <a:lnTo>
                    <a:pt x="311" y="934"/>
                  </a:lnTo>
                  <a:lnTo>
                    <a:pt x="311" y="934"/>
                  </a:lnTo>
                  <a:lnTo>
                    <a:pt x="311" y="934"/>
                  </a:lnTo>
                  <a:lnTo>
                    <a:pt x="311" y="934"/>
                  </a:lnTo>
                  <a:lnTo>
                    <a:pt x="312" y="934"/>
                  </a:lnTo>
                  <a:lnTo>
                    <a:pt x="316" y="930"/>
                  </a:lnTo>
                  <a:lnTo>
                    <a:pt x="316" y="930"/>
                  </a:lnTo>
                  <a:lnTo>
                    <a:pt x="316" y="928"/>
                  </a:lnTo>
                  <a:lnTo>
                    <a:pt x="316" y="926"/>
                  </a:lnTo>
                  <a:lnTo>
                    <a:pt x="316" y="926"/>
                  </a:lnTo>
                  <a:lnTo>
                    <a:pt x="314" y="926"/>
                  </a:lnTo>
                  <a:lnTo>
                    <a:pt x="314" y="926"/>
                  </a:lnTo>
                  <a:lnTo>
                    <a:pt x="314" y="926"/>
                  </a:lnTo>
                  <a:lnTo>
                    <a:pt x="312" y="926"/>
                  </a:lnTo>
                  <a:lnTo>
                    <a:pt x="312" y="926"/>
                  </a:lnTo>
                  <a:lnTo>
                    <a:pt x="312" y="926"/>
                  </a:lnTo>
                  <a:lnTo>
                    <a:pt x="312" y="924"/>
                  </a:lnTo>
                  <a:lnTo>
                    <a:pt x="311" y="924"/>
                  </a:lnTo>
                  <a:lnTo>
                    <a:pt x="311" y="924"/>
                  </a:lnTo>
                  <a:lnTo>
                    <a:pt x="295" y="919"/>
                  </a:lnTo>
                  <a:lnTo>
                    <a:pt x="290" y="917"/>
                  </a:lnTo>
                  <a:lnTo>
                    <a:pt x="292" y="915"/>
                  </a:lnTo>
                  <a:lnTo>
                    <a:pt x="294" y="917"/>
                  </a:lnTo>
                  <a:lnTo>
                    <a:pt x="294" y="917"/>
                  </a:lnTo>
                  <a:lnTo>
                    <a:pt x="295" y="917"/>
                  </a:lnTo>
                  <a:lnTo>
                    <a:pt x="297" y="917"/>
                  </a:lnTo>
                  <a:lnTo>
                    <a:pt x="303" y="919"/>
                  </a:lnTo>
                  <a:lnTo>
                    <a:pt x="311" y="919"/>
                  </a:lnTo>
                  <a:lnTo>
                    <a:pt x="312" y="919"/>
                  </a:lnTo>
                  <a:lnTo>
                    <a:pt x="314" y="919"/>
                  </a:lnTo>
                  <a:lnTo>
                    <a:pt x="316" y="919"/>
                  </a:lnTo>
                  <a:lnTo>
                    <a:pt x="316" y="917"/>
                  </a:lnTo>
                  <a:lnTo>
                    <a:pt x="316" y="911"/>
                  </a:lnTo>
                  <a:lnTo>
                    <a:pt x="314" y="909"/>
                  </a:lnTo>
                  <a:lnTo>
                    <a:pt x="314" y="909"/>
                  </a:lnTo>
                  <a:lnTo>
                    <a:pt x="314" y="907"/>
                  </a:lnTo>
                  <a:lnTo>
                    <a:pt x="312" y="907"/>
                  </a:lnTo>
                  <a:lnTo>
                    <a:pt x="312" y="905"/>
                  </a:lnTo>
                  <a:lnTo>
                    <a:pt x="311" y="905"/>
                  </a:lnTo>
                  <a:lnTo>
                    <a:pt x="311" y="905"/>
                  </a:lnTo>
                  <a:lnTo>
                    <a:pt x="309" y="907"/>
                  </a:lnTo>
                  <a:lnTo>
                    <a:pt x="309" y="907"/>
                  </a:lnTo>
                  <a:lnTo>
                    <a:pt x="307" y="907"/>
                  </a:lnTo>
                  <a:lnTo>
                    <a:pt x="307" y="907"/>
                  </a:lnTo>
                  <a:lnTo>
                    <a:pt x="307" y="905"/>
                  </a:lnTo>
                  <a:lnTo>
                    <a:pt x="307" y="905"/>
                  </a:lnTo>
                  <a:lnTo>
                    <a:pt x="307" y="905"/>
                  </a:lnTo>
                  <a:lnTo>
                    <a:pt x="305" y="907"/>
                  </a:lnTo>
                  <a:lnTo>
                    <a:pt x="305" y="907"/>
                  </a:lnTo>
                  <a:lnTo>
                    <a:pt x="303" y="907"/>
                  </a:lnTo>
                  <a:lnTo>
                    <a:pt x="303" y="907"/>
                  </a:lnTo>
                  <a:lnTo>
                    <a:pt x="301" y="907"/>
                  </a:lnTo>
                  <a:lnTo>
                    <a:pt x="301" y="907"/>
                  </a:lnTo>
                  <a:lnTo>
                    <a:pt x="301" y="904"/>
                  </a:lnTo>
                  <a:lnTo>
                    <a:pt x="301" y="905"/>
                  </a:lnTo>
                  <a:lnTo>
                    <a:pt x="303" y="905"/>
                  </a:lnTo>
                  <a:lnTo>
                    <a:pt x="303" y="907"/>
                  </a:lnTo>
                  <a:lnTo>
                    <a:pt x="303" y="907"/>
                  </a:lnTo>
                  <a:lnTo>
                    <a:pt x="303" y="907"/>
                  </a:lnTo>
                  <a:lnTo>
                    <a:pt x="305" y="907"/>
                  </a:lnTo>
                  <a:lnTo>
                    <a:pt x="305" y="907"/>
                  </a:lnTo>
                  <a:lnTo>
                    <a:pt x="305" y="905"/>
                  </a:lnTo>
                  <a:lnTo>
                    <a:pt x="305" y="905"/>
                  </a:lnTo>
                  <a:lnTo>
                    <a:pt x="307" y="904"/>
                  </a:lnTo>
                  <a:lnTo>
                    <a:pt x="307" y="904"/>
                  </a:lnTo>
                  <a:lnTo>
                    <a:pt x="307" y="904"/>
                  </a:lnTo>
                  <a:lnTo>
                    <a:pt x="307" y="904"/>
                  </a:lnTo>
                  <a:lnTo>
                    <a:pt x="307" y="902"/>
                  </a:lnTo>
                  <a:lnTo>
                    <a:pt x="307" y="902"/>
                  </a:lnTo>
                  <a:lnTo>
                    <a:pt x="307" y="904"/>
                  </a:lnTo>
                  <a:lnTo>
                    <a:pt x="309" y="904"/>
                  </a:lnTo>
                  <a:lnTo>
                    <a:pt x="311" y="904"/>
                  </a:lnTo>
                  <a:lnTo>
                    <a:pt x="312" y="902"/>
                  </a:lnTo>
                  <a:lnTo>
                    <a:pt x="312" y="902"/>
                  </a:lnTo>
                  <a:lnTo>
                    <a:pt x="312" y="900"/>
                  </a:lnTo>
                  <a:lnTo>
                    <a:pt x="312" y="898"/>
                  </a:lnTo>
                  <a:lnTo>
                    <a:pt x="312" y="898"/>
                  </a:lnTo>
                  <a:lnTo>
                    <a:pt x="314" y="898"/>
                  </a:lnTo>
                  <a:lnTo>
                    <a:pt x="314" y="898"/>
                  </a:lnTo>
                  <a:lnTo>
                    <a:pt x="314" y="896"/>
                  </a:lnTo>
                  <a:lnTo>
                    <a:pt x="314" y="894"/>
                  </a:lnTo>
                  <a:lnTo>
                    <a:pt x="312" y="894"/>
                  </a:lnTo>
                  <a:lnTo>
                    <a:pt x="312" y="894"/>
                  </a:lnTo>
                  <a:lnTo>
                    <a:pt x="312" y="894"/>
                  </a:lnTo>
                  <a:lnTo>
                    <a:pt x="312" y="892"/>
                  </a:lnTo>
                  <a:lnTo>
                    <a:pt x="312" y="892"/>
                  </a:lnTo>
                  <a:lnTo>
                    <a:pt x="312" y="892"/>
                  </a:lnTo>
                  <a:lnTo>
                    <a:pt x="314" y="890"/>
                  </a:lnTo>
                  <a:lnTo>
                    <a:pt x="314" y="890"/>
                  </a:lnTo>
                  <a:lnTo>
                    <a:pt x="314" y="892"/>
                  </a:lnTo>
                  <a:lnTo>
                    <a:pt x="316" y="892"/>
                  </a:lnTo>
                  <a:lnTo>
                    <a:pt x="316" y="894"/>
                  </a:lnTo>
                  <a:lnTo>
                    <a:pt x="318" y="894"/>
                  </a:lnTo>
                  <a:lnTo>
                    <a:pt x="318" y="894"/>
                  </a:lnTo>
                  <a:lnTo>
                    <a:pt x="320" y="894"/>
                  </a:lnTo>
                  <a:lnTo>
                    <a:pt x="322" y="894"/>
                  </a:lnTo>
                  <a:lnTo>
                    <a:pt x="326" y="896"/>
                  </a:lnTo>
                  <a:lnTo>
                    <a:pt x="326" y="900"/>
                  </a:lnTo>
                  <a:lnTo>
                    <a:pt x="326" y="900"/>
                  </a:lnTo>
                  <a:lnTo>
                    <a:pt x="326" y="902"/>
                  </a:lnTo>
                  <a:lnTo>
                    <a:pt x="326" y="902"/>
                  </a:lnTo>
                  <a:lnTo>
                    <a:pt x="326" y="902"/>
                  </a:lnTo>
                  <a:lnTo>
                    <a:pt x="328" y="904"/>
                  </a:lnTo>
                  <a:lnTo>
                    <a:pt x="328" y="904"/>
                  </a:lnTo>
                  <a:lnTo>
                    <a:pt x="328" y="904"/>
                  </a:lnTo>
                  <a:lnTo>
                    <a:pt x="328" y="905"/>
                  </a:lnTo>
                  <a:lnTo>
                    <a:pt x="328" y="905"/>
                  </a:lnTo>
                  <a:lnTo>
                    <a:pt x="328" y="905"/>
                  </a:lnTo>
                  <a:lnTo>
                    <a:pt x="328" y="905"/>
                  </a:lnTo>
                  <a:lnTo>
                    <a:pt x="330" y="904"/>
                  </a:lnTo>
                  <a:lnTo>
                    <a:pt x="330" y="902"/>
                  </a:lnTo>
                  <a:lnTo>
                    <a:pt x="330" y="902"/>
                  </a:lnTo>
                  <a:lnTo>
                    <a:pt x="330" y="900"/>
                  </a:lnTo>
                  <a:lnTo>
                    <a:pt x="330" y="898"/>
                  </a:lnTo>
                  <a:lnTo>
                    <a:pt x="330" y="896"/>
                  </a:lnTo>
                  <a:lnTo>
                    <a:pt x="330" y="896"/>
                  </a:lnTo>
                  <a:lnTo>
                    <a:pt x="330" y="898"/>
                  </a:lnTo>
                  <a:lnTo>
                    <a:pt x="330" y="898"/>
                  </a:lnTo>
                  <a:lnTo>
                    <a:pt x="330" y="898"/>
                  </a:lnTo>
                  <a:lnTo>
                    <a:pt x="330" y="900"/>
                  </a:lnTo>
                  <a:lnTo>
                    <a:pt x="330" y="900"/>
                  </a:lnTo>
                  <a:lnTo>
                    <a:pt x="330" y="900"/>
                  </a:lnTo>
                  <a:lnTo>
                    <a:pt x="330" y="902"/>
                  </a:lnTo>
                  <a:lnTo>
                    <a:pt x="331" y="902"/>
                  </a:lnTo>
                  <a:lnTo>
                    <a:pt x="331" y="902"/>
                  </a:lnTo>
                  <a:lnTo>
                    <a:pt x="331" y="900"/>
                  </a:lnTo>
                  <a:lnTo>
                    <a:pt x="331" y="900"/>
                  </a:lnTo>
                  <a:lnTo>
                    <a:pt x="331" y="900"/>
                  </a:lnTo>
                  <a:lnTo>
                    <a:pt x="330" y="900"/>
                  </a:lnTo>
                  <a:lnTo>
                    <a:pt x="331" y="898"/>
                  </a:lnTo>
                  <a:lnTo>
                    <a:pt x="331" y="896"/>
                  </a:lnTo>
                  <a:lnTo>
                    <a:pt x="331" y="896"/>
                  </a:lnTo>
                  <a:lnTo>
                    <a:pt x="330" y="896"/>
                  </a:lnTo>
                  <a:lnTo>
                    <a:pt x="330" y="894"/>
                  </a:lnTo>
                  <a:lnTo>
                    <a:pt x="330" y="892"/>
                  </a:lnTo>
                  <a:lnTo>
                    <a:pt x="330" y="892"/>
                  </a:lnTo>
                  <a:lnTo>
                    <a:pt x="330" y="892"/>
                  </a:lnTo>
                  <a:lnTo>
                    <a:pt x="328" y="890"/>
                  </a:lnTo>
                  <a:lnTo>
                    <a:pt x="330" y="890"/>
                  </a:lnTo>
                  <a:lnTo>
                    <a:pt x="331" y="892"/>
                  </a:lnTo>
                  <a:lnTo>
                    <a:pt x="331" y="892"/>
                  </a:lnTo>
                  <a:lnTo>
                    <a:pt x="331" y="894"/>
                  </a:lnTo>
                  <a:lnTo>
                    <a:pt x="331" y="894"/>
                  </a:lnTo>
                  <a:lnTo>
                    <a:pt x="330" y="894"/>
                  </a:lnTo>
                  <a:lnTo>
                    <a:pt x="331" y="894"/>
                  </a:lnTo>
                  <a:lnTo>
                    <a:pt x="331" y="896"/>
                  </a:lnTo>
                  <a:lnTo>
                    <a:pt x="331" y="896"/>
                  </a:lnTo>
                  <a:lnTo>
                    <a:pt x="331" y="902"/>
                  </a:lnTo>
                  <a:lnTo>
                    <a:pt x="331" y="902"/>
                  </a:lnTo>
                  <a:lnTo>
                    <a:pt x="331" y="904"/>
                  </a:lnTo>
                  <a:lnTo>
                    <a:pt x="331" y="904"/>
                  </a:lnTo>
                  <a:lnTo>
                    <a:pt x="330" y="904"/>
                  </a:lnTo>
                  <a:lnTo>
                    <a:pt x="330" y="904"/>
                  </a:lnTo>
                  <a:lnTo>
                    <a:pt x="330" y="905"/>
                  </a:lnTo>
                  <a:lnTo>
                    <a:pt x="330" y="905"/>
                  </a:lnTo>
                  <a:lnTo>
                    <a:pt x="330" y="904"/>
                  </a:lnTo>
                  <a:lnTo>
                    <a:pt x="330" y="904"/>
                  </a:lnTo>
                  <a:lnTo>
                    <a:pt x="331" y="904"/>
                  </a:lnTo>
                  <a:lnTo>
                    <a:pt x="331" y="904"/>
                  </a:lnTo>
                  <a:lnTo>
                    <a:pt x="331" y="905"/>
                  </a:lnTo>
                  <a:lnTo>
                    <a:pt x="333" y="905"/>
                  </a:lnTo>
                  <a:lnTo>
                    <a:pt x="333" y="904"/>
                  </a:lnTo>
                  <a:lnTo>
                    <a:pt x="333" y="904"/>
                  </a:lnTo>
                  <a:lnTo>
                    <a:pt x="333" y="904"/>
                  </a:lnTo>
                  <a:lnTo>
                    <a:pt x="333" y="904"/>
                  </a:lnTo>
                  <a:lnTo>
                    <a:pt x="333" y="905"/>
                  </a:lnTo>
                  <a:lnTo>
                    <a:pt x="333" y="905"/>
                  </a:lnTo>
                  <a:lnTo>
                    <a:pt x="335" y="904"/>
                  </a:lnTo>
                  <a:lnTo>
                    <a:pt x="337" y="904"/>
                  </a:lnTo>
                  <a:lnTo>
                    <a:pt x="337" y="905"/>
                  </a:lnTo>
                  <a:lnTo>
                    <a:pt x="339" y="905"/>
                  </a:lnTo>
                  <a:lnTo>
                    <a:pt x="339" y="905"/>
                  </a:lnTo>
                  <a:lnTo>
                    <a:pt x="339" y="905"/>
                  </a:lnTo>
                  <a:lnTo>
                    <a:pt x="339" y="905"/>
                  </a:lnTo>
                  <a:lnTo>
                    <a:pt x="341" y="905"/>
                  </a:lnTo>
                  <a:lnTo>
                    <a:pt x="341" y="905"/>
                  </a:lnTo>
                  <a:lnTo>
                    <a:pt x="341" y="905"/>
                  </a:lnTo>
                  <a:lnTo>
                    <a:pt x="343" y="907"/>
                  </a:lnTo>
                  <a:lnTo>
                    <a:pt x="343" y="907"/>
                  </a:lnTo>
                  <a:lnTo>
                    <a:pt x="343" y="907"/>
                  </a:lnTo>
                  <a:lnTo>
                    <a:pt x="345" y="907"/>
                  </a:lnTo>
                  <a:lnTo>
                    <a:pt x="345" y="907"/>
                  </a:lnTo>
                  <a:lnTo>
                    <a:pt x="345" y="909"/>
                  </a:lnTo>
                  <a:lnTo>
                    <a:pt x="345" y="909"/>
                  </a:lnTo>
                  <a:lnTo>
                    <a:pt x="343" y="909"/>
                  </a:lnTo>
                  <a:lnTo>
                    <a:pt x="343" y="909"/>
                  </a:lnTo>
                  <a:lnTo>
                    <a:pt x="343" y="909"/>
                  </a:lnTo>
                  <a:lnTo>
                    <a:pt x="345" y="911"/>
                  </a:lnTo>
                  <a:lnTo>
                    <a:pt x="347" y="911"/>
                  </a:lnTo>
                  <a:lnTo>
                    <a:pt x="348" y="911"/>
                  </a:lnTo>
                  <a:lnTo>
                    <a:pt x="350" y="909"/>
                  </a:lnTo>
                  <a:lnTo>
                    <a:pt x="352" y="907"/>
                  </a:lnTo>
                  <a:lnTo>
                    <a:pt x="352" y="907"/>
                  </a:lnTo>
                  <a:lnTo>
                    <a:pt x="352" y="907"/>
                  </a:lnTo>
                  <a:lnTo>
                    <a:pt x="356" y="905"/>
                  </a:lnTo>
                  <a:lnTo>
                    <a:pt x="358" y="905"/>
                  </a:lnTo>
                  <a:lnTo>
                    <a:pt x="360" y="905"/>
                  </a:lnTo>
                  <a:lnTo>
                    <a:pt x="364" y="904"/>
                  </a:lnTo>
                  <a:lnTo>
                    <a:pt x="365" y="904"/>
                  </a:lnTo>
                  <a:lnTo>
                    <a:pt x="365" y="902"/>
                  </a:lnTo>
                  <a:lnTo>
                    <a:pt x="365" y="902"/>
                  </a:lnTo>
                  <a:lnTo>
                    <a:pt x="367" y="900"/>
                  </a:lnTo>
                  <a:lnTo>
                    <a:pt x="369" y="900"/>
                  </a:lnTo>
                  <a:lnTo>
                    <a:pt x="371" y="898"/>
                  </a:lnTo>
                  <a:lnTo>
                    <a:pt x="373" y="896"/>
                  </a:lnTo>
                  <a:lnTo>
                    <a:pt x="375" y="896"/>
                  </a:lnTo>
                  <a:lnTo>
                    <a:pt x="379" y="894"/>
                  </a:lnTo>
                  <a:lnTo>
                    <a:pt x="381" y="894"/>
                  </a:lnTo>
                  <a:lnTo>
                    <a:pt x="383" y="892"/>
                  </a:lnTo>
                  <a:lnTo>
                    <a:pt x="384" y="890"/>
                  </a:lnTo>
                  <a:lnTo>
                    <a:pt x="390" y="888"/>
                  </a:lnTo>
                  <a:lnTo>
                    <a:pt x="390" y="888"/>
                  </a:lnTo>
                  <a:lnTo>
                    <a:pt x="392" y="888"/>
                  </a:lnTo>
                  <a:lnTo>
                    <a:pt x="392" y="888"/>
                  </a:lnTo>
                  <a:lnTo>
                    <a:pt x="396" y="890"/>
                  </a:lnTo>
                  <a:lnTo>
                    <a:pt x="396" y="890"/>
                  </a:lnTo>
                  <a:lnTo>
                    <a:pt x="398" y="890"/>
                  </a:lnTo>
                  <a:lnTo>
                    <a:pt x="400" y="885"/>
                  </a:lnTo>
                  <a:lnTo>
                    <a:pt x="400" y="883"/>
                  </a:lnTo>
                  <a:lnTo>
                    <a:pt x="401" y="881"/>
                  </a:lnTo>
                  <a:lnTo>
                    <a:pt x="401" y="879"/>
                  </a:lnTo>
                  <a:lnTo>
                    <a:pt x="401" y="879"/>
                  </a:lnTo>
                  <a:lnTo>
                    <a:pt x="403" y="877"/>
                  </a:lnTo>
                  <a:lnTo>
                    <a:pt x="403" y="877"/>
                  </a:lnTo>
                  <a:lnTo>
                    <a:pt x="403" y="875"/>
                  </a:lnTo>
                  <a:lnTo>
                    <a:pt x="407" y="875"/>
                  </a:lnTo>
                  <a:lnTo>
                    <a:pt x="415" y="873"/>
                  </a:lnTo>
                  <a:lnTo>
                    <a:pt x="417" y="873"/>
                  </a:lnTo>
                  <a:lnTo>
                    <a:pt x="417" y="875"/>
                  </a:lnTo>
                  <a:lnTo>
                    <a:pt x="417" y="875"/>
                  </a:lnTo>
                  <a:lnTo>
                    <a:pt x="418" y="873"/>
                  </a:lnTo>
                  <a:lnTo>
                    <a:pt x="418" y="873"/>
                  </a:lnTo>
                  <a:lnTo>
                    <a:pt x="420" y="873"/>
                  </a:lnTo>
                  <a:lnTo>
                    <a:pt x="420" y="871"/>
                  </a:lnTo>
                  <a:lnTo>
                    <a:pt x="422" y="869"/>
                  </a:lnTo>
                  <a:lnTo>
                    <a:pt x="422" y="868"/>
                  </a:lnTo>
                  <a:lnTo>
                    <a:pt x="422" y="868"/>
                  </a:lnTo>
                  <a:lnTo>
                    <a:pt x="424" y="868"/>
                  </a:lnTo>
                  <a:lnTo>
                    <a:pt x="424" y="868"/>
                  </a:lnTo>
                  <a:lnTo>
                    <a:pt x="426" y="866"/>
                  </a:lnTo>
                  <a:lnTo>
                    <a:pt x="428" y="866"/>
                  </a:lnTo>
                  <a:lnTo>
                    <a:pt x="430" y="866"/>
                  </a:lnTo>
                  <a:lnTo>
                    <a:pt x="430" y="866"/>
                  </a:lnTo>
                  <a:lnTo>
                    <a:pt x="430" y="862"/>
                  </a:lnTo>
                  <a:lnTo>
                    <a:pt x="432" y="862"/>
                  </a:lnTo>
                  <a:lnTo>
                    <a:pt x="432" y="860"/>
                  </a:lnTo>
                  <a:lnTo>
                    <a:pt x="434" y="858"/>
                  </a:lnTo>
                  <a:lnTo>
                    <a:pt x="436" y="858"/>
                  </a:lnTo>
                  <a:lnTo>
                    <a:pt x="436" y="858"/>
                  </a:lnTo>
                  <a:lnTo>
                    <a:pt x="436" y="858"/>
                  </a:lnTo>
                  <a:lnTo>
                    <a:pt x="439" y="858"/>
                  </a:lnTo>
                  <a:lnTo>
                    <a:pt x="439" y="856"/>
                  </a:lnTo>
                  <a:lnTo>
                    <a:pt x="441" y="856"/>
                  </a:lnTo>
                  <a:lnTo>
                    <a:pt x="441" y="856"/>
                  </a:lnTo>
                  <a:lnTo>
                    <a:pt x="443" y="856"/>
                  </a:lnTo>
                  <a:lnTo>
                    <a:pt x="443" y="856"/>
                  </a:lnTo>
                  <a:lnTo>
                    <a:pt x="445" y="858"/>
                  </a:lnTo>
                  <a:lnTo>
                    <a:pt x="445" y="858"/>
                  </a:lnTo>
                  <a:lnTo>
                    <a:pt x="447" y="856"/>
                  </a:lnTo>
                  <a:lnTo>
                    <a:pt x="447" y="856"/>
                  </a:lnTo>
                  <a:lnTo>
                    <a:pt x="447" y="856"/>
                  </a:lnTo>
                  <a:lnTo>
                    <a:pt x="449" y="852"/>
                  </a:lnTo>
                  <a:lnTo>
                    <a:pt x="449" y="851"/>
                  </a:lnTo>
                  <a:lnTo>
                    <a:pt x="449" y="851"/>
                  </a:lnTo>
                  <a:lnTo>
                    <a:pt x="451" y="849"/>
                  </a:lnTo>
                  <a:lnTo>
                    <a:pt x="453" y="847"/>
                  </a:lnTo>
                  <a:lnTo>
                    <a:pt x="454" y="847"/>
                  </a:lnTo>
                  <a:lnTo>
                    <a:pt x="454" y="847"/>
                  </a:lnTo>
                  <a:lnTo>
                    <a:pt x="456" y="847"/>
                  </a:lnTo>
                  <a:lnTo>
                    <a:pt x="456" y="847"/>
                  </a:lnTo>
                  <a:lnTo>
                    <a:pt x="460" y="849"/>
                  </a:lnTo>
                  <a:lnTo>
                    <a:pt x="462" y="849"/>
                  </a:lnTo>
                  <a:lnTo>
                    <a:pt x="462" y="849"/>
                  </a:lnTo>
                  <a:lnTo>
                    <a:pt x="464" y="847"/>
                  </a:lnTo>
                  <a:lnTo>
                    <a:pt x="466" y="847"/>
                  </a:lnTo>
                  <a:lnTo>
                    <a:pt x="466" y="845"/>
                  </a:lnTo>
                  <a:lnTo>
                    <a:pt x="466" y="845"/>
                  </a:lnTo>
                  <a:lnTo>
                    <a:pt x="466" y="841"/>
                  </a:lnTo>
                  <a:lnTo>
                    <a:pt x="466" y="837"/>
                  </a:lnTo>
                  <a:lnTo>
                    <a:pt x="466" y="833"/>
                  </a:lnTo>
                  <a:lnTo>
                    <a:pt x="466" y="832"/>
                  </a:lnTo>
                  <a:lnTo>
                    <a:pt x="466" y="832"/>
                  </a:lnTo>
                  <a:lnTo>
                    <a:pt x="468" y="832"/>
                  </a:lnTo>
                  <a:lnTo>
                    <a:pt x="468" y="832"/>
                  </a:lnTo>
                  <a:lnTo>
                    <a:pt x="468" y="830"/>
                  </a:lnTo>
                  <a:lnTo>
                    <a:pt x="468" y="830"/>
                  </a:lnTo>
                  <a:lnTo>
                    <a:pt x="468" y="828"/>
                  </a:lnTo>
                  <a:lnTo>
                    <a:pt x="468" y="828"/>
                  </a:lnTo>
                  <a:lnTo>
                    <a:pt x="466" y="828"/>
                  </a:lnTo>
                  <a:lnTo>
                    <a:pt x="466" y="826"/>
                  </a:lnTo>
                  <a:lnTo>
                    <a:pt x="468" y="826"/>
                  </a:lnTo>
                  <a:lnTo>
                    <a:pt x="468" y="826"/>
                  </a:lnTo>
                  <a:lnTo>
                    <a:pt x="468" y="828"/>
                  </a:lnTo>
                  <a:lnTo>
                    <a:pt x="470" y="830"/>
                  </a:lnTo>
                  <a:lnTo>
                    <a:pt x="470" y="830"/>
                  </a:lnTo>
                  <a:lnTo>
                    <a:pt x="472" y="830"/>
                  </a:lnTo>
                  <a:lnTo>
                    <a:pt x="472" y="830"/>
                  </a:lnTo>
                  <a:lnTo>
                    <a:pt x="473" y="830"/>
                  </a:lnTo>
                  <a:lnTo>
                    <a:pt x="473" y="830"/>
                  </a:lnTo>
                  <a:lnTo>
                    <a:pt x="475" y="830"/>
                  </a:lnTo>
                  <a:lnTo>
                    <a:pt x="475" y="828"/>
                  </a:lnTo>
                  <a:lnTo>
                    <a:pt x="475" y="828"/>
                  </a:lnTo>
                  <a:lnTo>
                    <a:pt x="475" y="828"/>
                  </a:lnTo>
                  <a:lnTo>
                    <a:pt x="477" y="826"/>
                  </a:lnTo>
                  <a:lnTo>
                    <a:pt x="477" y="826"/>
                  </a:lnTo>
                  <a:lnTo>
                    <a:pt x="477" y="824"/>
                  </a:lnTo>
                  <a:lnTo>
                    <a:pt x="477" y="824"/>
                  </a:lnTo>
                  <a:lnTo>
                    <a:pt x="477" y="824"/>
                  </a:lnTo>
                  <a:lnTo>
                    <a:pt x="479" y="822"/>
                  </a:lnTo>
                  <a:lnTo>
                    <a:pt x="479" y="820"/>
                  </a:lnTo>
                  <a:lnTo>
                    <a:pt x="479" y="820"/>
                  </a:lnTo>
                  <a:lnTo>
                    <a:pt x="481" y="820"/>
                  </a:lnTo>
                  <a:lnTo>
                    <a:pt x="481" y="818"/>
                  </a:lnTo>
                  <a:lnTo>
                    <a:pt x="479" y="816"/>
                  </a:lnTo>
                  <a:lnTo>
                    <a:pt x="479" y="815"/>
                  </a:lnTo>
                  <a:lnTo>
                    <a:pt x="477" y="813"/>
                  </a:lnTo>
                  <a:lnTo>
                    <a:pt x="477" y="813"/>
                  </a:lnTo>
                  <a:lnTo>
                    <a:pt x="477" y="811"/>
                  </a:lnTo>
                  <a:lnTo>
                    <a:pt x="479" y="811"/>
                  </a:lnTo>
                  <a:lnTo>
                    <a:pt x="477" y="811"/>
                  </a:lnTo>
                  <a:lnTo>
                    <a:pt x="477" y="811"/>
                  </a:lnTo>
                  <a:lnTo>
                    <a:pt x="475" y="813"/>
                  </a:lnTo>
                  <a:lnTo>
                    <a:pt x="475" y="813"/>
                  </a:lnTo>
                  <a:lnTo>
                    <a:pt x="473" y="813"/>
                  </a:lnTo>
                  <a:lnTo>
                    <a:pt x="473" y="811"/>
                  </a:lnTo>
                  <a:lnTo>
                    <a:pt x="473" y="809"/>
                  </a:lnTo>
                  <a:lnTo>
                    <a:pt x="475" y="809"/>
                  </a:lnTo>
                  <a:lnTo>
                    <a:pt x="477" y="807"/>
                  </a:lnTo>
                  <a:lnTo>
                    <a:pt x="477" y="805"/>
                  </a:lnTo>
                  <a:lnTo>
                    <a:pt x="479" y="803"/>
                  </a:lnTo>
                  <a:lnTo>
                    <a:pt x="479" y="801"/>
                  </a:lnTo>
                  <a:lnTo>
                    <a:pt x="479" y="799"/>
                  </a:lnTo>
                  <a:lnTo>
                    <a:pt x="477" y="797"/>
                  </a:lnTo>
                  <a:lnTo>
                    <a:pt x="477" y="797"/>
                  </a:lnTo>
                  <a:lnTo>
                    <a:pt x="477" y="796"/>
                  </a:lnTo>
                  <a:lnTo>
                    <a:pt x="477" y="796"/>
                  </a:lnTo>
                  <a:lnTo>
                    <a:pt x="477" y="796"/>
                  </a:lnTo>
                  <a:lnTo>
                    <a:pt x="475" y="794"/>
                  </a:lnTo>
                  <a:lnTo>
                    <a:pt x="477" y="792"/>
                  </a:lnTo>
                  <a:lnTo>
                    <a:pt x="477" y="794"/>
                  </a:lnTo>
                  <a:lnTo>
                    <a:pt x="477" y="796"/>
                  </a:lnTo>
                  <a:lnTo>
                    <a:pt x="479" y="799"/>
                  </a:lnTo>
                  <a:lnTo>
                    <a:pt x="479" y="799"/>
                  </a:lnTo>
                  <a:lnTo>
                    <a:pt x="479" y="803"/>
                  </a:lnTo>
                  <a:lnTo>
                    <a:pt x="479" y="807"/>
                  </a:lnTo>
                  <a:lnTo>
                    <a:pt x="479" y="809"/>
                  </a:lnTo>
                  <a:lnTo>
                    <a:pt x="479" y="809"/>
                  </a:lnTo>
                  <a:lnTo>
                    <a:pt x="481" y="809"/>
                  </a:lnTo>
                  <a:lnTo>
                    <a:pt x="481" y="809"/>
                  </a:lnTo>
                  <a:lnTo>
                    <a:pt x="481" y="809"/>
                  </a:lnTo>
                  <a:lnTo>
                    <a:pt x="483" y="811"/>
                  </a:lnTo>
                  <a:lnTo>
                    <a:pt x="483" y="811"/>
                  </a:lnTo>
                  <a:lnTo>
                    <a:pt x="485" y="811"/>
                  </a:lnTo>
                  <a:lnTo>
                    <a:pt x="485" y="809"/>
                  </a:lnTo>
                  <a:lnTo>
                    <a:pt x="483" y="809"/>
                  </a:lnTo>
                  <a:lnTo>
                    <a:pt x="483" y="809"/>
                  </a:lnTo>
                  <a:lnTo>
                    <a:pt x="483" y="807"/>
                  </a:lnTo>
                  <a:lnTo>
                    <a:pt x="483" y="807"/>
                  </a:lnTo>
                  <a:lnTo>
                    <a:pt x="483" y="805"/>
                  </a:lnTo>
                  <a:lnTo>
                    <a:pt x="483" y="805"/>
                  </a:lnTo>
                  <a:lnTo>
                    <a:pt x="485" y="803"/>
                  </a:lnTo>
                  <a:lnTo>
                    <a:pt x="485" y="803"/>
                  </a:lnTo>
                  <a:lnTo>
                    <a:pt x="483" y="801"/>
                  </a:lnTo>
                  <a:lnTo>
                    <a:pt x="481" y="801"/>
                  </a:lnTo>
                  <a:lnTo>
                    <a:pt x="479" y="797"/>
                  </a:lnTo>
                  <a:lnTo>
                    <a:pt x="479" y="796"/>
                  </a:lnTo>
                  <a:lnTo>
                    <a:pt x="479" y="794"/>
                  </a:lnTo>
                  <a:lnTo>
                    <a:pt x="479" y="794"/>
                  </a:lnTo>
                  <a:lnTo>
                    <a:pt x="479" y="792"/>
                  </a:lnTo>
                  <a:lnTo>
                    <a:pt x="479" y="792"/>
                  </a:lnTo>
                  <a:lnTo>
                    <a:pt x="479" y="790"/>
                  </a:lnTo>
                  <a:lnTo>
                    <a:pt x="479" y="790"/>
                  </a:lnTo>
                  <a:lnTo>
                    <a:pt x="479" y="790"/>
                  </a:lnTo>
                  <a:lnTo>
                    <a:pt x="479" y="790"/>
                  </a:lnTo>
                  <a:lnTo>
                    <a:pt x="479" y="790"/>
                  </a:lnTo>
                  <a:lnTo>
                    <a:pt x="479" y="788"/>
                  </a:lnTo>
                  <a:lnTo>
                    <a:pt x="479" y="788"/>
                  </a:lnTo>
                  <a:lnTo>
                    <a:pt x="477" y="788"/>
                  </a:lnTo>
                  <a:lnTo>
                    <a:pt x="477" y="788"/>
                  </a:lnTo>
                  <a:lnTo>
                    <a:pt x="477" y="786"/>
                  </a:lnTo>
                  <a:lnTo>
                    <a:pt x="477" y="786"/>
                  </a:lnTo>
                  <a:lnTo>
                    <a:pt x="479" y="788"/>
                  </a:lnTo>
                  <a:lnTo>
                    <a:pt x="479" y="786"/>
                  </a:lnTo>
                  <a:lnTo>
                    <a:pt x="479" y="786"/>
                  </a:lnTo>
                  <a:lnTo>
                    <a:pt x="479" y="784"/>
                  </a:lnTo>
                  <a:lnTo>
                    <a:pt x="479" y="784"/>
                  </a:lnTo>
                  <a:lnTo>
                    <a:pt x="477" y="782"/>
                  </a:lnTo>
                  <a:lnTo>
                    <a:pt x="477" y="782"/>
                  </a:lnTo>
                  <a:lnTo>
                    <a:pt x="477" y="782"/>
                  </a:lnTo>
                  <a:lnTo>
                    <a:pt x="477" y="782"/>
                  </a:lnTo>
                  <a:lnTo>
                    <a:pt x="479" y="782"/>
                  </a:lnTo>
                  <a:lnTo>
                    <a:pt x="479" y="780"/>
                  </a:lnTo>
                  <a:lnTo>
                    <a:pt x="479" y="780"/>
                  </a:lnTo>
                  <a:lnTo>
                    <a:pt x="479" y="780"/>
                  </a:lnTo>
                  <a:lnTo>
                    <a:pt x="481" y="780"/>
                  </a:lnTo>
                  <a:lnTo>
                    <a:pt x="481" y="780"/>
                  </a:lnTo>
                  <a:lnTo>
                    <a:pt x="481" y="780"/>
                  </a:lnTo>
                  <a:lnTo>
                    <a:pt x="479" y="780"/>
                  </a:lnTo>
                  <a:lnTo>
                    <a:pt x="479" y="779"/>
                  </a:lnTo>
                  <a:lnTo>
                    <a:pt x="479" y="779"/>
                  </a:lnTo>
                  <a:lnTo>
                    <a:pt x="479" y="779"/>
                  </a:lnTo>
                  <a:lnTo>
                    <a:pt x="479" y="777"/>
                  </a:lnTo>
                  <a:lnTo>
                    <a:pt x="479" y="775"/>
                  </a:lnTo>
                  <a:lnTo>
                    <a:pt x="477" y="773"/>
                  </a:lnTo>
                  <a:lnTo>
                    <a:pt x="477" y="773"/>
                  </a:lnTo>
                  <a:lnTo>
                    <a:pt x="475" y="773"/>
                  </a:lnTo>
                  <a:lnTo>
                    <a:pt x="475" y="771"/>
                  </a:lnTo>
                  <a:lnTo>
                    <a:pt x="475" y="771"/>
                  </a:lnTo>
                  <a:lnTo>
                    <a:pt x="475" y="771"/>
                  </a:lnTo>
                  <a:lnTo>
                    <a:pt x="475" y="771"/>
                  </a:lnTo>
                  <a:lnTo>
                    <a:pt x="475" y="771"/>
                  </a:lnTo>
                  <a:lnTo>
                    <a:pt x="475" y="771"/>
                  </a:lnTo>
                  <a:lnTo>
                    <a:pt x="475" y="771"/>
                  </a:lnTo>
                  <a:lnTo>
                    <a:pt x="475" y="769"/>
                  </a:lnTo>
                  <a:lnTo>
                    <a:pt x="477" y="769"/>
                  </a:lnTo>
                  <a:lnTo>
                    <a:pt x="479" y="771"/>
                  </a:lnTo>
                  <a:lnTo>
                    <a:pt x="483" y="775"/>
                  </a:lnTo>
                  <a:lnTo>
                    <a:pt x="483" y="777"/>
                  </a:lnTo>
                  <a:lnTo>
                    <a:pt x="483" y="777"/>
                  </a:lnTo>
                  <a:lnTo>
                    <a:pt x="485" y="777"/>
                  </a:lnTo>
                  <a:lnTo>
                    <a:pt x="485" y="777"/>
                  </a:lnTo>
                  <a:lnTo>
                    <a:pt x="487" y="775"/>
                  </a:lnTo>
                  <a:lnTo>
                    <a:pt x="487" y="775"/>
                  </a:lnTo>
                  <a:lnTo>
                    <a:pt x="487" y="775"/>
                  </a:lnTo>
                  <a:lnTo>
                    <a:pt x="489" y="775"/>
                  </a:lnTo>
                  <a:lnTo>
                    <a:pt x="487" y="775"/>
                  </a:lnTo>
                  <a:lnTo>
                    <a:pt x="489" y="775"/>
                  </a:lnTo>
                  <a:lnTo>
                    <a:pt x="487" y="773"/>
                  </a:lnTo>
                  <a:lnTo>
                    <a:pt x="487" y="773"/>
                  </a:lnTo>
                  <a:lnTo>
                    <a:pt x="485" y="771"/>
                  </a:lnTo>
                  <a:lnTo>
                    <a:pt x="485" y="771"/>
                  </a:lnTo>
                  <a:lnTo>
                    <a:pt x="485" y="771"/>
                  </a:lnTo>
                  <a:lnTo>
                    <a:pt x="485" y="771"/>
                  </a:lnTo>
                  <a:lnTo>
                    <a:pt x="485" y="769"/>
                  </a:lnTo>
                  <a:lnTo>
                    <a:pt x="485" y="769"/>
                  </a:lnTo>
                  <a:lnTo>
                    <a:pt x="481" y="765"/>
                  </a:lnTo>
                  <a:lnTo>
                    <a:pt x="481" y="765"/>
                  </a:lnTo>
                  <a:lnTo>
                    <a:pt x="481" y="763"/>
                  </a:lnTo>
                  <a:lnTo>
                    <a:pt x="481" y="763"/>
                  </a:lnTo>
                  <a:lnTo>
                    <a:pt x="481" y="762"/>
                  </a:lnTo>
                  <a:lnTo>
                    <a:pt x="481" y="762"/>
                  </a:lnTo>
                  <a:lnTo>
                    <a:pt x="481" y="760"/>
                  </a:lnTo>
                  <a:lnTo>
                    <a:pt x="481" y="762"/>
                  </a:lnTo>
                  <a:lnTo>
                    <a:pt x="481" y="762"/>
                  </a:lnTo>
                  <a:lnTo>
                    <a:pt x="481" y="762"/>
                  </a:lnTo>
                  <a:lnTo>
                    <a:pt x="479" y="762"/>
                  </a:lnTo>
                  <a:lnTo>
                    <a:pt x="479" y="762"/>
                  </a:lnTo>
                  <a:lnTo>
                    <a:pt x="479" y="763"/>
                  </a:lnTo>
                  <a:lnTo>
                    <a:pt x="479" y="763"/>
                  </a:lnTo>
                  <a:lnTo>
                    <a:pt x="479" y="763"/>
                  </a:lnTo>
                  <a:lnTo>
                    <a:pt x="479" y="763"/>
                  </a:lnTo>
                  <a:lnTo>
                    <a:pt x="479" y="763"/>
                  </a:lnTo>
                  <a:lnTo>
                    <a:pt x="479" y="763"/>
                  </a:lnTo>
                  <a:lnTo>
                    <a:pt x="479" y="763"/>
                  </a:lnTo>
                  <a:lnTo>
                    <a:pt x="479" y="763"/>
                  </a:lnTo>
                  <a:lnTo>
                    <a:pt x="479" y="762"/>
                  </a:lnTo>
                  <a:lnTo>
                    <a:pt x="477" y="760"/>
                  </a:lnTo>
                  <a:lnTo>
                    <a:pt x="479" y="760"/>
                  </a:lnTo>
                  <a:lnTo>
                    <a:pt x="479" y="758"/>
                  </a:lnTo>
                  <a:lnTo>
                    <a:pt x="479" y="756"/>
                  </a:lnTo>
                  <a:lnTo>
                    <a:pt x="481" y="754"/>
                  </a:lnTo>
                  <a:lnTo>
                    <a:pt x="481" y="754"/>
                  </a:lnTo>
                  <a:lnTo>
                    <a:pt x="481" y="754"/>
                  </a:lnTo>
                  <a:lnTo>
                    <a:pt x="483" y="752"/>
                  </a:lnTo>
                  <a:lnTo>
                    <a:pt x="485" y="750"/>
                  </a:lnTo>
                  <a:lnTo>
                    <a:pt x="485" y="750"/>
                  </a:lnTo>
                  <a:lnTo>
                    <a:pt x="487" y="748"/>
                  </a:lnTo>
                  <a:lnTo>
                    <a:pt x="489" y="748"/>
                  </a:lnTo>
                  <a:lnTo>
                    <a:pt x="489" y="746"/>
                  </a:lnTo>
                  <a:lnTo>
                    <a:pt x="489" y="746"/>
                  </a:lnTo>
                  <a:lnTo>
                    <a:pt x="489" y="746"/>
                  </a:lnTo>
                  <a:lnTo>
                    <a:pt x="489" y="746"/>
                  </a:lnTo>
                  <a:lnTo>
                    <a:pt x="489" y="748"/>
                  </a:lnTo>
                  <a:lnTo>
                    <a:pt x="489" y="750"/>
                  </a:lnTo>
                  <a:lnTo>
                    <a:pt x="490" y="752"/>
                  </a:lnTo>
                  <a:lnTo>
                    <a:pt x="490" y="752"/>
                  </a:lnTo>
                  <a:lnTo>
                    <a:pt x="490" y="752"/>
                  </a:lnTo>
                  <a:lnTo>
                    <a:pt x="490" y="754"/>
                  </a:lnTo>
                  <a:lnTo>
                    <a:pt x="489" y="754"/>
                  </a:lnTo>
                  <a:lnTo>
                    <a:pt x="489" y="754"/>
                  </a:lnTo>
                  <a:lnTo>
                    <a:pt x="489" y="754"/>
                  </a:lnTo>
                  <a:lnTo>
                    <a:pt x="489" y="756"/>
                  </a:lnTo>
                  <a:lnTo>
                    <a:pt x="489" y="756"/>
                  </a:lnTo>
                  <a:lnTo>
                    <a:pt x="489" y="756"/>
                  </a:lnTo>
                  <a:lnTo>
                    <a:pt x="490" y="756"/>
                  </a:lnTo>
                  <a:lnTo>
                    <a:pt x="490" y="758"/>
                  </a:lnTo>
                  <a:lnTo>
                    <a:pt x="490" y="756"/>
                  </a:lnTo>
                  <a:lnTo>
                    <a:pt x="490" y="756"/>
                  </a:lnTo>
                  <a:lnTo>
                    <a:pt x="490" y="756"/>
                  </a:lnTo>
                  <a:lnTo>
                    <a:pt x="490" y="754"/>
                  </a:lnTo>
                  <a:lnTo>
                    <a:pt x="490" y="756"/>
                  </a:lnTo>
                  <a:lnTo>
                    <a:pt x="490" y="756"/>
                  </a:lnTo>
                  <a:lnTo>
                    <a:pt x="492" y="754"/>
                  </a:lnTo>
                  <a:lnTo>
                    <a:pt x="492" y="754"/>
                  </a:lnTo>
                  <a:lnTo>
                    <a:pt x="492" y="756"/>
                  </a:lnTo>
                  <a:lnTo>
                    <a:pt x="492" y="756"/>
                  </a:lnTo>
                  <a:lnTo>
                    <a:pt x="492" y="758"/>
                  </a:lnTo>
                  <a:lnTo>
                    <a:pt x="492" y="758"/>
                  </a:lnTo>
                  <a:lnTo>
                    <a:pt x="492" y="760"/>
                  </a:lnTo>
                  <a:lnTo>
                    <a:pt x="492" y="760"/>
                  </a:lnTo>
                  <a:lnTo>
                    <a:pt x="492" y="760"/>
                  </a:lnTo>
                  <a:lnTo>
                    <a:pt x="492" y="760"/>
                  </a:lnTo>
                  <a:lnTo>
                    <a:pt x="494" y="762"/>
                  </a:lnTo>
                  <a:lnTo>
                    <a:pt x="494" y="762"/>
                  </a:lnTo>
                  <a:lnTo>
                    <a:pt x="494" y="762"/>
                  </a:lnTo>
                  <a:lnTo>
                    <a:pt x="494" y="762"/>
                  </a:lnTo>
                  <a:lnTo>
                    <a:pt x="494" y="758"/>
                  </a:lnTo>
                  <a:lnTo>
                    <a:pt x="494" y="758"/>
                  </a:lnTo>
                  <a:lnTo>
                    <a:pt x="496" y="758"/>
                  </a:lnTo>
                  <a:lnTo>
                    <a:pt x="496" y="756"/>
                  </a:lnTo>
                  <a:lnTo>
                    <a:pt x="496" y="756"/>
                  </a:lnTo>
                  <a:lnTo>
                    <a:pt x="496" y="756"/>
                  </a:lnTo>
                  <a:lnTo>
                    <a:pt x="496" y="756"/>
                  </a:lnTo>
                  <a:close/>
                  <a:moveTo>
                    <a:pt x="477" y="788"/>
                  </a:moveTo>
                  <a:lnTo>
                    <a:pt x="477" y="788"/>
                  </a:lnTo>
                  <a:lnTo>
                    <a:pt x="477" y="788"/>
                  </a:lnTo>
                  <a:lnTo>
                    <a:pt x="477" y="788"/>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D1E60A14-7366-4B40-9AE6-1A7CAFFE6BE6}"/>
                </a:ext>
              </a:extLst>
            </p:cNvPr>
            <p:cNvSpPr>
              <a:spLocks noEditPoints="1"/>
            </p:cNvSpPr>
            <p:nvPr/>
          </p:nvSpPr>
          <p:spPr bwMode="auto">
            <a:xfrm>
              <a:off x="4493616" y="522031"/>
              <a:ext cx="775004" cy="1411861"/>
            </a:xfrm>
            <a:custGeom>
              <a:avLst/>
              <a:gdLst>
                <a:gd name="T0" fmla="*/ 171 w 561"/>
                <a:gd name="T1" fmla="*/ 721 h 1022"/>
                <a:gd name="T2" fmla="*/ 152 w 561"/>
                <a:gd name="T3" fmla="*/ 924 h 1022"/>
                <a:gd name="T4" fmla="*/ 108 w 561"/>
                <a:gd name="T5" fmla="*/ 872 h 1022"/>
                <a:gd name="T6" fmla="*/ 72 w 561"/>
                <a:gd name="T7" fmla="*/ 744 h 1022"/>
                <a:gd name="T8" fmla="*/ 157 w 561"/>
                <a:gd name="T9" fmla="*/ 759 h 1022"/>
                <a:gd name="T10" fmla="*/ 61 w 561"/>
                <a:gd name="T11" fmla="*/ 791 h 1022"/>
                <a:gd name="T12" fmla="*/ 127 w 561"/>
                <a:gd name="T13" fmla="*/ 961 h 1022"/>
                <a:gd name="T14" fmla="*/ 157 w 561"/>
                <a:gd name="T15" fmla="*/ 952 h 1022"/>
                <a:gd name="T16" fmla="*/ 335 w 561"/>
                <a:gd name="T17" fmla="*/ 592 h 1022"/>
                <a:gd name="T18" fmla="*/ 72 w 561"/>
                <a:gd name="T19" fmla="*/ 865 h 1022"/>
                <a:gd name="T20" fmla="*/ 63 w 561"/>
                <a:gd name="T21" fmla="*/ 871 h 1022"/>
                <a:gd name="T22" fmla="*/ 513 w 561"/>
                <a:gd name="T23" fmla="*/ 291 h 1022"/>
                <a:gd name="T24" fmla="*/ 477 w 561"/>
                <a:gd name="T25" fmla="*/ 193 h 1022"/>
                <a:gd name="T26" fmla="*/ 398 w 561"/>
                <a:gd name="T27" fmla="*/ 147 h 1022"/>
                <a:gd name="T28" fmla="*/ 354 w 561"/>
                <a:gd name="T29" fmla="*/ 185 h 1022"/>
                <a:gd name="T30" fmla="*/ 279 w 561"/>
                <a:gd name="T31" fmla="*/ 191 h 1022"/>
                <a:gd name="T32" fmla="*/ 245 w 561"/>
                <a:gd name="T33" fmla="*/ 187 h 1022"/>
                <a:gd name="T34" fmla="*/ 263 w 561"/>
                <a:gd name="T35" fmla="*/ 124 h 1022"/>
                <a:gd name="T36" fmla="*/ 239 w 561"/>
                <a:gd name="T37" fmla="*/ 58 h 1022"/>
                <a:gd name="T38" fmla="*/ 212 w 561"/>
                <a:gd name="T39" fmla="*/ 18 h 1022"/>
                <a:gd name="T40" fmla="*/ 156 w 561"/>
                <a:gd name="T41" fmla="*/ 9 h 1022"/>
                <a:gd name="T42" fmla="*/ 95 w 561"/>
                <a:gd name="T43" fmla="*/ 49 h 1022"/>
                <a:gd name="T44" fmla="*/ 34 w 561"/>
                <a:gd name="T45" fmla="*/ 68 h 1022"/>
                <a:gd name="T46" fmla="*/ 8 w 561"/>
                <a:gd name="T47" fmla="*/ 138 h 1022"/>
                <a:gd name="T48" fmla="*/ 27 w 561"/>
                <a:gd name="T49" fmla="*/ 174 h 1022"/>
                <a:gd name="T50" fmla="*/ 67 w 561"/>
                <a:gd name="T51" fmla="*/ 240 h 1022"/>
                <a:gd name="T52" fmla="*/ 99 w 561"/>
                <a:gd name="T53" fmla="*/ 285 h 1022"/>
                <a:gd name="T54" fmla="*/ 80 w 561"/>
                <a:gd name="T55" fmla="*/ 359 h 1022"/>
                <a:gd name="T56" fmla="*/ 61 w 561"/>
                <a:gd name="T57" fmla="*/ 395 h 1022"/>
                <a:gd name="T58" fmla="*/ 121 w 561"/>
                <a:gd name="T59" fmla="*/ 480 h 1022"/>
                <a:gd name="T60" fmla="*/ 135 w 561"/>
                <a:gd name="T61" fmla="*/ 549 h 1022"/>
                <a:gd name="T62" fmla="*/ 148 w 561"/>
                <a:gd name="T63" fmla="*/ 615 h 1022"/>
                <a:gd name="T64" fmla="*/ 106 w 561"/>
                <a:gd name="T65" fmla="*/ 672 h 1022"/>
                <a:gd name="T66" fmla="*/ 82 w 561"/>
                <a:gd name="T67" fmla="*/ 736 h 1022"/>
                <a:gd name="T68" fmla="*/ 80 w 561"/>
                <a:gd name="T69" fmla="*/ 755 h 1022"/>
                <a:gd name="T70" fmla="*/ 59 w 561"/>
                <a:gd name="T71" fmla="*/ 814 h 1022"/>
                <a:gd name="T72" fmla="*/ 76 w 561"/>
                <a:gd name="T73" fmla="*/ 840 h 1022"/>
                <a:gd name="T74" fmla="*/ 103 w 561"/>
                <a:gd name="T75" fmla="*/ 861 h 1022"/>
                <a:gd name="T76" fmla="*/ 131 w 561"/>
                <a:gd name="T77" fmla="*/ 888 h 1022"/>
                <a:gd name="T78" fmla="*/ 159 w 561"/>
                <a:gd name="T79" fmla="*/ 922 h 1022"/>
                <a:gd name="T80" fmla="*/ 186 w 561"/>
                <a:gd name="T81" fmla="*/ 961 h 1022"/>
                <a:gd name="T82" fmla="*/ 229 w 561"/>
                <a:gd name="T83" fmla="*/ 967 h 1022"/>
                <a:gd name="T84" fmla="*/ 248 w 561"/>
                <a:gd name="T85" fmla="*/ 1016 h 1022"/>
                <a:gd name="T86" fmla="*/ 311 w 561"/>
                <a:gd name="T87" fmla="*/ 999 h 1022"/>
                <a:gd name="T88" fmla="*/ 216 w 561"/>
                <a:gd name="T89" fmla="*/ 922 h 1022"/>
                <a:gd name="T90" fmla="*/ 197 w 561"/>
                <a:gd name="T91" fmla="*/ 893 h 1022"/>
                <a:gd name="T92" fmla="*/ 176 w 561"/>
                <a:gd name="T93" fmla="*/ 821 h 1022"/>
                <a:gd name="T94" fmla="*/ 133 w 561"/>
                <a:gd name="T95" fmla="*/ 780 h 1022"/>
                <a:gd name="T96" fmla="*/ 125 w 561"/>
                <a:gd name="T97" fmla="*/ 710 h 1022"/>
                <a:gd name="T98" fmla="*/ 146 w 561"/>
                <a:gd name="T99" fmla="*/ 666 h 1022"/>
                <a:gd name="T100" fmla="*/ 171 w 561"/>
                <a:gd name="T101" fmla="*/ 592 h 1022"/>
                <a:gd name="T102" fmla="*/ 180 w 561"/>
                <a:gd name="T103" fmla="*/ 496 h 1022"/>
                <a:gd name="T104" fmla="*/ 241 w 561"/>
                <a:gd name="T105" fmla="*/ 501 h 1022"/>
                <a:gd name="T106" fmla="*/ 241 w 561"/>
                <a:gd name="T107" fmla="*/ 545 h 1022"/>
                <a:gd name="T108" fmla="*/ 311 w 561"/>
                <a:gd name="T109" fmla="*/ 554 h 1022"/>
                <a:gd name="T110" fmla="*/ 333 w 561"/>
                <a:gd name="T111" fmla="*/ 568 h 1022"/>
                <a:gd name="T112" fmla="*/ 335 w 561"/>
                <a:gd name="T113" fmla="*/ 577 h 1022"/>
                <a:gd name="T114" fmla="*/ 366 w 561"/>
                <a:gd name="T115" fmla="*/ 562 h 1022"/>
                <a:gd name="T116" fmla="*/ 337 w 561"/>
                <a:gd name="T117" fmla="*/ 486 h 1022"/>
                <a:gd name="T118" fmla="*/ 413 w 561"/>
                <a:gd name="T119" fmla="*/ 427 h 1022"/>
                <a:gd name="T120" fmla="*/ 464 w 561"/>
                <a:gd name="T121" fmla="*/ 426 h 1022"/>
                <a:gd name="T122" fmla="*/ 528 w 561"/>
                <a:gd name="T123" fmla="*/ 429 h 1022"/>
                <a:gd name="T124" fmla="*/ 551 w 561"/>
                <a:gd name="T125" fmla="*/ 3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1" h="1022">
                  <a:moveTo>
                    <a:pt x="233" y="541"/>
                  </a:moveTo>
                  <a:lnTo>
                    <a:pt x="231" y="541"/>
                  </a:lnTo>
                  <a:lnTo>
                    <a:pt x="231" y="541"/>
                  </a:lnTo>
                  <a:lnTo>
                    <a:pt x="231" y="541"/>
                  </a:lnTo>
                  <a:lnTo>
                    <a:pt x="231" y="541"/>
                  </a:lnTo>
                  <a:lnTo>
                    <a:pt x="231" y="541"/>
                  </a:lnTo>
                  <a:lnTo>
                    <a:pt x="231" y="543"/>
                  </a:lnTo>
                  <a:lnTo>
                    <a:pt x="231" y="543"/>
                  </a:lnTo>
                  <a:lnTo>
                    <a:pt x="231" y="545"/>
                  </a:lnTo>
                  <a:lnTo>
                    <a:pt x="233" y="543"/>
                  </a:lnTo>
                  <a:lnTo>
                    <a:pt x="233" y="543"/>
                  </a:lnTo>
                  <a:lnTo>
                    <a:pt x="233" y="543"/>
                  </a:lnTo>
                  <a:lnTo>
                    <a:pt x="233" y="541"/>
                  </a:lnTo>
                  <a:lnTo>
                    <a:pt x="233" y="541"/>
                  </a:lnTo>
                  <a:lnTo>
                    <a:pt x="233" y="541"/>
                  </a:lnTo>
                  <a:close/>
                  <a:moveTo>
                    <a:pt x="347" y="602"/>
                  </a:moveTo>
                  <a:lnTo>
                    <a:pt x="347" y="602"/>
                  </a:lnTo>
                  <a:lnTo>
                    <a:pt x="347" y="602"/>
                  </a:lnTo>
                  <a:lnTo>
                    <a:pt x="347" y="602"/>
                  </a:lnTo>
                  <a:lnTo>
                    <a:pt x="345" y="604"/>
                  </a:lnTo>
                  <a:lnTo>
                    <a:pt x="345" y="604"/>
                  </a:lnTo>
                  <a:lnTo>
                    <a:pt x="345" y="602"/>
                  </a:lnTo>
                  <a:lnTo>
                    <a:pt x="345" y="604"/>
                  </a:lnTo>
                  <a:lnTo>
                    <a:pt x="345" y="604"/>
                  </a:lnTo>
                  <a:lnTo>
                    <a:pt x="345" y="604"/>
                  </a:lnTo>
                  <a:lnTo>
                    <a:pt x="345" y="604"/>
                  </a:lnTo>
                  <a:lnTo>
                    <a:pt x="345" y="604"/>
                  </a:lnTo>
                  <a:lnTo>
                    <a:pt x="347" y="604"/>
                  </a:lnTo>
                  <a:lnTo>
                    <a:pt x="347" y="604"/>
                  </a:lnTo>
                  <a:lnTo>
                    <a:pt x="347" y="604"/>
                  </a:lnTo>
                  <a:lnTo>
                    <a:pt x="347" y="605"/>
                  </a:lnTo>
                  <a:lnTo>
                    <a:pt x="347" y="605"/>
                  </a:lnTo>
                  <a:lnTo>
                    <a:pt x="347" y="604"/>
                  </a:lnTo>
                  <a:lnTo>
                    <a:pt x="347" y="604"/>
                  </a:lnTo>
                  <a:lnTo>
                    <a:pt x="349" y="604"/>
                  </a:lnTo>
                  <a:lnTo>
                    <a:pt x="349" y="604"/>
                  </a:lnTo>
                  <a:lnTo>
                    <a:pt x="349" y="604"/>
                  </a:lnTo>
                  <a:lnTo>
                    <a:pt x="349" y="602"/>
                  </a:lnTo>
                  <a:lnTo>
                    <a:pt x="349" y="602"/>
                  </a:lnTo>
                  <a:lnTo>
                    <a:pt x="347" y="602"/>
                  </a:lnTo>
                  <a:close/>
                  <a:moveTo>
                    <a:pt x="167" y="721"/>
                  </a:moveTo>
                  <a:lnTo>
                    <a:pt x="167" y="723"/>
                  </a:lnTo>
                  <a:lnTo>
                    <a:pt x="167" y="723"/>
                  </a:lnTo>
                  <a:lnTo>
                    <a:pt x="169" y="723"/>
                  </a:lnTo>
                  <a:lnTo>
                    <a:pt x="169" y="723"/>
                  </a:lnTo>
                  <a:lnTo>
                    <a:pt x="169" y="723"/>
                  </a:lnTo>
                  <a:lnTo>
                    <a:pt x="169" y="723"/>
                  </a:lnTo>
                  <a:lnTo>
                    <a:pt x="169" y="723"/>
                  </a:lnTo>
                  <a:lnTo>
                    <a:pt x="169" y="721"/>
                  </a:lnTo>
                  <a:lnTo>
                    <a:pt x="169" y="721"/>
                  </a:lnTo>
                  <a:lnTo>
                    <a:pt x="169" y="721"/>
                  </a:lnTo>
                  <a:lnTo>
                    <a:pt x="169" y="721"/>
                  </a:lnTo>
                  <a:lnTo>
                    <a:pt x="171" y="721"/>
                  </a:lnTo>
                  <a:lnTo>
                    <a:pt x="171" y="721"/>
                  </a:lnTo>
                  <a:lnTo>
                    <a:pt x="169" y="721"/>
                  </a:lnTo>
                  <a:lnTo>
                    <a:pt x="171" y="719"/>
                  </a:lnTo>
                  <a:lnTo>
                    <a:pt x="169" y="719"/>
                  </a:lnTo>
                  <a:lnTo>
                    <a:pt x="169" y="719"/>
                  </a:lnTo>
                  <a:lnTo>
                    <a:pt x="169" y="719"/>
                  </a:lnTo>
                  <a:lnTo>
                    <a:pt x="169" y="719"/>
                  </a:lnTo>
                  <a:lnTo>
                    <a:pt x="169" y="719"/>
                  </a:lnTo>
                  <a:lnTo>
                    <a:pt x="169" y="719"/>
                  </a:lnTo>
                  <a:lnTo>
                    <a:pt x="169" y="719"/>
                  </a:lnTo>
                  <a:lnTo>
                    <a:pt x="169" y="719"/>
                  </a:lnTo>
                  <a:lnTo>
                    <a:pt x="167" y="719"/>
                  </a:lnTo>
                  <a:lnTo>
                    <a:pt x="167" y="719"/>
                  </a:lnTo>
                  <a:lnTo>
                    <a:pt x="167" y="719"/>
                  </a:lnTo>
                  <a:lnTo>
                    <a:pt x="169" y="719"/>
                  </a:lnTo>
                  <a:lnTo>
                    <a:pt x="169" y="721"/>
                  </a:lnTo>
                  <a:lnTo>
                    <a:pt x="167" y="721"/>
                  </a:lnTo>
                  <a:lnTo>
                    <a:pt x="167" y="721"/>
                  </a:lnTo>
                  <a:close/>
                  <a:moveTo>
                    <a:pt x="74" y="738"/>
                  </a:moveTo>
                  <a:lnTo>
                    <a:pt x="74" y="738"/>
                  </a:lnTo>
                  <a:lnTo>
                    <a:pt x="74" y="738"/>
                  </a:lnTo>
                  <a:lnTo>
                    <a:pt x="74" y="740"/>
                  </a:lnTo>
                  <a:lnTo>
                    <a:pt x="74" y="740"/>
                  </a:lnTo>
                  <a:lnTo>
                    <a:pt x="74" y="740"/>
                  </a:lnTo>
                  <a:lnTo>
                    <a:pt x="74" y="740"/>
                  </a:lnTo>
                  <a:lnTo>
                    <a:pt x="76" y="742"/>
                  </a:lnTo>
                  <a:lnTo>
                    <a:pt x="76" y="740"/>
                  </a:lnTo>
                  <a:lnTo>
                    <a:pt x="76" y="740"/>
                  </a:lnTo>
                  <a:lnTo>
                    <a:pt x="76" y="740"/>
                  </a:lnTo>
                  <a:lnTo>
                    <a:pt x="76" y="738"/>
                  </a:lnTo>
                  <a:lnTo>
                    <a:pt x="76" y="738"/>
                  </a:lnTo>
                  <a:lnTo>
                    <a:pt x="76" y="736"/>
                  </a:lnTo>
                  <a:lnTo>
                    <a:pt x="76" y="736"/>
                  </a:lnTo>
                  <a:lnTo>
                    <a:pt x="76" y="736"/>
                  </a:lnTo>
                  <a:lnTo>
                    <a:pt x="74" y="736"/>
                  </a:lnTo>
                  <a:lnTo>
                    <a:pt x="74" y="736"/>
                  </a:lnTo>
                  <a:lnTo>
                    <a:pt x="74" y="736"/>
                  </a:lnTo>
                  <a:lnTo>
                    <a:pt x="74" y="736"/>
                  </a:lnTo>
                  <a:lnTo>
                    <a:pt x="74" y="736"/>
                  </a:lnTo>
                  <a:lnTo>
                    <a:pt x="74" y="738"/>
                  </a:lnTo>
                  <a:lnTo>
                    <a:pt x="74" y="738"/>
                  </a:lnTo>
                  <a:lnTo>
                    <a:pt x="74" y="738"/>
                  </a:lnTo>
                  <a:close/>
                  <a:moveTo>
                    <a:pt x="154" y="924"/>
                  </a:moveTo>
                  <a:lnTo>
                    <a:pt x="154" y="924"/>
                  </a:lnTo>
                  <a:lnTo>
                    <a:pt x="152" y="924"/>
                  </a:lnTo>
                  <a:lnTo>
                    <a:pt x="152" y="924"/>
                  </a:lnTo>
                  <a:lnTo>
                    <a:pt x="152" y="924"/>
                  </a:lnTo>
                  <a:lnTo>
                    <a:pt x="152" y="922"/>
                  </a:lnTo>
                  <a:lnTo>
                    <a:pt x="152" y="922"/>
                  </a:lnTo>
                  <a:lnTo>
                    <a:pt x="150" y="922"/>
                  </a:lnTo>
                  <a:lnTo>
                    <a:pt x="150" y="922"/>
                  </a:lnTo>
                  <a:lnTo>
                    <a:pt x="150" y="922"/>
                  </a:lnTo>
                  <a:lnTo>
                    <a:pt x="150" y="924"/>
                  </a:lnTo>
                  <a:lnTo>
                    <a:pt x="150" y="924"/>
                  </a:lnTo>
                  <a:lnTo>
                    <a:pt x="152" y="924"/>
                  </a:lnTo>
                  <a:lnTo>
                    <a:pt x="154" y="925"/>
                  </a:lnTo>
                  <a:lnTo>
                    <a:pt x="154" y="924"/>
                  </a:lnTo>
                  <a:close/>
                  <a:moveTo>
                    <a:pt x="171" y="948"/>
                  </a:moveTo>
                  <a:lnTo>
                    <a:pt x="169" y="948"/>
                  </a:lnTo>
                  <a:lnTo>
                    <a:pt x="169" y="950"/>
                  </a:lnTo>
                  <a:lnTo>
                    <a:pt x="169" y="950"/>
                  </a:lnTo>
                  <a:lnTo>
                    <a:pt x="171" y="950"/>
                  </a:lnTo>
                  <a:lnTo>
                    <a:pt x="171" y="948"/>
                  </a:lnTo>
                  <a:lnTo>
                    <a:pt x="171" y="948"/>
                  </a:lnTo>
                  <a:close/>
                  <a:moveTo>
                    <a:pt x="21" y="817"/>
                  </a:moveTo>
                  <a:lnTo>
                    <a:pt x="21" y="817"/>
                  </a:lnTo>
                  <a:lnTo>
                    <a:pt x="19" y="817"/>
                  </a:lnTo>
                  <a:lnTo>
                    <a:pt x="19" y="817"/>
                  </a:lnTo>
                  <a:lnTo>
                    <a:pt x="19" y="819"/>
                  </a:lnTo>
                  <a:lnTo>
                    <a:pt x="21" y="821"/>
                  </a:lnTo>
                  <a:lnTo>
                    <a:pt x="21" y="819"/>
                  </a:lnTo>
                  <a:lnTo>
                    <a:pt x="21" y="817"/>
                  </a:lnTo>
                  <a:close/>
                  <a:moveTo>
                    <a:pt x="70" y="889"/>
                  </a:moveTo>
                  <a:lnTo>
                    <a:pt x="68" y="889"/>
                  </a:lnTo>
                  <a:lnTo>
                    <a:pt x="68" y="889"/>
                  </a:lnTo>
                  <a:lnTo>
                    <a:pt x="68" y="889"/>
                  </a:lnTo>
                  <a:lnTo>
                    <a:pt x="68" y="891"/>
                  </a:lnTo>
                  <a:lnTo>
                    <a:pt x="68" y="891"/>
                  </a:lnTo>
                  <a:lnTo>
                    <a:pt x="70" y="889"/>
                  </a:lnTo>
                  <a:lnTo>
                    <a:pt x="70" y="889"/>
                  </a:lnTo>
                  <a:lnTo>
                    <a:pt x="70" y="889"/>
                  </a:lnTo>
                  <a:lnTo>
                    <a:pt x="70" y="888"/>
                  </a:lnTo>
                  <a:lnTo>
                    <a:pt x="70" y="889"/>
                  </a:lnTo>
                  <a:close/>
                  <a:moveTo>
                    <a:pt x="65" y="780"/>
                  </a:moveTo>
                  <a:lnTo>
                    <a:pt x="67" y="778"/>
                  </a:lnTo>
                  <a:lnTo>
                    <a:pt x="67" y="778"/>
                  </a:lnTo>
                  <a:lnTo>
                    <a:pt x="65" y="778"/>
                  </a:lnTo>
                  <a:lnTo>
                    <a:pt x="63" y="782"/>
                  </a:lnTo>
                  <a:lnTo>
                    <a:pt x="63" y="782"/>
                  </a:lnTo>
                  <a:lnTo>
                    <a:pt x="63" y="783"/>
                  </a:lnTo>
                  <a:lnTo>
                    <a:pt x="63" y="783"/>
                  </a:lnTo>
                  <a:lnTo>
                    <a:pt x="63" y="783"/>
                  </a:lnTo>
                  <a:lnTo>
                    <a:pt x="65" y="782"/>
                  </a:lnTo>
                  <a:lnTo>
                    <a:pt x="65" y="782"/>
                  </a:lnTo>
                  <a:lnTo>
                    <a:pt x="65" y="782"/>
                  </a:lnTo>
                  <a:lnTo>
                    <a:pt x="65" y="780"/>
                  </a:lnTo>
                  <a:lnTo>
                    <a:pt x="65" y="780"/>
                  </a:lnTo>
                  <a:lnTo>
                    <a:pt x="65" y="780"/>
                  </a:lnTo>
                  <a:close/>
                  <a:moveTo>
                    <a:pt x="112" y="874"/>
                  </a:moveTo>
                  <a:lnTo>
                    <a:pt x="110" y="874"/>
                  </a:lnTo>
                  <a:lnTo>
                    <a:pt x="110" y="874"/>
                  </a:lnTo>
                  <a:lnTo>
                    <a:pt x="110" y="872"/>
                  </a:lnTo>
                  <a:lnTo>
                    <a:pt x="110" y="872"/>
                  </a:lnTo>
                  <a:lnTo>
                    <a:pt x="108" y="872"/>
                  </a:lnTo>
                  <a:lnTo>
                    <a:pt x="108" y="872"/>
                  </a:lnTo>
                  <a:lnTo>
                    <a:pt x="108" y="872"/>
                  </a:lnTo>
                  <a:lnTo>
                    <a:pt x="108" y="872"/>
                  </a:lnTo>
                  <a:lnTo>
                    <a:pt x="108" y="872"/>
                  </a:lnTo>
                  <a:lnTo>
                    <a:pt x="108" y="872"/>
                  </a:lnTo>
                  <a:lnTo>
                    <a:pt x="108" y="874"/>
                  </a:lnTo>
                  <a:lnTo>
                    <a:pt x="108" y="874"/>
                  </a:lnTo>
                  <a:lnTo>
                    <a:pt x="110" y="876"/>
                  </a:lnTo>
                  <a:lnTo>
                    <a:pt x="112" y="876"/>
                  </a:lnTo>
                  <a:lnTo>
                    <a:pt x="112" y="876"/>
                  </a:lnTo>
                  <a:lnTo>
                    <a:pt x="110" y="876"/>
                  </a:lnTo>
                  <a:lnTo>
                    <a:pt x="110" y="874"/>
                  </a:lnTo>
                  <a:lnTo>
                    <a:pt x="112" y="874"/>
                  </a:lnTo>
                  <a:lnTo>
                    <a:pt x="112" y="874"/>
                  </a:lnTo>
                  <a:lnTo>
                    <a:pt x="112" y="874"/>
                  </a:lnTo>
                  <a:lnTo>
                    <a:pt x="112" y="874"/>
                  </a:lnTo>
                  <a:lnTo>
                    <a:pt x="112" y="874"/>
                  </a:lnTo>
                  <a:lnTo>
                    <a:pt x="112" y="874"/>
                  </a:lnTo>
                  <a:close/>
                  <a:moveTo>
                    <a:pt x="133" y="959"/>
                  </a:moveTo>
                  <a:lnTo>
                    <a:pt x="133" y="959"/>
                  </a:lnTo>
                  <a:lnTo>
                    <a:pt x="133" y="959"/>
                  </a:lnTo>
                  <a:lnTo>
                    <a:pt x="131" y="959"/>
                  </a:lnTo>
                  <a:lnTo>
                    <a:pt x="131" y="959"/>
                  </a:lnTo>
                  <a:lnTo>
                    <a:pt x="131" y="959"/>
                  </a:lnTo>
                  <a:lnTo>
                    <a:pt x="131" y="963"/>
                  </a:lnTo>
                  <a:lnTo>
                    <a:pt x="133" y="963"/>
                  </a:lnTo>
                  <a:lnTo>
                    <a:pt x="133" y="963"/>
                  </a:lnTo>
                  <a:lnTo>
                    <a:pt x="133" y="963"/>
                  </a:lnTo>
                  <a:lnTo>
                    <a:pt x="133" y="961"/>
                  </a:lnTo>
                  <a:lnTo>
                    <a:pt x="135" y="961"/>
                  </a:lnTo>
                  <a:lnTo>
                    <a:pt x="135" y="959"/>
                  </a:lnTo>
                  <a:lnTo>
                    <a:pt x="133" y="959"/>
                  </a:lnTo>
                  <a:lnTo>
                    <a:pt x="133" y="959"/>
                  </a:lnTo>
                  <a:close/>
                  <a:moveTo>
                    <a:pt x="120" y="886"/>
                  </a:moveTo>
                  <a:lnTo>
                    <a:pt x="116" y="884"/>
                  </a:lnTo>
                  <a:lnTo>
                    <a:pt x="116" y="886"/>
                  </a:lnTo>
                  <a:lnTo>
                    <a:pt x="118" y="888"/>
                  </a:lnTo>
                  <a:lnTo>
                    <a:pt x="118" y="888"/>
                  </a:lnTo>
                  <a:lnTo>
                    <a:pt x="118" y="888"/>
                  </a:lnTo>
                  <a:lnTo>
                    <a:pt x="118" y="889"/>
                  </a:lnTo>
                  <a:lnTo>
                    <a:pt x="118" y="889"/>
                  </a:lnTo>
                  <a:lnTo>
                    <a:pt x="118" y="889"/>
                  </a:lnTo>
                  <a:lnTo>
                    <a:pt x="120" y="889"/>
                  </a:lnTo>
                  <a:lnTo>
                    <a:pt x="120" y="889"/>
                  </a:lnTo>
                  <a:lnTo>
                    <a:pt x="120" y="889"/>
                  </a:lnTo>
                  <a:lnTo>
                    <a:pt x="120" y="889"/>
                  </a:lnTo>
                  <a:lnTo>
                    <a:pt x="121" y="888"/>
                  </a:lnTo>
                  <a:lnTo>
                    <a:pt x="121" y="886"/>
                  </a:lnTo>
                  <a:lnTo>
                    <a:pt x="120" y="886"/>
                  </a:lnTo>
                  <a:lnTo>
                    <a:pt x="120" y="886"/>
                  </a:lnTo>
                  <a:close/>
                  <a:moveTo>
                    <a:pt x="72" y="744"/>
                  </a:moveTo>
                  <a:lnTo>
                    <a:pt x="70" y="744"/>
                  </a:lnTo>
                  <a:lnTo>
                    <a:pt x="70" y="746"/>
                  </a:lnTo>
                  <a:lnTo>
                    <a:pt x="72" y="747"/>
                  </a:lnTo>
                  <a:lnTo>
                    <a:pt x="72" y="746"/>
                  </a:lnTo>
                  <a:lnTo>
                    <a:pt x="72" y="744"/>
                  </a:lnTo>
                  <a:lnTo>
                    <a:pt x="72" y="742"/>
                  </a:lnTo>
                  <a:lnTo>
                    <a:pt x="72" y="742"/>
                  </a:lnTo>
                  <a:lnTo>
                    <a:pt x="72" y="744"/>
                  </a:lnTo>
                  <a:close/>
                  <a:moveTo>
                    <a:pt x="87" y="850"/>
                  </a:moveTo>
                  <a:lnTo>
                    <a:pt x="87" y="850"/>
                  </a:lnTo>
                  <a:lnTo>
                    <a:pt x="87" y="850"/>
                  </a:lnTo>
                  <a:lnTo>
                    <a:pt x="85" y="850"/>
                  </a:lnTo>
                  <a:lnTo>
                    <a:pt x="85" y="852"/>
                  </a:lnTo>
                  <a:lnTo>
                    <a:pt x="84" y="852"/>
                  </a:lnTo>
                  <a:lnTo>
                    <a:pt x="85" y="853"/>
                  </a:lnTo>
                  <a:lnTo>
                    <a:pt x="84" y="853"/>
                  </a:lnTo>
                  <a:lnTo>
                    <a:pt x="84" y="853"/>
                  </a:lnTo>
                  <a:lnTo>
                    <a:pt x="84" y="855"/>
                  </a:lnTo>
                  <a:lnTo>
                    <a:pt x="84" y="855"/>
                  </a:lnTo>
                  <a:lnTo>
                    <a:pt x="87" y="855"/>
                  </a:lnTo>
                  <a:lnTo>
                    <a:pt x="87" y="855"/>
                  </a:lnTo>
                  <a:lnTo>
                    <a:pt x="87" y="852"/>
                  </a:lnTo>
                  <a:lnTo>
                    <a:pt x="87" y="850"/>
                  </a:lnTo>
                  <a:lnTo>
                    <a:pt x="87" y="850"/>
                  </a:lnTo>
                  <a:close/>
                  <a:moveTo>
                    <a:pt x="140" y="912"/>
                  </a:moveTo>
                  <a:lnTo>
                    <a:pt x="138" y="912"/>
                  </a:lnTo>
                  <a:lnTo>
                    <a:pt x="138" y="912"/>
                  </a:lnTo>
                  <a:lnTo>
                    <a:pt x="137" y="912"/>
                  </a:lnTo>
                  <a:lnTo>
                    <a:pt x="137" y="916"/>
                  </a:lnTo>
                  <a:lnTo>
                    <a:pt x="138" y="916"/>
                  </a:lnTo>
                  <a:lnTo>
                    <a:pt x="138" y="916"/>
                  </a:lnTo>
                  <a:lnTo>
                    <a:pt x="140" y="914"/>
                  </a:lnTo>
                  <a:lnTo>
                    <a:pt x="140" y="914"/>
                  </a:lnTo>
                  <a:lnTo>
                    <a:pt x="140" y="914"/>
                  </a:lnTo>
                  <a:lnTo>
                    <a:pt x="142" y="914"/>
                  </a:lnTo>
                  <a:lnTo>
                    <a:pt x="142" y="914"/>
                  </a:lnTo>
                  <a:lnTo>
                    <a:pt x="142" y="912"/>
                  </a:lnTo>
                  <a:lnTo>
                    <a:pt x="140" y="912"/>
                  </a:lnTo>
                  <a:close/>
                  <a:moveTo>
                    <a:pt x="36" y="766"/>
                  </a:moveTo>
                  <a:lnTo>
                    <a:pt x="34" y="766"/>
                  </a:lnTo>
                  <a:lnTo>
                    <a:pt x="34" y="766"/>
                  </a:lnTo>
                  <a:lnTo>
                    <a:pt x="34" y="766"/>
                  </a:lnTo>
                  <a:lnTo>
                    <a:pt x="34" y="766"/>
                  </a:lnTo>
                  <a:lnTo>
                    <a:pt x="34" y="766"/>
                  </a:lnTo>
                  <a:lnTo>
                    <a:pt x="34" y="766"/>
                  </a:lnTo>
                  <a:lnTo>
                    <a:pt x="36" y="768"/>
                  </a:lnTo>
                  <a:lnTo>
                    <a:pt x="36" y="768"/>
                  </a:lnTo>
                  <a:lnTo>
                    <a:pt x="36" y="766"/>
                  </a:lnTo>
                  <a:lnTo>
                    <a:pt x="36" y="766"/>
                  </a:lnTo>
                  <a:close/>
                  <a:moveTo>
                    <a:pt x="157" y="753"/>
                  </a:moveTo>
                  <a:lnTo>
                    <a:pt x="157" y="753"/>
                  </a:lnTo>
                  <a:lnTo>
                    <a:pt x="157" y="753"/>
                  </a:lnTo>
                  <a:lnTo>
                    <a:pt x="157" y="753"/>
                  </a:lnTo>
                  <a:lnTo>
                    <a:pt x="157" y="753"/>
                  </a:lnTo>
                  <a:lnTo>
                    <a:pt x="157" y="753"/>
                  </a:lnTo>
                  <a:lnTo>
                    <a:pt x="157" y="753"/>
                  </a:lnTo>
                  <a:lnTo>
                    <a:pt x="157" y="753"/>
                  </a:lnTo>
                  <a:lnTo>
                    <a:pt x="157" y="753"/>
                  </a:lnTo>
                  <a:close/>
                  <a:moveTo>
                    <a:pt x="157" y="761"/>
                  </a:moveTo>
                  <a:lnTo>
                    <a:pt x="159" y="759"/>
                  </a:lnTo>
                  <a:lnTo>
                    <a:pt x="159" y="757"/>
                  </a:lnTo>
                  <a:lnTo>
                    <a:pt x="157" y="759"/>
                  </a:lnTo>
                  <a:lnTo>
                    <a:pt x="157" y="761"/>
                  </a:lnTo>
                  <a:close/>
                  <a:moveTo>
                    <a:pt x="38" y="763"/>
                  </a:moveTo>
                  <a:lnTo>
                    <a:pt x="36" y="763"/>
                  </a:lnTo>
                  <a:lnTo>
                    <a:pt x="34" y="763"/>
                  </a:lnTo>
                  <a:lnTo>
                    <a:pt x="34" y="764"/>
                  </a:lnTo>
                  <a:lnTo>
                    <a:pt x="36" y="766"/>
                  </a:lnTo>
                  <a:lnTo>
                    <a:pt x="36" y="764"/>
                  </a:lnTo>
                  <a:lnTo>
                    <a:pt x="36" y="764"/>
                  </a:lnTo>
                  <a:lnTo>
                    <a:pt x="36" y="764"/>
                  </a:lnTo>
                  <a:lnTo>
                    <a:pt x="38" y="764"/>
                  </a:lnTo>
                  <a:lnTo>
                    <a:pt x="38" y="764"/>
                  </a:lnTo>
                  <a:lnTo>
                    <a:pt x="38" y="764"/>
                  </a:lnTo>
                  <a:lnTo>
                    <a:pt x="38" y="763"/>
                  </a:lnTo>
                  <a:lnTo>
                    <a:pt x="38" y="763"/>
                  </a:lnTo>
                  <a:close/>
                  <a:moveTo>
                    <a:pt x="61" y="800"/>
                  </a:moveTo>
                  <a:lnTo>
                    <a:pt x="61" y="802"/>
                  </a:lnTo>
                  <a:lnTo>
                    <a:pt x="63" y="802"/>
                  </a:lnTo>
                  <a:lnTo>
                    <a:pt x="63" y="802"/>
                  </a:lnTo>
                  <a:lnTo>
                    <a:pt x="65" y="799"/>
                  </a:lnTo>
                  <a:lnTo>
                    <a:pt x="65" y="797"/>
                  </a:lnTo>
                  <a:lnTo>
                    <a:pt x="65" y="797"/>
                  </a:lnTo>
                  <a:lnTo>
                    <a:pt x="65" y="795"/>
                  </a:lnTo>
                  <a:lnTo>
                    <a:pt x="65" y="795"/>
                  </a:lnTo>
                  <a:lnTo>
                    <a:pt x="63" y="795"/>
                  </a:lnTo>
                  <a:lnTo>
                    <a:pt x="63" y="793"/>
                  </a:lnTo>
                  <a:lnTo>
                    <a:pt x="61" y="795"/>
                  </a:lnTo>
                  <a:lnTo>
                    <a:pt x="61" y="797"/>
                  </a:lnTo>
                  <a:lnTo>
                    <a:pt x="61" y="799"/>
                  </a:lnTo>
                  <a:lnTo>
                    <a:pt x="61" y="800"/>
                  </a:lnTo>
                  <a:close/>
                  <a:moveTo>
                    <a:pt x="118" y="893"/>
                  </a:moveTo>
                  <a:lnTo>
                    <a:pt x="118" y="891"/>
                  </a:lnTo>
                  <a:lnTo>
                    <a:pt x="118" y="889"/>
                  </a:lnTo>
                  <a:lnTo>
                    <a:pt x="116" y="888"/>
                  </a:lnTo>
                  <a:lnTo>
                    <a:pt x="114" y="886"/>
                  </a:lnTo>
                  <a:lnTo>
                    <a:pt x="114" y="886"/>
                  </a:lnTo>
                  <a:lnTo>
                    <a:pt x="114" y="888"/>
                  </a:lnTo>
                  <a:lnTo>
                    <a:pt x="114" y="888"/>
                  </a:lnTo>
                  <a:lnTo>
                    <a:pt x="114" y="888"/>
                  </a:lnTo>
                  <a:lnTo>
                    <a:pt x="114" y="888"/>
                  </a:lnTo>
                  <a:lnTo>
                    <a:pt x="114" y="888"/>
                  </a:lnTo>
                  <a:lnTo>
                    <a:pt x="114" y="889"/>
                  </a:lnTo>
                  <a:lnTo>
                    <a:pt x="114" y="891"/>
                  </a:lnTo>
                  <a:lnTo>
                    <a:pt x="114" y="891"/>
                  </a:lnTo>
                  <a:lnTo>
                    <a:pt x="116" y="895"/>
                  </a:lnTo>
                  <a:lnTo>
                    <a:pt x="118" y="897"/>
                  </a:lnTo>
                  <a:lnTo>
                    <a:pt x="120" y="899"/>
                  </a:lnTo>
                  <a:lnTo>
                    <a:pt x="120" y="897"/>
                  </a:lnTo>
                  <a:lnTo>
                    <a:pt x="120" y="895"/>
                  </a:lnTo>
                  <a:lnTo>
                    <a:pt x="118" y="893"/>
                  </a:lnTo>
                  <a:close/>
                  <a:moveTo>
                    <a:pt x="61" y="783"/>
                  </a:moveTo>
                  <a:lnTo>
                    <a:pt x="61" y="785"/>
                  </a:lnTo>
                  <a:lnTo>
                    <a:pt x="61" y="785"/>
                  </a:lnTo>
                  <a:lnTo>
                    <a:pt x="61" y="791"/>
                  </a:lnTo>
                  <a:lnTo>
                    <a:pt x="61" y="791"/>
                  </a:lnTo>
                  <a:lnTo>
                    <a:pt x="61" y="793"/>
                  </a:lnTo>
                  <a:lnTo>
                    <a:pt x="63" y="793"/>
                  </a:lnTo>
                  <a:lnTo>
                    <a:pt x="65" y="791"/>
                  </a:lnTo>
                  <a:lnTo>
                    <a:pt x="65" y="791"/>
                  </a:lnTo>
                  <a:lnTo>
                    <a:pt x="65" y="791"/>
                  </a:lnTo>
                  <a:lnTo>
                    <a:pt x="67" y="789"/>
                  </a:lnTo>
                  <a:lnTo>
                    <a:pt x="67" y="787"/>
                  </a:lnTo>
                  <a:lnTo>
                    <a:pt x="67" y="787"/>
                  </a:lnTo>
                  <a:lnTo>
                    <a:pt x="65" y="785"/>
                  </a:lnTo>
                  <a:lnTo>
                    <a:pt x="65" y="785"/>
                  </a:lnTo>
                  <a:lnTo>
                    <a:pt x="63" y="783"/>
                  </a:lnTo>
                  <a:lnTo>
                    <a:pt x="63" y="783"/>
                  </a:lnTo>
                  <a:lnTo>
                    <a:pt x="63" y="783"/>
                  </a:lnTo>
                  <a:lnTo>
                    <a:pt x="61" y="783"/>
                  </a:lnTo>
                  <a:close/>
                  <a:moveTo>
                    <a:pt x="85" y="857"/>
                  </a:moveTo>
                  <a:lnTo>
                    <a:pt x="84" y="857"/>
                  </a:lnTo>
                  <a:lnTo>
                    <a:pt x="82" y="855"/>
                  </a:lnTo>
                  <a:lnTo>
                    <a:pt x="80" y="855"/>
                  </a:lnTo>
                  <a:lnTo>
                    <a:pt x="80" y="853"/>
                  </a:lnTo>
                  <a:lnTo>
                    <a:pt x="80" y="853"/>
                  </a:lnTo>
                  <a:lnTo>
                    <a:pt x="80" y="855"/>
                  </a:lnTo>
                  <a:lnTo>
                    <a:pt x="80" y="857"/>
                  </a:lnTo>
                  <a:lnTo>
                    <a:pt x="82" y="857"/>
                  </a:lnTo>
                  <a:lnTo>
                    <a:pt x="82" y="859"/>
                  </a:lnTo>
                  <a:lnTo>
                    <a:pt x="82" y="859"/>
                  </a:lnTo>
                  <a:lnTo>
                    <a:pt x="82" y="859"/>
                  </a:lnTo>
                  <a:lnTo>
                    <a:pt x="84" y="859"/>
                  </a:lnTo>
                  <a:lnTo>
                    <a:pt x="84" y="861"/>
                  </a:lnTo>
                  <a:lnTo>
                    <a:pt x="84" y="861"/>
                  </a:lnTo>
                  <a:lnTo>
                    <a:pt x="84" y="861"/>
                  </a:lnTo>
                  <a:lnTo>
                    <a:pt x="84" y="861"/>
                  </a:lnTo>
                  <a:lnTo>
                    <a:pt x="84" y="863"/>
                  </a:lnTo>
                  <a:lnTo>
                    <a:pt x="84" y="863"/>
                  </a:lnTo>
                  <a:lnTo>
                    <a:pt x="84" y="863"/>
                  </a:lnTo>
                  <a:lnTo>
                    <a:pt x="82" y="863"/>
                  </a:lnTo>
                  <a:lnTo>
                    <a:pt x="82" y="863"/>
                  </a:lnTo>
                  <a:lnTo>
                    <a:pt x="84" y="865"/>
                  </a:lnTo>
                  <a:lnTo>
                    <a:pt x="84" y="867"/>
                  </a:lnTo>
                  <a:lnTo>
                    <a:pt x="84" y="869"/>
                  </a:lnTo>
                  <a:lnTo>
                    <a:pt x="84" y="869"/>
                  </a:lnTo>
                  <a:lnTo>
                    <a:pt x="85" y="869"/>
                  </a:lnTo>
                  <a:lnTo>
                    <a:pt x="85" y="867"/>
                  </a:lnTo>
                  <a:lnTo>
                    <a:pt x="85" y="859"/>
                  </a:lnTo>
                  <a:lnTo>
                    <a:pt x="85" y="857"/>
                  </a:lnTo>
                  <a:close/>
                  <a:moveTo>
                    <a:pt x="129" y="959"/>
                  </a:moveTo>
                  <a:lnTo>
                    <a:pt x="125" y="959"/>
                  </a:lnTo>
                  <a:lnTo>
                    <a:pt x="127" y="959"/>
                  </a:lnTo>
                  <a:lnTo>
                    <a:pt x="125" y="959"/>
                  </a:lnTo>
                  <a:lnTo>
                    <a:pt x="125" y="959"/>
                  </a:lnTo>
                  <a:lnTo>
                    <a:pt x="123" y="959"/>
                  </a:lnTo>
                  <a:lnTo>
                    <a:pt x="123" y="959"/>
                  </a:lnTo>
                  <a:lnTo>
                    <a:pt x="123" y="961"/>
                  </a:lnTo>
                  <a:lnTo>
                    <a:pt x="125" y="961"/>
                  </a:lnTo>
                  <a:lnTo>
                    <a:pt x="127" y="961"/>
                  </a:lnTo>
                  <a:lnTo>
                    <a:pt x="129" y="959"/>
                  </a:lnTo>
                  <a:lnTo>
                    <a:pt x="129" y="959"/>
                  </a:lnTo>
                  <a:lnTo>
                    <a:pt x="129" y="959"/>
                  </a:lnTo>
                  <a:lnTo>
                    <a:pt x="129" y="959"/>
                  </a:lnTo>
                  <a:lnTo>
                    <a:pt x="129" y="959"/>
                  </a:lnTo>
                  <a:close/>
                  <a:moveTo>
                    <a:pt x="174" y="763"/>
                  </a:moveTo>
                  <a:lnTo>
                    <a:pt x="176" y="764"/>
                  </a:lnTo>
                  <a:lnTo>
                    <a:pt x="176" y="766"/>
                  </a:lnTo>
                  <a:lnTo>
                    <a:pt x="176" y="766"/>
                  </a:lnTo>
                  <a:lnTo>
                    <a:pt x="180" y="766"/>
                  </a:lnTo>
                  <a:lnTo>
                    <a:pt x="180" y="766"/>
                  </a:lnTo>
                  <a:lnTo>
                    <a:pt x="180" y="766"/>
                  </a:lnTo>
                  <a:lnTo>
                    <a:pt x="182" y="766"/>
                  </a:lnTo>
                  <a:lnTo>
                    <a:pt x="182" y="764"/>
                  </a:lnTo>
                  <a:lnTo>
                    <a:pt x="182" y="764"/>
                  </a:lnTo>
                  <a:lnTo>
                    <a:pt x="182" y="764"/>
                  </a:lnTo>
                  <a:lnTo>
                    <a:pt x="184" y="763"/>
                  </a:lnTo>
                  <a:lnTo>
                    <a:pt x="184" y="761"/>
                  </a:lnTo>
                  <a:lnTo>
                    <a:pt x="184" y="759"/>
                  </a:lnTo>
                  <a:lnTo>
                    <a:pt x="184" y="757"/>
                  </a:lnTo>
                  <a:lnTo>
                    <a:pt x="186" y="757"/>
                  </a:lnTo>
                  <a:lnTo>
                    <a:pt x="186" y="755"/>
                  </a:lnTo>
                  <a:lnTo>
                    <a:pt x="184" y="755"/>
                  </a:lnTo>
                  <a:lnTo>
                    <a:pt x="184" y="755"/>
                  </a:lnTo>
                  <a:lnTo>
                    <a:pt x="184" y="757"/>
                  </a:lnTo>
                  <a:lnTo>
                    <a:pt x="182" y="757"/>
                  </a:lnTo>
                  <a:lnTo>
                    <a:pt x="178" y="755"/>
                  </a:lnTo>
                  <a:lnTo>
                    <a:pt x="176" y="755"/>
                  </a:lnTo>
                  <a:lnTo>
                    <a:pt x="174" y="755"/>
                  </a:lnTo>
                  <a:lnTo>
                    <a:pt x="174" y="757"/>
                  </a:lnTo>
                  <a:lnTo>
                    <a:pt x="174" y="757"/>
                  </a:lnTo>
                  <a:lnTo>
                    <a:pt x="176" y="759"/>
                  </a:lnTo>
                  <a:lnTo>
                    <a:pt x="176" y="761"/>
                  </a:lnTo>
                  <a:lnTo>
                    <a:pt x="174" y="761"/>
                  </a:lnTo>
                  <a:lnTo>
                    <a:pt x="174" y="763"/>
                  </a:lnTo>
                  <a:close/>
                  <a:moveTo>
                    <a:pt x="180" y="746"/>
                  </a:moveTo>
                  <a:lnTo>
                    <a:pt x="184" y="747"/>
                  </a:lnTo>
                  <a:lnTo>
                    <a:pt x="184" y="749"/>
                  </a:lnTo>
                  <a:lnTo>
                    <a:pt x="186" y="749"/>
                  </a:lnTo>
                  <a:lnTo>
                    <a:pt x="184" y="744"/>
                  </a:lnTo>
                  <a:lnTo>
                    <a:pt x="184" y="742"/>
                  </a:lnTo>
                  <a:lnTo>
                    <a:pt x="182" y="740"/>
                  </a:lnTo>
                  <a:lnTo>
                    <a:pt x="182" y="740"/>
                  </a:lnTo>
                  <a:lnTo>
                    <a:pt x="180" y="740"/>
                  </a:lnTo>
                  <a:lnTo>
                    <a:pt x="180" y="740"/>
                  </a:lnTo>
                  <a:lnTo>
                    <a:pt x="178" y="740"/>
                  </a:lnTo>
                  <a:lnTo>
                    <a:pt x="178" y="742"/>
                  </a:lnTo>
                  <a:lnTo>
                    <a:pt x="178" y="742"/>
                  </a:lnTo>
                  <a:lnTo>
                    <a:pt x="178" y="742"/>
                  </a:lnTo>
                  <a:lnTo>
                    <a:pt x="178" y="744"/>
                  </a:lnTo>
                  <a:lnTo>
                    <a:pt x="178" y="746"/>
                  </a:lnTo>
                  <a:lnTo>
                    <a:pt x="178" y="746"/>
                  </a:lnTo>
                  <a:lnTo>
                    <a:pt x="180" y="746"/>
                  </a:lnTo>
                  <a:close/>
                  <a:moveTo>
                    <a:pt x="157" y="952"/>
                  </a:moveTo>
                  <a:lnTo>
                    <a:pt x="156" y="948"/>
                  </a:lnTo>
                  <a:lnTo>
                    <a:pt x="156" y="948"/>
                  </a:lnTo>
                  <a:lnTo>
                    <a:pt x="156" y="950"/>
                  </a:lnTo>
                  <a:lnTo>
                    <a:pt x="156" y="952"/>
                  </a:lnTo>
                  <a:lnTo>
                    <a:pt x="156" y="952"/>
                  </a:lnTo>
                  <a:lnTo>
                    <a:pt x="156" y="952"/>
                  </a:lnTo>
                  <a:lnTo>
                    <a:pt x="154" y="952"/>
                  </a:lnTo>
                  <a:lnTo>
                    <a:pt x="154" y="954"/>
                  </a:lnTo>
                  <a:lnTo>
                    <a:pt x="154" y="954"/>
                  </a:lnTo>
                  <a:lnTo>
                    <a:pt x="154" y="954"/>
                  </a:lnTo>
                  <a:lnTo>
                    <a:pt x="154" y="956"/>
                  </a:lnTo>
                  <a:lnTo>
                    <a:pt x="154" y="956"/>
                  </a:lnTo>
                  <a:lnTo>
                    <a:pt x="154" y="958"/>
                  </a:lnTo>
                  <a:lnTo>
                    <a:pt x="152" y="958"/>
                  </a:lnTo>
                  <a:lnTo>
                    <a:pt x="154" y="961"/>
                  </a:lnTo>
                  <a:lnTo>
                    <a:pt x="156" y="963"/>
                  </a:lnTo>
                  <a:lnTo>
                    <a:pt x="157" y="965"/>
                  </a:lnTo>
                  <a:lnTo>
                    <a:pt x="157" y="963"/>
                  </a:lnTo>
                  <a:lnTo>
                    <a:pt x="157" y="963"/>
                  </a:lnTo>
                  <a:lnTo>
                    <a:pt x="157" y="963"/>
                  </a:lnTo>
                  <a:lnTo>
                    <a:pt x="157" y="963"/>
                  </a:lnTo>
                  <a:lnTo>
                    <a:pt x="157" y="961"/>
                  </a:lnTo>
                  <a:lnTo>
                    <a:pt x="157" y="961"/>
                  </a:lnTo>
                  <a:lnTo>
                    <a:pt x="159" y="961"/>
                  </a:lnTo>
                  <a:lnTo>
                    <a:pt x="159" y="961"/>
                  </a:lnTo>
                  <a:lnTo>
                    <a:pt x="159" y="961"/>
                  </a:lnTo>
                  <a:lnTo>
                    <a:pt x="159" y="959"/>
                  </a:lnTo>
                  <a:lnTo>
                    <a:pt x="159" y="959"/>
                  </a:lnTo>
                  <a:lnTo>
                    <a:pt x="157" y="952"/>
                  </a:lnTo>
                  <a:close/>
                  <a:moveTo>
                    <a:pt x="343" y="588"/>
                  </a:moveTo>
                  <a:lnTo>
                    <a:pt x="341" y="588"/>
                  </a:lnTo>
                  <a:lnTo>
                    <a:pt x="341" y="586"/>
                  </a:lnTo>
                  <a:lnTo>
                    <a:pt x="341" y="586"/>
                  </a:lnTo>
                  <a:lnTo>
                    <a:pt x="341" y="586"/>
                  </a:lnTo>
                  <a:lnTo>
                    <a:pt x="339" y="585"/>
                  </a:lnTo>
                  <a:lnTo>
                    <a:pt x="339" y="583"/>
                  </a:lnTo>
                  <a:lnTo>
                    <a:pt x="339" y="583"/>
                  </a:lnTo>
                  <a:lnTo>
                    <a:pt x="337" y="581"/>
                  </a:lnTo>
                  <a:lnTo>
                    <a:pt x="335" y="581"/>
                  </a:lnTo>
                  <a:lnTo>
                    <a:pt x="333" y="581"/>
                  </a:lnTo>
                  <a:lnTo>
                    <a:pt x="332" y="579"/>
                  </a:lnTo>
                  <a:lnTo>
                    <a:pt x="332" y="579"/>
                  </a:lnTo>
                  <a:lnTo>
                    <a:pt x="332" y="581"/>
                  </a:lnTo>
                  <a:lnTo>
                    <a:pt x="332" y="581"/>
                  </a:lnTo>
                  <a:lnTo>
                    <a:pt x="332" y="581"/>
                  </a:lnTo>
                  <a:lnTo>
                    <a:pt x="333" y="581"/>
                  </a:lnTo>
                  <a:lnTo>
                    <a:pt x="332" y="581"/>
                  </a:lnTo>
                  <a:lnTo>
                    <a:pt x="333" y="585"/>
                  </a:lnTo>
                  <a:lnTo>
                    <a:pt x="333" y="586"/>
                  </a:lnTo>
                  <a:lnTo>
                    <a:pt x="333" y="590"/>
                  </a:lnTo>
                  <a:lnTo>
                    <a:pt x="333" y="592"/>
                  </a:lnTo>
                  <a:lnTo>
                    <a:pt x="333" y="592"/>
                  </a:lnTo>
                  <a:lnTo>
                    <a:pt x="335" y="592"/>
                  </a:lnTo>
                  <a:lnTo>
                    <a:pt x="335" y="592"/>
                  </a:lnTo>
                  <a:lnTo>
                    <a:pt x="335" y="592"/>
                  </a:lnTo>
                  <a:lnTo>
                    <a:pt x="335" y="592"/>
                  </a:lnTo>
                  <a:lnTo>
                    <a:pt x="335" y="592"/>
                  </a:lnTo>
                  <a:lnTo>
                    <a:pt x="335" y="592"/>
                  </a:lnTo>
                  <a:lnTo>
                    <a:pt x="335" y="592"/>
                  </a:lnTo>
                  <a:lnTo>
                    <a:pt x="337" y="592"/>
                  </a:lnTo>
                  <a:lnTo>
                    <a:pt x="339" y="592"/>
                  </a:lnTo>
                  <a:lnTo>
                    <a:pt x="339" y="592"/>
                  </a:lnTo>
                  <a:lnTo>
                    <a:pt x="339" y="592"/>
                  </a:lnTo>
                  <a:lnTo>
                    <a:pt x="339" y="590"/>
                  </a:lnTo>
                  <a:lnTo>
                    <a:pt x="339" y="590"/>
                  </a:lnTo>
                  <a:lnTo>
                    <a:pt x="343" y="592"/>
                  </a:lnTo>
                  <a:lnTo>
                    <a:pt x="343" y="592"/>
                  </a:lnTo>
                  <a:lnTo>
                    <a:pt x="345" y="592"/>
                  </a:lnTo>
                  <a:lnTo>
                    <a:pt x="345" y="590"/>
                  </a:lnTo>
                  <a:lnTo>
                    <a:pt x="343" y="590"/>
                  </a:lnTo>
                  <a:lnTo>
                    <a:pt x="343" y="588"/>
                  </a:lnTo>
                  <a:close/>
                  <a:moveTo>
                    <a:pt x="356" y="615"/>
                  </a:moveTo>
                  <a:lnTo>
                    <a:pt x="354" y="611"/>
                  </a:lnTo>
                  <a:lnTo>
                    <a:pt x="354" y="609"/>
                  </a:lnTo>
                  <a:lnTo>
                    <a:pt x="352" y="609"/>
                  </a:lnTo>
                  <a:lnTo>
                    <a:pt x="352" y="609"/>
                  </a:lnTo>
                  <a:lnTo>
                    <a:pt x="352" y="609"/>
                  </a:lnTo>
                  <a:lnTo>
                    <a:pt x="352" y="607"/>
                  </a:lnTo>
                  <a:lnTo>
                    <a:pt x="352" y="607"/>
                  </a:lnTo>
                  <a:lnTo>
                    <a:pt x="352" y="607"/>
                  </a:lnTo>
                  <a:lnTo>
                    <a:pt x="351" y="607"/>
                  </a:lnTo>
                  <a:lnTo>
                    <a:pt x="351" y="611"/>
                  </a:lnTo>
                  <a:lnTo>
                    <a:pt x="351" y="613"/>
                  </a:lnTo>
                  <a:lnTo>
                    <a:pt x="351" y="615"/>
                  </a:lnTo>
                  <a:lnTo>
                    <a:pt x="351" y="615"/>
                  </a:lnTo>
                  <a:lnTo>
                    <a:pt x="351" y="615"/>
                  </a:lnTo>
                  <a:lnTo>
                    <a:pt x="351" y="617"/>
                  </a:lnTo>
                  <a:lnTo>
                    <a:pt x="351" y="617"/>
                  </a:lnTo>
                  <a:lnTo>
                    <a:pt x="351" y="617"/>
                  </a:lnTo>
                  <a:lnTo>
                    <a:pt x="352" y="619"/>
                  </a:lnTo>
                  <a:lnTo>
                    <a:pt x="352" y="619"/>
                  </a:lnTo>
                  <a:lnTo>
                    <a:pt x="352" y="619"/>
                  </a:lnTo>
                  <a:lnTo>
                    <a:pt x="354" y="619"/>
                  </a:lnTo>
                  <a:lnTo>
                    <a:pt x="354" y="621"/>
                  </a:lnTo>
                  <a:lnTo>
                    <a:pt x="354" y="621"/>
                  </a:lnTo>
                  <a:lnTo>
                    <a:pt x="354" y="619"/>
                  </a:lnTo>
                  <a:lnTo>
                    <a:pt x="354" y="617"/>
                  </a:lnTo>
                  <a:lnTo>
                    <a:pt x="354" y="617"/>
                  </a:lnTo>
                  <a:lnTo>
                    <a:pt x="354" y="617"/>
                  </a:lnTo>
                  <a:lnTo>
                    <a:pt x="354" y="617"/>
                  </a:lnTo>
                  <a:lnTo>
                    <a:pt x="356" y="615"/>
                  </a:lnTo>
                  <a:close/>
                  <a:moveTo>
                    <a:pt x="74" y="869"/>
                  </a:moveTo>
                  <a:lnTo>
                    <a:pt x="72" y="869"/>
                  </a:lnTo>
                  <a:lnTo>
                    <a:pt x="72" y="869"/>
                  </a:lnTo>
                  <a:lnTo>
                    <a:pt x="72" y="869"/>
                  </a:lnTo>
                  <a:lnTo>
                    <a:pt x="72" y="867"/>
                  </a:lnTo>
                  <a:lnTo>
                    <a:pt x="72" y="865"/>
                  </a:lnTo>
                  <a:lnTo>
                    <a:pt x="72" y="865"/>
                  </a:lnTo>
                  <a:lnTo>
                    <a:pt x="72" y="863"/>
                  </a:lnTo>
                  <a:lnTo>
                    <a:pt x="72" y="863"/>
                  </a:lnTo>
                  <a:lnTo>
                    <a:pt x="72" y="863"/>
                  </a:lnTo>
                  <a:lnTo>
                    <a:pt x="72" y="863"/>
                  </a:lnTo>
                  <a:lnTo>
                    <a:pt x="72" y="863"/>
                  </a:lnTo>
                  <a:lnTo>
                    <a:pt x="72" y="861"/>
                  </a:lnTo>
                  <a:lnTo>
                    <a:pt x="72" y="861"/>
                  </a:lnTo>
                  <a:lnTo>
                    <a:pt x="74" y="859"/>
                  </a:lnTo>
                  <a:lnTo>
                    <a:pt x="74" y="857"/>
                  </a:lnTo>
                  <a:lnTo>
                    <a:pt x="74" y="857"/>
                  </a:lnTo>
                  <a:lnTo>
                    <a:pt x="74" y="855"/>
                  </a:lnTo>
                  <a:lnTo>
                    <a:pt x="72" y="855"/>
                  </a:lnTo>
                  <a:lnTo>
                    <a:pt x="72" y="855"/>
                  </a:lnTo>
                  <a:lnTo>
                    <a:pt x="72" y="857"/>
                  </a:lnTo>
                  <a:lnTo>
                    <a:pt x="70" y="855"/>
                  </a:lnTo>
                  <a:lnTo>
                    <a:pt x="70" y="855"/>
                  </a:lnTo>
                  <a:lnTo>
                    <a:pt x="68" y="853"/>
                  </a:lnTo>
                  <a:lnTo>
                    <a:pt x="68" y="855"/>
                  </a:lnTo>
                  <a:lnTo>
                    <a:pt x="68" y="855"/>
                  </a:lnTo>
                  <a:lnTo>
                    <a:pt x="67" y="852"/>
                  </a:lnTo>
                  <a:lnTo>
                    <a:pt x="67" y="852"/>
                  </a:lnTo>
                  <a:lnTo>
                    <a:pt x="67" y="850"/>
                  </a:lnTo>
                  <a:lnTo>
                    <a:pt x="65" y="850"/>
                  </a:lnTo>
                  <a:lnTo>
                    <a:pt x="65" y="850"/>
                  </a:lnTo>
                  <a:lnTo>
                    <a:pt x="65" y="850"/>
                  </a:lnTo>
                  <a:lnTo>
                    <a:pt x="65" y="850"/>
                  </a:lnTo>
                  <a:lnTo>
                    <a:pt x="65" y="850"/>
                  </a:lnTo>
                  <a:lnTo>
                    <a:pt x="63" y="850"/>
                  </a:lnTo>
                  <a:lnTo>
                    <a:pt x="65" y="852"/>
                  </a:lnTo>
                  <a:lnTo>
                    <a:pt x="65" y="853"/>
                  </a:lnTo>
                  <a:lnTo>
                    <a:pt x="65" y="855"/>
                  </a:lnTo>
                  <a:lnTo>
                    <a:pt x="65" y="855"/>
                  </a:lnTo>
                  <a:lnTo>
                    <a:pt x="63" y="857"/>
                  </a:lnTo>
                  <a:lnTo>
                    <a:pt x="63" y="857"/>
                  </a:lnTo>
                  <a:lnTo>
                    <a:pt x="63" y="857"/>
                  </a:lnTo>
                  <a:lnTo>
                    <a:pt x="63" y="861"/>
                  </a:lnTo>
                  <a:lnTo>
                    <a:pt x="63" y="861"/>
                  </a:lnTo>
                  <a:lnTo>
                    <a:pt x="63" y="863"/>
                  </a:lnTo>
                  <a:lnTo>
                    <a:pt x="63" y="863"/>
                  </a:lnTo>
                  <a:lnTo>
                    <a:pt x="63" y="863"/>
                  </a:lnTo>
                  <a:lnTo>
                    <a:pt x="63" y="865"/>
                  </a:lnTo>
                  <a:lnTo>
                    <a:pt x="63" y="865"/>
                  </a:lnTo>
                  <a:lnTo>
                    <a:pt x="63" y="865"/>
                  </a:lnTo>
                  <a:lnTo>
                    <a:pt x="63" y="867"/>
                  </a:lnTo>
                  <a:lnTo>
                    <a:pt x="63" y="867"/>
                  </a:lnTo>
                  <a:lnTo>
                    <a:pt x="61" y="867"/>
                  </a:lnTo>
                  <a:lnTo>
                    <a:pt x="63" y="867"/>
                  </a:lnTo>
                  <a:lnTo>
                    <a:pt x="63" y="869"/>
                  </a:lnTo>
                  <a:lnTo>
                    <a:pt x="63" y="869"/>
                  </a:lnTo>
                  <a:lnTo>
                    <a:pt x="65" y="869"/>
                  </a:lnTo>
                  <a:lnTo>
                    <a:pt x="63" y="869"/>
                  </a:lnTo>
                  <a:lnTo>
                    <a:pt x="63" y="871"/>
                  </a:lnTo>
                  <a:lnTo>
                    <a:pt x="63" y="871"/>
                  </a:lnTo>
                  <a:lnTo>
                    <a:pt x="63" y="871"/>
                  </a:lnTo>
                  <a:lnTo>
                    <a:pt x="63" y="871"/>
                  </a:lnTo>
                  <a:lnTo>
                    <a:pt x="63" y="872"/>
                  </a:lnTo>
                  <a:lnTo>
                    <a:pt x="63" y="872"/>
                  </a:lnTo>
                  <a:lnTo>
                    <a:pt x="65" y="876"/>
                  </a:lnTo>
                  <a:lnTo>
                    <a:pt x="65" y="878"/>
                  </a:lnTo>
                  <a:lnTo>
                    <a:pt x="65" y="878"/>
                  </a:lnTo>
                  <a:lnTo>
                    <a:pt x="67" y="878"/>
                  </a:lnTo>
                  <a:lnTo>
                    <a:pt x="67" y="876"/>
                  </a:lnTo>
                  <a:lnTo>
                    <a:pt x="67" y="874"/>
                  </a:lnTo>
                  <a:lnTo>
                    <a:pt x="68" y="874"/>
                  </a:lnTo>
                  <a:lnTo>
                    <a:pt x="68" y="874"/>
                  </a:lnTo>
                  <a:lnTo>
                    <a:pt x="72" y="874"/>
                  </a:lnTo>
                  <a:lnTo>
                    <a:pt x="70" y="872"/>
                  </a:lnTo>
                  <a:lnTo>
                    <a:pt x="72" y="872"/>
                  </a:lnTo>
                  <a:lnTo>
                    <a:pt x="74" y="871"/>
                  </a:lnTo>
                  <a:lnTo>
                    <a:pt x="74" y="871"/>
                  </a:lnTo>
                  <a:lnTo>
                    <a:pt x="74" y="869"/>
                  </a:lnTo>
                  <a:lnTo>
                    <a:pt x="74" y="869"/>
                  </a:lnTo>
                  <a:lnTo>
                    <a:pt x="74" y="869"/>
                  </a:lnTo>
                  <a:close/>
                  <a:moveTo>
                    <a:pt x="561" y="337"/>
                  </a:moveTo>
                  <a:lnTo>
                    <a:pt x="559" y="333"/>
                  </a:lnTo>
                  <a:lnTo>
                    <a:pt x="555" y="331"/>
                  </a:lnTo>
                  <a:lnTo>
                    <a:pt x="553" y="331"/>
                  </a:lnTo>
                  <a:lnTo>
                    <a:pt x="551" y="331"/>
                  </a:lnTo>
                  <a:lnTo>
                    <a:pt x="547" y="331"/>
                  </a:lnTo>
                  <a:lnTo>
                    <a:pt x="547" y="331"/>
                  </a:lnTo>
                  <a:lnTo>
                    <a:pt x="546" y="329"/>
                  </a:lnTo>
                  <a:lnTo>
                    <a:pt x="546" y="329"/>
                  </a:lnTo>
                  <a:lnTo>
                    <a:pt x="544" y="327"/>
                  </a:lnTo>
                  <a:lnTo>
                    <a:pt x="542" y="321"/>
                  </a:lnTo>
                  <a:lnTo>
                    <a:pt x="542" y="320"/>
                  </a:lnTo>
                  <a:lnTo>
                    <a:pt x="542" y="318"/>
                  </a:lnTo>
                  <a:lnTo>
                    <a:pt x="544" y="316"/>
                  </a:lnTo>
                  <a:lnTo>
                    <a:pt x="544" y="314"/>
                  </a:lnTo>
                  <a:lnTo>
                    <a:pt x="546" y="314"/>
                  </a:lnTo>
                  <a:lnTo>
                    <a:pt x="546" y="314"/>
                  </a:lnTo>
                  <a:lnTo>
                    <a:pt x="546" y="314"/>
                  </a:lnTo>
                  <a:lnTo>
                    <a:pt x="546" y="312"/>
                  </a:lnTo>
                  <a:lnTo>
                    <a:pt x="544" y="312"/>
                  </a:lnTo>
                  <a:lnTo>
                    <a:pt x="536" y="310"/>
                  </a:lnTo>
                  <a:lnTo>
                    <a:pt x="534" y="310"/>
                  </a:lnTo>
                  <a:lnTo>
                    <a:pt x="532" y="310"/>
                  </a:lnTo>
                  <a:lnTo>
                    <a:pt x="523" y="306"/>
                  </a:lnTo>
                  <a:lnTo>
                    <a:pt x="521" y="304"/>
                  </a:lnTo>
                  <a:lnTo>
                    <a:pt x="519" y="304"/>
                  </a:lnTo>
                  <a:lnTo>
                    <a:pt x="519" y="302"/>
                  </a:lnTo>
                  <a:lnTo>
                    <a:pt x="519" y="301"/>
                  </a:lnTo>
                  <a:lnTo>
                    <a:pt x="519" y="297"/>
                  </a:lnTo>
                  <a:lnTo>
                    <a:pt x="519" y="295"/>
                  </a:lnTo>
                  <a:lnTo>
                    <a:pt x="517" y="295"/>
                  </a:lnTo>
                  <a:lnTo>
                    <a:pt x="517" y="293"/>
                  </a:lnTo>
                  <a:lnTo>
                    <a:pt x="515" y="293"/>
                  </a:lnTo>
                  <a:lnTo>
                    <a:pt x="515" y="293"/>
                  </a:lnTo>
                  <a:lnTo>
                    <a:pt x="513" y="291"/>
                  </a:lnTo>
                  <a:lnTo>
                    <a:pt x="513" y="291"/>
                  </a:lnTo>
                  <a:lnTo>
                    <a:pt x="511" y="289"/>
                  </a:lnTo>
                  <a:lnTo>
                    <a:pt x="511" y="289"/>
                  </a:lnTo>
                  <a:lnTo>
                    <a:pt x="510" y="289"/>
                  </a:lnTo>
                  <a:lnTo>
                    <a:pt x="510" y="287"/>
                  </a:lnTo>
                  <a:lnTo>
                    <a:pt x="510" y="285"/>
                  </a:lnTo>
                  <a:lnTo>
                    <a:pt x="510" y="284"/>
                  </a:lnTo>
                  <a:lnTo>
                    <a:pt x="508" y="284"/>
                  </a:lnTo>
                  <a:lnTo>
                    <a:pt x="508" y="282"/>
                  </a:lnTo>
                  <a:lnTo>
                    <a:pt x="506" y="282"/>
                  </a:lnTo>
                  <a:lnTo>
                    <a:pt x="502" y="280"/>
                  </a:lnTo>
                  <a:lnTo>
                    <a:pt x="500" y="278"/>
                  </a:lnTo>
                  <a:lnTo>
                    <a:pt x="500" y="276"/>
                  </a:lnTo>
                  <a:lnTo>
                    <a:pt x="500" y="276"/>
                  </a:lnTo>
                  <a:lnTo>
                    <a:pt x="500" y="274"/>
                  </a:lnTo>
                  <a:lnTo>
                    <a:pt x="500" y="270"/>
                  </a:lnTo>
                  <a:lnTo>
                    <a:pt x="500" y="268"/>
                  </a:lnTo>
                  <a:lnTo>
                    <a:pt x="502" y="265"/>
                  </a:lnTo>
                  <a:lnTo>
                    <a:pt x="502" y="265"/>
                  </a:lnTo>
                  <a:lnTo>
                    <a:pt x="502" y="263"/>
                  </a:lnTo>
                  <a:lnTo>
                    <a:pt x="500" y="257"/>
                  </a:lnTo>
                  <a:lnTo>
                    <a:pt x="500" y="257"/>
                  </a:lnTo>
                  <a:lnTo>
                    <a:pt x="500" y="257"/>
                  </a:lnTo>
                  <a:lnTo>
                    <a:pt x="500" y="255"/>
                  </a:lnTo>
                  <a:lnTo>
                    <a:pt x="500" y="253"/>
                  </a:lnTo>
                  <a:lnTo>
                    <a:pt x="500" y="253"/>
                  </a:lnTo>
                  <a:lnTo>
                    <a:pt x="500" y="251"/>
                  </a:lnTo>
                  <a:lnTo>
                    <a:pt x="500" y="251"/>
                  </a:lnTo>
                  <a:lnTo>
                    <a:pt x="500" y="249"/>
                  </a:lnTo>
                  <a:lnTo>
                    <a:pt x="500" y="244"/>
                  </a:lnTo>
                  <a:lnTo>
                    <a:pt x="500" y="242"/>
                  </a:lnTo>
                  <a:lnTo>
                    <a:pt x="504" y="232"/>
                  </a:lnTo>
                  <a:lnTo>
                    <a:pt x="504" y="231"/>
                  </a:lnTo>
                  <a:lnTo>
                    <a:pt x="504" y="227"/>
                  </a:lnTo>
                  <a:lnTo>
                    <a:pt x="504" y="223"/>
                  </a:lnTo>
                  <a:lnTo>
                    <a:pt x="504" y="219"/>
                  </a:lnTo>
                  <a:lnTo>
                    <a:pt x="504" y="219"/>
                  </a:lnTo>
                  <a:lnTo>
                    <a:pt x="504" y="217"/>
                  </a:lnTo>
                  <a:lnTo>
                    <a:pt x="502" y="213"/>
                  </a:lnTo>
                  <a:lnTo>
                    <a:pt x="502" y="213"/>
                  </a:lnTo>
                  <a:lnTo>
                    <a:pt x="502" y="213"/>
                  </a:lnTo>
                  <a:lnTo>
                    <a:pt x="500" y="212"/>
                  </a:lnTo>
                  <a:lnTo>
                    <a:pt x="500" y="212"/>
                  </a:lnTo>
                  <a:lnTo>
                    <a:pt x="500" y="212"/>
                  </a:lnTo>
                  <a:lnTo>
                    <a:pt x="498" y="210"/>
                  </a:lnTo>
                  <a:lnTo>
                    <a:pt x="498" y="208"/>
                  </a:lnTo>
                  <a:lnTo>
                    <a:pt x="496" y="206"/>
                  </a:lnTo>
                  <a:lnTo>
                    <a:pt x="492" y="204"/>
                  </a:lnTo>
                  <a:lnTo>
                    <a:pt x="492" y="204"/>
                  </a:lnTo>
                  <a:lnTo>
                    <a:pt x="481" y="198"/>
                  </a:lnTo>
                  <a:lnTo>
                    <a:pt x="479" y="196"/>
                  </a:lnTo>
                  <a:lnTo>
                    <a:pt x="477" y="195"/>
                  </a:lnTo>
                  <a:lnTo>
                    <a:pt x="477" y="195"/>
                  </a:lnTo>
                  <a:lnTo>
                    <a:pt x="477" y="193"/>
                  </a:lnTo>
                  <a:lnTo>
                    <a:pt x="477" y="193"/>
                  </a:lnTo>
                  <a:lnTo>
                    <a:pt x="477" y="193"/>
                  </a:lnTo>
                  <a:lnTo>
                    <a:pt x="475" y="191"/>
                  </a:lnTo>
                  <a:lnTo>
                    <a:pt x="474" y="187"/>
                  </a:lnTo>
                  <a:lnTo>
                    <a:pt x="474" y="187"/>
                  </a:lnTo>
                  <a:lnTo>
                    <a:pt x="468" y="183"/>
                  </a:lnTo>
                  <a:lnTo>
                    <a:pt x="468" y="183"/>
                  </a:lnTo>
                  <a:lnTo>
                    <a:pt x="468" y="183"/>
                  </a:lnTo>
                  <a:lnTo>
                    <a:pt x="468" y="181"/>
                  </a:lnTo>
                  <a:lnTo>
                    <a:pt x="466" y="179"/>
                  </a:lnTo>
                  <a:lnTo>
                    <a:pt x="464" y="174"/>
                  </a:lnTo>
                  <a:lnTo>
                    <a:pt x="462" y="172"/>
                  </a:lnTo>
                  <a:lnTo>
                    <a:pt x="458" y="168"/>
                  </a:lnTo>
                  <a:lnTo>
                    <a:pt x="458" y="166"/>
                  </a:lnTo>
                  <a:lnTo>
                    <a:pt x="457" y="166"/>
                  </a:lnTo>
                  <a:lnTo>
                    <a:pt x="455" y="159"/>
                  </a:lnTo>
                  <a:lnTo>
                    <a:pt x="451" y="153"/>
                  </a:lnTo>
                  <a:lnTo>
                    <a:pt x="449" y="151"/>
                  </a:lnTo>
                  <a:lnTo>
                    <a:pt x="447" y="149"/>
                  </a:lnTo>
                  <a:lnTo>
                    <a:pt x="445" y="149"/>
                  </a:lnTo>
                  <a:lnTo>
                    <a:pt x="445" y="151"/>
                  </a:lnTo>
                  <a:lnTo>
                    <a:pt x="443" y="151"/>
                  </a:lnTo>
                  <a:lnTo>
                    <a:pt x="441" y="153"/>
                  </a:lnTo>
                  <a:lnTo>
                    <a:pt x="441" y="153"/>
                  </a:lnTo>
                  <a:lnTo>
                    <a:pt x="441" y="153"/>
                  </a:lnTo>
                  <a:lnTo>
                    <a:pt x="441" y="153"/>
                  </a:lnTo>
                  <a:lnTo>
                    <a:pt x="441" y="153"/>
                  </a:lnTo>
                  <a:lnTo>
                    <a:pt x="439" y="153"/>
                  </a:lnTo>
                  <a:lnTo>
                    <a:pt x="439" y="153"/>
                  </a:lnTo>
                  <a:lnTo>
                    <a:pt x="439" y="151"/>
                  </a:lnTo>
                  <a:lnTo>
                    <a:pt x="438" y="151"/>
                  </a:lnTo>
                  <a:lnTo>
                    <a:pt x="438" y="151"/>
                  </a:lnTo>
                  <a:lnTo>
                    <a:pt x="436" y="149"/>
                  </a:lnTo>
                  <a:lnTo>
                    <a:pt x="434" y="149"/>
                  </a:lnTo>
                  <a:lnTo>
                    <a:pt x="434" y="149"/>
                  </a:lnTo>
                  <a:lnTo>
                    <a:pt x="430" y="149"/>
                  </a:lnTo>
                  <a:lnTo>
                    <a:pt x="428" y="149"/>
                  </a:lnTo>
                  <a:lnTo>
                    <a:pt x="424" y="147"/>
                  </a:lnTo>
                  <a:lnTo>
                    <a:pt x="424" y="147"/>
                  </a:lnTo>
                  <a:lnTo>
                    <a:pt x="424" y="145"/>
                  </a:lnTo>
                  <a:lnTo>
                    <a:pt x="422" y="145"/>
                  </a:lnTo>
                  <a:lnTo>
                    <a:pt x="419" y="143"/>
                  </a:lnTo>
                  <a:lnTo>
                    <a:pt x="417" y="143"/>
                  </a:lnTo>
                  <a:lnTo>
                    <a:pt x="415" y="143"/>
                  </a:lnTo>
                  <a:lnTo>
                    <a:pt x="415" y="143"/>
                  </a:lnTo>
                  <a:lnTo>
                    <a:pt x="413" y="143"/>
                  </a:lnTo>
                  <a:lnTo>
                    <a:pt x="413" y="143"/>
                  </a:lnTo>
                  <a:lnTo>
                    <a:pt x="413" y="143"/>
                  </a:lnTo>
                  <a:lnTo>
                    <a:pt x="409" y="142"/>
                  </a:lnTo>
                  <a:lnTo>
                    <a:pt x="407" y="142"/>
                  </a:lnTo>
                  <a:lnTo>
                    <a:pt x="402" y="143"/>
                  </a:lnTo>
                  <a:lnTo>
                    <a:pt x="402" y="143"/>
                  </a:lnTo>
                  <a:lnTo>
                    <a:pt x="400" y="145"/>
                  </a:lnTo>
                  <a:lnTo>
                    <a:pt x="398" y="147"/>
                  </a:lnTo>
                  <a:lnTo>
                    <a:pt x="398" y="149"/>
                  </a:lnTo>
                  <a:lnTo>
                    <a:pt x="398" y="149"/>
                  </a:lnTo>
                  <a:lnTo>
                    <a:pt x="398" y="149"/>
                  </a:lnTo>
                  <a:lnTo>
                    <a:pt x="398" y="149"/>
                  </a:lnTo>
                  <a:lnTo>
                    <a:pt x="398" y="149"/>
                  </a:lnTo>
                  <a:lnTo>
                    <a:pt x="398" y="149"/>
                  </a:lnTo>
                  <a:lnTo>
                    <a:pt x="402" y="151"/>
                  </a:lnTo>
                  <a:lnTo>
                    <a:pt x="402" y="153"/>
                  </a:lnTo>
                  <a:lnTo>
                    <a:pt x="402" y="153"/>
                  </a:lnTo>
                  <a:lnTo>
                    <a:pt x="402" y="153"/>
                  </a:lnTo>
                  <a:lnTo>
                    <a:pt x="400" y="155"/>
                  </a:lnTo>
                  <a:lnTo>
                    <a:pt x="398" y="155"/>
                  </a:lnTo>
                  <a:lnTo>
                    <a:pt x="396" y="155"/>
                  </a:lnTo>
                  <a:lnTo>
                    <a:pt x="394" y="155"/>
                  </a:lnTo>
                  <a:lnTo>
                    <a:pt x="394" y="155"/>
                  </a:lnTo>
                  <a:lnTo>
                    <a:pt x="394" y="157"/>
                  </a:lnTo>
                  <a:lnTo>
                    <a:pt x="392" y="157"/>
                  </a:lnTo>
                  <a:lnTo>
                    <a:pt x="392" y="159"/>
                  </a:lnTo>
                  <a:lnTo>
                    <a:pt x="392" y="160"/>
                  </a:lnTo>
                  <a:lnTo>
                    <a:pt x="390" y="162"/>
                  </a:lnTo>
                  <a:lnTo>
                    <a:pt x="390" y="162"/>
                  </a:lnTo>
                  <a:lnTo>
                    <a:pt x="388" y="164"/>
                  </a:lnTo>
                  <a:lnTo>
                    <a:pt x="388" y="164"/>
                  </a:lnTo>
                  <a:lnTo>
                    <a:pt x="388" y="164"/>
                  </a:lnTo>
                  <a:lnTo>
                    <a:pt x="388" y="164"/>
                  </a:lnTo>
                  <a:lnTo>
                    <a:pt x="386" y="164"/>
                  </a:lnTo>
                  <a:lnTo>
                    <a:pt x="386" y="164"/>
                  </a:lnTo>
                  <a:lnTo>
                    <a:pt x="386" y="166"/>
                  </a:lnTo>
                  <a:lnTo>
                    <a:pt x="386" y="166"/>
                  </a:lnTo>
                  <a:lnTo>
                    <a:pt x="386" y="172"/>
                  </a:lnTo>
                  <a:lnTo>
                    <a:pt x="386" y="172"/>
                  </a:lnTo>
                  <a:lnTo>
                    <a:pt x="386" y="172"/>
                  </a:lnTo>
                  <a:lnTo>
                    <a:pt x="385" y="174"/>
                  </a:lnTo>
                  <a:lnTo>
                    <a:pt x="385" y="174"/>
                  </a:lnTo>
                  <a:lnTo>
                    <a:pt x="383" y="174"/>
                  </a:lnTo>
                  <a:lnTo>
                    <a:pt x="383" y="174"/>
                  </a:lnTo>
                  <a:lnTo>
                    <a:pt x="381" y="174"/>
                  </a:lnTo>
                  <a:lnTo>
                    <a:pt x="379" y="172"/>
                  </a:lnTo>
                  <a:lnTo>
                    <a:pt x="377" y="172"/>
                  </a:lnTo>
                  <a:lnTo>
                    <a:pt x="371" y="176"/>
                  </a:lnTo>
                  <a:lnTo>
                    <a:pt x="371" y="176"/>
                  </a:lnTo>
                  <a:lnTo>
                    <a:pt x="371" y="178"/>
                  </a:lnTo>
                  <a:lnTo>
                    <a:pt x="366" y="179"/>
                  </a:lnTo>
                  <a:lnTo>
                    <a:pt x="364" y="181"/>
                  </a:lnTo>
                  <a:lnTo>
                    <a:pt x="364" y="181"/>
                  </a:lnTo>
                  <a:lnTo>
                    <a:pt x="360" y="183"/>
                  </a:lnTo>
                  <a:lnTo>
                    <a:pt x="360" y="183"/>
                  </a:lnTo>
                  <a:lnTo>
                    <a:pt x="360" y="183"/>
                  </a:lnTo>
                  <a:lnTo>
                    <a:pt x="360" y="185"/>
                  </a:lnTo>
                  <a:lnTo>
                    <a:pt x="360" y="187"/>
                  </a:lnTo>
                  <a:lnTo>
                    <a:pt x="360" y="187"/>
                  </a:lnTo>
                  <a:lnTo>
                    <a:pt x="358" y="187"/>
                  </a:lnTo>
                  <a:lnTo>
                    <a:pt x="356" y="185"/>
                  </a:lnTo>
                  <a:lnTo>
                    <a:pt x="354" y="185"/>
                  </a:lnTo>
                  <a:lnTo>
                    <a:pt x="354" y="183"/>
                  </a:lnTo>
                  <a:lnTo>
                    <a:pt x="356" y="179"/>
                  </a:lnTo>
                  <a:lnTo>
                    <a:pt x="354" y="176"/>
                  </a:lnTo>
                  <a:lnTo>
                    <a:pt x="352" y="176"/>
                  </a:lnTo>
                  <a:lnTo>
                    <a:pt x="347" y="176"/>
                  </a:lnTo>
                  <a:lnTo>
                    <a:pt x="345" y="176"/>
                  </a:lnTo>
                  <a:lnTo>
                    <a:pt x="343" y="174"/>
                  </a:lnTo>
                  <a:lnTo>
                    <a:pt x="341" y="172"/>
                  </a:lnTo>
                  <a:lnTo>
                    <a:pt x="339" y="170"/>
                  </a:lnTo>
                  <a:lnTo>
                    <a:pt x="337" y="170"/>
                  </a:lnTo>
                  <a:lnTo>
                    <a:pt x="335" y="170"/>
                  </a:lnTo>
                  <a:lnTo>
                    <a:pt x="332" y="166"/>
                  </a:lnTo>
                  <a:lnTo>
                    <a:pt x="330" y="164"/>
                  </a:lnTo>
                  <a:lnTo>
                    <a:pt x="330" y="164"/>
                  </a:lnTo>
                  <a:lnTo>
                    <a:pt x="330" y="164"/>
                  </a:lnTo>
                  <a:lnTo>
                    <a:pt x="328" y="162"/>
                  </a:lnTo>
                  <a:lnTo>
                    <a:pt x="326" y="162"/>
                  </a:lnTo>
                  <a:lnTo>
                    <a:pt x="326" y="160"/>
                  </a:lnTo>
                  <a:lnTo>
                    <a:pt x="326" y="159"/>
                  </a:lnTo>
                  <a:lnTo>
                    <a:pt x="324" y="159"/>
                  </a:lnTo>
                  <a:lnTo>
                    <a:pt x="320" y="159"/>
                  </a:lnTo>
                  <a:lnTo>
                    <a:pt x="318" y="159"/>
                  </a:lnTo>
                  <a:lnTo>
                    <a:pt x="307" y="170"/>
                  </a:lnTo>
                  <a:lnTo>
                    <a:pt x="307" y="172"/>
                  </a:lnTo>
                  <a:lnTo>
                    <a:pt x="303" y="170"/>
                  </a:lnTo>
                  <a:lnTo>
                    <a:pt x="301" y="170"/>
                  </a:lnTo>
                  <a:lnTo>
                    <a:pt x="301" y="168"/>
                  </a:lnTo>
                  <a:lnTo>
                    <a:pt x="299" y="168"/>
                  </a:lnTo>
                  <a:lnTo>
                    <a:pt x="299" y="170"/>
                  </a:lnTo>
                  <a:lnTo>
                    <a:pt x="299" y="170"/>
                  </a:lnTo>
                  <a:lnTo>
                    <a:pt x="298" y="174"/>
                  </a:lnTo>
                  <a:lnTo>
                    <a:pt x="296" y="178"/>
                  </a:lnTo>
                  <a:lnTo>
                    <a:pt x="296" y="179"/>
                  </a:lnTo>
                  <a:lnTo>
                    <a:pt x="290" y="181"/>
                  </a:lnTo>
                  <a:lnTo>
                    <a:pt x="288" y="181"/>
                  </a:lnTo>
                  <a:lnTo>
                    <a:pt x="288" y="183"/>
                  </a:lnTo>
                  <a:lnTo>
                    <a:pt x="288" y="183"/>
                  </a:lnTo>
                  <a:lnTo>
                    <a:pt x="286" y="183"/>
                  </a:lnTo>
                  <a:lnTo>
                    <a:pt x="286" y="183"/>
                  </a:lnTo>
                  <a:lnTo>
                    <a:pt x="286" y="185"/>
                  </a:lnTo>
                  <a:lnTo>
                    <a:pt x="286" y="185"/>
                  </a:lnTo>
                  <a:lnTo>
                    <a:pt x="284" y="187"/>
                  </a:lnTo>
                  <a:lnTo>
                    <a:pt x="282" y="187"/>
                  </a:lnTo>
                  <a:lnTo>
                    <a:pt x="284" y="189"/>
                  </a:lnTo>
                  <a:lnTo>
                    <a:pt x="282" y="189"/>
                  </a:lnTo>
                  <a:lnTo>
                    <a:pt x="280" y="191"/>
                  </a:lnTo>
                  <a:lnTo>
                    <a:pt x="279" y="191"/>
                  </a:lnTo>
                  <a:lnTo>
                    <a:pt x="279" y="193"/>
                  </a:lnTo>
                  <a:lnTo>
                    <a:pt x="279" y="193"/>
                  </a:lnTo>
                  <a:lnTo>
                    <a:pt x="279" y="193"/>
                  </a:lnTo>
                  <a:lnTo>
                    <a:pt x="279" y="193"/>
                  </a:lnTo>
                  <a:lnTo>
                    <a:pt x="279" y="193"/>
                  </a:lnTo>
                  <a:lnTo>
                    <a:pt x="279" y="191"/>
                  </a:lnTo>
                  <a:lnTo>
                    <a:pt x="279" y="191"/>
                  </a:lnTo>
                  <a:lnTo>
                    <a:pt x="277" y="191"/>
                  </a:lnTo>
                  <a:lnTo>
                    <a:pt x="277" y="191"/>
                  </a:lnTo>
                  <a:lnTo>
                    <a:pt x="277" y="191"/>
                  </a:lnTo>
                  <a:lnTo>
                    <a:pt x="277" y="193"/>
                  </a:lnTo>
                  <a:lnTo>
                    <a:pt x="275" y="193"/>
                  </a:lnTo>
                  <a:lnTo>
                    <a:pt x="275" y="193"/>
                  </a:lnTo>
                  <a:lnTo>
                    <a:pt x="273" y="193"/>
                  </a:lnTo>
                  <a:lnTo>
                    <a:pt x="273" y="193"/>
                  </a:lnTo>
                  <a:lnTo>
                    <a:pt x="273" y="193"/>
                  </a:lnTo>
                  <a:lnTo>
                    <a:pt x="273" y="193"/>
                  </a:lnTo>
                  <a:lnTo>
                    <a:pt x="275" y="193"/>
                  </a:lnTo>
                  <a:lnTo>
                    <a:pt x="275" y="195"/>
                  </a:lnTo>
                  <a:lnTo>
                    <a:pt x="275" y="195"/>
                  </a:lnTo>
                  <a:lnTo>
                    <a:pt x="273" y="196"/>
                  </a:lnTo>
                  <a:lnTo>
                    <a:pt x="273" y="196"/>
                  </a:lnTo>
                  <a:lnTo>
                    <a:pt x="271" y="196"/>
                  </a:lnTo>
                  <a:lnTo>
                    <a:pt x="271" y="196"/>
                  </a:lnTo>
                  <a:lnTo>
                    <a:pt x="263" y="202"/>
                  </a:lnTo>
                  <a:lnTo>
                    <a:pt x="262" y="204"/>
                  </a:lnTo>
                  <a:lnTo>
                    <a:pt x="262" y="206"/>
                  </a:lnTo>
                  <a:lnTo>
                    <a:pt x="260" y="208"/>
                  </a:lnTo>
                  <a:lnTo>
                    <a:pt x="260" y="208"/>
                  </a:lnTo>
                  <a:lnTo>
                    <a:pt x="260" y="208"/>
                  </a:lnTo>
                  <a:lnTo>
                    <a:pt x="258" y="208"/>
                  </a:lnTo>
                  <a:lnTo>
                    <a:pt x="258" y="210"/>
                  </a:lnTo>
                  <a:lnTo>
                    <a:pt x="258" y="210"/>
                  </a:lnTo>
                  <a:lnTo>
                    <a:pt x="256" y="212"/>
                  </a:lnTo>
                  <a:lnTo>
                    <a:pt x="256" y="212"/>
                  </a:lnTo>
                  <a:lnTo>
                    <a:pt x="256" y="212"/>
                  </a:lnTo>
                  <a:lnTo>
                    <a:pt x="256" y="212"/>
                  </a:lnTo>
                  <a:lnTo>
                    <a:pt x="254" y="210"/>
                  </a:lnTo>
                  <a:lnTo>
                    <a:pt x="252" y="210"/>
                  </a:lnTo>
                  <a:lnTo>
                    <a:pt x="250" y="210"/>
                  </a:lnTo>
                  <a:lnTo>
                    <a:pt x="250" y="208"/>
                  </a:lnTo>
                  <a:lnTo>
                    <a:pt x="248" y="206"/>
                  </a:lnTo>
                  <a:lnTo>
                    <a:pt x="246" y="206"/>
                  </a:lnTo>
                  <a:lnTo>
                    <a:pt x="246" y="206"/>
                  </a:lnTo>
                  <a:lnTo>
                    <a:pt x="241" y="204"/>
                  </a:lnTo>
                  <a:lnTo>
                    <a:pt x="239" y="204"/>
                  </a:lnTo>
                  <a:lnTo>
                    <a:pt x="239" y="202"/>
                  </a:lnTo>
                  <a:lnTo>
                    <a:pt x="241" y="200"/>
                  </a:lnTo>
                  <a:lnTo>
                    <a:pt x="243" y="198"/>
                  </a:lnTo>
                  <a:lnTo>
                    <a:pt x="245" y="195"/>
                  </a:lnTo>
                  <a:lnTo>
                    <a:pt x="245" y="193"/>
                  </a:lnTo>
                  <a:lnTo>
                    <a:pt x="245" y="191"/>
                  </a:lnTo>
                  <a:lnTo>
                    <a:pt x="245" y="191"/>
                  </a:lnTo>
                  <a:lnTo>
                    <a:pt x="245" y="191"/>
                  </a:lnTo>
                  <a:lnTo>
                    <a:pt x="245" y="189"/>
                  </a:lnTo>
                  <a:lnTo>
                    <a:pt x="245" y="189"/>
                  </a:lnTo>
                  <a:lnTo>
                    <a:pt x="245" y="189"/>
                  </a:lnTo>
                  <a:lnTo>
                    <a:pt x="245" y="189"/>
                  </a:lnTo>
                  <a:lnTo>
                    <a:pt x="245" y="189"/>
                  </a:lnTo>
                  <a:lnTo>
                    <a:pt x="245" y="189"/>
                  </a:lnTo>
                  <a:lnTo>
                    <a:pt x="245" y="187"/>
                  </a:lnTo>
                  <a:lnTo>
                    <a:pt x="245" y="187"/>
                  </a:lnTo>
                  <a:lnTo>
                    <a:pt x="245" y="187"/>
                  </a:lnTo>
                  <a:lnTo>
                    <a:pt x="246" y="187"/>
                  </a:lnTo>
                  <a:lnTo>
                    <a:pt x="246" y="185"/>
                  </a:lnTo>
                  <a:lnTo>
                    <a:pt x="246" y="183"/>
                  </a:lnTo>
                  <a:lnTo>
                    <a:pt x="246" y="181"/>
                  </a:lnTo>
                  <a:lnTo>
                    <a:pt x="248" y="181"/>
                  </a:lnTo>
                  <a:lnTo>
                    <a:pt x="250" y="179"/>
                  </a:lnTo>
                  <a:lnTo>
                    <a:pt x="252" y="178"/>
                  </a:lnTo>
                  <a:lnTo>
                    <a:pt x="252" y="176"/>
                  </a:lnTo>
                  <a:lnTo>
                    <a:pt x="254" y="174"/>
                  </a:lnTo>
                  <a:lnTo>
                    <a:pt x="254" y="172"/>
                  </a:lnTo>
                  <a:lnTo>
                    <a:pt x="256" y="172"/>
                  </a:lnTo>
                  <a:lnTo>
                    <a:pt x="258" y="170"/>
                  </a:lnTo>
                  <a:lnTo>
                    <a:pt x="258" y="170"/>
                  </a:lnTo>
                  <a:lnTo>
                    <a:pt x="258" y="168"/>
                  </a:lnTo>
                  <a:lnTo>
                    <a:pt x="256" y="166"/>
                  </a:lnTo>
                  <a:lnTo>
                    <a:pt x="256" y="164"/>
                  </a:lnTo>
                  <a:lnTo>
                    <a:pt x="256" y="164"/>
                  </a:lnTo>
                  <a:lnTo>
                    <a:pt x="258" y="160"/>
                  </a:lnTo>
                  <a:lnTo>
                    <a:pt x="258" y="160"/>
                  </a:lnTo>
                  <a:lnTo>
                    <a:pt x="258" y="159"/>
                  </a:lnTo>
                  <a:lnTo>
                    <a:pt x="258" y="159"/>
                  </a:lnTo>
                  <a:lnTo>
                    <a:pt x="256" y="159"/>
                  </a:lnTo>
                  <a:lnTo>
                    <a:pt x="256" y="159"/>
                  </a:lnTo>
                  <a:lnTo>
                    <a:pt x="256" y="157"/>
                  </a:lnTo>
                  <a:lnTo>
                    <a:pt x="256" y="157"/>
                  </a:lnTo>
                  <a:lnTo>
                    <a:pt x="256" y="153"/>
                  </a:lnTo>
                  <a:lnTo>
                    <a:pt x="256" y="153"/>
                  </a:lnTo>
                  <a:lnTo>
                    <a:pt x="256" y="153"/>
                  </a:lnTo>
                  <a:lnTo>
                    <a:pt x="258" y="151"/>
                  </a:lnTo>
                  <a:lnTo>
                    <a:pt x="258" y="151"/>
                  </a:lnTo>
                  <a:lnTo>
                    <a:pt x="256" y="149"/>
                  </a:lnTo>
                  <a:lnTo>
                    <a:pt x="252" y="147"/>
                  </a:lnTo>
                  <a:lnTo>
                    <a:pt x="250" y="145"/>
                  </a:lnTo>
                  <a:lnTo>
                    <a:pt x="250" y="145"/>
                  </a:lnTo>
                  <a:lnTo>
                    <a:pt x="248" y="143"/>
                  </a:lnTo>
                  <a:lnTo>
                    <a:pt x="250" y="142"/>
                  </a:lnTo>
                  <a:lnTo>
                    <a:pt x="252" y="140"/>
                  </a:lnTo>
                  <a:lnTo>
                    <a:pt x="252" y="138"/>
                  </a:lnTo>
                  <a:lnTo>
                    <a:pt x="252" y="138"/>
                  </a:lnTo>
                  <a:lnTo>
                    <a:pt x="252" y="138"/>
                  </a:lnTo>
                  <a:lnTo>
                    <a:pt x="256" y="136"/>
                  </a:lnTo>
                  <a:lnTo>
                    <a:pt x="258" y="134"/>
                  </a:lnTo>
                  <a:lnTo>
                    <a:pt x="258" y="134"/>
                  </a:lnTo>
                  <a:lnTo>
                    <a:pt x="258" y="132"/>
                  </a:lnTo>
                  <a:lnTo>
                    <a:pt x="258" y="130"/>
                  </a:lnTo>
                  <a:lnTo>
                    <a:pt x="258" y="130"/>
                  </a:lnTo>
                  <a:lnTo>
                    <a:pt x="260" y="130"/>
                  </a:lnTo>
                  <a:lnTo>
                    <a:pt x="260" y="130"/>
                  </a:lnTo>
                  <a:lnTo>
                    <a:pt x="262" y="128"/>
                  </a:lnTo>
                  <a:lnTo>
                    <a:pt x="263" y="126"/>
                  </a:lnTo>
                  <a:lnTo>
                    <a:pt x="263" y="126"/>
                  </a:lnTo>
                  <a:lnTo>
                    <a:pt x="263" y="124"/>
                  </a:lnTo>
                  <a:lnTo>
                    <a:pt x="262" y="123"/>
                  </a:lnTo>
                  <a:lnTo>
                    <a:pt x="262" y="123"/>
                  </a:lnTo>
                  <a:lnTo>
                    <a:pt x="262" y="121"/>
                  </a:lnTo>
                  <a:lnTo>
                    <a:pt x="262" y="119"/>
                  </a:lnTo>
                  <a:lnTo>
                    <a:pt x="262" y="117"/>
                  </a:lnTo>
                  <a:lnTo>
                    <a:pt x="262" y="113"/>
                  </a:lnTo>
                  <a:lnTo>
                    <a:pt x="262" y="111"/>
                  </a:lnTo>
                  <a:lnTo>
                    <a:pt x="263" y="109"/>
                  </a:lnTo>
                  <a:lnTo>
                    <a:pt x="263" y="107"/>
                  </a:lnTo>
                  <a:lnTo>
                    <a:pt x="265" y="107"/>
                  </a:lnTo>
                  <a:lnTo>
                    <a:pt x="265" y="106"/>
                  </a:lnTo>
                  <a:lnTo>
                    <a:pt x="265" y="104"/>
                  </a:lnTo>
                  <a:lnTo>
                    <a:pt x="269" y="102"/>
                  </a:lnTo>
                  <a:lnTo>
                    <a:pt x="269" y="100"/>
                  </a:lnTo>
                  <a:lnTo>
                    <a:pt x="267" y="98"/>
                  </a:lnTo>
                  <a:lnTo>
                    <a:pt x="263" y="94"/>
                  </a:lnTo>
                  <a:lnTo>
                    <a:pt x="263" y="94"/>
                  </a:lnTo>
                  <a:lnTo>
                    <a:pt x="262" y="92"/>
                  </a:lnTo>
                  <a:lnTo>
                    <a:pt x="262" y="90"/>
                  </a:lnTo>
                  <a:lnTo>
                    <a:pt x="262" y="87"/>
                  </a:lnTo>
                  <a:lnTo>
                    <a:pt x="262" y="81"/>
                  </a:lnTo>
                  <a:lnTo>
                    <a:pt x="262" y="81"/>
                  </a:lnTo>
                  <a:lnTo>
                    <a:pt x="262" y="79"/>
                  </a:lnTo>
                  <a:lnTo>
                    <a:pt x="262" y="79"/>
                  </a:lnTo>
                  <a:lnTo>
                    <a:pt x="262" y="79"/>
                  </a:lnTo>
                  <a:lnTo>
                    <a:pt x="260" y="79"/>
                  </a:lnTo>
                  <a:lnTo>
                    <a:pt x="260" y="79"/>
                  </a:lnTo>
                  <a:lnTo>
                    <a:pt x="260" y="77"/>
                  </a:lnTo>
                  <a:lnTo>
                    <a:pt x="258" y="75"/>
                  </a:lnTo>
                  <a:lnTo>
                    <a:pt x="260" y="73"/>
                  </a:lnTo>
                  <a:lnTo>
                    <a:pt x="260" y="70"/>
                  </a:lnTo>
                  <a:lnTo>
                    <a:pt x="262" y="70"/>
                  </a:lnTo>
                  <a:lnTo>
                    <a:pt x="263" y="70"/>
                  </a:lnTo>
                  <a:lnTo>
                    <a:pt x="263" y="68"/>
                  </a:lnTo>
                  <a:lnTo>
                    <a:pt x="263" y="66"/>
                  </a:lnTo>
                  <a:lnTo>
                    <a:pt x="263" y="64"/>
                  </a:lnTo>
                  <a:lnTo>
                    <a:pt x="263" y="62"/>
                  </a:lnTo>
                  <a:lnTo>
                    <a:pt x="263" y="62"/>
                  </a:lnTo>
                  <a:lnTo>
                    <a:pt x="263" y="62"/>
                  </a:lnTo>
                  <a:lnTo>
                    <a:pt x="262" y="62"/>
                  </a:lnTo>
                  <a:lnTo>
                    <a:pt x="262" y="60"/>
                  </a:lnTo>
                  <a:lnTo>
                    <a:pt x="260" y="60"/>
                  </a:lnTo>
                  <a:lnTo>
                    <a:pt x="260" y="62"/>
                  </a:lnTo>
                  <a:lnTo>
                    <a:pt x="260" y="62"/>
                  </a:lnTo>
                  <a:lnTo>
                    <a:pt x="258" y="62"/>
                  </a:lnTo>
                  <a:lnTo>
                    <a:pt x="256" y="62"/>
                  </a:lnTo>
                  <a:lnTo>
                    <a:pt x="254" y="62"/>
                  </a:lnTo>
                  <a:lnTo>
                    <a:pt x="252" y="62"/>
                  </a:lnTo>
                  <a:lnTo>
                    <a:pt x="248" y="60"/>
                  </a:lnTo>
                  <a:lnTo>
                    <a:pt x="246" y="60"/>
                  </a:lnTo>
                  <a:lnTo>
                    <a:pt x="245" y="58"/>
                  </a:lnTo>
                  <a:lnTo>
                    <a:pt x="239" y="60"/>
                  </a:lnTo>
                  <a:lnTo>
                    <a:pt x="239" y="58"/>
                  </a:lnTo>
                  <a:lnTo>
                    <a:pt x="239" y="58"/>
                  </a:lnTo>
                  <a:lnTo>
                    <a:pt x="237" y="60"/>
                  </a:lnTo>
                  <a:lnTo>
                    <a:pt x="237" y="60"/>
                  </a:lnTo>
                  <a:lnTo>
                    <a:pt x="237" y="62"/>
                  </a:lnTo>
                  <a:lnTo>
                    <a:pt x="233" y="64"/>
                  </a:lnTo>
                  <a:lnTo>
                    <a:pt x="231" y="68"/>
                  </a:lnTo>
                  <a:lnTo>
                    <a:pt x="229" y="68"/>
                  </a:lnTo>
                  <a:lnTo>
                    <a:pt x="229" y="68"/>
                  </a:lnTo>
                  <a:lnTo>
                    <a:pt x="229" y="68"/>
                  </a:lnTo>
                  <a:lnTo>
                    <a:pt x="229" y="68"/>
                  </a:lnTo>
                  <a:lnTo>
                    <a:pt x="227" y="66"/>
                  </a:lnTo>
                  <a:lnTo>
                    <a:pt x="222" y="64"/>
                  </a:lnTo>
                  <a:lnTo>
                    <a:pt x="220" y="64"/>
                  </a:lnTo>
                  <a:lnTo>
                    <a:pt x="220" y="66"/>
                  </a:lnTo>
                  <a:lnTo>
                    <a:pt x="218" y="68"/>
                  </a:lnTo>
                  <a:lnTo>
                    <a:pt x="216" y="68"/>
                  </a:lnTo>
                  <a:lnTo>
                    <a:pt x="214" y="68"/>
                  </a:lnTo>
                  <a:lnTo>
                    <a:pt x="212" y="66"/>
                  </a:lnTo>
                  <a:lnTo>
                    <a:pt x="212" y="66"/>
                  </a:lnTo>
                  <a:lnTo>
                    <a:pt x="210" y="64"/>
                  </a:lnTo>
                  <a:lnTo>
                    <a:pt x="210" y="64"/>
                  </a:lnTo>
                  <a:lnTo>
                    <a:pt x="210" y="62"/>
                  </a:lnTo>
                  <a:lnTo>
                    <a:pt x="210" y="62"/>
                  </a:lnTo>
                  <a:lnTo>
                    <a:pt x="210" y="60"/>
                  </a:lnTo>
                  <a:lnTo>
                    <a:pt x="209" y="58"/>
                  </a:lnTo>
                  <a:lnTo>
                    <a:pt x="209" y="58"/>
                  </a:lnTo>
                  <a:lnTo>
                    <a:pt x="207" y="56"/>
                  </a:lnTo>
                  <a:lnTo>
                    <a:pt x="207" y="54"/>
                  </a:lnTo>
                  <a:lnTo>
                    <a:pt x="207" y="53"/>
                  </a:lnTo>
                  <a:lnTo>
                    <a:pt x="207" y="53"/>
                  </a:lnTo>
                  <a:lnTo>
                    <a:pt x="205" y="51"/>
                  </a:lnTo>
                  <a:lnTo>
                    <a:pt x="205" y="49"/>
                  </a:lnTo>
                  <a:lnTo>
                    <a:pt x="205" y="49"/>
                  </a:lnTo>
                  <a:lnTo>
                    <a:pt x="209" y="45"/>
                  </a:lnTo>
                  <a:lnTo>
                    <a:pt x="209" y="43"/>
                  </a:lnTo>
                  <a:lnTo>
                    <a:pt x="209" y="43"/>
                  </a:lnTo>
                  <a:lnTo>
                    <a:pt x="210" y="41"/>
                  </a:lnTo>
                  <a:lnTo>
                    <a:pt x="210" y="41"/>
                  </a:lnTo>
                  <a:lnTo>
                    <a:pt x="212" y="41"/>
                  </a:lnTo>
                  <a:lnTo>
                    <a:pt x="212" y="39"/>
                  </a:lnTo>
                  <a:lnTo>
                    <a:pt x="212" y="39"/>
                  </a:lnTo>
                  <a:lnTo>
                    <a:pt x="212" y="36"/>
                  </a:lnTo>
                  <a:lnTo>
                    <a:pt x="214" y="32"/>
                  </a:lnTo>
                  <a:lnTo>
                    <a:pt x="214" y="32"/>
                  </a:lnTo>
                  <a:lnTo>
                    <a:pt x="216" y="26"/>
                  </a:lnTo>
                  <a:lnTo>
                    <a:pt x="216" y="24"/>
                  </a:lnTo>
                  <a:lnTo>
                    <a:pt x="216" y="20"/>
                  </a:lnTo>
                  <a:lnTo>
                    <a:pt x="216" y="20"/>
                  </a:lnTo>
                  <a:lnTo>
                    <a:pt x="216" y="20"/>
                  </a:lnTo>
                  <a:lnTo>
                    <a:pt x="216" y="20"/>
                  </a:lnTo>
                  <a:lnTo>
                    <a:pt x="214" y="20"/>
                  </a:lnTo>
                  <a:lnTo>
                    <a:pt x="214" y="20"/>
                  </a:lnTo>
                  <a:lnTo>
                    <a:pt x="212" y="20"/>
                  </a:lnTo>
                  <a:lnTo>
                    <a:pt x="212" y="18"/>
                  </a:lnTo>
                  <a:lnTo>
                    <a:pt x="212" y="18"/>
                  </a:lnTo>
                  <a:lnTo>
                    <a:pt x="210" y="18"/>
                  </a:lnTo>
                  <a:lnTo>
                    <a:pt x="210" y="18"/>
                  </a:lnTo>
                  <a:lnTo>
                    <a:pt x="210" y="17"/>
                  </a:lnTo>
                  <a:lnTo>
                    <a:pt x="210" y="17"/>
                  </a:lnTo>
                  <a:lnTo>
                    <a:pt x="210" y="17"/>
                  </a:lnTo>
                  <a:lnTo>
                    <a:pt x="209" y="13"/>
                  </a:lnTo>
                  <a:lnTo>
                    <a:pt x="205" y="5"/>
                  </a:lnTo>
                  <a:lnTo>
                    <a:pt x="203" y="3"/>
                  </a:lnTo>
                  <a:lnTo>
                    <a:pt x="201" y="3"/>
                  </a:lnTo>
                  <a:lnTo>
                    <a:pt x="197" y="3"/>
                  </a:lnTo>
                  <a:lnTo>
                    <a:pt x="195" y="5"/>
                  </a:lnTo>
                  <a:lnTo>
                    <a:pt x="195" y="7"/>
                  </a:lnTo>
                  <a:lnTo>
                    <a:pt x="193" y="9"/>
                  </a:lnTo>
                  <a:lnTo>
                    <a:pt x="193" y="9"/>
                  </a:lnTo>
                  <a:lnTo>
                    <a:pt x="193" y="9"/>
                  </a:lnTo>
                  <a:lnTo>
                    <a:pt x="191" y="9"/>
                  </a:lnTo>
                  <a:lnTo>
                    <a:pt x="191" y="11"/>
                  </a:lnTo>
                  <a:lnTo>
                    <a:pt x="191" y="11"/>
                  </a:lnTo>
                  <a:lnTo>
                    <a:pt x="191" y="13"/>
                  </a:lnTo>
                  <a:lnTo>
                    <a:pt x="190" y="15"/>
                  </a:lnTo>
                  <a:lnTo>
                    <a:pt x="188" y="15"/>
                  </a:lnTo>
                  <a:lnTo>
                    <a:pt x="188" y="15"/>
                  </a:lnTo>
                  <a:lnTo>
                    <a:pt x="186" y="13"/>
                  </a:lnTo>
                  <a:lnTo>
                    <a:pt x="186" y="11"/>
                  </a:lnTo>
                  <a:lnTo>
                    <a:pt x="186" y="9"/>
                  </a:lnTo>
                  <a:lnTo>
                    <a:pt x="184" y="7"/>
                  </a:lnTo>
                  <a:lnTo>
                    <a:pt x="182" y="5"/>
                  </a:lnTo>
                  <a:lnTo>
                    <a:pt x="182" y="5"/>
                  </a:lnTo>
                  <a:lnTo>
                    <a:pt x="182" y="5"/>
                  </a:lnTo>
                  <a:lnTo>
                    <a:pt x="180" y="5"/>
                  </a:lnTo>
                  <a:lnTo>
                    <a:pt x="180" y="3"/>
                  </a:lnTo>
                  <a:lnTo>
                    <a:pt x="180" y="3"/>
                  </a:lnTo>
                  <a:lnTo>
                    <a:pt x="178" y="3"/>
                  </a:lnTo>
                  <a:lnTo>
                    <a:pt x="178" y="3"/>
                  </a:lnTo>
                  <a:lnTo>
                    <a:pt x="176" y="1"/>
                  </a:lnTo>
                  <a:lnTo>
                    <a:pt x="176" y="1"/>
                  </a:lnTo>
                  <a:lnTo>
                    <a:pt x="176" y="1"/>
                  </a:lnTo>
                  <a:lnTo>
                    <a:pt x="176" y="0"/>
                  </a:lnTo>
                  <a:lnTo>
                    <a:pt x="176" y="0"/>
                  </a:lnTo>
                  <a:lnTo>
                    <a:pt x="174" y="0"/>
                  </a:lnTo>
                  <a:lnTo>
                    <a:pt x="174" y="0"/>
                  </a:lnTo>
                  <a:lnTo>
                    <a:pt x="171" y="0"/>
                  </a:lnTo>
                  <a:lnTo>
                    <a:pt x="171" y="1"/>
                  </a:lnTo>
                  <a:lnTo>
                    <a:pt x="169" y="1"/>
                  </a:lnTo>
                  <a:lnTo>
                    <a:pt x="167" y="3"/>
                  </a:lnTo>
                  <a:lnTo>
                    <a:pt x="167" y="5"/>
                  </a:lnTo>
                  <a:lnTo>
                    <a:pt x="167" y="7"/>
                  </a:lnTo>
                  <a:lnTo>
                    <a:pt x="165" y="7"/>
                  </a:lnTo>
                  <a:lnTo>
                    <a:pt x="163" y="9"/>
                  </a:lnTo>
                  <a:lnTo>
                    <a:pt x="161" y="7"/>
                  </a:lnTo>
                  <a:lnTo>
                    <a:pt x="159" y="9"/>
                  </a:lnTo>
                  <a:lnTo>
                    <a:pt x="157" y="9"/>
                  </a:lnTo>
                  <a:lnTo>
                    <a:pt x="156" y="9"/>
                  </a:lnTo>
                  <a:lnTo>
                    <a:pt x="156" y="9"/>
                  </a:lnTo>
                  <a:lnTo>
                    <a:pt x="154" y="9"/>
                  </a:lnTo>
                  <a:lnTo>
                    <a:pt x="154" y="9"/>
                  </a:lnTo>
                  <a:lnTo>
                    <a:pt x="154" y="9"/>
                  </a:lnTo>
                  <a:lnTo>
                    <a:pt x="152" y="9"/>
                  </a:lnTo>
                  <a:lnTo>
                    <a:pt x="152" y="9"/>
                  </a:lnTo>
                  <a:lnTo>
                    <a:pt x="146" y="7"/>
                  </a:lnTo>
                  <a:lnTo>
                    <a:pt x="142" y="5"/>
                  </a:lnTo>
                  <a:lnTo>
                    <a:pt x="142" y="3"/>
                  </a:lnTo>
                  <a:lnTo>
                    <a:pt x="140" y="5"/>
                  </a:lnTo>
                  <a:lnTo>
                    <a:pt x="140" y="5"/>
                  </a:lnTo>
                  <a:lnTo>
                    <a:pt x="144" y="9"/>
                  </a:lnTo>
                  <a:lnTo>
                    <a:pt x="144" y="9"/>
                  </a:lnTo>
                  <a:lnTo>
                    <a:pt x="144" y="15"/>
                  </a:lnTo>
                  <a:lnTo>
                    <a:pt x="146" y="17"/>
                  </a:lnTo>
                  <a:lnTo>
                    <a:pt x="148" y="17"/>
                  </a:lnTo>
                  <a:lnTo>
                    <a:pt x="148" y="18"/>
                  </a:lnTo>
                  <a:lnTo>
                    <a:pt x="146" y="20"/>
                  </a:lnTo>
                  <a:lnTo>
                    <a:pt x="146" y="20"/>
                  </a:lnTo>
                  <a:lnTo>
                    <a:pt x="144" y="22"/>
                  </a:lnTo>
                  <a:lnTo>
                    <a:pt x="144" y="22"/>
                  </a:lnTo>
                  <a:lnTo>
                    <a:pt x="142" y="24"/>
                  </a:lnTo>
                  <a:lnTo>
                    <a:pt x="133" y="26"/>
                  </a:lnTo>
                  <a:lnTo>
                    <a:pt x="133" y="28"/>
                  </a:lnTo>
                  <a:lnTo>
                    <a:pt x="131" y="26"/>
                  </a:lnTo>
                  <a:lnTo>
                    <a:pt x="127" y="24"/>
                  </a:lnTo>
                  <a:lnTo>
                    <a:pt x="127" y="24"/>
                  </a:lnTo>
                  <a:lnTo>
                    <a:pt x="123" y="22"/>
                  </a:lnTo>
                  <a:lnTo>
                    <a:pt x="123" y="22"/>
                  </a:lnTo>
                  <a:lnTo>
                    <a:pt x="120" y="22"/>
                  </a:lnTo>
                  <a:lnTo>
                    <a:pt x="118" y="24"/>
                  </a:lnTo>
                  <a:lnTo>
                    <a:pt x="114" y="26"/>
                  </a:lnTo>
                  <a:lnTo>
                    <a:pt x="114" y="28"/>
                  </a:lnTo>
                  <a:lnTo>
                    <a:pt x="112" y="34"/>
                  </a:lnTo>
                  <a:lnTo>
                    <a:pt x="112" y="34"/>
                  </a:lnTo>
                  <a:lnTo>
                    <a:pt x="112" y="36"/>
                  </a:lnTo>
                  <a:lnTo>
                    <a:pt x="112" y="36"/>
                  </a:lnTo>
                  <a:lnTo>
                    <a:pt x="112" y="37"/>
                  </a:lnTo>
                  <a:lnTo>
                    <a:pt x="112" y="37"/>
                  </a:lnTo>
                  <a:lnTo>
                    <a:pt x="112" y="37"/>
                  </a:lnTo>
                  <a:lnTo>
                    <a:pt x="112" y="37"/>
                  </a:lnTo>
                  <a:lnTo>
                    <a:pt x="112" y="39"/>
                  </a:lnTo>
                  <a:lnTo>
                    <a:pt x="112" y="41"/>
                  </a:lnTo>
                  <a:lnTo>
                    <a:pt x="112" y="43"/>
                  </a:lnTo>
                  <a:lnTo>
                    <a:pt x="112" y="45"/>
                  </a:lnTo>
                  <a:lnTo>
                    <a:pt x="112" y="45"/>
                  </a:lnTo>
                  <a:lnTo>
                    <a:pt x="110" y="47"/>
                  </a:lnTo>
                  <a:lnTo>
                    <a:pt x="108" y="47"/>
                  </a:lnTo>
                  <a:lnTo>
                    <a:pt x="104" y="49"/>
                  </a:lnTo>
                  <a:lnTo>
                    <a:pt x="104" y="49"/>
                  </a:lnTo>
                  <a:lnTo>
                    <a:pt x="103" y="47"/>
                  </a:lnTo>
                  <a:lnTo>
                    <a:pt x="103" y="47"/>
                  </a:lnTo>
                  <a:lnTo>
                    <a:pt x="101" y="47"/>
                  </a:lnTo>
                  <a:lnTo>
                    <a:pt x="99" y="45"/>
                  </a:lnTo>
                  <a:lnTo>
                    <a:pt x="95" y="49"/>
                  </a:lnTo>
                  <a:lnTo>
                    <a:pt x="93" y="49"/>
                  </a:lnTo>
                  <a:lnTo>
                    <a:pt x="87" y="51"/>
                  </a:lnTo>
                  <a:lnTo>
                    <a:pt x="87" y="51"/>
                  </a:lnTo>
                  <a:lnTo>
                    <a:pt x="85" y="51"/>
                  </a:lnTo>
                  <a:lnTo>
                    <a:pt x="85" y="53"/>
                  </a:lnTo>
                  <a:lnTo>
                    <a:pt x="84" y="53"/>
                  </a:lnTo>
                  <a:lnTo>
                    <a:pt x="84" y="53"/>
                  </a:lnTo>
                  <a:lnTo>
                    <a:pt x="82" y="53"/>
                  </a:lnTo>
                  <a:lnTo>
                    <a:pt x="82" y="54"/>
                  </a:lnTo>
                  <a:lnTo>
                    <a:pt x="80" y="54"/>
                  </a:lnTo>
                  <a:lnTo>
                    <a:pt x="80" y="54"/>
                  </a:lnTo>
                  <a:lnTo>
                    <a:pt x="80" y="54"/>
                  </a:lnTo>
                  <a:lnTo>
                    <a:pt x="78" y="54"/>
                  </a:lnTo>
                  <a:lnTo>
                    <a:pt x="78" y="53"/>
                  </a:lnTo>
                  <a:lnTo>
                    <a:pt x="78" y="53"/>
                  </a:lnTo>
                  <a:lnTo>
                    <a:pt x="76" y="53"/>
                  </a:lnTo>
                  <a:lnTo>
                    <a:pt x="74" y="54"/>
                  </a:lnTo>
                  <a:lnTo>
                    <a:pt x="70" y="54"/>
                  </a:lnTo>
                  <a:lnTo>
                    <a:pt x="68" y="54"/>
                  </a:lnTo>
                  <a:lnTo>
                    <a:pt x="65" y="54"/>
                  </a:lnTo>
                  <a:lnTo>
                    <a:pt x="63" y="54"/>
                  </a:lnTo>
                  <a:lnTo>
                    <a:pt x="61" y="56"/>
                  </a:lnTo>
                  <a:lnTo>
                    <a:pt x="59" y="54"/>
                  </a:lnTo>
                  <a:lnTo>
                    <a:pt x="59" y="54"/>
                  </a:lnTo>
                  <a:lnTo>
                    <a:pt x="59" y="53"/>
                  </a:lnTo>
                  <a:lnTo>
                    <a:pt x="59" y="53"/>
                  </a:lnTo>
                  <a:lnTo>
                    <a:pt x="59" y="51"/>
                  </a:lnTo>
                  <a:lnTo>
                    <a:pt x="57" y="51"/>
                  </a:lnTo>
                  <a:lnTo>
                    <a:pt x="53" y="49"/>
                  </a:lnTo>
                  <a:lnTo>
                    <a:pt x="51" y="47"/>
                  </a:lnTo>
                  <a:lnTo>
                    <a:pt x="50" y="47"/>
                  </a:lnTo>
                  <a:lnTo>
                    <a:pt x="50" y="47"/>
                  </a:lnTo>
                  <a:lnTo>
                    <a:pt x="50" y="47"/>
                  </a:lnTo>
                  <a:lnTo>
                    <a:pt x="48" y="45"/>
                  </a:lnTo>
                  <a:lnTo>
                    <a:pt x="46" y="45"/>
                  </a:lnTo>
                  <a:lnTo>
                    <a:pt x="46" y="47"/>
                  </a:lnTo>
                  <a:lnTo>
                    <a:pt x="46" y="51"/>
                  </a:lnTo>
                  <a:lnTo>
                    <a:pt x="46" y="53"/>
                  </a:lnTo>
                  <a:lnTo>
                    <a:pt x="46" y="54"/>
                  </a:lnTo>
                  <a:lnTo>
                    <a:pt x="46" y="56"/>
                  </a:lnTo>
                  <a:lnTo>
                    <a:pt x="46" y="56"/>
                  </a:lnTo>
                  <a:lnTo>
                    <a:pt x="44" y="58"/>
                  </a:lnTo>
                  <a:lnTo>
                    <a:pt x="44" y="58"/>
                  </a:lnTo>
                  <a:lnTo>
                    <a:pt x="44" y="58"/>
                  </a:lnTo>
                  <a:lnTo>
                    <a:pt x="42" y="58"/>
                  </a:lnTo>
                  <a:lnTo>
                    <a:pt x="42" y="60"/>
                  </a:lnTo>
                  <a:lnTo>
                    <a:pt x="42" y="60"/>
                  </a:lnTo>
                  <a:lnTo>
                    <a:pt x="36" y="62"/>
                  </a:lnTo>
                  <a:lnTo>
                    <a:pt x="34" y="62"/>
                  </a:lnTo>
                  <a:lnTo>
                    <a:pt x="34" y="64"/>
                  </a:lnTo>
                  <a:lnTo>
                    <a:pt x="34" y="64"/>
                  </a:lnTo>
                  <a:lnTo>
                    <a:pt x="34" y="66"/>
                  </a:lnTo>
                  <a:lnTo>
                    <a:pt x="34" y="68"/>
                  </a:lnTo>
                  <a:lnTo>
                    <a:pt x="34" y="68"/>
                  </a:lnTo>
                  <a:lnTo>
                    <a:pt x="34" y="68"/>
                  </a:lnTo>
                  <a:lnTo>
                    <a:pt x="34" y="68"/>
                  </a:lnTo>
                  <a:lnTo>
                    <a:pt x="32" y="70"/>
                  </a:lnTo>
                  <a:lnTo>
                    <a:pt x="31" y="71"/>
                  </a:lnTo>
                  <a:lnTo>
                    <a:pt x="29" y="75"/>
                  </a:lnTo>
                  <a:lnTo>
                    <a:pt x="29" y="75"/>
                  </a:lnTo>
                  <a:lnTo>
                    <a:pt x="29" y="77"/>
                  </a:lnTo>
                  <a:lnTo>
                    <a:pt x="29" y="77"/>
                  </a:lnTo>
                  <a:lnTo>
                    <a:pt x="31" y="79"/>
                  </a:lnTo>
                  <a:lnTo>
                    <a:pt x="31" y="81"/>
                  </a:lnTo>
                  <a:lnTo>
                    <a:pt x="31" y="81"/>
                  </a:lnTo>
                  <a:lnTo>
                    <a:pt x="31" y="83"/>
                  </a:lnTo>
                  <a:lnTo>
                    <a:pt x="31" y="83"/>
                  </a:lnTo>
                  <a:lnTo>
                    <a:pt x="29" y="83"/>
                  </a:lnTo>
                  <a:lnTo>
                    <a:pt x="29" y="83"/>
                  </a:lnTo>
                  <a:lnTo>
                    <a:pt x="29" y="83"/>
                  </a:lnTo>
                  <a:lnTo>
                    <a:pt x="29" y="85"/>
                  </a:lnTo>
                  <a:lnTo>
                    <a:pt x="31" y="87"/>
                  </a:lnTo>
                  <a:lnTo>
                    <a:pt x="31" y="87"/>
                  </a:lnTo>
                  <a:lnTo>
                    <a:pt x="32" y="89"/>
                  </a:lnTo>
                  <a:lnTo>
                    <a:pt x="32" y="89"/>
                  </a:lnTo>
                  <a:lnTo>
                    <a:pt x="32" y="94"/>
                  </a:lnTo>
                  <a:lnTo>
                    <a:pt x="31" y="96"/>
                  </a:lnTo>
                  <a:lnTo>
                    <a:pt x="31" y="96"/>
                  </a:lnTo>
                  <a:lnTo>
                    <a:pt x="27" y="100"/>
                  </a:lnTo>
                  <a:lnTo>
                    <a:pt x="25" y="102"/>
                  </a:lnTo>
                  <a:lnTo>
                    <a:pt x="25" y="104"/>
                  </a:lnTo>
                  <a:lnTo>
                    <a:pt x="25" y="106"/>
                  </a:lnTo>
                  <a:lnTo>
                    <a:pt x="23" y="106"/>
                  </a:lnTo>
                  <a:lnTo>
                    <a:pt x="23" y="107"/>
                  </a:lnTo>
                  <a:lnTo>
                    <a:pt x="21" y="107"/>
                  </a:lnTo>
                  <a:lnTo>
                    <a:pt x="21" y="109"/>
                  </a:lnTo>
                  <a:lnTo>
                    <a:pt x="23" y="111"/>
                  </a:lnTo>
                  <a:lnTo>
                    <a:pt x="25" y="111"/>
                  </a:lnTo>
                  <a:lnTo>
                    <a:pt x="25" y="113"/>
                  </a:lnTo>
                  <a:lnTo>
                    <a:pt x="27" y="113"/>
                  </a:lnTo>
                  <a:lnTo>
                    <a:pt x="25" y="115"/>
                  </a:lnTo>
                  <a:lnTo>
                    <a:pt x="25" y="115"/>
                  </a:lnTo>
                  <a:lnTo>
                    <a:pt x="27" y="119"/>
                  </a:lnTo>
                  <a:lnTo>
                    <a:pt x="27" y="119"/>
                  </a:lnTo>
                  <a:lnTo>
                    <a:pt x="27" y="121"/>
                  </a:lnTo>
                  <a:lnTo>
                    <a:pt x="27" y="124"/>
                  </a:lnTo>
                  <a:lnTo>
                    <a:pt x="29" y="126"/>
                  </a:lnTo>
                  <a:lnTo>
                    <a:pt x="29" y="130"/>
                  </a:lnTo>
                  <a:lnTo>
                    <a:pt x="29" y="132"/>
                  </a:lnTo>
                  <a:lnTo>
                    <a:pt x="27" y="134"/>
                  </a:lnTo>
                  <a:lnTo>
                    <a:pt x="27" y="134"/>
                  </a:lnTo>
                  <a:lnTo>
                    <a:pt x="27" y="134"/>
                  </a:lnTo>
                  <a:lnTo>
                    <a:pt x="23" y="134"/>
                  </a:lnTo>
                  <a:lnTo>
                    <a:pt x="19" y="134"/>
                  </a:lnTo>
                  <a:lnTo>
                    <a:pt x="19" y="134"/>
                  </a:lnTo>
                  <a:lnTo>
                    <a:pt x="14" y="138"/>
                  </a:lnTo>
                  <a:lnTo>
                    <a:pt x="12" y="140"/>
                  </a:lnTo>
                  <a:lnTo>
                    <a:pt x="8" y="138"/>
                  </a:lnTo>
                  <a:lnTo>
                    <a:pt x="6" y="140"/>
                  </a:lnTo>
                  <a:lnTo>
                    <a:pt x="6" y="140"/>
                  </a:lnTo>
                  <a:lnTo>
                    <a:pt x="6" y="138"/>
                  </a:lnTo>
                  <a:lnTo>
                    <a:pt x="4" y="138"/>
                  </a:lnTo>
                  <a:lnTo>
                    <a:pt x="4" y="138"/>
                  </a:lnTo>
                  <a:lnTo>
                    <a:pt x="4" y="136"/>
                  </a:lnTo>
                  <a:lnTo>
                    <a:pt x="2" y="134"/>
                  </a:lnTo>
                  <a:lnTo>
                    <a:pt x="0" y="134"/>
                  </a:lnTo>
                  <a:lnTo>
                    <a:pt x="0" y="136"/>
                  </a:lnTo>
                  <a:lnTo>
                    <a:pt x="2" y="136"/>
                  </a:lnTo>
                  <a:lnTo>
                    <a:pt x="4" y="138"/>
                  </a:lnTo>
                  <a:lnTo>
                    <a:pt x="4" y="140"/>
                  </a:lnTo>
                  <a:lnTo>
                    <a:pt x="6" y="142"/>
                  </a:lnTo>
                  <a:lnTo>
                    <a:pt x="8" y="145"/>
                  </a:lnTo>
                  <a:lnTo>
                    <a:pt x="8" y="147"/>
                  </a:lnTo>
                  <a:lnTo>
                    <a:pt x="8" y="147"/>
                  </a:lnTo>
                  <a:lnTo>
                    <a:pt x="8" y="149"/>
                  </a:lnTo>
                  <a:lnTo>
                    <a:pt x="8" y="151"/>
                  </a:lnTo>
                  <a:lnTo>
                    <a:pt x="10" y="153"/>
                  </a:lnTo>
                  <a:lnTo>
                    <a:pt x="12" y="155"/>
                  </a:lnTo>
                  <a:lnTo>
                    <a:pt x="14" y="155"/>
                  </a:lnTo>
                  <a:lnTo>
                    <a:pt x="14" y="155"/>
                  </a:lnTo>
                  <a:lnTo>
                    <a:pt x="14" y="153"/>
                  </a:lnTo>
                  <a:lnTo>
                    <a:pt x="15" y="151"/>
                  </a:lnTo>
                  <a:lnTo>
                    <a:pt x="15" y="151"/>
                  </a:lnTo>
                  <a:lnTo>
                    <a:pt x="15" y="149"/>
                  </a:lnTo>
                  <a:lnTo>
                    <a:pt x="19" y="151"/>
                  </a:lnTo>
                  <a:lnTo>
                    <a:pt x="19" y="151"/>
                  </a:lnTo>
                  <a:lnTo>
                    <a:pt x="21" y="153"/>
                  </a:lnTo>
                  <a:lnTo>
                    <a:pt x="21" y="155"/>
                  </a:lnTo>
                  <a:lnTo>
                    <a:pt x="19" y="155"/>
                  </a:lnTo>
                  <a:lnTo>
                    <a:pt x="19" y="155"/>
                  </a:lnTo>
                  <a:lnTo>
                    <a:pt x="19" y="157"/>
                  </a:lnTo>
                  <a:lnTo>
                    <a:pt x="19" y="159"/>
                  </a:lnTo>
                  <a:lnTo>
                    <a:pt x="23" y="162"/>
                  </a:lnTo>
                  <a:lnTo>
                    <a:pt x="23" y="162"/>
                  </a:lnTo>
                  <a:lnTo>
                    <a:pt x="23" y="164"/>
                  </a:lnTo>
                  <a:lnTo>
                    <a:pt x="23" y="164"/>
                  </a:lnTo>
                  <a:lnTo>
                    <a:pt x="23" y="164"/>
                  </a:lnTo>
                  <a:lnTo>
                    <a:pt x="25" y="166"/>
                  </a:lnTo>
                  <a:lnTo>
                    <a:pt x="25" y="166"/>
                  </a:lnTo>
                  <a:lnTo>
                    <a:pt x="25" y="168"/>
                  </a:lnTo>
                  <a:lnTo>
                    <a:pt x="23" y="168"/>
                  </a:lnTo>
                  <a:lnTo>
                    <a:pt x="23" y="168"/>
                  </a:lnTo>
                  <a:lnTo>
                    <a:pt x="23" y="170"/>
                  </a:lnTo>
                  <a:lnTo>
                    <a:pt x="25" y="170"/>
                  </a:lnTo>
                  <a:lnTo>
                    <a:pt x="25" y="170"/>
                  </a:lnTo>
                  <a:lnTo>
                    <a:pt x="25" y="170"/>
                  </a:lnTo>
                  <a:lnTo>
                    <a:pt x="25" y="170"/>
                  </a:lnTo>
                  <a:lnTo>
                    <a:pt x="25" y="170"/>
                  </a:lnTo>
                  <a:lnTo>
                    <a:pt x="27" y="170"/>
                  </a:lnTo>
                  <a:lnTo>
                    <a:pt x="27" y="174"/>
                  </a:lnTo>
                  <a:lnTo>
                    <a:pt x="27" y="174"/>
                  </a:lnTo>
                  <a:lnTo>
                    <a:pt x="27" y="174"/>
                  </a:lnTo>
                  <a:lnTo>
                    <a:pt x="29" y="176"/>
                  </a:lnTo>
                  <a:lnTo>
                    <a:pt x="29" y="176"/>
                  </a:lnTo>
                  <a:lnTo>
                    <a:pt x="29" y="176"/>
                  </a:lnTo>
                  <a:lnTo>
                    <a:pt x="27" y="176"/>
                  </a:lnTo>
                  <a:lnTo>
                    <a:pt x="25" y="178"/>
                  </a:lnTo>
                  <a:lnTo>
                    <a:pt x="23" y="181"/>
                  </a:lnTo>
                  <a:lnTo>
                    <a:pt x="23" y="181"/>
                  </a:lnTo>
                  <a:lnTo>
                    <a:pt x="25" y="185"/>
                  </a:lnTo>
                  <a:lnTo>
                    <a:pt x="23" y="185"/>
                  </a:lnTo>
                  <a:lnTo>
                    <a:pt x="23" y="187"/>
                  </a:lnTo>
                  <a:lnTo>
                    <a:pt x="25" y="187"/>
                  </a:lnTo>
                  <a:lnTo>
                    <a:pt x="25" y="187"/>
                  </a:lnTo>
                  <a:lnTo>
                    <a:pt x="25" y="189"/>
                  </a:lnTo>
                  <a:lnTo>
                    <a:pt x="25" y="189"/>
                  </a:lnTo>
                  <a:lnTo>
                    <a:pt x="27" y="191"/>
                  </a:lnTo>
                  <a:lnTo>
                    <a:pt x="27" y="193"/>
                  </a:lnTo>
                  <a:lnTo>
                    <a:pt x="29" y="193"/>
                  </a:lnTo>
                  <a:lnTo>
                    <a:pt x="29" y="193"/>
                  </a:lnTo>
                  <a:lnTo>
                    <a:pt x="29" y="195"/>
                  </a:lnTo>
                  <a:lnTo>
                    <a:pt x="29" y="195"/>
                  </a:lnTo>
                  <a:lnTo>
                    <a:pt x="29" y="196"/>
                  </a:lnTo>
                  <a:lnTo>
                    <a:pt x="40" y="206"/>
                  </a:lnTo>
                  <a:lnTo>
                    <a:pt x="42" y="208"/>
                  </a:lnTo>
                  <a:lnTo>
                    <a:pt x="42" y="208"/>
                  </a:lnTo>
                  <a:lnTo>
                    <a:pt x="44" y="208"/>
                  </a:lnTo>
                  <a:lnTo>
                    <a:pt x="44" y="210"/>
                  </a:lnTo>
                  <a:lnTo>
                    <a:pt x="44" y="210"/>
                  </a:lnTo>
                  <a:lnTo>
                    <a:pt x="46" y="212"/>
                  </a:lnTo>
                  <a:lnTo>
                    <a:pt x="46" y="213"/>
                  </a:lnTo>
                  <a:lnTo>
                    <a:pt x="48" y="215"/>
                  </a:lnTo>
                  <a:lnTo>
                    <a:pt x="48" y="215"/>
                  </a:lnTo>
                  <a:lnTo>
                    <a:pt x="50" y="217"/>
                  </a:lnTo>
                  <a:lnTo>
                    <a:pt x="50" y="217"/>
                  </a:lnTo>
                  <a:lnTo>
                    <a:pt x="51" y="217"/>
                  </a:lnTo>
                  <a:lnTo>
                    <a:pt x="51" y="219"/>
                  </a:lnTo>
                  <a:lnTo>
                    <a:pt x="51" y="219"/>
                  </a:lnTo>
                  <a:lnTo>
                    <a:pt x="51" y="221"/>
                  </a:lnTo>
                  <a:lnTo>
                    <a:pt x="51" y="221"/>
                  </a:lnTo>
                  <a:lnTo>
                    <a:pt x="51" y="223"/>
                  </a:lnTo>
                  <a:lnTo>
                    <a:pt x="57" y="229"/>
                  </a:lnTo>
                  <a:lnTo>
                    <a:pt x="59" y="229"/>
                  </a:lnTo>
                  <a:lnTo>
                    <a:pt x="59" y="231"/>
                  </a:lnTo>
                  <a:lnTo>
                    <a:pt x="61" y="232"/>
                  </a:lnTo>
                  <a:lnTo>
                    <a:pt x="63" y="234"/>
                  </a:lnTo>
                  <a:lnTo>
                    <a:pt x="63" y="234"/>
                  </a:lnTo>
                  <a:lnTo>
                    <a:pt x="63" y="236"/>
                  </a:lnTo>
                  <a:lnTo>
                    <a:pt x="63" y="236"/>
                  </a:lnTo>
                  <a:lnTo>
                    <a:pt x="65" y="236"/>
                  </a:lnTo>
                  <a:lnTo>
                    <a:pt x="65" y="236"/>
                  </a:lnTo>
                  <a:lnTo>
                    <a:pt x="65" y="238"/>
                  </a:lnTo>
                  <a:lnTo>
                    <a:pt x="65" y="238"/>
                  </a:lnTo>
                  <a:lnTo>
                    <a:pt x="65" y="240"/>
                  </a:lnTo>
                  <a:lnTo>
                    <a:pt x="67" y="240"/>
                  </a:lnTo>
                  <a:lnTo>
                    <a:pt x="67" y="240"/>
                  </a:lnTo>
                  <a:lnTo>
                    <a:pt x="70" y="240"/>
                  </a:lnTo>
                  <a:lnTo>
                    <a:pt x="72" y="240"/>
                  </a:lnTo>
                  <a:lnTo>
                    <a:pt x="72" y="242"/>
                  </a:lnTo>
                  <a:lnTo>
                    <a:pt x="74" y="244"/>
                  </a:lnTo>
                  <a:lnTo>
                    <a:pt x="74" y="244"/>
                  </a:lnTo>
                  <a:lnTo>
                    <a:pt x="76" y="246"/>
                  </a:lnTo>
                  <a:lnTo>
                    <a:pt x="76" y="248"/>
                  </a:lnTo>
                  <a:lnTo>
                    <a:pt x="76" y="248"/>
                  </a:lnTo>
                  <a:lnTo>
                    <a:pt x="78" y="249"/>
                  </a:lnTo>
                  <a:lnTo>
                    <a:pt x="78" y="249"/>
                  </a:lnTo>
                  <a:lnTo>
                    <a:pt x="78" y="251"/>
                  </a:lnTo>
                  <a:lnTo>
                    <a:pt x="80" y="251"/>
                  </a:lnTo>
                  <a:lnTo>
                    <a:pt x="80" y="251"/>
                  </a:lnTo>
                  <a:lnTo>
                    <a:pt x="80" y="253"/>
                  </a:lnTo>
                  <a:lnTo>
                    <a:pt x="80" y="253"/>
                  </a:lnTo>
                  <a:lnTo>
                    <a:pt x="78" y="253"/>
                  </a:lnTo>
                  <a:lnTo>
                    <a:pt x="78" y="253"/>
                  </a:lnTo>
                  <a:lnTo>
                    <a:pt x="78" y="255"/>
                  </a:lnTo>
                  <a:lnTo>
                    <a:pt x="78" y="255"/>
                  </a:lnTo>
                  <a:lnTo>
                    <a:pt x="78" y="255"/>
                  </a:lnTo>
                  <a:lnTo>
                    <a:pt x="80" y="257"/>
                  </a:lnTo>
                  <a:lnTo>
                    <a:pt x="80" y="257"/>
                  </a:lnTo>
                  <a:lnTo>
                    <a:pt x="80" y="257"/>
                  </a:lnTo>
                  <a:lnTo>
                    <a:pt x="78" y="259"/>
                  </a:lnTo>
                  <a:lnTo>
                    <a:pt x="78" y="259"/>
                  </a:lnTo>
                  <a:lnTo>
                    <a:pt x="76" y="259"/>
                  </a:lnTo>
                  <a:lnTo>
                    <a:pt x="76" y="261"/>
                  </a:lnTo>
                  <a:lnTo>
                    <a:pt x="76" y="263"/>
                  </a:lnTo>
                  <a:lnTo>
                    <a:pt x="76" y="263"/>
                  </a:lnTo>
                  <a:lnTo>
                    <a:pt x="78" y="265"/>
                  </a:lnTo>
                  <a:lnTo>
                    <a:pt x="78" y="265"/>
                  </a:lnTo>
                  <a:lnTo>
                    <a:pt x="78" y="267"/>
                  </a:lnTo>
                  <a:lnTo>
                    <a:pt x="80" y="268"/>
                  </a:lnTo>
                  <a:lnTo>
                    <a:pt x="82" y="270"/>
                  </a:lnTo>
                  <a:lnTo>
                    <a:pt x="82" y="272"/>
                  </a:lnTo>
                  <a:lnTo>
                    <a:pt x="84" y="272"/>
                  </a:lnTo>
                  <a:lnTo>
                    <a:pt x="84" y="272"/>
                  </a:lnTo>
                  <a:lnTo>
                    <a:pt x="84" y="274"/>
                  </a:lnTo>
                  <a:lnTo>
                    <a:pt x="82" y="274"/>
                  </a:lnTo>
                  <a:lnTo>
                    <a:pt x="82" y="276"/>
                  </a:lnTo>
                  <a:lnTo>
                    <a:pt x="84" y="276"/>
                  </a:lnTo>
                  <a:lnTo>
                    <a:pt x="87" y="282"/>
                  </a:lnTo>
                  <a:lnTo>
                    <a:pt x="87" y="282"/>
                  </a:lnTo>
                  <a:lnTo>
                    <a:pt x="87" y="284"/>
                  </a:lnTo>
                  <a:lnTo>
                    <a:pt x="87" y="285"/>
                  </a:lnTo>
                  <a:lnTo>
                    <a:pt x="87" y="285"/>
                  </a:lnTo>
                  <a:lnTo>
                    <a:pt x="87" y="287"/>
                  </a:lnTo>
                  <a:lnTo>
                    <a:pt x="89" y="293"/>
                  </a:lnTo>
                  <a:lnTo>
                    <a:pt x="89" y="293"/>
                  </a:lnTo>
                  <a:lnTo>
                    <a:pt x="91" y="295"/>
                  </a:lnTo>
                  <a:lnTo>
                    <a:pt x="91" y="293"/>
                  </a:lnTo>
                  <a:lnTo>
                    <a:pt x="93" y="291"/>
                  </a:lnTo>
                  <a:lnTo>
                    <a:pt x="97" y="287"/>
                  </a:lnTo>
                  <a:lnTo>
                    <a:pt x="99" y="285"/>
                  </a:lnTo>
                  <a:lnTo>
                    <a:pt x="99" y="284"/>
                  </a:lnTo>
                  <a:lnTo>
                    <a:pt x="101" y="282"/>
                  </a:lnTo>
                  <a:lnTo>
                    <a:pt x="101" y="280"/>
                  </a:lnTo>
                  <a:lnTo>
                    <a:pt x="101" y="284"/>
                  </a:lnTo>
                  <a:lnTo>
                    <a:pt x="103" y="284"/>
                  </a:lnTo>
                  <a:lnTo>
                    <a:pt x="104" y="285"/>
                  </a:lnTo>
                  <a:lnTo>
                    <a:pt x="106" y="287"/>
                  </a:lnTo>
                  <a:lnTo>
                    <a:pt x="106" y="287"/>
                  </a:lnTo>
                  <a:lnTo>
                    <a:pt x="104" y="291"/>
                  </a:lnTo>
                  <a:lnTo>
                    <a:pt x="104" y="295"/>
                  </a:lnTo>
                  <a:lnTo>
                    <a:pt x="104" y="295"/>
                  </a:lnTo>
                  <a:lnTo>
                    <a:pt x="103" y="299"/>
                  </a:lnTo>
                  <a:lnTo>
                    <a:pt x="101" y="299"/>
                  </a:lnTo>
                  <a:lnTo>
                    <a:pt x="101" y="301"/>
                  </a:lnTo>
                  <a:lnTo>
                    <a:pt x="101" y="302"/>
                  </a:lnTo>
                  <a:lnTo>
                    <a:pt x="101" y="304"/>
                  </a:lnTo>
                  <a:lnTo>
                    <a:pt x="101" y="304"/>
                  </a:lnTo>
                  <a:lnTo>
                    <a:pt x="99" y="306"/>
                  </a:lnTo>
                  <a:lnTo>
                    <a:pt x="99" y="306"/>
                  </a:lnTo>
                  <a:lnTo>
                    <a:pt x="97" y="306"/>
                  </a:lnTo>
                  <a:lnTo>
                    <a:pt x="97" y="306"/>
                  </a:lnTo>
                  <a:lnTo>
                    <a:pt x="97" y="306"/>
                  </a:lnTo>
                  <a:lnTo>
                    <a:pt x="95" y="306"/>
                  </a:lnTo>
                  <a:lnTo>
                    <a:pt x="91" y="304"/>
                  </a:lnTo>
                  <a:lnTo>
                    <a:pt x="91" y="304"/>
                  </a:lnTo>
                  <a:lnTo>
                    <a:pt x="89" y="306"/>
                  </a:lnTo>
                  <a:lnTo>
                    <a:pt x="89" y="306"/>
                  </a:lnTo>
                  <a:lnTo>
                    <a:pt x="87" y="308"/>
                  </a:lnTo>
                  <a:lnTo>
                    <a:pt x="87" y="310"/>
                  </a:lnTo>
                  <a:lnTo>
                    <a:pt x="85" y="310"/>
                  </a:lnTo>
                  <a:lnTo>
                    <a:pt x="85" y="310"/>
                  </a:lnTo>
                  <a:lnTo>
                    <a:pt x="85" y="310"/>
                  </a:lnTo>
                  <a:lnTo>
                    <a:pt x="84" y="310"/>
                  </a:lnTo>
                  <a:lnTo>
                    <a:pt x="84" y="310"/>
                  </a:lnTo>
                  <a:lnTo>
                    <a:pt x="84" y="310"/>
                  </a:lnTo>
                  <a:lnTo>
                    <a:pt x="82" y="310"/>
                  </a:lnTo>
                  <a:lnTo>
                    <a:pt x="82" y="310"/>
                  </a:lnTo>
                  <a:lnTo>
                    <a:pt x="82" y="312"/>
                  </a:lnTo>
                  <a:lnTo>
                    <a:pt x="84" y="314"/>
                  </a:lnTo>
                  <a:lnTo>
                    <a:pt x="84" y="316"/>
                  </a:lnTo>
                  <a:lnTo>
                    <a:pt x="84" y="316"/>
                  </a:lnTo>
                  <a:lnTo>
                    <a:pt x="84" y="320"/>
                  </a:lnTo>
                  <a:lnTo>
                    <a:pt x="84" y="321"/>
                  </a:lnTo>
                  <a:lnTo>
                    <a:pt x="84" y="323"/>
                  </a:lnTo>
                  <a:lnTo>
                    <a:pt x="84" y="325"/>
                  </a:lnTo>
                  <a:lnTo>
                    <a:pt x="82" y="333"/>
                  </a:lnTo>
                  <a:lnTo>
                    <a:pt x="82" y="333"/>
                  </a:lnTo>
                  <a:lnTo>
                    <a:pt x="82" y="337"/>
                  </a:lnTo>
                  <a:lnTo>
                    <a:pt x="82" y="342"/>
                  </a:lnTo>
                  <a:lnTo>
                    <a:pt x="84" y="352"/>
                  </a:lnTo>
                  <a:lnTo>
                    <a:pt x="84" y="355"/>
                  </a:lnTo>
                  <a:lnTo>
                    <a:pt x="82" y="359"/>
                  </a:lnTo>
                  <a:lnTo>
                    <a:pt x="80" y="361"/>
                  </a:lnTo>
                  <a:lnTo>
                    <a:pt x="80" y="359"/>
                  </a:lnTo>
                  <a:lnTo>
                    <a:pt x="80" y="357"/>
                  </a:lnTo>
                  <a:lnTo>
                    <a:pt x="78" y="357"/>
                  </a:lnTo>
                  <a:lnTo>
                    <a:pt x="76" y="357"/>
                  </a:lnTo>
                  <a:lnTo>
                    <a:pt x="76" y="357"/>
                  </a:lnTo>
                  <a:lnTo>
                    <a:pt x="74" y="357"/>
                  </a:lnTo>
                  <a:lnTo>
                    <a:pt x="72" y="357"/>
                  </a:lnTo>
                  <a:lnTo>
                    <a:pt x="72" y="359"/>
                  </a:lnTo>
                  <a:lnTo>
                    <a:pt x="70" y="359"/>
                  </a:lnTo>
                  <a:lnTo>
                    <a:pt x="72" y="361"/>
                  </a:lnTo>
                  <a:lnTo>
                    <a:pt x="72" y="361"/>
                  </a:lnTo>
                  <a:lnTo>
                    <a:pt x="70" y="361"/>
                  </a:lnTo>
                  <a:lnTo>
                    <a:pt x="70" y="361"/>
                  </a:lnTo>
                  <a:lnTo>
                    <a:pt x="70" y="361"/>
                  </a:lnTo>
                  <a:lnTo>
                    <a:pt x="70" y="361"/>
                  </a:lnTo>
                  <a:lnTo>
                    <a:pt x="70" y="363"/>
                  </a:lnTo>
                  <a:lnTo>
                    <a:pt x="70" y="363"/>
                  </a:lnTo>
                  <a:lnTo>
                    <a:pt x="70" y="363"/>
                  </a:lnTo>
                  <a:lnTo>
                    <a:pt x="70" y="363"/>
                  </a:lnTo>
                  <a:lnTo>
                    <a:pt x="70" y="363"/>
                  </a:lnTo>
                  <a:lnTo>
                    <a:pt x="70" y="363"/>
                  </a:lnTo>
                  <a:lnTo>
                    <a:pt x="70" y="365"/>
                  </a:lnTo>
                  <a:lnTo>
                    <a:pt x="70" y="365"/>
                  </a:lnTo>
                  <a:lnTo>
                    <a:pt x="70" y="365"/>
                  </a:lnTo>
                  <a:lnTo>
                    <a:pt x="70" y="365"/>
                  </a:lnTo>
                  <a:lnTo>
                    <a:pt x="67" y="363"/>
                  </a:lnTo>
                  <a:lnTo>
                    <a:pt x="67" y="363"/>
                  </a:lnTo>
                  <a:lnTo>
                    <a:pt x="65" y="363"/>
                  </a:lnTo>
                  <a:lnTo>
                    <a:pt x="63" y="363"/>
                  </a:lnTo>
                  <a:lnTo>
                    <a:pt x="61" y="367"/>
                  </a:lnTo>
                  <a:lnTo>
                    <a:pt x="61" y="367"/>
                  </a:lnTo>
                  <a:lnTo>
                    <a:pt x="59" y="369"/>
                  </a:lnTo>
                  <a:lnTo>
                    <a:pt x="57" y="369"/>
                  </a:lnTo>
                  <a:lnTo>
                    <a:pt x="57" y="369"/>
                  </a:lnTo>
                  <a:lnTo>
                    <a:pt x="57" y="371"/>
                  </a:lnTo>
                  <a:lnTo>
                    <a:pt x="57" y="373"/>
                  </a:lnTo>
                  <a:lnTo>
                    <a:pt x="55" y="374"/>
                  </a:lnTo>
                  <a:lnTo>
                    <a:pt x="55" y="376"/>
                  </a:lnTo>
                  <a:lnTo>
                    <a:pt x="55" y="378"/>
                  </a:lnTo>
                  <a:lnTo>
                    <a:pt x="57" y="380"/>
                  </a:lnTo>
                  <a:lnTo>
                    <a:pt x="59" y="382"/>
                  </a:lnTo>
                  <a:lnTo>
                    <a:pt x="59" y="382"/>
                  </a:lnTo>
                  <a:lnTo>
                    <a:pt x="57" y="382"/>
                  </a:lnTo>
                  <a:lnTo>
                    <a:pt x="57" y="384"/>
                  </a:lnTo>
                  <a:lnTo>
                    <a:pt x="57" y="384"/>
                  </a:lnTo>
                  <a:lnTo>
                    <a:pt x="57" y="384"/>
                  </a:lnTo>
                  <a:lnTo>
                    <a:pt x="59" y="388"/>
                  </a:lnTo>
                  <a:lnTo>
                    <a:pt x="59" y="390"/>
                  </a:lnTo>
                  <a:lnTo>
                    <a:pt x="59" y="391"/>
                  </a:lnTo>
                  <a:lnTo>
                    <a:pt x="59" y="393"/>
                  </a:lnTo>
                  <a:lnTo>
                    <a:pt x="59" y="393"/>
                  </a:lnTo>
                  <a:lnTo>
                    <a:pt x="61" y="393"/>
                  </a:lnTo>
                  <a:lnTo>
                    <a:pt x="61" y="393"/>
                  </a:lnTo>
                  <a:lnTo>
                    <a:pt x="61" y="395"/>
                  </a:lnTo>
                  <a:lnTo>
                    <a:pt x="61" y="395"/>
                  </a:lnTo>
                  <a:lnTo>
                    <a:pt x="61" y="397"/>
                  </a:lnTo>
                  <a:lnTo>
                    <a:pt x="65" y="403"/>
                  </a:lnTo>
                  <a:lnTo>
                    <a:pt x="72" y="410"/>
                  </a:lnTo>
                  <a:lnTo>
                    <a:pt x="74" y="412"/>
                  </a:lnTo>
                  <a:lnTo>
                    <a:pt x="74" y="414"/>
                  </a:lnTo>
                  <a:lnTo>
                    <a:pt x="74" y="414"/>
                  </a:lnTo>
                  <a:lnTo>
                    <a:pt x="76" y="416"/>
                  </a:lnTo>
                  <a:lnTo>
                    <a:pt x="76" y="416"/>
                  </a:lnTo>
                  <a:lnTo>
                    <a:pt x="76" y="416"/>
                  </a:lnTo>
                  <a:lnTo>
                    <a:pt x="82" y="426"/>
                  </a:lnTo>
                  <a:lnTo>
                    <a:pt x="85" y="429"/>
                  </a:lnTo>
                  <a:lnTo>
                    <a:pt x="85" y="431"/>
                  </a:lnTo>
                  <a:lnTo>
                    <a:pt x="85" y="431"/>
                  </a:lnTo>
                  <a:lnTo>
                    <a:pt x="87" y="431"/>
                  </a:lnTo>
                  <a:lnTo>
                    <a:pt x="87" y="431"/>
                  </a:lnTo>
                  <a:lnTo>
                    <a:pt x="87" y="431"/>
                  </a:lnTo>
                  <a:lnTo>
                    <a:pt x="89" y="433"/>
                  </a:lnTo>
                  <a:lnTo>
                    <a:pt x="89" y="433"/>
                  </a:lnTo>
                  <a:lnTo>
                    <a:pt x="89" y="433"/>
                  </a:lnTo>
                  <a:lnTo>
                    <a:pt x="91" y="433"/>
                  </a:lnTo>
                  <a:lnTo>
                    <a:pt x="91" y="433"/>
                  </a:lnTo>
                  <a:lnTo>
                    <a:pt x="93" y="433"/>
                  </a:lnTo>
                  <a:lnTo>
                    <a:pt x="93" y="437"/>
                  </a:lnTo>
                  <a:lnTo>
                    <a:pt x="95" y="439"/>
                  </a:lnTo>
                  <a:lnTo>
                    <a:pt x="103" y="444"/>
                  </a:lnTo>
                  <a:lnTo>
                    <a:pt x="104" y="444"/>
                  </a:lnTo>
                  <a:lnTo>
                    <a:pt x="106" y="446"/>
                  </a:lnTo>
                  <a:lnTo>
                    <a:pt x="108" y="446"/>
                  </a:lnTo>
                  <a:lnTo>
                    <a:pt x="108" y="448"/>
                  </a:lnTo>
                  <a:lnTo>
                    <a:pt x="108" y="450"/>
                  </a:lnTo>
                  <a:lnTo>
                    <a:pt x="108" y="450"/>
                  </a:lnTo>
                  <a:lnTo>
                    <a:pt x="110" y="454"/>
                  </a:lnTo>
                  <a:lnTo>
                    <a:pt x="112" y="454"/>
                  </a:lnTo>
                  <a:lnTo>
                    <a:pt x="112" y="456"/>
                  </a:lnTo>
                  <a:lnTo>
                    <a:pt x="114" y="456"/>
                  </a:lnTo>
                  <a:lnTo>
                    <a:pt x="116" y="458"/>
                  </a:lnTo>
                  <a:lnTo>
                    <a:pt x="116" y="460"/>
                  </a:lnTo>
                  <a:lnTo>
                    <a:pt x="116" y="460"/>
                  </a:lnTo>
                  <a:lnTo>
                    <a:pt x="116" y="460"/>
                  </a:lnTo>
                  <a:lnTo>
                    <a:pt x="116" y="460"/>
                  </a:lnTo>
                  <a:lnTo>
                    <a:pt x="118" y="462"/>
                  </a:lnTo>
                  <a:lnTo>
                    <a:pt x="118" y="462"/>
                  </a:lnTo>
                  <a:lnTo>
                    <a:pt x="118" y="462"/>
                  </a:lnTo>
                  <a:lnTo>
                    <a:pt x="118" y="462"/>
                  </a:lnTo>
                  <a:lnTo>
                    <a:pt x="118" y="462"/>
                  </a:lnTo>
                  <a:lnTo>
                    <a:pt x="118" y="463"/>
                  </a:lnTo>
                  <a:lnTo>
                    <a:pt x="118" y="465"/>
                  </a:lnTo>
                  <a:lnTo>
                    <a:pt x="120" y="467"/>
                  </a:lnTo>
                  <a:lnTo>
                    <a:pt x="120" y="469"/>
                  </a:lnTo>
                  <a:lnTo>
                    <a:pt x="121" y="471"/>
                  </a:lnTo>
                  <a:lnTo>
                    <a:pt x="121" y="473"/>
                  </a:lnTo>
                  <a:lnTo>
                    <a:pt x="121" y="475"/>
                  </a:lnTo>
                  <a:lnTo>
                    <a:pt x="121" y="475"/>
                  </a:lnTo>
                  <a:lnTo>
                    <a:pt x="121" y="480"/>
                  </a:lnTo>
                  <a:lnTo>
                    <a:pt x="125" y="492"/>
                  </a:lnTo>
                  <a:lnTo>
                    <a:pt x="125" y="494"/>
                  </a:lnTo>
                  <a:lnTo>
                    <a:pt x="125" y="497"/>
                  </a:lnTo>
                  <a:lnTo>
                    <a:pt x="125" y="497"/>
                  </a:lnTo>
                  <a:lnTo>
                    <a:pt x="125" y="499"/>
                  </a:lnTo>
                  <a:lnTo>
                    <a:pt x="125" y="499"/>
                  </a:lnTo>
                  <a:lnTo>
                    <a:pt x="123" y="499"/>
                  </a:lnTo>
                  <a:lnTo>
                    <a:pt x="123" y="501"/>
                  </a:lnTo>
                  <a:lnTo>
                    <a:pt x="123" y="501"/>
                  </a:lnTo>
                  <a:lnTo>
                    <a:pt x="125" y="505"/>
                  </a:lnTo>
                  <a:lnTo>
                    <a:pt x="125" y="505"/>
                  </a:lnTo>
                  <a:lnTo>
                    <a:pt x="125" y="507"/>
                  </a:lnTo>
                  <a:lnTo>
                    <a:pt x="123" y="507"/>
                  </a:lnTo>
                  <a:lnTo>
                    <a:pt x="121" y="509"/>
                  </a:lnTo>
                  <a:lnTo>
                    <a:pt x="120" y="509"/>
                  </a:lnTo>
                  <a:lnTo>
                    <a:pt x="120" y="509"/>
                  </a:lnTo>
                  <a:lnTo>
                    <a:pt x="120" y="511"/>
                  </a:lnTo>
                  <a:lnTo>
                    <a:pt x="120" y="513"/>
                  </a:lnTo>
                  <a:lnTo>
                    <a:pt x="120" y="515"/>
                  </a:lnTo>
                  <a:lnTo>
                    <a:pt x="118" y="516"/>
                  </a:lnTo>
                  <a:lnTo>
                    <a:pt x="118" y="516"/>
                  </a:lnTo>
                  <a:lnTo>
                    <a:pt x="118" y="518"/>
                  </a:lnTo>
                  <a:lnTo>
                    <a:pt x="120" y="520"/>
                  </a:lnTo>
                  <a:lnTo>
                    <a:pt x="121" y="520"/>
                  </a:lnTo>
                  <a:lnTo>
                    <a:pt x="121" y="522"/>
                  </a:lnTo>
                  <a:lnTo>
                    <a:pt x="123" y="524"/>
                  </a:lnTo>
                  <a:lnTo>
                    <a:pt x="123" y="524"/>
                  </a:lnTo>
                  <a:lnTo>
                    <a:pt x="123" y="526"/>
                  </a:lnTo>
                  <a:lnTo>
                    <a:pt x="123" y="526"/>
                  </a:lnTo>
                  <a:lnTo>
                    <a:pt x="123" y="526"/>
                  </a:lnTo>
                  <a:lnTo>
                    <a:pt x="121" y="528"/>
                  </a:lnTo>
                  <a:lnTo>
                    <a:pt x="123" y="528"/>
                  </a:lnTo>
                  <a:lnTo>
                    <a:pt x="123" y="530"/>
                  </a:lnTo>
                  <a:lnTo>
                    <a:pt x="123" y="532"/>
                  </a:lnTo>
                  <a:lnTo>
                    <a:pt x="123" y="533"/>
                  </a:lnTo>
                  <a:lnTo>
                    <a:pt x="125" y="533"/>
                  </a:lnTo>
                  <a:lnTo>
                    <a:pt x="125" y="535"/>
                  </a:lnTo>
                  <a:lnTo>
                    <a:pt x="127" y="535"/>
                  </a:lnTo>
                  <a:lnTo>
                    <a:pt x="127" y="537"/>
                  </a:lnTo>
                  <a:lnTo>
                    <a:pt x="127" y="539"/>
                  </a:lnTo>
                  <a:lnTo>
                    <a:pt x="127" y="539"/>
                  </a:lnTo>
                  <a:lnTo>
                    <a:pt x="127" y="541"/>
                  </a:lnTo>
                  <a:lnTo>
                    <a:pt x="127" y="541"/>
                  </a:lnTo>
                  <a:lnTo>
                    <a:pt x="129" y="541"/>
                  </a:lnTo>
                  <a:lnTo>
                    <a:pt x="131" y="541"/>
                  </a:lnTo>
                  <a:lnTo>
                    <a:pt x="131" y="543"/>
                  </a:lnTo>
                  <a:lnTo>
                    <a:pt x="131" y="543"/>
                  </a:lnTo>
                  <a:lnTo>
                    <a:pt x="131" y="545"/>
                  </a:lnTo>
                  <a:lnTo>
                    <a:pt x="131" y="545"/>
                  </a:lnTo>
                  <a:lnTo>
                    <a:pt x="133" y="545"/>
                  </a:lnTo>
                  <a:lnTo>
                    <a:pt x="133" y="545"/>
                  </a:lnTo>
                  <a:lnTo>
                    <a:pt x="135" y="547"/>
                  </a:lnTo>
                  <a:lnTo>
                    <a:pt x="135" y="547"/>
                  </a:lnTo>
                  <a:lnTo>
                    <a:pt x="135" y="549"/>
                  </a:lnTo>
                  <a:lnTo>
                    <a:pt x="138" y="551"/>
                  </a:lnTo>
                  <a:lnTo>
                    <a:pt x="138" y="551"/>
                  </a:lnTo>
                  <a:lnTo>
                    <a:pt x="140" y="552"/>
                  </a:lnTo>
                  <a:lnTo>
                    <a:pt x="140" y="554"/>
                  </a:lnTo>
                  <a:lnTo>
                    <a:pt x="138" y="554"/>
                  </a:lnTo>
                  <a:lnTo>
                    <a:pt x="138" y="556"/>
                  </a:lnTo>
                  <a:lnTo>
                    <a:pt x="138" y="558"/>
                  </a:lnTo>
                  <a:lnTo>
                    <a:pt x="138" y="558"/>
                  </a:lnTo>
                  <a:lnTo>
                    <a:pt x="138" y="560"/>
                  </a:lnTo>
                  <a:lnTo>
                    <a:pt x="140" y="562"/>
                  </a:lnTo>
                  <a:lnTo>
                    <a:pt x="140" y="564"/>
                  </a:lnTo>
                  <a:lnTo>
                    <a:pt x="140" y="568"/>
                  </a:lnTo>
                  <a:lnTo>
                    <a:pt x="140" y="569"/>
                  </a:lnTo>
                  <a:lnTo>
                    <a:pt x="140" y="569"/>
                  </a:lnTo>
                  <a:lnTo>
                    <a:pt x="142" y="571"/>
                  </a:lnTo>
                  <a:lnTo>
                    <a:pt x="142" y="571"/>
                  </a:lnTo>
                  <a:lnTo>
                    <a:pt x="142" y="573"/>
                  </a:lnTo>
                  <a:lnTo>
                    <a:pt x="142" y="573"/>
                  </a:lnTo>
                  <a:lnTo>
                    <a:pt x="142" y="575"/>
                  </a:lnTo>
                  <a:lnTo>
                    <a:pt x="142" y="575"/>
                  </a:lnTo>
                  <a:lnTo>
                    <a:pt x="144" y="577"/>
                  </a:lnTo>
                  <a:lnTo>
                    <a:pt x="144" y="577"/>
                  </a:lnTo>
                  <a:lnTo>
                    <a:pt x="144" y="579"/>
                  </a:lnTo>
                  <a:lnTo>
                    <a:pt x="144" y="579"/>
                  </a:lnTo>
                  <a:lnTo>
                    <a:pt x="142" y="579"/>
                  </a:lnTo>
                  <a:lnTo>
                    <a:pt x="142" y="581"/>
                  </a:lnTo>
                  <a:lnTo>
                    <a:pt x="142" y="581"/>
                  </a:lnTo>
                  <a:lnTo>
                    <a:pt x="144" y="581"/>
                  </a:lnTo>
                  <a:lnTo>
                    <a:pt x="148" y="581"/>
                  </a:lnTo>
                  <a:lnTo>
                    <a:pt x="148" y="581"/>
                  </a:lnTo>
                  <a:lnTo>
                    <a:pt x="148" y="581"/>
                  </a:lnTo>
                  <a:lnTo>
                    <a:pt x="148" y="581"/>
                  </a:lnTo>
                  <a:lnTo>
                    <a:pt x="148" y="581"/>
                  </a:lnTo>
                  <a:lnTo>
                    <a:pt x="148" y="583"/>
                  </a:lnTo>
                  <a:lnTo>
                    <a:pt x="148" y="583"/>
                  </a:lnTo>
                  <a:lnTo>
                    <a:pt x="148" y="586"/>
                  </a:lnTo>
                  <a:lnTo>
                    <a:pt x="146" y="588"/>
                  </a:lnTo>
                  <a:lnTo>
                    <a:pt x="148" y="588"/>
                  </a:lnTo>
                  <a:lnTo>
                    <a:pt x="150" y="590"/>
                  </a:lnTo>
                  <a:lnTo>
                    <a:pt x="150" y="590"/>
                  </a:lnTo>
                  <a:lnTo>
                    <a:pt x="150" y="592"/>
                  </a:lnTo>
                  <a:lnTo>
                    <a:pt x="150" y="594"/>
                  </a:lnTo>
                  <a:lnTo>
                    <a:pt x="150" y="596"/>
                  </a:lnTo>
                  <a:lnTo>
                    <a:pt x="150" y="598"/>
                  </a:lnTo>
                  <a:lnTo>
                    <a:pt x="150" y="598"/>
                  </a:lnTo>
                  <a:lnTo>
                    <a:pt x="150" y="600"/>
                  </a:lnTo>
                  <a:lnTo>
                    <a:pt x="152" y="602"/>
                  </a:lnTo>
                  <a:lnTo>
                    <a:pt x="154" y="602"/>
                  </a:lnTo>
                  <a:lnTo>
                    <a:pt x="154" y="602"/>
                  </a:lnTo>
                  <a:lnTo>
                    <a:pt x="154" y="604"/>
                  </a:lnTo>
                  <a:lnTo>
                    <a:pt x="154" y="607"/>
                  </a:lnTo>
                  <a:lnTo>
                    <a:pt x="154" y="609"/>
                  </a:lnTo>
                  <a:lnTo>
                    <a:pt x="148" y="615"/>
                  </a:lnTo>
                  <a:lnTo>
                    <a:pt x="148" y="615"/>
                  </a:lnTo>
                  <a:lnTo>
                    <a:pt x="144" y="615"/>
                  </a:lnTo>
                  <a:lnTo>
                    <a:pt x="144" y="615"/>
                  </a:lnTo>
                  <a:lnTo>
                    <a:pt x="142" y="617"/>
                  </a:lnTo>
                  <a:lnTo>
                    <a:pt x="142" y="617"/>
                  </a:lnTo>
                  <a:lnTo>
                    <a:pt x="142" y="619"/>
                  </a:lnTo>
                  <a:lnTo>
                    <a:pt x="142" y="622"/>
                  </a:lnTo>
                  <a:lnTo>
                    <a:pt x="142" y="622"/>
                  </a:lnTo>
                  <a:lnTo>
                    <a:pt x="140" y="624"/>
                  </a:lnTo>
                  <a:lnTo>
                    <a:pt x="140" y="626"/>
                  </a:lnTo>
                  <a:lnTo>
                    <a:pt x="138" y="628"/>
                  </a:lnTo>
                  <a:lnTo>
                    <a:pt x="137" y="628"/>
                  </a:lnTo>
                  <a:lnTo>
                    <a:pt x="137" y="630"/>
                  </a:lnTo>
                  <a:lnTo>
                    <a:pt x="137" y="632"/>
                  </a:lnTo>
                  <a:lnTo>
                    <a:pt x="137" y="632"/>
                  </a:lnTo>
                  <a:lnTo>
                    <a:pt x="135" y="636"/>
                  </a:lnTo>
                  <a:lnTo>
                    <a:pt x="133" y="636"/>
                  </a:lnTo>
                  <a:lnTo>
                    <a:pt x="133" y="640"/>
                  </a:lnTo>
                  <a:lnTo>
                    <a:pt x="131" y="641"/>
                  </a:lnTo>
                  <a:lnTo>
                    <a:pt x="129" y="643"/>
                  </a:lnTo>
                  <a:lnTo>
                    <a:pt x="129" y="645"/>
                  </a:lnTo>
                  <a:lnTo>
                    <a:pt x="127" y="651"/>
                  </a:lnTo>
                  <a:lnTo>
                    <a:pt x="125" y="651"/>
                  </a:lnTo>
                  <a:lnTo>
                    <a:pt x="125" y="653"/>
                  </a:lnTo>
                  <a:lnTo>
                    <a:pt x="123" y="653"/>
                  </a:lnTo>
                  <a:lnTo>
                    <a:pt x="123" y="653"/>
                  </a:lnTo>
                  <a:lnTo>
                    <a:pt x="123" y="655"/>
                  </a:lnTo>
                  <a:lnTo>
                    <a:pt x="121" y="655"/>
                  </a:lnTo>
                  <a:lnTo>
                    <a:pt x="121" y="657"/>
                  </a:lnTo>
                  <a:lnTo>
                    <a:pt x="118" y="658"/>
                  </a:lnTo>
                  <a:lnTo>
                    <a:pt x="118" y="658"/>
                  </a:lnTo>
                  <a:lnTo>
                    <a:pt x="118" y="658"/>
                  </a:lnTo>
                  <a:lnTo>
                    <a:pt x="116" y="662"/>
                  </a:lnTo>
                  <a:lnTo>
                    <a:pt x="116" y="662"/>
                  </a:lnTo>
                  <a:lnTo>
                    <a:pt x="116" y="662"/>
                  </a:lnTo>
                  <a:lnTo>
                    <a:pt x="114" y="662"/>
                  </a:lnTo>
                  <a:lnTo>
                    <a:pt x="114" y="662"/>
                  </a:lnTo>
                  <a:lnTo>
                    <a:pt x="112" y="662"/>
                  </a:lnTo>
                  <a:lnTo>
                    <a:pt x="112" y="662"/>
                  </a:lnTo>
                  <a:lnTo>
                    <a:pt x="112" y="662"/>
                  </a:lnTo>
                  <a:lnTo>
                    <a:pt x="112" y="662"/>
                  </a:lnTo>
                  <a:lnTo>
                    <a:pt x="112" y="662"/>
                  </a:lnTo>
                  <a:lnTo>
                    <a:pt x="110" y="664"/>
                  </a:lnTo>
                  <a:lnTo>
                    <a:pt x="110" y="664"/>
                  </a:lnTo>
                  <a:lnTo>
                    <a:pt x="110" y="664"/>
                  </a:lnTo>
                  <a:lnTo>
                    <a:pt x="110" y="666"/>
                  </a:lnTo>
                  <a:lnTo>
                    <a:pt x="112" y="668"/>
                  </a:lnTo>
                  <a:lnTo>
                    <a:pt x="112" y="668"/>
                  </a:lnTo>
                  <a:lnTo>
                    <a:pt x="112" y="670"/>
                  </a:lnTo>
                  <a:lnTo>
                    <a:pt x="110" y="670"/>
                  </a:lnTo>
                  <a:lnTo>
                    <a:pt x="110" y="670"/>
                  </a:lnTo>
                  <a:lnTo>
                    <a:pt x="110" y="670"/>
                  </a:lnTo>
                  <a:lnTo>
                    <a:pt x="108" y="672"/>
                  </a:lnTo>
                  <a:lnTo>
                    <a:pt x="106" y="672"/>
                  </a:lnTo>
                  <a:lnTo>
                    <a:pt x="106" y="672"/>
                  </a:lnTo>
                  <a:lnTo>
                    <a:pt x="106" y="672"/>
                  </a:lnTo>
                  <a:lnTo>
                    <a:pt x="104" y="672"/>
                  </a:lnTo>
                  <a:lnTo>
                    <a:pt x="104" y="672"/>
                  </a:lnTo>
                  <a:lnTo>
                    <a:pt x="104" y="674"/>
                  </a:lnTo>
                  <a:lnTo>
                    <a:pt x="103" y="674"/>
                  </a:lnTo>
                  <a:lnTo>
                    <a:pt x="103" y="674"/>
                  </a:lnTo>
                  <a:lnTo>
                    <a:pt x="101" y="674"/>
                  </a:lnTo>
                  <a:lnTo>
                    <a:pt x="101" y="675"/>
                  </a:lnTo>
                  <a:lnTo>
                    <a:pt x="99" y="675"/>
                  </a:lnTo>
                  <a:lnTo>
                    <a:pt x="97" y="679"/>
                  </a:lnTo>
                  <a:lnTo>
                    <a:pt x="95" y="681"/>
                  </a:lnTo>
                  <a:lnTo>
                    <a:pt x="95" y="685"/>
                  </a:lnTo>
                  <a:lnTo>
                    <a:pt x="95" y="685"/>
                  </a:lnTo>
                  <a:lnTo>
                    <a:pt x="97" y="687"/>
                  </a:lnTo>
                  <a:lnTo>
                    <a:pt x="97" y="687"/>
                  </a:lnTo>
                  <a:lnTo>
                    <a:pt x="99" y="691"/>
                  </a:lnTo>
                  <a:lnTo>
                    <a:pt x="99" y="693"/>
                  </a:lnTo>
                  <a:lnTo>
                    <a:pt x="97" y="694"/>
                  </a:lnTo>
                  <a:lnTo>
                    <a:pt x="97" y="698"/>
                  </a:lnTo>
                  <a:lnTo>
                    <a:pt x="95" y="702"/>
                  </a:lnTo>
                  <a:lnTo>
                    <a:pt x="95" y="704"/>
                  </a:lnTo>
                  <a:lnTo>
                    <a:pt x="93" y="708"/>
                  </a:lnTo>
                  <a:lnTo>
                    <a:pt x="93" y="708"/>
                  </a:lnTo>
                  <a:lnTo>
                    <a:pt x="93" y="710"/>
                  </a:lnTo>
                  <a:lnTo>
                    <a:pt x="93" y="711"/>
                  </a:lnTo>
                  <a:lnTo>
                    <a:pt x="93" y="713"/>
                  </a:lnTo>
                  <a:lnTo>
                    <a:pt x="91" y="715"/>
                  </a:lnTo>
                  <a:lnTo>
                    <a:pt x="89" y="721"/>
                  </a:lnTo>
                  <a:lnTo>
                    <a:pt x="87" y="723"/>
                  </a:lnTo>
                  <a:lnTo>
                    <a:pt x="85" y="727"/>
                  </a:lnTo>
                  <a:lnTo>
                    <a:pt x="85" y="728"/>
                  </a:lnTo>
                  <a:lnTo>
                    <a:pt x="85" y="728"/>
                  </a:lnTo>
                  <a:lnTo>
                    <a:pt x="85" y="728"/>
                  </a:lnTo>
                  <a:lnTo>
                    <a:pt x="85" y="728"/>
                  </a:lnTo>
                  <a:lnTo>
                    <a:pt x="87" y="728"/>
                  </a:lnTo>
                  <a:lnTo>
                    <a:pt x="87" y="728"/>
                  </a:lnTo>
                  <a:lnTo>
                    <a:pt x="87" y="730"/>
                  </a:lnTo>
                  <a:lnTo>
                    <a:pt x="87" y="730"/>
                  </a:lnTo>
                  <a:lnTo>
                    <a:pt x="85" y="730"/>
                  </a:lnTo>
                  <a:lnTo>
                    <a:pt x="84" y="730"/>
                  </a:lnTo>
                  <a:lnTo>
                    <a:pt x="84" y="732"/>
                  </a:lnTo>
                  <a:lnTo>
                    <a:pt x="84" y="732"/>
                  </a:lnTo>
                  <a:lnTo>
                    <a:pt x="84" y="732"/>
                  </a:lnTo>
                  <a:lnTo>
                    <a:pt x="84" y="732"/>
                  </a:lnTo>
                  <a:lnTo>
                    <a:pt x="84" y="732"/>
                  </a:lnTo>
                  <a:lnTo>
                    <a:pt x="84" y="732"/>
                  </a:lnTo>
                  <a:lnTo>
                    <a:pt x="84" y="734"/>
                  </a:lnTo>
                  <a:lnTo>
                    <a:pt x="84" y="734"/>
                  </a:lnTo>
                  <a:lnTo>
                    <a:pt x="84" y="734"/>
                  </a:lnTo>
                  <a:lnTo>
                    <a:pt x="84" y="736"/>
                  </a:lnTo>
                  <a:lnTo>
                    <a:pt x="82" y="736"/>
                  </a:lnTo>
                  <a:lnTo>
                    <a:pt x="82" y="734"/>
                  </a:lnTo>
                  <a:lnTo>
                    <a:pt x="82" y="734"/>
                  </a:lnTo>
                  <a:lnTo>
                    <a:pt x="82" y="736"/>
                  </a:lnTo>
                  <a:lnTo>
                    <a:pt x="80" y="736"/>
                  </a:lnTo>
                  <a:lnTo>
                    <a:pt x="80" y="738"/>
                  </a:lnTo>
                  <a:lnTo>
                    <a:pt x="80" y="738"/>
                  </a:lnTo>
                  <a:lnTo>
                    <a:pt x="80" y="740"/>
                  </a:lnTo>
                  <a:lnTo>
                    <a:pt x="82" y="740"/>
                  </a:lnTo>
                  <a:lnTo>
                    <a:pt x="82" y="740"/>
                  </a:lnTo>
                  <a:lnTo>
                    <a:pt x="82" y="740"/>
                  </a:lnTo>
                  <a:lnTo>
                    <a:pt x="84" y="738"/>
                  </a:lnTo>
                  <a:lnTo>
                    <a:pt x="84" y="738"/>
                  </a:lnTo>
                  <a:lnTo>
                    <a:pt x="84" y="738"/>
                  </a:lnTo>
                  <a:lnTo>
                    <a:pt x="84" y="740"/>
                  </a:lnTo>
                  <a:lnTo>
                    <a:pt x="82" y="740"/>
                  </a:lnTo>
                  <a:lnTo>
                    <a:pt x="82" y="742"/>
                  </a:lnTo>
                  <a:lnTo>
                    <a:pt x="80" y="742"/>
                  </a:lnTo>
                  <a:lnTo>
                    <a:pt x="80" y="742"/>
                  </a:lnTo>
                  <a:lnTo>
                    <a:pt x="80" y="742"/>
                  </a:lnTo>
                  <a:lnTo>
                    <a:pt x="78" y="742"/>
                  </a:lnTo>
                  <a:lnTo>
                    <a:pt x="80" y="742"/>
                  </a:lnTo>
                  <a:lnTo>
                    <a:pt x="80" y="744"/>
                  </a:lnTo>
                  <a:lnTo>
                    <a:pt x="78" y="744"/>
                  </a:lnTo>
                  <a:lnTo>
                    <a:pt x="80" y="744"/>
                  </a:lnTo>
                  <a:lnTo>
                    <a:pt x="80" y="744"/>
                  </a:lnTo>
                  <a:lnTo>
                    <a:pt x="80" y="744"/>
                  </a:lnTo>
                  <a:lnTo>
                    <a:pt x="80" y="744"/>
                  </a:lnTo>
                  <a:lnTo>
                    <a:pt x="80" y="744"/>
                  </a:lnTo>
                  <a:lnTo>
                    <a:pt x="82" y="744"/>
                  </a:lnTo>
                  <a:lnTo>
                    <a:pt x="82" y="744"/>
                  </a:lnTo>
                  <a:lnTo>
                    <a:pt x="84" y="744"/>
                  </a:lnTo>
                  <a:lnTo>
                    <a:pt x="82" y="746"/>
                  </a:lnTo>
                  <a:lnTo>
                    <a:pt x="82" y="746"/>
                  </a:lnTo>
                  <a:lnTo>
                    <a:pt x="82" y="746"/>
                  </a:lnTo>
                  <a:lnTo>
                    <a:pt x="82" y="747"/>
                  </a:lnTo>
                  <a:lnTo>
                    <a:pt x="80" y="747"/>
                  </a:lnTo>
                  <a:lnTo>
                    <a:pt x="80" y="746"/>
                  </a:lnTo>
                  <a:lnTo>
                    <a:pt x="78" y="746"/>
                  </a:lnTo>
                  <a:lnTo>
                    <a:pt x="78" y="746"/>
                  </a:lnTo>
                  <a:lnTo>
                    <a:pt x="78" y="747"/>
                  </a:lnTo>
                  <a:lnTo>
                    <a:pt x="80" y="747"/>
                  </a:lnTo>
                  <a:lnTo>
                    <a:pt x="80" y="747"/>
                  </a:lnTo>
                  <a:lnTo>
                    <a:pt x="78" y="747"/>
                  </a:lnTo>
                  <a:lnTo>
                    <a:pt x="80" y="749"/>
                  </a:lnTo>
                  <a:lnTo>
                    <a:pt x="80" y="749"/>
                  </a:lnTo>
                  <a:lnTo>
                    <a:pt x="80" y="751"/>
                  </a:lnTo>
                  <a:lnTo>
                    <a:pt x="78" y="751"/>
                  </a:lnTo>
                  <a:lnTo>
                    <a:pt x="78" y="751"/>
                  </a:lnTo>
                  <a:lnTo>
                    <a:pt x="78" y="751"/>
                  </a:lnTo>
                  <a:lnTo>
                    <a:pt x="76" y="753"/>
                  </a:lnTo>
                  <a:lnTo>
                    <a:pt x="76" y="753"/>
                  </a:lnTo>
                  <a:lnTo>
                    <a:pt x="78" y="755"/>
                  </a:lnTo>
                  <a:lnTo>
                    <a:pt x="78" y="755"/>
                  </a:lnTo>
                  <a:lnTo>
                    <a:pt x="78" y="755"/>
                  </a:lnTo>
                  <a:lnTo>
                    <a:pt x="78" y="755"/>
                  </a:lnTo>
                  <a:lnTo>
                    <a:pt x="78" y="755"/>
                  </a:lnTo>
                  <a:lnTo>
                    <a:pt x="80" y="755"/>
                  </a:lnTo>
                  <a:lnTo>
                    <a:pt x="80" y="755"/>
                  </a:lnTo>
                  <a:lnTo>
                    <a:pt x="80" y="757"/>
                  </a:lnTo>
                  <a:lnTo>
                    <a:pt x="80" y="757"/>
                  </a:lnTo>
                  <a:lnTo>
                    <a:pt x="78" y="759"/>
                  </a:lnTo>
                  <a:lnTo>
                    <a:pt x="76" y="757"/>
                  </a:lnTo>
                  <a:lnTo>
                    <a:pt x="74" y="759"/>
                  </a:lnTo>
                  <a:lnTo>
                    <a:pt x="74" y="764"/>
                  </a:lnTo>
                  <a:lnTo>
                    <a:pt x="72" y="768"/>
                  </a:lnTo>
                  <a:lnTo>
                    <a:pt x="72" y="768"/>
                  </a:lnTo>
                  <a:lnTo>
                    <a:pt x="70" y="774"/>
                  </a:lnTo>
                  <a:lnTo>
                    <a:pt x="70" y="774"/>
                  </a:lnTo>
                  <a:lnTo>
                    <a:pt x="68" y="776"/>
                  </a:lnTo>
                  <a:lnTo>
                    <a:pt x="68" y="776"/>
                  </a:lnTo>
                  <a:lnTo>
                    <a:pt x="68" y="778"/>
                  </a:lnTo>
                  <a:lnTo>
                    <a:pt x="68" y="778"/>
                  </a:lnTo>
                  <a:lnTo>
                    <a:pt x="70" y="780"/>
                  </a:lnTo>
                  <a:lnTo>
                    <a:pt x="68" y="780"/>
                  </a:lnTo>
                  <a:lnTo>
                    <a:pt x="68" y="782"/>
                  </a:lnTo>
                  <a:lnTo>
                    <a:pt x="67" y="782"/>
                  </a:lnTo>
                  <a:lnTo>
                    <a:pt x="67" y="782"/>
                  </a:lnTo>
                  <a:lnTo>
                    <a:pt x="67" y="780"/>
                  </a:lnTo>
                  <a:lnTo>
                    <a:pt x="67" y="782"/>
                  </a:lnTo>
                  <a:lnTo>
                    <a:pt x="67" y="783"/>
                  </a:lnTo>
                  <a:lnTo>
                    <a:pt x="68" y="785"/>
                  </a:lnTo>
                  <a:lnTo>
                    <a:pt x="70" y="787"/>
                  </a:lnTo>
                  <a:lnTo>
                    <a:pt x="70" y="789"/>
                  </a:lnTo>
                  <a:lnTo>
                    <a:pt x="68" y="791"/>
                  </a:lnTo>
                  <a:lnTo>
                    <a:pt x="68" y="791"/>
                  </a:lnTo>
                  <a:lnTo>
                    <a:pt x="67" y="791"/>
                  </a:lnTo>
                  <a:lnTo>
                    <a:pt x="67" y="793"/>
                  </a:lnTo>
                  <a:lnTo>
                    <a:pt x="68" y="793"/>
                  </a:lnTo>
                  <a:lnTo>
                    <a:pt x="68" y="793"/>
                  </a:lnTo>
                  <a:lnTo>
                    <a:pt x="70" y="793"/>
                  </a:lnTo>
                  <a:lnTo>
                    <a:pt x="68" y="795"/>
                  </a:lnTo>
                  <a:lnTo>
                    <a:pt x="68" y="795"/>
                  </a:lnTo>
                  <a:lnTo>
                    <a:pt x="68" y="797"/>
                  </a:lnTo>
                  <a:lnTo>
                    <a:pt x="68" y="797"/>
                  </a:lnTo>
                  <a:lnTo>
                    <a:pt x="68" y="797"/>
                  </a:lnTo>
                  <a:lnTo>
                    <a:pt x="67" y="797"/>
                  </a:lnTo>
                  <a:lnTo>
                    <a:pt x="67" y="797"/>
                  </a:lnTo>
                  <a:lnTo>
                    <a:pt x="67" y="797"/>
                  </a:lnTo>
                  <a:lnTo>
                    <a:pt x="67" y="799"/>
                  </a:lnTo>
                  <a:lnTo>
                    <a:pt x="65" y="800"/>
                  </a:lnTo>
                  <a:lnTo>
                    <a:pt x="63" y="802"/>
                  </a:lnTo>
                  <a:lnTo>
                    <a:pt x="63" y="804"/>
                  </a:lnTo>
                  <a:lnTo>
                    <a:pt x="63" y="806"/>
                  </a:lnTo>
                  <a:lnTo>
                    <a:pt x="61" y="810"/>
                  </a:lnTo>
                  <a:lnTo>
                    <a:pt x="61" y="812"/>
                  </a:lnTo>
                  <a:lnTo>
                    <a:pt x="61" y="812"/>
                  </a:lnTo>
                  <a:lnTo>
                    <a:pt x="61" y="812"/>
                  </a:lnTo>
                  <a:lnTo>
                    <a:pt x="61" y="812"/>
                  </a:lnTo>
                  <a:lnTo>
                    <a:pt x="59" y="812"/>
                  </a:lnTo>
                  <a:lnTo>
                    <a:pt x="59" y="814"/>
                  </a:lnTo>
                  <a:lnTo>
                    <a:pt x="59" y="814"/>
                  </a:lnTo>
                  <a:lnTo>
                    <a:pt x="61" y="817"/>
                  </a:lnTo>
                  <a:lnTo>
                    <a:pt x="61" y="817"/>
                  </a:lnTo>
                  <a:lnTo>
                    <a:pt x="61" y="819"/>
                  </a:lnTo>
                  <a:lnTo>
                    <a:pt x="59" y="821"/>
                  </a:lnTo>
                  <a:lnTo>
                    <a:pt x="59" y="821"/>
                  </a:lnTo>
                  <a:lnTo>
                    <a:pt x="59" y="823"/>
                  </a:lnTo>
                  <a:lnTo>
                    <a:pt x="59" y="823"/>
                  </a:lnTo>
                  <a:lnTo>
                    <a:pt x="59" y="823"/>
                  </a:lnTo>
                  <a:lnTo>
                    <a:pt x="59" y="823"/>
                  </a:lnTo>
                  <a:lnTo>
                    <a:pt x="59" y="823"/>
                  </a:lnTo>
                  <a:lnTo>
                    <a:pt x="61" y="825"/>
                  </a:lnTo>
                  <a:lnTo>
                    <a:pt x="61" y="825"/>
                  </a:lnTo>
                  <a:lnTo>
                    <a:pt x="61" y="827"/>
                  </a:lnTo>
                  <a:lnTo>
                    <a:pt x="61" y="827"/>
                  </a:lnTo>
                  <a:lnTo>
                    <a:pt x="59" y="825"/>
                  </a:lnTo>
                  <a:lnTo>
                    <a:pt x="59" y="825"/>
                  </a:lnTo>
                  <a:lnTo>
                    <a:pt x="59" y="823"/>
                  </a:lnTo>
                  <a:lnTo>
                    <a:pt x="59" y="823"/>
                  </a:lnTo>
                  <a:lnTo>
                    <a:pt x="59" y="823"/>
                  </a:lnTo>
                  <a:lnTo>
                    <a:pt x="57" y="825"/>
                  </a:lnTo>
                  <a:lnTo>
                    <a:pt x="57" y="827"/>
                  </a:lnTo>
                  <a:lnTo>
                    <a:pt x="61" y="835"/>
                  </a:lnTo>
                  <a:lnTo>
                    <a:pt x="63" y="842"/>
                  </a:lnTo>
                  <a:lnTo>
                    <a:pt x="63" y="842"/>
                  </a:lnTo>
                  <a:lnTo>
                    <a:pt x="63" y="844"/>
                  </a:lnTo>
                  <a:lnTo>
                    <a:pt x="63" y="846"/>
                  </a:lnTo>
                  <a:lnTo>
                    <a:pt x="63" y="848"/>
                  </a:lnTo>
                  <a:lnTo>
                    <a:pt x="65" y="848"/>
                  </a:lnTo>
                  <a:lnTo>
                    <a:pt x="65" y="848"/>
                  </a:lnTo>
                  <a:lnTo>
                    <a:pt x="65" y="848"/>
                  </a:lnTo>
                  <a:lnTo>
                    <a:pt x="67" y="848"/>
                  </a:lnTo>
                  <a:lnTo>
                    <a:pt x="67" y="848"/>
                  </a:lnTo>
                  <a:lnTo>
                    <a:pt x="67" y="848"/>
                  </a:lnTo>
                  <a:lnTo>
                    <a:pt x="67" y="850"/>
                  </a:lnTo>
                  <a:lnTo>
                    <a:pt x="68" y="850"/>
                  </a:lnTo>
                  <a:lnTo>
                    <a:pt x="70" y="852"/>
                  </a:lnTo>
                  <a:lnTo>
                    <a:pt x="70" y="853"/>
                  </a:lnTo>
                  <a:lnTo>
                    <a:pt x="72" y="852"/>
                  </a:lnTo>
                  <a:lnTo>
                    <a:pt x="72" y="852"/>
                  </a:lnTo>
                  <a:lnTo>
                    <a:pt x="72" y="852"/>
                  </a:lnTo>
                  <a:lnTo>
                    <a:pt x="72" y="852"/>
                  </a:lnTo>
                  <a:lnTo>
                    <a:pt x="74" y="852"/>
                  </a:lnTo>
                  <a:lnTo>
                    <a:pt x="74" y="850"/>
                  </a:lnTo>
                  <a:lnTo>
                    <a:pt x="76" y="848"/>
                  </a:lnTo>
                  <a:lnTo>
                    <a:pt x="76" y="846"/>
                  </a:lnTo>
                  <a:lnTo>
                    <a:pt x="76" y="844"/>
                  </a:lnTo>
                  <a:lnTo>
                    <a:pt x="76" y="844"/>
                  </a:lnTo>
                  <a:lnTo>
                    <a:pt x="76" y="842"/>
                  </a:lnTo>
                  <a:lnTo>
                    <a:pt x="72" y="842"/>
                  </a:lnTo>
                  <a:lnTo>
                    <a:pt x="74" y="840"/>
                  </a:lnTo>
                  <a:lnTo>
                    <a:pt x="74" y="840"/>
                  </a:lnTo>
                  <a:lnTo>
                    <a:pt x="76" y="840"/>
                  </a:lnTo>
                  <a:lnTo>
                    <a:pt x="76" y="840"/>
                  </a:lnTo>
                  <a:lnTo>
                    <a:pt x="76" y="840"/>
                  </a:lnTo>
                  <a:lnTo>
                    <a:pt x="76" y="840"/>
                  </a:lnTo>
                  <a:lnTo>
                    <a:pt x="78" y="840"/>
                  </a:lnTo>
                  <a:lnTo>
                    <a:pt x="78" y="840"/>
                  </a:lnTo>
                  <a:lnTo>
                    <a:pt x="78" y="838"/>
                  </a:lnTo>
                  <a:lnTo>
                    <a:pt x="78" y="838"/>
                  </a:lnTo>
                  <a:lnTo>
                    <a:pt x="80" y="840"/>
                  </a:lnTo>
                  <a:lnTo>
                    <a:pt x="80" y="840"/>
                  </a:lnTo>
                  <a:lnTo>
                    <a:pt x="82" y="838"/>
                  </a:lnTo>
                  <a:lnTo>
                    <a:pt x="82" y="838"/>
                  </a:lnTo>
                  <a:lnTo>
                    <a:pt x="84" y="838"/>
                  </a:lnTo>
                  <a:lnTo>
                    <a:pt x="84" y="838"/>
                  </a:lnTo>
                  <a:lnTo>
                    <a:pt x="85" y="836"/>
                  </a:lnTo>
                  <a:lnTo>
                    <a:pt x="85" y="836"/>
                  </a:lnTo>
                  <a:lnTo>
                    <a:pt x="87" y="836"/>
                  </a:lnTo>
                  <a:lnTo>
                    <a:pt x="87" y="836"/>
                  </a:lnTo>
                  <a:lnTo>
                    <a:pt x="89" y="836"/>
                  </a:lnTo>
                  <a:lnTo>
                    <a:pt x="87" y="838"/>
                  </a:lnTo>
                  <a:lnTo>
                    <a:pt x="87" y="838"/>
                  </a:lnTo>
                  <a:lnTo>
                    <a:pt x="87" y="838"/>
                  </a:lnTo>
                  <a:lnTo>
                    <a:pt x="87" y="842"/>
                  </a:lnTo>
                  <a:lnTo>
                    <a:pt x="87" y="844"/>
                  </a:lnTo>
                  <a:lnTo>
                    <a:pt x="87" y="844"/>
                  </a:lnTo>
                  <a:lnTo>
                    <a:pt x="87" y="842"/>
                  </a:lnTo>
                  <a:lnTo>
                    <a:pt x="87" y="842"/>
                  </a:lnTo>
                  <a:lnTo>
                    <a:pt x="87" y="844"/>
                  </a:lnTo>
                  <a:lnTo>
                    <a:pt x="91" y="842"/>
                  </a:lnTo>
                  <a:lnTo>
                    <a:pt x="91" y="842"/>
                  </a:lnTo>
                  <a:lnTo>
                    <a:pt x="91" y="842"/>
                  </a:lnTo>
                  <a:lnTo>
                    <a:pt x="93" y="848"/>
                  </a:lnTo>
                  <a:lnTo>
                    <a:pt x="93" y="848"/>
                  </a:lnTo>
                  <a:lnTo>
                    <a:pt x="93" y="846"/>
                  </a:lnTo>
                  <a:lnTo>
                    <a:pt x="95" y="848"/>
                  </a:lnTo>
                  <a:lnTo>
                    <a:pt x="95" y="850"/>
                  </a:lnTo>
                  <a:lnTo>
                    <a:pt x="95" y="850"/>
                  </a:lnTo>
                  <a:lnTo>
                    <a:pt x="95" y="852"/>
                  </a:lnTo>
                  <a:lnTo>
                    <a:pt x="95" y="853"/>
                  </a:lnTo>
                  <a:lnTo>
                    <a:pt x="95" y="857"/>
                  </a:lnTo>
                  <a:lnTo>
                    <a:pt x="95" y="857"/>
                  </a:lnTo>
                  <a:lnTo>
                    <a:pt x="95" y="859"/>
                  </a:lnTo>
                  <a:lnTo>
                    <a:pt x="97" y="859"/>
                  </a:lnTo>
                  <a:lnTo>
                    <a:pt x="97" y="859"/>
                  </a:lnTo>
                  <a:lnTo>
                    <a:pt x="97" y="861"/>
                  </a:lnTo>
                  <a:lnTo>
                    <a:pt x="97" y="861"/>
                  </a:lnTo>
                  <a:lnTo>
                    <a:pt x="97" y="859"/>
                  </a:lnTo>
                  <a:lnTo>
                    <a:pt x="99" y="859"/>
                  </a:lnTo>
                  <a:lnTo>
                    <a:pt x="99" y="859"/>
                  </a:lnTo>
                  <a:lnTo>
                    <a:pt x="99" y="859"/>
                  </a:lnTo>
                  <a:lnTo>
                    <a:pt x="99" y="859"/>
                  </a:lnTo>
                  <a:lnTo>
                    <a:pt x="101" y="859"/>
                  </a:lnTo>
                  <a:lnTo>
                    <a:pt x="101" y="861"/>
                  </a:lnTo>
                  <a:lnTo>
                    <a:pt x="101" y="861"/>
                  </a:lnTo>
                  <a:lnTo>
                    <a:pt x="101" y="863"/>
                  </a:lnTo>
                  <a:lnTo>
                    <a:pt x="103" y="861"/>
                  </a:lnTo>
                  <a:lnTo>
                    <a:pt x="103" y="861"/>
                  </a:lnTo>
                  <a:lnTo>
                    <a:pt x="104" y="861"/>
                  </a:lnTo>
                  <a:lnTo>
                    <a:pt x="104" y="861"/>
                  </a:lnTo>
                  <a:lnTo>
                    <a:pt x="104" y="859"/>
                  </a:lnTo>
                  <a:lnTo>
                    <a:pt x="106" y="859"/>
                  </a:lnTo>
                  <a:lnTo>
                    <a:pt x="106" y="859"/>
                  </a:lnTo>
                  <a:lnTo>
                    <a:pt x="106" y="859"/>
                  </a:lnTo>
                  <a:lnTo>
                    <a:pt x="106" y="859"/>
                  </a:lnTo>
                  <a:lnTo>
                    <a:pt x="108" y="861"/>
                  </a:lnTo>
                  <a:lnTo>
                    <a:pt x="108" y="861"/>
                  </a:lnTo>
                  <a:lnTo>
                    <a:pt x="108" y="861"/>
                  </a:lnTo>
                  <a:lnTo>
                    <a:pt x="110" y="861"/>
                  </a:lnTo>
                  <a:lnTo>
                    <a:pt x="110" y="863"/>
                  </a:lnTo>
                  <a:lnTo>
                    <a:pt x="110" y="863"/>
                  </a:lnTo>
                  <a:lnTo>
                    <a:pt x="110" y="863"/>
                  </a:lnTo>
                  <a:lnTo>
                    <a:pt x="110" y="865"/>
                  </a:lnTo>
                  <a:lnTo>
                    <a:pt x="110" y="865"/>
                  </a:lnTo>
                  <a:lnTo>
                    <a:pt x="110" y="867"/>
                  </a:lnTo>
                  <a:lnTo>
                    <a:pt x="112" y="867"/>
                  </a:lnTo>
                  <a:lnTo>
                    <a:pt x="112" y="867"/>
                  </a:lnTo>
                  <a:lnTo>
                    <a:pt x="114" y="869"/>
                  </a:lnTo>
                  <a:lnTo>
                    <a:pt x="114" y="869"/>
                  </a:lnTo>
                  <a:lnTo>
                    <a:pt x="114" y="869"/>
                  </a:lnTo>
                  <a:lnTo>
                    <a:pt x="116" y="869"/>
                  </a:lnTo>
                  <a:lnTo>
                    <a:pt x="118" y="867"/>
                  </a:lnTo>
                  <a:lnTo>
                    <a:pt x="118" y="869"/>
                  </a:lnTo>
                  <a:lnTo>
                    <a:pt x="116" y="871"/>
                  </a:lnTo>
                  <a:lnTo>
                    <a:pt x="116" y="872"/>
                  </a:lnTo>
                  <a:lnTo>
                    <a:pt x="116" y="872"/>
                  </a:lnTo>
                  <a:lnTo>
                    <a:pt x="114" y="874"/>
                  </a:lnTo>
                  <a:lnTo>
                    <a:pt x="114" y="876"/>
                  </a:lnTo>
                  <a:lnTo>
                    <a:pt x="114" y="882"/>
                  </a:lnTo>
                  <a:lnTo>
                    <a:pt x="116" y="882"/>
                  </a:lnTo>
                  <a:lnTo>
                    <a:pt x="118" y="884"/>
                  </a:lnTo>
                  <a:lnTo>
                    <a:pt x="120" y="882"/>
                  </a:lnTo>
                  <a:lnTo>
                    <a:pt x="120" y="880"/>
                  </a:lnTo>
                  <a:lnTo>
                    <a:pt x="120" y="878"/>
                  </a:lnTo>
                  <a:lnTo>
                    <a:pt x="121" y="878"/>
                  </a:lnTo>
                  <a:lnTo>
                    <a:pt x="121" y="880"/>
                  </a:lnTo>
                  <a:lnTo>
                    <a:pt x="121" y="880"/>
                  </a:lnTo>
                  <a:lnTo>
                    <a:pt x="123" y="882"/>
                  </a:lnTo>
                  <a:lnTo>
                    <a:pt x="125" y="882"/>
                  </a:lnTo>
                  <a:lnTo>
                    <a:pt x="125" y="884"/>
                  </a:lnTo>
                  <a:lnTo>
                    <a:pt x="127" y="884"/>
                  </a:lnTo>
                  <a:lnTo>
                    <a:pt x="127" y="884"/>
                  </a:lnTo>
                  <a:lnTo>
                    <a:pt x="129" y="884"/>
                  </a:lnTo>
                  <a:lnTo>
                    <a:pt x="129" y="886"/>
                  </a:lnTo>
                  <a:lnTo>
                    <a:pt x="129" y="886"/>
                  </a:lnTo>
                  <a:lnTo>
                    <a:pt x="129" y="888"/>
                  </a:lnTo>
                  <a:lnTo>
                    <a:pt x="129" y="888"/>
                  </a:lnTo>
                  <a:lnTo>
                    <a:pt x="129" y="888"/>
                  </a:lnTo>
                  <a:lnTo>
                    <a:pt x="129" y="888"/>
                  </a:lnTo>
                  <a:lnTo>
                    <a:pt x="131" y="888"/>
                  </a:lnTo>
                  <a:lnTo>
                    <a:pt x="131" y="888"/>
                  </a:lnTo>
                  <a:lnTo>
                    <a:pt x="131" y="888"/>
                  </a:lnTo>
                  <a:lnTo>
                    <a:pt x="131" y="888"/>
                  </a:lnTo>
                  <a:lnTo>
                    <a:pt x="133" y="891"/>
                  </a:lnTo>
                  <a:lnTo>
                    <a:pt x="133" y="893"/>
                  </a:lnTo>
                  <a:lnTo>
                    <a:pt x="133" y="895"/>
                  </a:lnTo>
                  <a:lnTo>
                    <a:pt x="133" y="895"/>
                  </a:lnTo>
                  <a:lnTo>
                    <a:pt x="133" y="895"/>
                  </a:lnTo>
                  <a:lnTo>
                    <a:pt x="135" y="895"/>
                  </a:lnTo>
                  <a:lnTo>
                    <a:pt x="135" y="895"/>
                  </a:lnTo>
                  <a:lnTo>
                    <a:pt x="135" y="897"/>
                  </a:lnTo>
                  <a:lnTo>
                    <a:pt x="135" y="897"/>
                  </a:lnTo>
                  <a:lnTo>
                    <a:pt x="135" y="899"/>
                  </a:lnTo>
                  <a:lnTo>
                    <a:pt x="135" y="901"/>
                  </a:lnTo>
                  <a:lnTo>
                    <a:pt x="135" y="903"/>
                  </a:lnTo>
                  <a:lnTo>
                    <a:pt x="135" y="905"/>
                  </a:lnTo>
                  <a:lnTo>
                    <a:pt x="137" y="906"/>
                  </a:lnTo>
                  <a:lnTo>
                    <a:pt x="137" y="908"/>
                  </a:lnTo>
                  <a:lnTo>
                    <a:pt x="138" y="908"/>
                  </a:lnTo>
                  <a:lnTo>
                    <a:pt x="140" y="908"/>
                  </a:lnTo>
                  <a:lnTo>
                    <a:pt x="140" y="910"/>
                  </a:lnTo>
                  <a:lnTo>
                    <a:pt x="140" y="910"/>
                  </a:lnTo>
                  <a:lnTo>
                    <a:pt x="142" y="910"/>
                  </a:lnTo>
                  <a:lnTo>
                    <a:pt x="142" y="910"/>
                  </a:lnTo>
                  <a:lnTo>
                    <a:pt x="144" y="910"/>
                  </a:lnTo>
                  <a:lnTo>
                    <a:pt x="144" y="910"/>
                  </a:lnTo>
                  <a:lnTo>
                    <a:pt x="146" y="910"/>
                  </a:lnTo>
                  <a:lnTo>
                    <a:pt x="144" y="906"/>
                  </a:lnTo>
                  <a:lnTo>
                    <a:pt x="146" y="906"/>
                  </a:lnTo>
                  <a:lnTo>
                    <a:pt x="146" y="905"/>
                  </a:lnTo>
                  <a:lnTo>
                    <a:pt x="146" y="905"/>
                  </a:lnTo>
                  <a:lnTo>
                    <a:pt x="148" y="905"/>
                  </a:lnTo>
                  <a:lnTo>
                    <a:pt x="148" y="905"/>
                  </a:lnTo>
                  <a:lnTo>
                    <a:pt x="148" y="908"/>
                  </a:lnTo>
                  <a:lnTo>
                    <a:pt x="148" y="908"/>
                  </a:lnTo>
                  <a:lnTo>
                    <a:pt x="150" y="910"/>
                  </a:lnTo>
                  <a:lnTo>
                    <a:pt x="150" y="908"/>
                  </a:lnTo>
                  <a:lnTo>
                    <a:pt x="152" y="905"/>
                  </a:lnTo>
                  <a:lnTo>
                    <a:pt x="154" y="905"/>
                  </a:lnTo>
                  <a:lnTo>
                    <a:pt x="152" y="906"/>
                  </a:lnTo>
                  <a:lnTo>
                    <a:pt x="152" y="908"/>
                  </a:lnTo>
                  <a:lnTo>
                    <a:pt x="150" y="912"/>
                  </a:lnTo>
                  <a:lnTo>
                    <a:pt x="148" y="912"/>
                  </a:lnTo>
                  <a:lnTo>
                    <a:pt x="148" y="914"/>
                  </a:lnTo>
                  <a:lnTo>
                    <a:pt x="150" y="916"/>
                  </a:lnTo>
                  <a:lnTo>
                    <a:pt x="152" y="920"/>
                  </a:lnTo>
                  <a:lnTo>
                    <a:pt x="154" y="920"/>
                  </a:lnTo>
                  <a:lnTo>
                    <a:pt x="154" y="920"/>
                  </a:lnTo>
                  <a:lnTo>
                    <a:pt x="154" y="922"/>
                  </a:lnTo>
                  <a:lnTo>
                    <a:pt x="154" y="922"/>
                  </a:lnTo>
                  <a:lnTo>
                    <a:pt x="156" y="920"/>
                  </a:lnTo>
                  <a:lnTo>
                    <a:pt x="157" y="918"/>
                  </a:lnTo>
                  <a:lnTo>
                    <a:pt x="157" y="922"/>
                  </a:lnTo>
                  <a:lnTo>
                    <a:pt x="157" y="922"/>
                  </a:lnTo>
                  <a:lnTo>
                    <a:pt x="159" y="922"/>
                  </a:lnTo>
                  <a:lnTo>
                    <a:pt x="159" y="922"/>
                  </a:lnTo>
                  <a:lnTo>
                    <a:pt x="161" y="922"/>
                  </a:lnTo>
                  <a:lnTo>
                    <a:pt x="161" y="922"/>
                  </a:lnTo>
                  <a:lnTo>
                    <a:pt x="163" y="922"/>
                  </a:lnTo>
                  <a:lnTo>
                    <a:pt x="161" y="924"/>
                  </a:lnTo>
                  <a:lnTo>
                    <a:pt x="161" y="924"/>
                  </a:lnTo>
                  <a:lnTo>
                    <a:pt x="159" y="925"/>
                  </a:lnTo>
                  <a:lnTo>
                    <a:pt x="159" y="925"/>
                  </a:lnTo>
                  <a:lnTo>
                    <a:pt x="157" y="927"/>
                  </a:lnTo>
                  <a:lnTo>
                    <a:pt x="157" y="929"/>
                  </a:lnTo>
                  <a:lnTo>
                    <a:pt x="157" y="931"/>
                  </a:lnTo>
                  <a:lnTo>
                    <a:pt x="157" y="931"/>
                  </a:lnTo>
                  <a:lnTo>
                    <a:pt x="159" y="933"/>
                  </a:lnTo>
                  <a:lnTo>
                    <a:pt x="159" y="933"/>
                  </a:lnTo>
                  <a:lnTo>
                    <a:pt x="159" y="933"/>
                  </a:lnTo>
                  <a:lnTo>
                    <a:pt x="159" y="933"/>
                  </a:lnTo>
                  <a:lnTo>
                    <a:pt x="159" y="935"/>
                  </a:lnTo>
                  <a:lnTo>
                    <a:pt x="159" y="935"/>
                  </a:lnTo>
                  <a:lnTo>
                    <a:pt x="159" y="935"/>
                  </a:lnTo>
                  <a:lnTo>
                    <a:pt x="157" y="935"/>
                  </a:lnTo>
                  <a:lnTo>
                    <a:pt x="157" y="939"/>
                  </a:lnTo>
                  <a:lnTo>
                    <a:pt x="159" y="941"/>
                  </a:lnTo>
                  <a:lnTo>
                    <a:pt x="165" y="942"/>
                  </a:lnTo>
                  <a:lnTo>
                    <a:pt x="167" y="942"/>
                  </a:lnTo>
                  <a:lnTo>
                    <a:pt x="167" y="942"/>
                  </a:lnTo>
                  <a:lnTo>
                    <a:pt x="167" y="944"/>
                  </a:lnTo>
                  <a:lnTo>
                    <a:pt x="167" y="946"/>
                  </a:lnTo>
                  <a:lnTo>
                    <a:pt x="169" y="946"/>
                  </a:lnTo>
                  <a:lnTo>
                    <a:pt x="169" y="944"/>
                  </a:lnTo>
                  <a:lnTo>
                    <a:pt x="171" y="946"/>
                  </a:lnTo>
                  <a:lnTo>
                    <a:pt x="173" y="948"/>
                  </a:lnTo>
                  <a:lnTo>
                    <a:pt x="174" y="950"/>
                  </a:lnTo>
                  <a:lnTo>
                    <a:pt x="174" y="950"/>
                  </a:lnTo>
                  <a:lnTo>
                    <a:pt x="174" y="952"/>
                  </a:lnTo>
                  <a:lnTo>
                    <a:pt x="174" y="952"/>
                  </a:lnTo>
                  <a:lnTo>
                    <a:pt x="176" y="952"/>
                  </a:lnTo>
                  <a:lnTo>
                    <a:pt x="176" y="952"/>
                  </a:lnTo>
                  <a:lnTo>
                    <a:pt x="176" y="954"/>
                  </a:lnTo>
                  <a:lnTo>
                    <a:pt x="176" y="954"/>
                  </a:lnTo>
                  <a:lnTo>
                    <a:pt x="178" y="954"/>
                  </a:lnTo>
                  <a:lnTo>
                    <a:pt x="178" y="956"/>
                  </a:lnTo>
                  <a:lnTo>
                    <a:pt x="178" y="956"/>
                  </a:lnTo>
                  <a:lnTo>
                    <a:pt x="176" y="956"/>
                  </a:lnTo>
                  <a:lnTo>
                    <a:pt x="176" y="958"/>
                  </a:lnTo>
                  <a:lnTo>
                    <a:pt x="176" y="958"/>
                  </a:lnTo>
                  <a:lnTo>
                    <a:pt x="178" y="958"/>
                  </a:lnTo>
                  <a:lnTo>
                    <a:pt x="178" y="958"/>
                  </a:lnTo>
                  <a:lnTo>
                    <a:pt x="178" y="958"/>
                  </a:lnTo>
                  <a:lnTo>
                    <a:pt x="178" y="958"/>
                  </a:lnTo>
                  <a:lnTo>
                    <a:pt x="180" y="959"/>
                  </a:lnTo>
                  <a:lnTo>
                    <a:pt x="180" y="959"/>
                  </a:lnTo>
                  <a:lnTo>
                    <a:pt x="182" y="961"/>
                  </a:lnTo>
                  <a:lnTo>
                    <a:pt x="184" y="963"/>
                  </a:lnTo>
                  <a:lnTo>
                    <a:pt x="184" y="961"/>
                  </a:lnTo>
                  <a:lnTo>
                    <a:pt x="186" y="961"/>
                  </a:lnTo>
                  <a:lnTo>
                    <a:pt x="186" y="961"/>
                  </a:lnTo>
                  <a:lnTo>
                    <a:pt x="186" y="961"/>
                  </a:lnTo>
                  <a:lnTo>
                    <a:pt x="186" y="963"/>
                  </a:lnTo>
                  <a:lnTo>
                    <a:pt x="186" y="965"/>
                  </a:lnTo>
                  <a:lnTo>
                    <a:pt x="186" y="965"/>
                  </a:lnTo>
                  <a:lnTo>
                    <a:pt x="188" y="967"/>
                  </a:lnTo>
                  <a:lnTo>
                    <a:pt x="188" y="967"/>
                  </a:lnTo>
                  <a:lnTo>
                    <a:pt x="188" y="967"/>
                  </a:lnTo>
                  <a:lnTo>
                    <a:pt x="190" y="965"/>
                  </a:lnTo>
                  <a:lnTo>
                    <a:pt x="190" y="963"/>
                  </a:lnTo>
                  <a:lnTo>
                    <a:pt x="190" y="963"/>
                  </a:lnTo>
                  <a:lnTo>
                    <a:pt x="190" y="961"/>
                  </a:lnTo>
                  <a:lnTo>
                    <a:pt x="190" y="961"/>
                  </a:lnTo>
                  <a:lnTo>
                    <a:pt x="190" y="959"/>
                  </a:lnTo>
                  <a:lnTo>
                    <a:pt x="190" y="959"/>
                  </a:lnTo>
                  <a:lnTo>
                    <a:pt x="191" y="959"/>
                  </a:lnTo>
                  <a:lnTo>
                    <a:pt x="191" y="958"/>
                  </a:lnTo>
                  <a:lnTo>
                    <a:pt x="190" y="958"/>
                  </a:lnTo>
                  <a:lnTo>
                    <a:pt x="190" y="956"/>
                  </a:lnTo>
                  <a:lnTo>
                    <a:pt x="190" y="952"/>
                  </a:lnTo>
                  <a:lnTo>
                    <a:pt x="190" y="952"/>
                  </a:lnTo>
                  <a:lnTo>
                    <a:pt x="191" y="950"/>
                  </a:lnTo>
                  <a:lnTo>
                    <a:pt x="191" y="950"/>
                  </a:lnTo>
                  <a:lnTo>
                    <a:pt x="191" y="950"/>
                  </a:lnTo>
                  <a:lnTo>
                    <a:pt x="193" y="950"/>
                  </a:lnTo>
                  <a:lnTo>
                    <a:pt x="193" y="950"/>
                  </a:lnTo>
                  <a:lnTo>
                    <a:pt x="193" y="950"/>
                  </a:lnTo>
                  <a:lnTo>
                    <a:pt x="195" y="950"/>
                  </a:lnTo>
                  <a:lnTo>
                    <a:pt x="195" y="950"/>
                  </a:lnTo>
                  <a:lnTo>
                    <a:pt x="195" y="950"/>
                  </a:lnTo>
                  <a:lnTo>
                    <a:pt x="197" y="950"/>
                  </a:lnTo>
                  <a:lnTo>
                    <a:pt x="197" y="950"/>
                  </a:lnTo>
                  <a:lnTo>
                    <a:pt x="197" y="950"/>
                  </a:lnTo>
                  <a:lnTo>
                    <a:pt x="199" y="950"/>
                  </a:lnTo>
                  <a:lnTo>
                    <a:pt x="201" y="958"/>
                  </a:lnTo>
                  <a:lnTo>
                    <a:pt x="201" y="959"/>
                  </a:lnTo>
                  <a:lnTo>
                    <a:pt x="203" y="961"/>
                  </a:lnTo>
                  <a:lnTo>
                    <a:pt x="205" y="961"/>
                  </a:lnTo>
                  <a:lnTo>
                    <a:pt x="207" y="963"/>
                  </a:lnTo>
                  <a:lnTo>
                    <a:pt x="209" y="963"/>
                  </a:lnTo>
                  <a:lnTo>
                    <a:pt x="210" y="963"/>
                  </a:lnTo>
                  <a:lnTo>
                    <a:pt x="210" y="963"/>
                  </a:lnTo>
                  <a:lnTo>
                    <a:pt x="212" y="965"/>
                  </a:lnTo>
                  <a:lnTo>
                    <a:pt x="214" y="965"/>
                  </a:lnTo>
                  <a:lnTo>
                    <a:pt x="218" y="967"/>
                  </a:lnTo>
                  <a:lnTo>
                    <a:pt x="220" y="967"/>
                  </a:lnTo>
                  <a:lnTo>
                    <a:pt x="222" y="967"/>
                  </a:lnTo>
                  <a:lnTo>
                    <a:pt x="224" y="967"/>
                  </a:lnTo>
                  <a:lnTo>
                    <a:pt x="227" y="963"/>
                  </a:lnTo>
                  <a:lnTo>
                    <a:pt x="229" y="963"/>
                  </a:lnTo>
                  <a:lnTo>
                    <a:pt x="229" y="965"/>
                  </a:lnTo>
                  <a:lnTo>
                    <a:pt x="229" y="967"/>
                  </a:lnTo>
                  <a:lnTo>
                    <a:pt x="229" y="967"/>
                  </a:lnTo>
                  <a:lnTo>
                    <a:pt x="229" y="967"/>
                  </a:lnTo>
                  <a:lnTo>
                    <a:pt x="229" y="967"/>
                  </a:lnTo>
                  <a:lnTo>
                    <a:pt x="231" y="967"/>
                  </a:lnTo>
                  <a:lnTo>
                    <a:pt x="231" y="967"/>
                  </a:lnTo>
                  <a:lnTo>
                    <a:pt x="233" y="969"/>
                  </a:lnTo>
                  <a:lnTo>
                    <a:pt x="233" y="969"/>
                  </a:lnTo>
                  <a:lnTo>
                    <a:pt x="233" y="973"/>
                  </a:lnTo>
                  <a:lnTo>
                    <a:pt x="235" y="973"/>
                  </a:lnTo>
                  <a:lnTo>
                    <a:pt x="235" y="975"/>
                  </a:lnTo>
                  <a:lnTo>
                    <a:pt x="235" y="975"/>
                  </a:lnTo>
                  <a:lnTo>
                    <a:pt x="235" y="977"/>
                  </a:lnTo>
                  <a:lnTo>
                    <a:pt x="235" y="977"/>
                  </a:lnTo>
                  <a:lnTo>
                    <a:pt x="235" y="977"/>
                  </a:lnTo>
                  <a:lnTo>
                    <a:pt x="235" y="978"/>
                  </a:lnTo>
                  <a:lnTo>
                    <a:pt x="235" y="980"/>
                  </a:lnTo>
                  <a:lnTo>
                    <a:pt x="235" y="980"/>
                  </a:lnTo>
                  <a:lnTo>
                    <a:pt x="235" y="982"/>
                  </a:lnTo>
                  <a:lnTo>
                    <a:pt x="235" y="982"/>
                  </a:lnTo>
                  <a:lnTo>
                    <a:pt x="237" y="980"/>
                  </a:lnTo>
                  <a:lnTo>
                    <a:pt x="237" y="980"/>
                  </a:lnTo>
                  <a:lnTo>
                    <a:pt x="239" y="980"/>
                  </a:lnTo>
                  <a:lnTo>
                    <a:pt x="241" y="982"/>
                  </a:lnTo>
                  <a:lnTo>
                    <a:pt x="243" y="980"/>
                  </a:lnTo>
                  <a:lnTo>
                    <a:pt x="245" y="978"/>
                  </a:lnTo>
                  <a:lnTo>
                    <a:pt x="245" y="978"/>
                  </a:lnTo>
                  <a:lnTo>
                    <a:pt x="246" y="980"/>
                  </a:lnTo>
                  <a:lnTo>
                    <a:pt x="248" y="980"/>
                  </a:lnTo>
                  <a:lnTo>
                    <a:pt x="252" y="980"/>
                  </a:lnTo>
                  <a:lnTo>
                    <a:pt x="252" y="980"/>
                  </a:lnTo>
                  <a:lnTo>
                    <a:pt x="252" y="982"/>
                  </a:lnTo>
                  <a:lnTo>
                    <a:pt x="254" y="982"/>
                  </a:lnTo>
                  <a:lnTo>
                    <a:pt x="252" y="984"/>
                  </a:lnTo>
                  <a:lnTo>
                    <a:pt x="252" y="986"/>
                  </a:lnTo>
                  <a:lnTo>
                    <a:pt x="252" y="986"/>
                  </a:lnTo>
                  <a:lnTo>
                    <a:pt x="250" y="986"/>
                  </a:lnTo>
                  <a:lnTo>
                    <a:pt x="250" y="988"/>
                  </a:lnTo>
                  <a:lnTo>
                    <a:pt x="252" y="990"/>
                  </a:lnTo>
                  <a:lnTo>
                    <a:pt x="252" y="990"/>
                  </a:lnTo>
                  <a:lnTo>
                    <a:pt x="254" y="992"/>
                  </a:lnTo>
                  <a:lnTo>
                    <a:pt x="252" y="994"/>
                  </a:lnTo>
                  <a:lnTo>
                    <a:pt x="252" y="997"/>
                  </a:lnTo>
                  <a:lnTo>
                    <a:pt x="252" y="1001"/>
                  </a:lnTo>
                  <a:lnTo>
                    <a:pt x="252" y="1001"/>
                  </a:lnTo>
                  <a:lnTo>
                    <a:pt x="252" y="1003"/>
                  </a:lnTo>
                  <a:lnTo>
                    <a:pt x="250" y="1003"/>
                  </a:lnTo>
                  <a:lnTo>
                    <a:pt x="248" y="1003"/>
                  </a:lnTo>
                  <a:lnTo>
                    <a:pt x="248" y="1005"/>
                  </a:lnTo>
                  <a:lnTo>
                    <a:pt x="245" y="1011"/>
                  </a:lnTo>
                  <a:lnTo>
                    <a:pt x="245" y="1011"/>
                  </a:lnTo>
                  <a:lnTo>
                    <a:pt x="245" y="1011"/>
                  </a:lnTo>
                  <a:lnTo>
                    <a:pt x="245" y="1013"/>
                  </a:lnTo>
                  <a:lnTo>
                    <a:pt x="246" y="1014"/>
                  </a:lnTo>
                  <a:lnTo>
                    <a:pt x="246" y="1014"/>
                  </a:lnTo>
                  <a:lnTo>
                    <a:pt x="246" y="1016"/>
                  </a:lnTo>
                  <a:lnTo>
                    <a:pt x="248" y="1016"/>
                  </a:lnTo>
                  <a:lnTo>
                    <a:pt x="248" y="1016"/>
                  </a:lnTo>
                  <a:lnTo>
                    <a:pt x="250" y="1016"/>
                  </a:lnTo>
                  <a:lnTo>
                    <a:pt x="250" y="1016"/>
                  </a:lnTo>
                  <a:lnTo>
                    <a:pt x="252" y="1018"/>
                  </a:lnTo>
                  <a:lnTo>
                    <a:pt x="254" y="1020"/>
                  </a:lnTo>
                  <a:lnTo>
                    <a:pt x="254" y="1022"/>
                  </a:lnTo>
                  <a:lnTo>
                    <a:pt x="256" y="1022"/>
                  </a:lnTo>
                  <a:lnTo>
                    <a:pt x="258" y="1022"/>
                  </a:lnTo>
                  <a:lnTo>
                    <a:pt x="260" y="1020"/>
                  </a:lnTo>
                  <a:lnTo>
                    <a:pt x="262" y="1018"/>
                  </a:lnTo>
                  <a:lnTo>
                    <a:pt x="262" y="1018"/>
                  </a:lnTo>
                  <a:lnTo>
                    <a:pt x="263" y="1016"/>
                  </a:lnTo>
                  <a:lnTo>
                    <a:pt x="263" y="1014"/>
                  </a:lnTo>
                  <a:lnTo>
                    <a:pt x="263" y="1013"/>
                  </a:lnTo>
                  <a:lnTo>
                    <a:pt x="265" y="1011"/>
                  </a:lnTo>
                  <a:lnTo>
                    <a:pt x="269" y="1011"/>
                  </a:lnTo>
                  <a:lnTo>
                    <a:pt x="271" y="1009"/>
                  </a:lnTo>
                  <a:lnTo>
                    <a:pt x="273" y="1007"/>
                  </a:lnTo>
                  <a:lnTo>
                    <a:pt x="282" y="1003"/>
                  </a:lnTo>
                  <a:lnTo>
                    <a:pt x="284" y="1003"/>
                  </a:lnTo>
                  <a:lnTo>
                    <a:pt x="286" y="1003"/>
                  </a:lnTo>
                  <a:lnTo>
                    <a:pt x="286" y="1005"/>
                  </a:lnTo>
                  <a:lnTo>
                    <a:pt x="288" y="1007"/>
                  </a:lnTo>
                  <a:lnTo>
                    <a:pt x="288" y="1007"/>
                  </a:lnTo>
                  <a:lnTo>
                    <a:pt x="288" y="1007"/>
                  </a:lnTo>
                  <a:lnTo>
                    <a:pt x="290" y="1007"/>
                  </a:lnTo>
                  <a:lnTo>
                    <a:pt x="290" y="1007"/>
                  </a:lnTo>
                  <a:lnTo>
                    <a:pt x="290" y="1007"/>
                  </a:lnTo>
                  <a:lnTo>
                    <a:pt x="290" y="1009"/>
                  </a:lnTo>
                  <a:lnTo>
                    <a:pt x="290" y="1009"/>
                  </a:lnTo>
                  <a:lnTo>
                    <a:pt x="290" y="1013"/>
                  </a:lnTo>
                  <a:lnTo>
                    <a:pt x="292" y="1013"/>
                  </a:lnTo>
                  <a:lnTo>
                    <a:pt x="294" y="1014"/>
                  </a:lnTo>
                  <a:lnTo>
                    <a:pt x="294" y="1013"/>
                  </a:lnTo>
                  <a:lnTo>
                    <a:pt x="296" y="1013"/>
                  </a:lnTo>
                  <a:lnTo>
                    <a:pt x="296" y="1013"/>
                  </a:lnTo>
                  <a:lnTo>
                    <a:pt x="298" y="1013"/>
                  </a:lnTo>
                  <a:lnTo>
                    <a:pt x="298" y="1013"/>
                  </a:lnTo>
                  <a:lnTo>
                    <a:pt x="298" y="1014"/>
                  </a:lnTo>
                  <a:lnTo>
                    <a:pt x="298" y="1014"/>
                  </a:lnTo>
                  <a:lnTo>
                    <a:pt x="299" y="1014"/>
                  </a:lnTo>
                  <a:lnTo>
                    <a:pt x="301" y="1014"/>
                  </a:lnTo>
                  <a:lnTo>
                    <a:pt x="301" y="1014"/>
                  </a:lnTo>
                  <a:lnTo>
                    <a:pt x="301" y="1013"/>
                  </a:lnTo>
                  <a:lnTo>
                    <a:pt x="303" y="1013"/>
                  </a:lnTo>
                  <a:lnTo>
                    <a:pt x="305" y="1011"/>
                  </a:lnTo>
                  <a:lnTo>
                    <a:pt x="305" y="1011"/>
                  </a:lnTo>
                  <a:lnTo>
                    <a:pt x="305" y="1011"/>
                  </a:lnTo>
                  <a:lnTo>
                    <a:pt x="305" y="1009"/>
                  </a:lnTo>
                  <a:lnTo>
                    <a:pt x="307" y="1009"/>
                  </a:lnTo>
                  <a:lnTo>
                    <a:pt x="309" y="1007"/>
                  </a:lnTo>
                  <a:lnTo>
                    <a:pt x="309" y="1005"/>
                  </a:lnTo>
                  <a:lnTo>
                    <a:pt x="309" y="1001"/>
                  </a:lnTo>
                  <a:lnTo>
                    <a:pt x="311" y="999"/>
                  </a:lnTo>
                  <a:lnTo>
                    <a:pt x="311" y="997"/>
                  </a:lnTo>
                  <a:lnTo>
                    <a:pt x="316" y="994"/>
                  </a:lnTo>
                  <a:lnTo>
                    <a:pt x="318" y="992"/>
                  </a:lnTo>
                  <a:lnTo>
                    <a:pt x="318" y="990"/>
                  </a:lnTo>
                  <a:lnTo>
                    <a:pt x="318" y="984"/>
                  </a:lnTo>
                  <a:lnTo>
                    <a:pt x="320" y="980"/>
                  </a:lnTo>
                  <a:lnTo>
                    <a:pt x="316" y="978"/>
                  </a:lnTo>
                  <a:lnTo>
                    <a:pt x="309" y="971"/>
                  </a:lnTo>
                  <a:lnTo>
                    <a:pt x="301" y="967"/>
                  </a:lnTo>
                  <a:lnTo>
                    <a:pt x="299" y="963"/>
                  </a:lnTo>
                  <a:lnTo>
                    <a:pt x="292" y="954"/>
                  </a:lnTo>
                  <a:lnTo>
                    <a:pt x="284" y="941"/>
                  </a:lnTo>
                  <a:lnTo>
                    <a:pt x="284" y="941"/>
                  </a:lnTo>
                  <a:lnTo>
                    <a:pt x="282" y="939"/>
                  </a:lnTo>
                  <a:lnTo>
                    <a:pt x="280" y="939"/>
                  </a:lnTo>
                  <a:lnTo>
                    <a:pt x="280" y="939"/>
                  </a:lnTo>
                  <a:lnTo>
                    <a:pt x="279" y="939"/>
                  </a:lnTo>
                  <a:lnTo>
                    <a:pt x="277" y="937"/>
                  </a:lnTo>
                  <a:lnTo>
                    <a:pt x="277" y="937"/>
                  </a:lnTo>
                  <a:lnTo>
                    <a:pt x="275" y="937"/>
                  </a:lnTo>
                  <a:lnTo>
                    <a:pt x="273" y="937"/>
                  </a:lnTo>
                  <a:lnTo>
                    <a:pt x="271" y="935"/>
                  </a:lnTo>
                  <a:lnTo>
                    <a:pt x="269" y="933"/>
                  </a:lnTo>
                  <a:lnTo>
                    <a:pt x="267" y="933"/>
                  </a:lnTo>
                  <a:lnTo>
                    <a:pt x="265" y="933"/>
                  </a:lnTo>
                  <a:lnTo>
                    <a:pt x="269" y="935"/>
                  </a:lnTo>
                  <a:lnTo>
                    <a:pt x="271" y="937"/>
                  </a:lnTo>
                  <a:lnTo>
                    <a:pt x="271" y="939"/>
                  </a:lnTo>
                  <a:lnTo>
                    <a:pt x="271" y="939"/>
                  </a:lnTo>
                  <a:lnTo>
                    <a:pt x="269" y="939"/>
                  </a:lnTo>
                  <a:lnTo>
                    <a:pt x="269" y="939"/>
                  </a:lnTo>
                  <a:lnTo>
                    <a:pt x="267" y="939"/>
                  </a:lnTo>
                  <a:lnTo>
                    <a:pt x="267" y="937"/>
                  </a:lnTo>
                  <a:lnTo>
                    <a:pt x="267" y="937"/>
                  </a:lnTo>
                  <a:lnTo>
                    <a:pt x="265" y="937"/>
                  </a:lnTo>
                  <a:lnTo>
                    <a:pt x="262" y="939"/>
                  </a:lnTo>
                  <a:lnTo>
                    <a:pt x="260" y="939"/>
                  </a:lnTo>
                  <a:lnTo>
                    <a:pt x="248" y="941"/>
                  </a:lnTo>
                  <a:lnTo>
                    <a:pt x="246" y="939"/>
                  </a:lnTo>
                  <a:lnTo>
                    <a:pt x="241" y="935"/>
                  </a:lnTo>
                  <a:lnTo>
                    <a:pt x="239" y="933"/>
                  </a:lnTo>
                  <a:lnTo>
                    <a:pt x="237" y="933"/>
                  </a:lnTo>
                  <a:lnTo>
                    <a:pt x="237" y="933"/>
                  </a:lnTo>
                  <a:lnTo>
                    <a:pt x="235" y="933"/>
                  </a:lnTo>
                  <a:lnTo>
                    <a:pt x="235" y="933"/>
                  </a:lnTo>
                  <a:lnTo>
                    <a:pt x="233" y="933"/>
                  </a:lnTo>
                  <a:lnTo>
                    <a:pt x="231" y="931"/>
                  </a:lnTo>
                  <a:lnTo>
                    <a:pt x="220" y="918"/>
                  </a:lnTo>
                  <a:lnTo>
                    <a:pt x="220" y="916"/>
                  </a:lnTo>
                  <a:lnTo>
                    <a:pt x="220" y="916"/>
                  </a:lnTo>
                  <a:lnTo>
                    <a:pt x="220" y="918"/>
                  </a:lnTo>
                  <a:lnTo>
                    <a:pt x="218" y="918"/>
                  </a:lnTo>
                  <a:lnTo>
                    <a:pt x="216" y="922"/>
                  </a:lnTo>
                  <a:lnTo>
                    <a:pt x="216" y="922"/>
                  </a:lnTo>
                  <a:lnTo>
                    <a:pt x="214" y="922"/>
                  </a:lnTo>
                  <a:lnTo>
                    <a:pt x="212" y="922"/>
                  </a:lnTo>
                  <a:lnTo>
                    <a:pt x="212" y="922"/>
                  </a:lnTo>
                  <a:lnTo>
                    <a:pt x="210" y="920"/>
                  </a:lnTo>
                  <a:lnTo>
                    <a:pt x="212" y="920"/>
                  </a:lnTo>
                  <a:lnTo>
                    <a:pt x="210" y="920"/>
                  </a:lnTo>
                  <a:lnTo>
                    <a:pt x="209" y="920"/>
                  </a:lnTo>
                  <a:lnTo>
                    <a:pt x="209" y="918"/>
                  </a:lnTo>
                  <a:lnTo>
                    <a:pt x="207" y="916"/>
                  </a:lnTo>
                  <a:lnTo>
                    <a:pt x="207" y="916"/>
                  </a:lnTo>
                  <a:lnTo>
                    <a:pt x="207" y="916"/>
                  </a:lnTo>
                  <a:lnTo>
                    <a:pt x="207" y="914"/>
                  </a:lnTo>
                  <a:lnTo>
                    <a:pt x="207" y="914"/>
                  </a:lnTo>
                  <a:lnTo>
                    <a:pt x="207" y="914"/>
                  </a:lnTo>
                  <a:lnTo>
                    <a:pt x="207" y="914"/>
                  </a:lnTo>
                  <a:lnTo>
                    <a:pt x="209" y="914"/>
                  </a:lnTo>
                  <a:lnTo>
                    <a:pt x="207" y="914"/>
                  </a:lnTo>
                  <a:lnTo>
                    <a:pt x="207" y="912"/>
                  </a:lnTo>
                  <a:lnTo>
                    <a:pt x="207" y="912"/>
                  </a:lnTo>
                  <a:lnTo>
                    <a:pt x="205" y="912"/>
                  </a:lnTo>
                  <a:lnTo>
                    <a:pt x="205" y="912"/>
                  </a:lnTo>
                  <a:lnTo>
                    <a:pt x="205" y="910"/>
                  </a:lnTo>
                  <a:lnTo>
                    <a:pt x="205" y="908"/>
                  </a:lnTo>
                  <a:lnTo>
                    <a:pt x="205" y="908"/>
                  </a:lnTo>
                  <a:lnTo>
                    <a:pt x="203" y="906"/>
                  </a:lnTo>
                  <a:lnTo>
                    <a:pt x="201" y="906"/>
                  </a:lnTo>
                  <a:lnTo>
                    <a:pt x="199" y="906"/>
                  </a:lnTo>
                  <a:lnTo>
                    <a:pt x="199" y="906"/>
                  </a:lnTo>
                  <a:lnTo>
                    <a:pt x="197" y="903"/>
                  </a:lnTo>
                  <a:lnTo>
                    <a:pt x="195" y="897"/>
                  </a:lnTo>
                  <a:lnTo>
                    <a:pt x="195" y="897"/>
                  </a:lnTo>
                  <a:lnTo>
                    <a:pt x="195" y="897"/>
                  </a:lnTo>
                  <a:lnTo>
                    <a:pt x="193" y="895"/>
                  </a:lnTo>
                  <a:lnTo>
                    <a:pt x="193" y="895"/>
                  </a:lnTo>
                  <a:lnTo>
                    <a:pt x="191" y="895"/>
                  </a:lnTo>
                  <a:lnTo>
                    <a:pt x="191" y="893"/>
                  </a:lnTo>
                  <a:lnTo>
                    <a:pt x="191" y="891"/>
                  </a:lnTo>
                  <a:lnTo>
                    <a:pt x="190" y="888"/>
                  </a:lnTo>
                  <a:lnTo>
                    <a:pt x="190" y="882"/>
                  </a:lnTo>
                  <a:lnTo>
                    <a:pt x="190" y="882"/>
                  </a:lnTo>
                  <a:lnTo>
                    <a:pt x="190" y="880"/>
                  </a:lnTo>
                  <a:lnTo>
                    <a:pt x="193" y="878"/>
                  </a:lnTo>
                  <a:lnTo>
                    <a:pt x="195" y="876"/>
                  </a:lnTo>
                  <a:lnTo>
                    <a:pt x="197" y="876"/>
                  </a:lnTo>
                  <a:lnTo>
                    <a:pt x="197" y="876"/>
                  </a:lnTo>
                  <a:lnTo>
                    <a:pt x="199" y="876"/>
                  </a:lnTo>
                  <a:lnTo>
                    <a:pt x="201" y="878"/>
                  </a:lnTo>
                  <a:lnTo>
                    <a:pt x="201" y="882"/>
                  </a:lnTo>
                  <a:lnTo>
                    <a:pt x="201" y="886"/>
                  </a:lnTo>
                  <a:lnTo>
                    <a:pt x="201" y="888"/>
                  </a:lnTo>
                  <a:lnTo>
                    <a:pt x="201" y="889"/>
                  </a:lnTo>
                  <a:lnTo>
                    <a:pt x="197" y="891"/>
                  </a:lnTo>
                  <a:lnTo>
                    <a:pt x="197" y="893"/>
                  </a:lnTo>
                  <a:lnTo>
                    <a:pt x="197" y="893"/>
                  </a:lnTo>
                  <a:lnTo>
                    <a:pt x="197" y="893"/>
                  </a:lnTo>
                  <a:lnTo>
                    <a:pt x="197" y="893"/>
                  </a:lnTo>
                  <a:lnTo>
                    <a:pt x="199" y="895"/>
                  </a:lnTo>
                  <a:lnTo>
                    <a:pt x="199" y="895"/>
                  </a:lnTo>
                  <a:lnTo>
                    <a:pt x="199" y="895"/>
                  </a:lnTo>
                  <a:lnTo>
                    <a:pt x="199" y="893"/>
                  </a:lnTo>
                  <a:lnTo>
                    <a:pt x="203" y="891"/>
                  </a:lnTo>
                  <a:lnTo>
                    <a:pt x="205" y="891"/>
                  </a:lnTo>
                  <a:lnTo>
                    <a:pt x="205" y="891"/>
                  </a:lnTo>
                  <a:lnTo>
                    <a:pt x="207" y="895"/>
                  </a:lnTo>
                  <a:lnTo>
                    <a:pt x="207" y="899"/>
                  </a:lnTo>
                  <a:lnTo>
                    <a:pt x="209" y="901"/>
                  </a:lnTo>
                  <a:lnTo>
                    <a:pt x="209" y="908"/>
                  </a:lnTo>
                  <a:lnTo>
                    <a:pt x="209" y="910"/>
                  </a:lnTo>
                  <a:lnTo>
                    <a:pt x="209" y="912"/>
                  </a:lnTo>
                  <a:lnTo>
                    <a:pt x="209" y="912"/>
                  </a:lnTo>
                  <a:lnTo>
                    <a:pt x="210" y="912"/>
                  </a:lnTo>
                  <a:lnTo>
                    <a:pt x="212" y="912"/>
                  </a:lnTo>
                  <a:lnTo>
                    <a:pt x="212" y="914"/>
                  </a:lnTo>
                  <a:lnTo>
                    <a:pt x="216" y="916"/>
                  </a:lnTo>
                  <a:lnTo>
                    <a:pt x="218" y="916"/>
                  </a:lnTo>
                  <a:lnTo>
                    <a:pt x="218" y="916"/>
                  </a:lnTo>
                  <a:lnTo>
                    <a:pt x="218" y="916"/>
                  </a:lnTo>
                  <a:lnTo>
                    <a:pt x="218" y="914"/>
                  </a:lnTo>
                  <a:lnTo>
                    <a:pt x="218" y="914"/>
                  </a:lnTo>
                  <a:lnTo>
                    <a:pt x="212" y="908"/>
                  </a:lnTo>
                  <a:lnTo>
                    <a:pt x="209" y="897"/>
                  </a:lnTo>
                  <a:lnTo>
                    <a:pt x="205" y="874"/>
                  </a:lnTo>
                  <a:lnTo>
                    <a:pt x="199" y="853"/>
                  </a:lnTo>
                  <a:lnTo>
                    <a:pt x="197" y="840"/>
                  </a:lnTo>
                  <a:lnTo>
                    <a:pt x="195" y="833"/>
                  </a:lnTo>
                  <a:lnTo>
                    <a:pt x="193" y="831"/>
                  </a:lnTo>
                  <a:lnTo>
                    <a:pt x="191" y="829"/>
                  </a:lnTo>
                  <a:lnTo>
                    <a:pt x="190" y="827"/>
                  </a:lnTo>
                  <a:lnTo>
                    <a:pt x="188" y="827"/>
                  </a:lnTo>
                  <a:lnTo>
                    <a:pt x="191" y="829"/>
                  </a:lnTo>
                  <a:lnTo>
                    <a:pt x="191" y="831"/>
                  </a:lnTo>
                  <a:lnTo>
                    <a:pt x="191" y="833"/>
                  </a:lnTo>
                  <a:lnTo>
                    <a:pt x="191" y="836"/>
                  </a:lnTo>
                  <a:lnTo>
                    <a:pt x="191" y="836"/>
                  </a:lnTo>
                  <a:lnTo>
                    <a:pt x="190" y="836"/>
                  </a:lnTo>
                  <a:lnTo>
                    <a:pt x="190" y="836"/>
                  </a:lnTo>
                  <a:lnTo>
                    <a:pt x="190" y="835"/>
                  </a:lnTo>
                  <a:lnTo>
                    <a:pt x="188" y="835"/>
                  </a:lnTo>
                  <a:lnTo>
                    <a:pt x="188" y="835"/>
                  </a:lnTo>
                  <a:lnTo>
                    <a:pt x="186" y="835"/>
                  </a:lnTo>
                  <a:lnTo>
                    <a:pt x="186" y="833"/>
                  </a:lnTo>
                  <a:lnTo>
                    <a:pt x="186" y="833"/>
                  </a:lnTo>
                  <a:lnTo>
                    <a:pt x="184" y="831"/>
                  </a:lnTo>
                  <a:lnTo>
                    <a:pt x="184" y="827"/>
                  </a:lnTo>
                  <a:lnTo>
                    <a:pt x="182" y="827"/>
                  </a:lnTo>
                  <a:lnTo>
                    <a:pt x="182" y="825"/>
                  </a:lnTo>
                  <a:lnTo>
                    <a:pt x="178" y="823"/>
                  </a:lnTo>
                  <a:lnTo>
                    <a:pt x="176" y="821"/>
                  </a:lnTo>
                  <a:lnTo>
                    <a:pt x="176" y="819"/>
                  </a:lnTo>
                  <a:lnTo>
                    <a:pt x="174" y="806"/>
                  </a:lnTo>
                  <a:lnTo>
                    <a:pt x="174" y="804"/>
                  </a:lnTo>
                  <a:lnTo>
                    <a:pt x="174" y="802"/>
                  </a:lnTo>
                  <a:lnTo>
                    <a:pt x="174" y="797"/>
                  </a:lnTo>
                  <a:lnTo>
                    <a:pt x="174" y="797"/>
                  </a:lnTo>
                  <a:lnTo>
                    <a:pt x="174" y="795"/>
                  </a:lnTo>
                  <a:lnTo>
                    <a:pt x="174" y="795"/>
                  </a:lnTo>
                  <a:lnTo>
                    <a:pt x="174" y="795"/>
                  </a:lnTo>
                  <a:lnTo>
                    <a:pt x="174" y="795"/>
                  </a:lnTo>
                  <a:lnTo>
                    <a:pt x="174" y="793"/>
                  </a:lnTo>
                  <a:lnTo>
                    <a:pt x="174" y="793"/>
                  </a:lnTo>
                  <a:lnTo>
                    <a:pt x="174" y="793"/>
                  </a:lnTo>
                  <a:lnTo>
                    <a:pt x="174" y="789"/>
                  </a:lnTo>
                  <a:lnTo>
                    <a:pt x="174" y="787"/>
                  </a:lnTo>
                  <a:lnTo>
                    <a:pt x="173" y="787"/>
                  </a:lnTo>
                  <a:lnTo>
                    <a:pt x="173" y="785"/>
                  </a:lnTo>
                  <a:lnTo>
                    <a:pt x="173" y="785"/>
                  </a:lnTo>
                  <a:lnTo>
                    <a:pt x="173" y="783"/>
                  </a:lnTo>
                  <a:lnTo>
                    <a:pt x="173" y="780"/>
                  </a:lnTo>
                  <a:lnTo>
                    <a:pt x="171" y="780"/>
                  </a:lnTo>
                  <a:lnTo>
                    <a:pt x="171" y="778"/>
                  </a:lnTo>
                  <a:lnTo>
                    <a:pt x="169" y="776"/>
                  </a:lnTo>
                  <a:lnTo>
                    <a:pt x="169" y="776"/>
                  </a:lnTo>
                  <a:lnTo>
                    <a:pt x="169" y="774"/>
                  </a:lnTo>
                  <a:lnTo>
                    <a:pt x="167" y="774"/>
                  </a:lnTo>
                  <a:lnTo>
                    <a:pt x="167" y="772"/>
                  </a:lnTo>
                  <a:lnTo>
                    <a:pt x="165" y="772"/>
                  </a:lnTo>
                  <a:lnTo>
                    <a:pt x="165" y="774"/>
                  </a:lnTo>
                  <a:lnTo>
                    <a:pt x="165" y="774"/>
                  </a:lnTo>
                  <a:lnTo>
                    <a:pt x="163" y="772"/>
                  </a:lnTo>
                  <a:lnTo>
                    <a:pt x="161" y="772"/>
                  </a:lnTo>
                  <a:lnTo>
                    <a:pt x="161" y="774"/>
                  </a:lnTo>
                  <a:lnTo>
                    <a:pt x="161" y="774"/>
                  </a:lnTo>
                  <a:lnTo>
                    <a:pt x="159" y="774"/>
                  </a:lnTo>
                  <a:lnTo>
                    <a:pt x="159" y="774"/>
                  </a:lnTo>
                  <a:lnTo>
                    <a:pt x="157" y="774"/>
                  </a:lnTo>
                  <a:lnTo>
                    <a:pt x="156" y="774"/>
                  </a:lnTo>
                  <a:lnTo>
                    <a:pt x="156" y="774"/>
                  </a:lnTo>
                  <a:lnTo>
                    <a:pt x="154" y="776"/>
                  </a:lnTo>
                  <a:lnTo>
                    <a:pt x="154" y="776"/>
                  </a:lnTo>
                  <a:lnTo>
                    <a:pt x="152" y="776"/>
                  </a:lnTo>
                  <a:lnTo>
                    <a:pt x="150" y="776"/>
                  </a:lnTo>
                  <a:lnTo>
                    <a:pt x="148" y="776"/>
                  </a:lnTo>
                  <a:lnTo>
                    <a:pt x="148" y="776"/>
                  </a:lnTo>
                  <a:lnTo>
                    <a:pt x="146" y="778"/>
                  </a:lnTo>
                  <a:lnTo>
                    <a:pt x="146" y="778"/>
                  </a:lnTo>
                  <a:lnTo>
                    <a:pt x="146" y="780"/>
                  </a:lnTo>
                  <a:lnTo>
                    <a:pt x="144" y="782"/>
                  </a:lnTo>
                  <a:lnTo>
                    <a:pt x="142" y="782"/>
                  </a:lnTo>
                  <a:lnTo>
                    <a:pt x="140" y="782"/>
                  </a:lnTo>
                  <a:lnTo>
                    <a:pt x="137" y="782"/>
                  </a:lnTo>
                  <a:lnTo>
                    <a:pt x="137" y="780"/>
                  </a:lnTo>
                  <a:lnTo>
                    <a:pt x="133" y="780"/>
                  </a:lnTo>
                  <a:lnTo>
                    <a:pt x="129" y="780"/>
                  </a:lnTo>
                  <a:lnTo>
                    <a:pt x="127" y="776"/>
                  </a:lnTo>
                  <a:lnTo>
                    <a:pt x="127" y="772"/>
                  </a:lnTo>
                  <a:lnTo>
                    <a:pt x="127" y="772"/>
                  </a:lnTo>
                  <a:lnTo>
                    <a:pt x="129" y="770"/>
                  </a:lnTo>
                  <a:lnTo>
                    <a:pt x="129" y="770"/>
                  </a:lnTo>
                  <a:lnTo>
                    <a:pt x="131" y="768"/>
                  </a:lnTo>
                  <a:lnTo>
                    <a:pt x="131" y="768"/>
                  </a:lnTo>
                  <a:lnTo>
                    <a:pt x="131" y="768"/>
                  </a:lnTo>
                  <a:lnTo>
                    <a:pt x="131" y="768"/>
                  </a:lnTo>
                  <a:lnTo>
                    <a:pt x="133" y="768"/>
                  </a:lnTo>
                  <a:lnTo>
                    <a:pt x="133" y="768"/>
                  </a:lnTo>
                  <a:lnTo>
                    <a:pt x="133" y="768"/>
                  </a:lnTo>
                  <a:lnTo>
                    <a:pt x="133" y="768"/>
                  </a:lnTo>
                  <a:lnTo>
                    <a:pt x="135" y="768"/>
                  </a:lnTo>
                  <a:lnTo>
                    <a:pt x="129" y="763"/>
                  </a:lnTo>
                  <a:lnTo>
                    <a:pt x="127" y="757"/>
                  </a:lnTo>
                  <a:lnTo>
                    <a:pt x="127" y="757"/>
                  </a:lnTo>
                  <a:lnTo>
                    <a:pt x="127" y="755"/>
                  </a:lnTo>
                  <a:lnTo>
                    <a:pt x="127" y="753"/>
                  </a:lnTo>
                  <a:lnTo>
                    <a:pt x="123" y="751"/>
                  </a:lnTo>
                  <a:lnTo>
                    <a:pt x="123" y="749"/>
                  </a:lnTo>
                  <a:lnTo>
                    <a:pt x="123" y="747"/>
                  </a:lnTo>
                  <a:lnTo>
                    <a:pt x="123" y="746"/>
                  </a:lnTo>
                  <a:lnTo>
                    <a:pt x="121" y="742"/>
                  </a:lnTo>
                  <a:lnTo>
                    <a:pt x="121" y="742"/>
                  </a:lnTo>
                  <a:lnTo>
                    <a:pt x="121" y="740"/>
                  </a:lnTo>
                  <a:lnTo>
                    <a:pt x="121" y="740"/>
                  </a:lnTo>
                  <a:lnTo>
                    <a:pt x="121" y="738"/>
                  </a:lnTo>
                  <a:lnTo>
                    <a:pt x="123" y="738"/>
                  </a:lnTo>
                  <a:lnTo>
                    <a:pt x="123" y="738"/>
                  </a:lnTo>
                  <a:lnTo>
                    <a:pt x="123" y="736"/>
                  </a:lnTo>
                  <a:lnTo>
                    <a:pt x="123" y="736"/>
                  </a:lnTo>
                  <a:lnTo>
                    <a:pt x="123" y="736"/>
                  </a:lnTo>
                  <a:lnTo>
                    <a:pt x="123" y="736"/>
                  </a:lnTo>
                  <a:lnTo>
                    <a:pt x="123" y="736"/>
                  </a:lnTo>
                  <a:lnTo>
                    <a:pt x="123" y="730"/>
                  </a:lnTo>
                  <a:lnTo>
                    <a:pt x="123" y="727"/>
                  </a:lnTo>
                  <a:lnTo>
                    <a:pt x="123" y="727"/>
                  </a:lnTo>
                  <a:lnTo>
                    <a:pt x="123" y="727"/>
                  </a:lnTo>
                  <a:lnTo>
                    <a:pt x="123" y="725"/>
                  </a:lnTo>
                  <a:lnTo>
                    <a:pt x="123" y="723"/>
                  </a:lnTo>
                  <a:lnTo>
                    <a:pt x="123" y="723"/>
                  </a:lnTo>
                  <a:lnTo>
                    <a:pt x="121" y="721"/>
                  </a:lnTo>
                  <a:lnTo>
                    <a:pt x="121" y="719"/>
                  </a:lnTo>
                  <a:lnTo>
                    <a:pt x="123" y="717"/>
                  </a:lnTo>
                  <a:lnTo>
                    <a:pt x="125" y="715"/>
                  </a:lnTo>
                  <a:lnTo>
                    <a:pt x="125" y="713"/>
                  </a:lnTo>
                  <a:lnTo>
                    <a:pt x="125" y="711"/>
                  </a:lnTo>
                  <a:lnTo>
                    <a:pt x="129" y="711"/>
                  </a:lnTo>
                  <a:lnTo>
                    <a:pt x="129" y="711"/>
                  </a:lnTo>
                  <a:lnTo>
                    <a:pt x="127" y="711"/>
                  </a:lnTo>
                  <a:lnTo>
                    <a:pt x="127" y="711"/>
                  </a:lnTo>
                  <a:lnTo>
                    <a:pt x="125" y="710"/>
                  </a:lnTo>
                  <a:lnTo>
                    <a:pt x="123" y="708"/>
                  </a:lnTo>
                  <a:lnTo>
                    <a:pt x="123" y="706"/>
                  </a:lnTo>
                  <a:lnTo>
                    <a:pt x="121" y="704"/>
                  </a:lnTo>
                  <a:lnTo>
                    <a:pt x="121" y="702"/>
                  </a:lnTo>
                  <a:lnTo>
                    <a:pt x="123" y="702"/>
                  </a:lnTo>
                  <a:lnTo>
                    <a:pt x="123" y="702"/>
                  </a:lnTo>
                  <a:lnTo>
                    <a:pt x="125" y="702"/>
                  </a:lnTo>
                  <a:lnTo>
                    <a:pt x="125" y="700"/>
                  </a:lnTo>
                  <a:lnTo>
                    <a:pt x="127" y="702"/>
                  </a:lnTo>
                  <a:lnTo>
                    <a:pt x="127" y="702"/>
                  </a:lnTo>
                  <a:lnTo>
                    <a:pt x="127" y="702"/>
                  </a:lnTo>
                  <a:lnTo>
                    <a:pt x="127" y="704"/>
                  </a:lnTo>
                  <a:lnTo>
                    <a:pt x="129" y="702"/>
                  </a:lnTo>
                  <a:lnTo>
                    <a:pt x="129" y="702"/>
                  </a:lnTo>
                  <a:lnTo>
                    <a:pt x="131" y="702"/>
                  </a:lnTo>
                  <a:lnTo>
                    <a:pt x="131" y="702"/>
                  </a:lnTo>
                  <a:lnTo>
                    <a:pt x="131" y="700"/>
                  </a:lnTo>
                  <a:lnTo>
                    <a:pt x="131" y="700"/>
                  </a:lnTo>
                  <a:lnTo>
                    <a:pt x="131" y="698"/>
                  </a:lnTo>
                  <a:lnTo>
                    <a:pt x="131" y="698"/>
                  </a:lnTo>
                  <a:lnTo>
                    <a:pt x="129" y="696"/>
                  </a:lnTo>
                  <a:lnTo>
                    <a:pt x="129" y="696"/>
                  </a:lnTo>
                  <a:lnTo>
                    <a:pt x="129" y="694"/>
                  </a:lnTo>
                  <a:lnTo>
                    <a:pt x="129" y="694"/>
                  </a:lnTo>
                  <a:lnTo>
                    <a:pt x="129" y="693"/>
                  </a:lnTo>
                  <a:lnTo>
                    <a:pt x="131" y="693"/>
                  </a:lnTo>
                  <a:lnTo>
                    <a:pt x="129" y="693"/>
                  </a:lnTo>
                  <a:lnTo>
                    <a:pt x="129" y="693"/>
                  </a:lnTo>
                  <a:lnTo>
                    <a:pt x="129" y="693"/>
                  </a:lnTo>
                  <a:lnTo>
                    <a:pt x="129" y="691"/>
                  </a:lnTo>
                  <a:lnTo>
                    <a:pt x="129" y="691"/>
                  </a:lnTo>
                  <a:lnTo>
                    <a:pt x="129" y="691"/>
                  </a:lnTo>
                  <a:lnTo>
                    <a:pt x="131" y="691"/>
                  </a:lnTo>
                  <a:lnTo>
                    <a:pt x="131" y="689"/>
                  </a:lnTo>
                  <a:lnTo>
                    <a:pt x="131" y="689"/>
                  </a:lnTo>
                  <a:lnTo>
                    <a:pt x="133" y="685"/>
                  </a:lnTo>
                  <a:lnTo>
                    <a:pt x="133" y="683"/>
                  </a:lnTo>
                  <a:lnTo>
                    <a:pt x="133" y="683"/>
                  </a:lnTo>
                  <a:lnTo>
                    <a:pt x="135" y="681"/>
                  </a:lnTo>
                  <a:lnTo>
                    <a:pt x="135" y="681"/>
                  </a:lnTo>
                  <a:lnTo>
                    <a:pt x="137" y="681"/>
                  </a:lnTo>
                  <a:lnTo>
                    <a:pt x="137" y="681"/>
                  </a:lnTo>
                  <a:lnTo>
                    <a:pt x="137" y="679"/>
                  </a:lnTo>
                  <a:lnTo>
                    <a:pt x="137" y="679"/>
                  </a:lnTo>
                  <a:lnTo>
                    <a:pt x="137" y="679"/>
                  </a:lnTo>
                  <a:lnTo>
                    <a:pt x="137" y="677"/>
                  </a:lnTo>
                  <a:lnTo>
                    <a:pt x="142" y="672"/>
                  </a:lnTo>
                  <a:lnTo>
                    <a:pt x="142" y="672"/>
                  </a:lnTo>
                  <a:lnTo>
                    <a:pt x="142" y="668"/>
                  </a:lnTo>
                  <a:lnTo>
                    <a:pt x="142" y="668"/>
                  </a:lnTo>
                  <a:lnTo>
                    <a:pt x="142" y="668"/>
                  </a:lnTo>
                  <a:lnTo>
                    <a:pt x="142" y="666"/>
                  </a:lnTo>
                  <a:lnTo>
                    <a:pt x="144" y="666"/>
                  </a:lnTo>
                  <a:lnTo>
                    <a:pt x="146" y="666"/>
                  </a:lnTo>
                  <a:lnTo>
                    <a:pt x="146" y="668"/>
                  </a:lnTo>
                  <a:lnTo>
                    <a:pt x="146" y="668"/>
                  </a:lnTo>
                  <a:lnTo>
                    <a:pt x="146" y="668"/>
                  </a:lnTo>
                  <a:lnTo>
                    <a:pt x="146" y="666"/>
                  </a:lnTo>
                  <a:lnTo>
                    <a:pt x="146" y="666"/>
                  </a:lnTo>
                  <a:lnTo>
                    <a:pt x="146" y="662"/>
                  </a:lnTo>
                  <a:lnTo>
                    <a:pt x="146" y="660"/>
                  </a:lnTo>
                  <a:lnTo>
                    <a:pt x="146" y="660"/>
                  </a:lnTo>
                  <a:lnTo>
                    <a:pt x="146" y="657"/>
                  </a:lnTo>
                  <a:lnTo>
                    <a:pt x="146" y="657"/>
                  </a:lnTo>
                  <a:lnTo>
                    <a:pt x="146" y="655"/>
                  </a:lnTo>
                  <a:lnTo>
                    <a:pt x="146" y="653"/>
                  </a:lnTo>
                  <a:lnTo>
                    <a:pt x="146" y="651"/>
                  </a:lnTo>
                  <a:lnTo>
                    <a:pt x="146" y="649"/>
                  </a:lnTo>
                  <a:lnTo>
                    <a:pt x="146" y="649"/>
                  </a:lnTo>
                  <a:lnTo>
                    <a:pt x="146" y="647"/>
                  </a:lnTo>
                  <a:lnTo>
                    <a:pt x="146" y="647"/>
                  </a:lnTo>
                  <a:lnTo>
                    <a:pt x="148" y="645"/>
                  </a:lnTo>
                  <a:lnTo>
                    <a:pt x="148" y="645"/>
                  </a:lnTo>
                  <a:lnTo>
                    <a:pt x="150" y="645"/>
                  </a:lnTo>
                  <a:lnTo>
                    <a:pt x="150" y="647"/>
                  </a:lnTo>
                  <a:lnTo>
                    <a:pt x="152" y="645"/>
                  </a:lnTo>
                  <a:lnTo>
                    <a:pt x="152" y="643"/>
                  </a:lnTo>
                  <a:lnTo>
                    <a:pt x="150" y="641"/>
                  </a:lnTo>
                  <a:lnTo>
                    <a:pt x="150" y="640"/>
                  </a:lnTo>
                  <a:lnTo>
                    <a:pt x="150" y="636"/>
                  </a:lnTo>
                  <a:lnTo>
                    <a:pt x="150" y="636"/>
                  </a:lnTo>
                  <a:lnTo>
                    <a:pt x="152" y="634"/>
                  </a:lnTo>
                  <a:lnTo>
                    <a:pt x="152" y="632"/>
                  </a:lnTo>
                  <a:lnTo>
                    <a:pt x="152" y="632"/>
                  </a:lnTo>
                  <a:lnTo>
                    <a:pt x="154" y="628"/>
                  </a:lnTo>
                  <a:lnTo>
                    <a:pt x="156" y="626"/>
                  </a:lnTo>
                  <a:lnTo>
                    <a:pt x="156" y="626"/>
                  </a:lnTo>
                  <a:lnTo>
                    <a:pt x="156" y="624"/>
                  </a:lnTo>
                  <a:lnTo>
                    <a:pt x="156" y="622"/>
                  </a:lnTo>
                  <a:lnTo>
                    <a:pt x="157" y="621"/>
                  </a:lnTo>
                  <a:lnTo>
                    <a:pt x="157" y="621"/>
                  </a:lnTo>
                  <a:lnTo>
                    <a:pt x="157" y="619"/>
                  </a:lnTo>
                  <a:lnTo>
                    <a:pt x="163" y="609"/>
                  </a:lnTo>
                  <a:lnTo>
                    <a:pt x="165" y="607"/>
                  </a:lnTo>
                  <a:lnTo>
                    <a:pt x="167" y="607"/>
                  </a:lnTo>
                  <a:lnTo>
                    <a:pt x="167" y="607"/>
                  </a:lnTo>
                  <a:lnTo>
                    <a:pt x="167" y="607"/>
                  </a:lnTo>
                  <a:lnTo>
                    <a:pt x="167" y="605"/>
                  </a:lnTo>
                  <a:lnTo>
                    <a:pt x="167" y="605"/>
                  </a:lnTo>
                  <a:lnTo>
                    <a:pt x="167" y="604"/>
                  </a:lnTo>
                  <a:lnTo>
                    <a:pt x="167" y="602"/>
                  </a:lnTo>
                  <a:lnTo>
                    <a:pt x="167" y="602"/>
                  </a:lnTo>
                  <a:lnTo>
                    <a:pt x="167" y="602"/>
                  </a:lnTo>
                  <a:lnTo>
                    <a:pt x="169" y="602"/>
                  </a:lnTo>
                  <a:lnTo>
                    <a:pt x="169" y="602"/>
                  </a:lnTo>
                  <a:lnTo>
                    <a:pt x="167" y="598"/>
                  </a:lnTo>
                  <a:lnTo>
                    <a:pt x="169" y="596"/>
                  </a:lnTo>
                  <a:lnTo>
                    <a:pt x="171" y="592"/>
                  </a:lnTo>
                  <a:lnTo>
                    <a:pt x="176" y="585"/>
                  </a:lnTo>
                  <a:lnTo>
                    <a:pt x="178" y="583"/>
                  </a:lnTo>
                  <a:lnTo>
                    <a:pt x="178" y="583"/>
                  </a:lnTo>
                  <a:lnTo>
                    <a:pt x="178" y="579"/>
                  </a:lnTo>
                  <a:lnTo>
                    <a:pt x="178" y="579"/>
                  </a:lnTo>
                  <a:lnTo>
                    <a:pt x="180" y="579"/>
                  </a:lnTo>
                  <a:lnTo>
                    <a:pt x="180" y="577"/>
                  </a:lnTo>
                  <a:lnTo>
                    <a:pt x="180" y="577"/>
                  </a:lnTo>
                  <a:lnTo>
                    <a:pt x="180" y="577"/>
                  </a:lnTo>
                  <a:lnTo>
                    <a:pt x="180" y="575"/>
                  </a:lnTo>
                  <a:lnTo>
                    <a:pt x="180" y="575"/>
                  </a:lnTo>
                  <a:lnTo>
                    <a:pt x="180" y="573"/>
                  </a:lnTo>
                  <a:lnTo>
                    <a:pt x="180" y="573"/>
                  </a:lnTo>
                  <a:lnTo>
                    <a:pt x="178" y="573"/>
                  </a:lnTo>
                  <a:lnTo>
                    <a:pt x="178" y="571"/>
                  </a:lnTo>
                  <a:lnTo>
                    <a:pt x="178" y="571"/>
                  </a:lnTo>
                  <a:lnTo>
                    <a:pt x="180" y="566"/>
                  </a:lnTo>
                  <a:lnTo>
                    <a:pt x="180" y="566"/>
                  </a:lnTo>
                  <a:lnTo>
                    <a:pt x="180" y="564"/>
                  </a:lnTo>
                  <a:lnTo>
                    <a:pt x="178" y="558"/>
                  </a:lnTo>
                  <a:lnTo>
                    <a:pt x="178" y="558"/>
                  </a:lnTo>
                  <a:lnTo>
                    <a:pt x="178" y="552"/>
                  </a:lnTo>
                  <a:lnTo>
                    <a:pt x="178" y="552"/>
                  </a:lnTo>
                  <a:lnTo>
                    <a:pt x="176" y="547"/>
                  </a:lnTo>
                  <a:lnTo>
                    <a:pt x="176" y="545"/>
                  </a:lnTo>
                  <a:lnTo>
                    <a:pt x="176" y="541"/>
                  </a:lnTo>
                  <a:lnTo>
                    <a:pt x="178" y="539"/>
                  </a:lnTo>
                  <a:lnTo>
                    <a:pt x="178" y="535"/>
                  </a:lnTo>
                  <a:lnTo>
                    <a:pt x="180" y="532"/>
                  </a:lnTo>
                  <a:lnTo>
                    <a:pt x="182" y="532"/>
                  </a:lnTo>
                  <a:lnTo>
                    <a:pt x="182" y="526"/>
                  </a:lnTo>
                  <a:lnTo>
                    <a:pt x="184" y="524"/>
                  </a:lnTo>
                  <a:lnTo>
                    <a:pt x="184" y="522"/>
                  </a:lnTo>
                  <a:lnTo>
                    <a:pt x="186" y="520"/>
                  </a:lnTo>
                  <a:lnTo>
                    <a:pt x="186" y="518"/>
                  </a:lnTo>
                  <a:lnTo>
                    <a:pt x="186" y="518"/>
                  </a:lnTo>
                  <a:lnTo>
                    <a:pt x="186" y="515"/>
                  </a:lnTo>
                  <a:lnTo>
                    <a:pt x="184" y="513"/>
                  </a:lnTo>
                  <a:lnTo>
                    <a:pt x="184" y="511"/>
                  </a:lnTo>
                  <a:lnTo>
                    <a:pt x="184" y="511"/>
                  </a:lnTo>
                  <a:lnTo>
                    <a:pt x="184" y="511"/>
                  </a:lnTo>
                  <a:lnTo>
                    <a:pt x="184" y="511"/>
                  </a:lnTo>
                  <a:lnTo>
                    <a:pt x="184" y="509"/>
                  </a:lnTo>
                  <a:lnTo>
                    <a:pt x="180" y="507"/>
                  </a:lnTo>
                  <a:lnTo>
                    <a:pt x="176" y="503"/>
                  </a:lnTo>
                  <a:lnTo>
                    <a:pt x="176" y="501"/>
                  </a:lnTo>
                  <a:lnTo>
                    <a:pt x="176" y="499"/>
                  </a:lnTo>
                  <a:lnTo>
                    <a:pt x="178" y="499"/>
                  </a:lnTo>
                  <a:lnTo>
                    <a:pt x="178" y="499"/>
                  </a:lnTo>
                  <a:lnTo>
                    <a:pt x="180" y="499"/>
                  </a:lnTo>
                  <a:lnTo>
                    <a:pt x="180" y="497"/>
                  </a:lnTo>
                  <a:lnTo>
                    <a:pt x="180" y="496"/>
                  </a:lnTo>
                  <a:lnTo>
                    <a:pt x="180" y="496"/>
                  </a:lnTo>
                  <a:lnTo>
                    <a:pt x="180" y="496"/>
                  </a:lnTo>
                  <a:lnTo>
                    <a:pt x="182" y="496"/>
                  </a:lnTo>
                  <a:lnTo>
                    <a:pt x="182" y="494"/>
                  </a:lnTo>
                  <a:lnTo>
                    <a:pt x="184" y="494"/>
                  </a:lnTo>
                  <a:lnTo>
                    <a:pt x="184" y="492"/>
                  </a:lnTo>
                  <a:lnTo>
                    <a:pt x="188" y="492"/>
                  </a:lnTo>
                  <a:lnTo>
                    <a:pt x="190" y="490"/>
                  </a:lnTo>
                  <a:lnTo>
                    <a:pt x="195" y="488"/>
                  </a:lnTo>
                  <a:lnTo>
                    <a:pt x="197" y="488"/>
                  </a:lnTo>
                  <a:lnTo>
                    <a:pt x="197" y="488"/>
                  </a:lnTo>
                  <a:lnTo>
                    <a:pt x="197" y="486"/>
                  </a:lnTo>
                  <a:lnTo>
                    <a:pt x="199" y="486"/>
                  </a:lnTo>
                  <a:lnTo>
                    <a:pt x="203" y="488"/>
                  </a:lnTo>
                  <a:lnTo>
                    <a:pt x="203" y="488"/>
                  </a:lnTo>
                  <a:lnTo>
                    <a:pt x="205" y="488"/>
                  </a:lnTo>
                  <a:lnTo>
                    <a:pt x="209" y="488"/>
                  </a:lnTo>
                  <a:lnTo>
                    <a:pt x="216" y="486"/>
                  </a:lnTo>
                  <a:lnTo>
                    <a:pt x="218" y="486"/>
                  </a:lnTo>
                  <a:lnTo>
                    <a:pt x="218" y="484"/>
                  </a:lnTo>
                  <a:lnTo>
                    <a:pt x="218" y="482"/>
                  </a:lnTo>
                  <a:lnTo>
                    <a:pt x="220" y="480"/>
                  </a:lnTo>
                  <a:lnTo>
                    <a:pt x="220" y="479"/>
                  </a:lnTo>
                  <a:lnTo>
                    <a:pt x="220" y="480"/>
                  </a:lnTo>
                  <a:lnTo>
                    <a:pt x="220" y="480"/>
                  </a:lnTo>
                  <a:lnTo>
                    <a:pt x="220" y="482"/>
                  </a:lnTo>
                  <a:lnTo>
                    <a:pt x="220" y="482"/>
                  </a:lnTo>
                  <a:lnTo>
                    <a:pt x="220" y="482"/>
                  </a:lnTo>
                  <a:lnTo>
                    <a:pt x="220" y="484"/>
                  </a:lnTo>
                  <a:lnTo>
                    <a:pt x="224" y="486"/>
                  </a:lnTo>
                  <a:lnTo>
                    <a:pt x="226" y="486"/>
                  </a:lnTo>
                  <a:lnTo>
                    <a:pt x="229" y="486"/>
                  </a:lnTo>
                  <a:lnTo>
                    <a:pt x="231" y="488"/>
                  </a:lnTo>
                  <a:lnTo>
                    <a:pt x="235" y="488"/>
                  </a:lnTo>
                  <a:lnTo>
                    <a:pt x="237" y="488"/>
                  </a:lnTo>
                  <a:lnTo>
                    <a:pt x="239" y="490"/>
                  </a:lnTo>
                  <a:lnTo>
                    <a:pt x="245" y="490"/>
                  </a:lnTo>
                  <a:lnTo>
                    <a:pt x="245" y="488"/>
                  </a:lnTo>
                  <a:lnTo>
                    <a:pt x="245" y="488"/>
                  </a:lnTo>
                  <a:lnTo>
                    <a:pt x="246" y="488"/>
                  </a:lnTo>
                  <a:lnTo>
                    <a:pt x="246" y="488"/>
                  </a:lnTo>
                  <a:lnTo>
                    <a:pt x="246" y="488"/>
                  </a:lnTo>
                  <a:lnTo>
                    <a:pt x="246" y="490"/>
                  </a:lnTo>
                  <a:lnTo>
                    <a:pt x="245" y="492"/>
                  </a:lnTo>
                  <a:lnTo>
                    <a:pt x="246" y="492"/>
                  </a:lnTo>
                  <a:lnTo>
                    <a:pt x="246" y="494"/>
                  </a:lnTo>
                  <a:lnTo>
                    <a:pt x="246" y="496"/>
                  </a:lnTo>
                  <a:lnTo>
                    <a:pt x="246" y="497"/>
                  </a:lnTo>
                  <a:lnTo>
                    <a:pt x="245" y="497"/>
                  </a:lnTo>
                  <a:lnTo>
                    <a:pt x="243" y="497"/>
                  </a:lnTo>
                  <a:lnTo>
                    <a:pt x="243" y="497"/>
                  </a:lnTo>
                  <a:lnTo>
                    <a:pt x="243" y="499"/>
                  </a:lnTo>
                  <a:lnTo>
                    <a:pt x="241" y="499"/>
                  </a:lnTo>
                  <a:lnTo>
                    <a:pt x="241" y="501"/>
                  </a:lnTo>
                  <a:lnTo>
                    <a:pt x="241" y="501"/>
                  </a:lnTo>
                  <a:lnTo>
                    <a:pt x="241" y="501"/>
                  </a:lnTo>
                  <a:lnTo>
                    <a:pt x="243" y="503"/>
                  </a:lnTo>
                  <a:lnTo>
                    <a:pt x="243" y="503"/>
                  </a:lnTo>
                  <a:lnTo>
                    <a:pt x="243" y="507"/>
                  </a:lnTo>
                  <a:lnTo>
                    <a:pt x="243" y="507"/>
                  </a:lnTo>
                  <a:lnTo>
                    <a:pt x="243" y="509"/>
                  </a:lnTo>
                  <a:lnTo>
                    <a:pt x="241" y="511"/>
                  </a:lnTo>
                  <a:lnTo>
                    <a:pt x="241" y="513"/>
                  </a:lnTo>
                  <a:lnTo>
                    <a:pt x="239" y="515"/>
                  </a:lnTo>
                  <a:lnTo>
                    <a:pt x="239" y="515"/>
                  </a:lnTo>
                  <a:lnTo>
                    <a:pt x="239" y="516"/>
                  </a:lnTo>
                  <a:lnTo>
                    <a:pt x="241" y="516"/>
                  </a:lnTo>
                  <a:lnTo>
                    <a:pt x="241" y="516"/>
                  </a:lnTo>
                  <a:lnTo>
                    <a:pt x="241" y="518"/>
                  </a:lnTo>
                  <a:lnTo>
                    <a:pt x="243" y="518"/>
                  </a:lnTo>
                  <a:lnTo>
                    <a:pt x="243" y="520"/>
                  </a:lnTo>
                  <a:lnTo>
                    <a:pt x="243" y="522"/>
                  </a:lnTo>
                  <a:lnTo>
                    <a:pt x="243" y="522"/>
                  </a:lnTo>
                  <a:lnTo>
                    <a:pt x="241" y="522"/>
                  </a:lnTo>
                  <a:lnTo>
                    <a:pt x="241" y="522"/>
                  </a:lnTo>
                  <a:lnTo>
                    <a:pt x="241" y="522"/>
                  </a:lnTo>
                  <a:lnTo>
                    <a:pt x="241" y="524"/>
                  </a:lnTo>
                  <a:lnTo>
                    <a:pt x="241" y="524"/>
                  </a:lnTo>
                  <a:lnTo>
                    <a:pt x="239" y="526"/>
                  </a:lnTo>
                  <a:lnTo>
                    <a:pt x="239" y="526"/>
                  </a:lnTo>
                  <a:lnTo>
                    <a:pt x="239" y="526"/>
                  </a:lnTo>
                  <a:lnTo>
                    <a:pt x="239" y="526"/>
                  </a:lnTo>
                  <a:lnTo>
                    <a:pt x="237" y="528"/>
                  </a:lnTo>
                  <a:lnTo>
                    <a:pt x="239" y="528"/>
                  </a:lnTo>
                  <a:lnTo>
                    <a:pt x="241" y="532"/>
                  </a:lnTo>
                  <a:lnTo>
                    <a:pt x="241" y="532"/>
                  </a:lnTo>
                  <a:lnTo>
                    <a:pt x="241" y="533"/>
                  </a:lnTo>
                  <a:lnTo>
                    <a:pt x="241" y="535"/>
                  </a:lnTo>
                  <a:lnTo>
                    <a:pt x="241" y="535"/>
                  </a:lnTo>
                  <a:lnTo>
                    <a:pt x="241" y="537"/>
                  </a:lnTo>
                  <a:lnTo>
                    <a:pt x="241" y="537"/>
                  </a:lnTo>
                  <a:lnTo>
                    <a:pt x="239" y="537"/>
                  </a:lnTo>
                  <a:lnTo>
                    <a:pt x="239" y="537"/>
                  </a:lnTo>
                  <a:lnTo>
                    <a:pt x="239" y="537"/>
                  </a:lnTo>
                  <a:lnTo>
                    <a:pt x="237" y="539"/>
                  </a:lnTo>
                  <a:lnTo>
                    <a:pt x="235" y="541"/>
                  </a:lnTo>
                  <a:lnTo>
                    <a:pt x="237" y="541"/>
                  </a:lnTo>
                  <a:lnTo>
                    <a:pt x="237" y="541"/>
                  </a:lnTo>
                  <a:lnTo>
                    <a:pt x="237" y="543"/>
                  </a:lnTo>
                  <a:lnTo>
                    <a:pt x="237" y="543"/>
                  </a:lnTo>
                  <a:lnTo>
                    <a:pt x="237" y="543"/>
                  </a:lnTo>
                  <a:lnTo>
                    <a:pt x="239" y="543"/>
                  </a:lnTo>
                  <a:lnTo>
                    <a:pt x="239" y="545"/>
                  </a:lnTo>
                  <a:lnTo>
                    <a:pt x="239" y="545"/>
                  </a:lnTo>
                  <a:lnTo>
                    <a:pt x="237" y="545"/>
                  </a:lnTo>
                  <a:lnTo>
                    <a:pt x="237" y="545"/>
                  </a:lnTo>
                  <a:lnTo>
                    <a:pt x="239" y="545"/>
                  </a:lnTo>
                  <a:lnTo>
                    <a:pt x="239" y="545"/>
                  </a:lnTo>
                  <a:lnTo>
                    <a:pt x="239" y="545"/>
                  </a:lnTo>
                  <a:lnTo>
                    <a:pt x="241" y="545"/>
                  </a:lnTo>
                  <a:lnTo>
                    <a:pt x="241" y="545"/>
                  </a:lnTo>
                  <a:lnTo>
                    <a:pt x="243" y="545"/>
                  </a:lnTo>
                  <a:lnTo>
                    <a:pt x="243" y="547"/>
                  </a:lnTo>
                  <a:lnTo>
                    <a:pt x="243" y="547"/>
                  </a:lnTo>
                  <a:lnTo>
                    <a:pt x="243" y="547"/>
                  </a:lnTo>
                  <a:lnTo>
                    <a:pt x="245" y="549"/>
                  </a:lnTo>
                  <a:lnTo>
                    <a:pt x="245" y="547"/>
                  </a:lnTo>
                  <a:lnTo>
                    <a:pt x="245" y="547"/>
                  </a:lnTo>
                  <a:lnTo>
                    <a:pt x="246" y="545"/>
                  </a:lnTo>
                  <a:lnTo>
                    <a:pt x="248" y="545"/>
                  </a:lnTo>
                  <a:lnTo>
                    <a:pt x="252" y="543"/>
                  </a:lnTo>
                  <a:lnTo>
                    <a:pt x="252" y="543"/>
                  </a:lnTo>
                  <a:lnTo>
                    <a:pt x="263" y="545"/>
                  </a:lnTo>
                  <a:lnTo>
                    <a:pt x="269" y="547"/>
                  </a:lnTo>
                  <a:lnTo>
                    <a:pt x="273" y="549"/>
                  </a:lnTo>
                  <a:lnTo>
                    <a:pt x="275" y="549"/>
                  </a:lnTo>
                  <a:lnTo>
                    <a:pt x="277" y="549"/>
                  </a:lnTo>
                  <a:lnTo>
                    <a:pt x="277" y="549"/>
                  </a:lnTo>
                  <a:lnTo>
                    <a:pt x="277" y="547"/>
                  </a:lnTo>
                  <a:lnTo>
                    <a:pt x="279" y="547"/>
                  </a:lnTo>
                  <a:lnTo>
                    <a:pt x="280" y="547"/>
                  </a:lnTo>
                  <a:lnTo>
                    <a:pt x="282" y="547"/>
                  </a:lnTo>
                  <a:lnTo>
                    <a:pt x="284" y="547"/>
                  </a:lnTo>
                  <a:lnTo>
                    <a:pt x="284" y="547"/>
                  </a:lnTo>
                  <a:lnTo>
                    <a:pt x="286" y="547"/>
                  </a:lnTo>
                  <a:lnTo>
                    <a:pt x="286" y="547"/>
                  </a:lnTo>
                  <a:lnTo>
                    <a:pt x="286" y="547"/>
                  </a:lnTo>
                  <a:lnTo>
                    <a:pt x="286" y="545"/>
                  </a:lnTo>
                  <a:lnTo>
                    <a:pt x="286" y="545"/>
                  </a:lnTo>
                  <a:lnTo>
                    <a:pt x="288" y="545"/>
                  </a:lnTo>
                  <a:lnTo>
                    <a:pt x="290" y="545"/>
                  </a:lnTo>
                  <a:lnTo>
                    <a:pt x="292" y="545"/>
                  </a:lnTo>
                  <a:lnTo>
                    <a:pt x="292" y="545"/>
                  </a:lnTo>
                  <a:lnTo>
                    <a:pt x="292" y="543"/>
                  </a:lnTo>
                  <a:lnTo>
                    <a:pt x="294" y="541"/>
                  </a:lnTo>
                  <a:lnTo>
                    <a:pt x="294" y="541"/>
                  </a:lnTo>
                  <a:lnTo>
                    <a:pt x="299" y="541"/>
                  </a:lnTo>
                  <a:lnTo>
                    <a:pt x="299" y="541"/>
                  </a:lnTo>
                  <a:lnTo>
                    <a:pt x="301" y="543"/>
                  </a:lnTo>
                  <a:lnTo>
                    <a:pt x="303" y="545"/>
                  </a:lnTo>
                  <a:lnTo>
                    <a:pt x="305" y="545"/>
                  </a:lnTo>
                  <a:lnTo>
                    <a:pt x="305" y="547"/>
                  </a:lnTo>
                  <a:lnTo>
                    <a:pt x="305" y="547"/>
                  </a:lnTo>
                  <a:lnTo>
                    <a:pt x="305" y="549"/>
                  </a:lnTo>
                  <a:lnTo>
                    <a:pt x="307" y="549"/>
                  </a:lnTo>
                  <a:lnTo>
                    <a:pt x="307" y="549"/>
                  </a:lnTo>
                  <a:lnTo>
                    <a:pt x="307" y="549"/>
                  </a:lnTo>
                  <a:lnTo>
                    <a:pt x="307" y="549"/>
                  </a:lnTo>
                  <a:lnTo>
                    <a:pt x="309" y="549"/>
                  </a:lnTo>
                  <a:lnTo>
                    <a:pt x="309" y="551"/>
                  </a:lnTo>
                  <a:lnTo>
                    <a:pt x="307" y="551"/>
                  </a:lnTo>
                  <a:lnTo>
                    <a:pt x="307" y="551"/>
                  </a:lnTo>
                  <a:lnTo>
                    <a:pt x="309" y="552"/>
                  </a:lnTo>
                  <a:lnTo>
                    <a:pt x="311" y="554"/>
                  </a:lnTo>
                  <a:lnTo>
                    <a:pt x="311" y="552"/>
                  </a:lnTo>
                  <a:lnTo>
                    <a:pt x="311" y="551"/>
                  </a:lnTo>
                  <a:lnTo>
                    <a:pt x="311" y="551"/>
                  </a:lnTo>
                  <a:lnTo>
                    <a:pt x="311" y="549"/>
                  </a:lnTo>
                  <a:lnTo>
                    <a:pt x="311" y="549"/>
                  </a:lnTo>
                  <a:lnTo>
                    <a:pt x="311" y="549"/>
                  </a:lnTo>
                  <a:lnTo>
                    <a:pt x="311" y="549"/>
                  </a:lnTo>
                  <a:lnTo>
                    <a:pt x="311" y="549"/>
                  </a:lnTo>
                  <a:lnTo>
                    <a:pt x="313" y="551"/>
                  </a:lnTo>
                  <a:lnTo>
                    <a:pt x="313" y="552"/>
                  </a:lnTo>
                  <a:lnTo>
                    <a:pt x="313" y="552"/>
                  </a:lnTo>
                  <a:lnTo>
                    <a:pt x="315" y="552"/>
                  </a:lnTo>
                  <a:lnTo>
                    <a:pt x="315" y="554"/>
                  </a:lnTo>
                  <a:lnTo>
                    <a:pt x="316" y="554"/>
                  </a:lnTo>
                  <a:lnTo>
                    <a:pt x="318" y="558"/>
                  </a:lnTo>
                  <a:lnTo>
                    <a:pt x="318" y="556"/>
                  </a:lnTo>
                  <a:lnTo>
                    <a:pt x="318" y="554"/>
                  </a:lnTo>
                  <a:lnTo>
                    <a:pt x="318" y="554"/>
                  </a:lnTo>
                  <a:lnTo>
                    <a:pt x="316" y="554"/>
                  </a:lnTo>
                  <a:lnTo>
                    <a:pt x="316" y="554"/>
                  </a:lnTo>
                  <a:lnTo>
                    <a:pt x="316" y="552"/>
                  </a:lnTo>
                  <a:lnTo>
                    <a:pt x="315" y="552"/>
                  </a:lnTo>
                  <a:lnTo>
                    <a:pt x="315" y="551"/>
                  </a:lnTo>
                  <a:lnTo>
                    <a:pt x="316" y="551"/>
                  </a:lnTo>
                  <a:lnTo>
                    <a:pt x="318" y="551"/>
                  </a:lnTo>
                  <a:lnTo>
                    <a:pt x="316" y="552"/>
                  </a:lnTo>
                  <a:lnTo>
                    <a:pt x="318" y="552"/>
                  </a:lnTo>
                  <a:lnTo>
                    <a:pt x="320" y="552"/>
                  </a:lnTo>
                  <a:lnTo>
                    <a:pt x="320" y="552"/>
                  </a:lnTo>
                  <a:lnTo>
                    <a:pt x="320" y="552"/>
                  </a:lnTo>
                  <a:lnTo>
                    <a:pt x="320" y="554"/>
                  </a:lnTo>
                  <a:lnTo>
                    <a:pt x="320" y="554"/>
                  </a:lnTo>
                  <a:lnTo>
                    <a:pt x="320" y="554"/>
                  </a:lnTo>
                  <a:lnTo>
                    <a:pt x="320" y="554"/>
                  </a:lnTo>
                  <a:lnTo>
                    <a:pt x="322" y="552"/>
                  </a:lnTo>
                  <a:lnTo>
                    <a:pt x="322" y="552"/>
                  </a:lnTo>
                  <a:lnTo>
                    <a:pt x="322" y="554"/>
                  </a:lnTo>
                  <a:lnTo>
                    <a:pt x="320" y="554"/>
                  </a:lnTo>
                  <a:lnTo>
                    <a:pt x="320" y="556"/>
                  </a:lnTo>
                  <a:lnTo>
                    <a:pt x="320" y="556"/>
                  </a:lnTo>
                  <a:lnTo>
                    <a:pt x="320" y="556"/>
                  </a:lnTo>
                  <a:lnTo>
                    <a:pt x="320" y="556"/>
                  </a:lnTo>
                  <a:lnTo>
                    <a:pt x="320" y="556"/>
                  </a:lnTo>
                  <a:lnTo>
                    <a:pt x="320" y="554"/>
                  </a:lnTo>
                  <a:lnTo>
                    <a:pt x="318" y="556"/>
                  </a:lnTo>
                  <a:lnTo>
                    <a:pt x="320" y="558"/>
                  </a:lnTo>
                  <a:lnTo>
                    <a:pt x="322" y="560"/>
                  </a:lnTo>
                  <a:lnTo>
                    <a:pt x="322" y="562"/>
                  </a:lnTo>
                  <a:lnTo>
                    <a:pt x="322" y="562"/>
                  </a:lnTo>
                  <a:lnTo>
                    <a:pt x="324" y="562"/>
                  </a:lnTo>
                  <a:lnTo>
                    <a:pt x="326" y="564"/>
                  </a:lnTo>
                  <a:lnTo>
                    <a:pt x="330" y="568"/>
                  </a:lnTo>
                  <a:lnTo>
                    <a:pt x="332" y="569"/>
                  </a:lnTo>
                  <a:lnTo>
                    <a:pt x="333" y="568"/>
                  </a:lnTo>
                  <a:lnTo>
                    <a:pt x="332" y="566"/>
                  </a:lnTo>
                  <a:lnTo>
                    <a:pt x="332" y="564"/>
                  </a:lnTo>
                  <a:lnTo>
                    <a:pt x="332" y="564"/>
                  </a:lnTo>
                  <a:lnTo>
                    <a:pt x="332" y="564"/>
                  </a:lnTo>
                  <a:lnTo>
                    <a:pt x="332" y="562"/>
                  </a:lnTo>
                  <a:lnTo>
                    <a:pt x="330" y="562"/>
                  </a:lnTo>
                  <a:lnTo>
                    <a:pt x="330" y="562"/>
                  </a:lnTo>
                  <a:lnTo>
                    <a:pt x="328" y="562"/>
                  </a:lnTo>
                  <a:lnTo>
                    <a:pt x="330" y="562"/>
                  </a:lnTo>
                  <a:lnTo>
                    <a:pt x="330" y="562"/>
                  </a:lnTo>
                  <a:lnTo>
                    <a:pt x="328" y="560"/>
                  </a:lnTo>
                  <a:lnTo>
                    <a:pt x="328" y="560"/>
                  </a:lnTo>
                  <a:lnTo>
                    <a:pt x="328" y="560"/>
                  </a:lnTo>
                  <a:lnTo>
                    <a:pt x="330" y="560"/>
                  </a:lnTo>
                  <a:lnTo>
                    <a:pt x="330" y="560"/>
                  </a:lnTo>
                  <a:lnTo>
                    <a:pt x="332" y="560"/>
                  </a:lnTo>
                  <a:lnTo>
                    <a:pt x="332" y="560"/>
                  </a:lnTo>
                  <a:lnTo>
                    <a:pt x="333" y="560"/>
                  </a:lnTo>
                  <a:lnTo>
                    <a:pt x="332" y="560"/>
                  </a:lnTo>
                  <a:lnTo>
                    <a:pt x="332" y="562"/>
                  </a:lnTo>
                  <a:lnTo>
                    <a:pt x="332" y="562"/>
                  </a:lnTo>
                  <a:lnTo>
                    <a:pt x="333" y="564"/>
                  </a:lnTo>
                  <a:lnTo>
                    <a:pt x="333" y="564"/>
                  </a:lnTo>
                  <a:lnTo>
                    <a:pt x="333" y="562"/>
                  </a:lnTo>
                  <a:lnTo>
                    <a:pt x="335" y="560"/>
                  </a:lnTo>
                  <a:lnTo>
                    <a:pt x="335" y="560"/>
                  </a:lnTo>
                  <a:lnTo>
                    <a:pt x="333" y="562"/>
                  </a:lnTo>
                  <a:lnTo>
                    <a:pt x="333" y="564"/>
                  </a:lnTo>
                  <a:lnTo>
                    <a:pt x="333" y="568"/>
                  </a:lnTo>
                  <a:lnTo>
                    <a:pt x="333" y="568"/>
                  </a:lnTo>
                  <a:lnTo>
                    <a:pt x="335" y="568"/>
                  </a:lnTo>
                  <a:lnTo>
                    <a:pt x="337" y="568"/>
                  </a:lnTo>
                  <a:lnTo>
                    <a:pt x="337" y="566"/>
                  </a:lnTo>
                  <a:lnTo>
                    <a:pt x="337" y="566"/>
                  </a:lnTo>
                  <a:lnTo>
                    <a:pt x="337" y="566"/>
                  </a:lnTo>
                  <a:lnTo>
                    <a:pt x="337" y="566"/>
                  </a:lnTo>
                  <a:lnTo>
                    <a:pt x="335" y="566"/>
                  </a:lnTo>
                  <a:lnTo>
                    <a:pt x="337" y="564"/>
                  </a:lnTo>
                  <a:lnTo>
                    <a:pt x="337" y="566"/>
                  </a:lnTo>
                  <a:lnTo>
                    <a:pt x="339" y="566"/>
                  </a:lnTo>
                  <a:lnTo>
                    <a:pt x="337" y="568"/>
                  </a:lnTo>
                  <a:lnTo>
                    <a:pt x="337" y="569"/>
                  </a:lnTo>
                  <a:lnTo>
                    <a:pt x="335" y="569"/>
                  </a:lnTo>
                  <a:lnTo>
                    <a:pt x="333" y="571"/>
                  </a:lnTo>
                  <a:lnTo>
                    <a:pt x="332" y="569"/>
                  </a:lnTo>
                  <a:lnTo>
                    <a:pt x="332" y="571"/>
                  </a:lnTo>
                  <a:lnTo>
                    <a:pt x="333" y="573"/>
                  </a:lnTo>
                  <a:lnTo>
                    <a:pt x="333" y="575"/>
                  </a:lnTo>
                  <a:lnTo>
                    <a:pt x="333" y="575"/>
                  </a:lnTo>
                  <a:lnTo>
                    <a:pt x="333" y="575"/>
                  </a:lnTo>
                  <a:lnTo>
                    <a:pt x="333" y="577"/>
                  </a:lnTo>
                  <a:lnTo>
                    <a:pt x="333" y="577"/>
                  </a:lnTo>
                  <a:lnTo>
                    <a:pt x="333" y="577"/>
                  </a:lnTo>
                  <a:lnTo>
                    <a:pt x="335" y="577"/>
                  </a:lnTo>
                  <a:lnTo>
                    <a:pt x="335" y="577"/>
                  </a:lnTo>
                  <a:lnTo>
                    <a:pt x="337" y="577"/>
                  </a:lnTo>
                  <a:lnTo>
                    <a:pt x="337" y="577"/>
                  </a:lnTo>
                  <a:lnTo>
                    <a:pt x="339" y="577"/>
                  </a:lnTo>
                  <a:lnTo>
                    <a:pt x="347" y="579"/>
                  </a:lnTo>
                  <a:lnTo>
                    <a:pt x="349" y="581"/>
                  </a:lnTo>
                  <a:lnTo>
                    <a:pt x="351" y="583"/>
                  </a:lnTo>
                  <a:lnTo>
                    <a:pt x="352" y="585"/>
                  </a:lnTo>
                  <a:lnTo>
                    <a:pt x="352" y="585"/>
                  </a:lnTo>
                  <a:lnTo>
                    <a:pt x="352" y="586"/>
                  </a:lnTo>
                  <a:lnTo>
                    <a:pt x="352" y="586"/>
                  </a:lnTo>
                  <a:lnTo>
                    <a:pt x="352" y="586"/>
                  </a:lnTo>
                  <a:lnTo>
                    <a:pt x="352" y="586"/>
                  </a:lnTo>
                  <a:lnTo>
                    <a:pt x="354" y="586"/>
                  </a:lnTo>
                  <a:lnTo>
                    <a:pt x="354" y="586"/>
                  </a:lnTo>
                  <a:lnTo>
                    <a:pt x="354" y="585"/>
                  </a:lnTo>
                  <a:lnTo>
                    <a:pt x="352" y="585"/>
                  </a:lnTo>
                  <a:lnTo>
                    <a:pt x="352" y="577"/>
                  </a:lnTo>
                  <a:lnTo>
                    <a:pt x="352" y="577"/>
                  </a:lnTo>
                  <a:lnTo>
                    <a:pt x="352" y="575"/>
                  </a:lnTo>
                  <a:lnTo>
                    <a:pt x="354" y="575"/>
                  </a:lnTo>
                  <a:lnTo>
                    <a:pt x="354" y="575"/>
                  </a:lnTo>
                  <a:lnTo>
                    <a:pt x="354" y="575"/>
                  </a:lnTo>
                  <a:lnTo>
                    <a:pt x="354" y="577"/>
                  </a:lnTo>
                  <a:lnTo>
                    <a:pt x="358" y="579"/>
                  </a:lnTo>
                  <a:lnTo>
                    <a:pt x="358" y="579"/>
                  </a:lnTo>
                  <a:lnTo>
                    <a:pt x="356" y="579"/>
                  </a:lnTo>
                  <a:lnTo>
                    <a:pt x="356" y="579"/>
                  </a:lnTo>
                  <a:lnTo>
                    <a:pt x="366" y="586"/>
                  </a:lnTo>
                  <a:lnTo>
                    <a:pt x="366" y="588"/>
                  </a:lnTo>
                  <a:lnTo>
                    <a:pt x="368" y="592"/>
                  </a:lnTo>
                  <a:lnTo>
                    <a:pt x="368" y="596"/>
                  </a:lnTo>
                  <a:lnTo>
                    <a:pt x="368" y="598"/>
                  </a:lnTo>
                  <a:lnTo>
                    <a:pt x="369" y="600"/>
                  </a:lnTo>
                  <a:lnTo>
                    <a:pt x="375" y="605"/>
                  </a:lnTo>
                  <a:lnTo>
                    <a:pt x="375" y="607"/>
                  </a:lnTo>
                  <a:lnTo>
                    <a:pt x="375" y="609"/>
                  </a:lnTo>
                  <a:lnTo>
                    <a:pt x="375" y="613"/>
                  </a:lnTo>
                  <a:lnTo>
                    <a:pt x="375" y="615"/>
                  </a:lnTo>
                  <a:lnTo>
                    <a:pt x="377" y="613"/>
                  </a:lnTo>
                  <a:lnTo>
                    <a:pt x="377" y="609"/>
                  </a:lnTo>
                  <a:lnTo>
                    <a:pt x="375" y="605"/>
                  </a:lnTo>
                  <a:lnTo>
                    <a:pt x="373" y="604"/>
                  </a:lnTo>
                  <a:lnTo>
                    <a:pt x="371" y="600"/>
                  </a:lnTo>
                  <a:lnTo>
                    <a:pt x="368" y="594"/>
                  </a:lnTo>
                  <a:lnTo>
                    <a:pt x="368" y="590"/>
                  </a:lnTo>
                  <a:lnTo>
                    <a:pt x="366" y="588"/>
                  </a:lnTo>
                  <a:lnTo>
                    <a:pt x="366" y="586"/>
                  </a:lnTo>
                  <a:lnTo>
                    <a:pt x="362" y="581"/>
                  </a:lnTo>
                  <a:lnTo>
                    <a:pt x="362" y="577"/>
                  </a:lnTo>
                  <a:lnTo>
                    <a:pt x="362" y="566"/>
                  </a:lnTo>
                  <a:lnTo>
                    <a:pt x="364" y="566"/>
                  </a:lnTo>
                  <a:lnTo>
                    <a:pt x="364" y="564"/>
                  </a:lnTo>
                  <a:lnTo>
                    <a:pt x="366" y="562"/>
                  </a:lnTo>
                  <a:lnTo>
                    <a:pt x="366" y="562"/>
                  </a:lnTo>
                  <a:lnTo>
                    <a:pt x="366" y="560"/>
                  </a:lnTo>
                  <a:lnTo>
                    <a:pt x="366" y="560"/>
                  </a:lnTo>
                  <a:lnTo>
                    <a:pt x="362" y="558"/>
                  </a:lnTo>
                  <a:lnTo>
                    <a:pt x="362" y="556"/>
                  </a:lnTo>
                  <a:lnTo>
                    <a:pt x="362" y="556"/>
                  </a:lnTo>
                  <a:lnTo>
                    <a:pt x="362" y="556"/>
                  </a:lnTo>
                  <a:lnTo>
                    <a:pt x="362" y="554"/>
                  </a:lnTo>
                  <a:lnTo>
                    <a:pt x="360" y="554"/>
                  </a:lnTo>
                  <a:lnTo>
                    <a:pt x="360" y="554"/>
                  </a:lnTo>
                  <a:lnTo>
                    <a:pt x="354" y="549"/>
                  </a:lnTo>
                  <a:lnTo>
                    <a:pt x="352" y="547"/>
                  </a:lnTo>
                  <a:lnTo>
                    <a:pt x="349" y="545"/>
                  </a:lnTo>
                  <a:lnTo>
                    <a:pt x="347" y="545"/>
                  </a:lnTo>
                  <a:lnTo>
                    <a:pt x="347" y="543"/>
                  </a:lnTo>
                  <a:lnTo>
                    <a:pt x="347" y="543"/>
                  </a:lnTo>
                  <a:lnTo>
                    <a:pt x="347" y="541"/>
                  </a:lnTo>
                  <a:lnTo>
                    <a:pt x="347" y="539"/>
                  </a:lnTo>
                  <a:lnTo>
                    <a:pt x="349" y="539"/>
                  </a:lnTo>
                  <a:lnTo>
                    <a:pt x="349" y="537"/>
                  </a:lnTo>
                  <a:lnTo>
                    <a:pt x="349" y="535"/>
                  </a:lnTo>
                  <a:lnTo>
                    <a:pt x="349" y="535"/>
                  </a:lnTo>
                  <a:lnTo>
                    <a:pt x="349" y="535"/>
                  </a:lnTo>
                  <a:lnTo>
                    <a:pt x="349" y="533"/>
                  </a:lnTo>
                  <a:lnTo>
                    <a:pt x="347" y="533"/>
                  </a:lnTo>
                  <a:lnTo>
                    <a:pt x="347" y="532"/>
                  </a:lnTo>
                  <a:lnTo>
                    <a:pt x="347" y="530"/>
                  </a:lnTo>
                  <a:lnTo>
                    <a:pt x="347" y="528"/>
                  </a:lnTo>
                  <a:lnTo>
                    <a:pt x="347" y="528"/>
                  </a:lnTo>
                  <a:lnTo>
                    <a:pt x="345" y="526"/>
                  </a:lnTo>
                  <a:lnTo>
                    <a:pt x="347" y="526"/>
                  </a:lnTo>
                  <a:lnTo>
                    <a:pt x="347" y="524"/>
                  </a:lnTo>
                  <a:lnTo>
                    <a:pt x="347" y="524"/>
                  </a:lnTo>
                  <a:lnTo>
                    <a:pt x="347" y="524"/>
                  </a:lnTo>
                  <a:lnTo>
                    <a:pt x="347" y="524"/>
                  </a:lnTo>
                  <a:lnTo>
                    <a:pt x="347" y="524"/>
                  </a:lnTo>
                  <a:lnTo>
                    <a:pt x="347" y="524"/>
                  </a:lnTo>
                  <a:lnTo>
                    <a:pt x="347" y="522"/>
                  </a:lnTo>
                  <a:lnTo>
                    <a:pt x="347" y="522"/>
                  </a:lnTo>
                  <a:lnTo>
                    <a:pt x="347" y="522"/>
                  </a:lnTo>
                  <a:lnTo>
                    <a:pt x="347" y="522"/>
                  </a:lnTo>
                  <a:lnTo>
                    <a:pt x="347" y="522"/>
                  </a:lnTo>
                  <a:lnTo>
                    <a:pt x="347" y="520"/>
                  </a:lnTo>
                  <a:lnTo>
                    <a:pt x="345" y="520"/>
                  </a:lnTo>
                  <a:lnTo>
                    <a:pt x="345" y="518"/>
                  </a:lnTo>
                  <a:lnTo>
                    <a:pt x="341" y="515"/>
                  </a:lnTo>
                  <a:lnTo>
                    <a:pt x="341" y="513"/>
                  </a:lnTo>
                  <a:lnTo>
                    <a:pt x="337" y="503"/>
                  </a:lnTo>
                  <a:lnTo>
                    <a:pt x="337" y="497"/>
                  </a:lnTo>
                  <a:lnTo>
                    <a:pt x="337" y="494"/>
                  </a:lnTo>
                  <a:lnTo>
                    <a:pt x="337" y="488"/>
                  </a:lnTo>
                  <a:lnTo>
                    <a:pt x="337" y="488"/>
                  </a:lnTo>
                  <a:lnTo>
                    <a:pt x="337" y="486"/>
                  </a:lnTo>
                  <a:lnTo>
                    <a:pt x="337" y="486"/>
                  </a:lnTo>
                  <a:lnTo>
                    <a:pt x="335" y="484"/>
                  </a:lnTo>
                  <a:lnTo>
                    <a:pt x="335" y="484"/>
                  </a:lnTo>
                  <a:lnTo>
                    <a:pt x="337" y="482"/>
                  </a:lnTo>
                  <a:lnTo>
                    <a:pt x="339" y="482"/>
                  </a:lnTo>
                  <a:lnTo>
                    <a:pt x="345" y="482"/>
                  </a:lnTo>
                  <a:lnTo>
                    <a:pt x="349" y="482"/>
                  </a:lnTo>
                  <a:lnTo>
                    <a:pt x="351" y="482"/>
                  </a:lnTo>
                  <a:lnTo>
                    <a:pt x="354" y="480"/>
                  </a:lnTo>
                  <a:lnTo>
                    <a:pt x="354" y="480"/>
                  </a:lnTo>
                  <a:lnTo>
                    <a:pt x="352" y="479"/>
                  </a:lnTo>
                  <a:lnTo>
                    <a:pt x="351" y="477"/>
                  </a:lnTo>
                  <a:lnTo>
                    <a:pt x="351" y="475"/>
                  </a:lnTo>
                  <a:lnTo>
                    <a:pt x="352" y="473"/>
                  </a:lnTo>
                  <a:lnTo>
                    <a:pt x="360" y="471"/>
                  </a:lnTo>
                  <a:lnTo>
                    <a:pt x="362" y="469"/>
                  </a:lnTo>
                  <a:lnTo>
                    <a:pt x="362" y="469"/>
                  </a:lnTo>
                  <a:lnTo>
                    <a:pt x="362" y="467"/>
                  </a:lnTo>
                  <a:lnTo>
                    <a:pt x="362" y="465"/>
                  </a:lnTo>
                  <a:lnTo>
                    <a:pt x="362" y="465"/>
                  </a:lnTo>
                  <a:lnTo>
                    <a:pt x="364" y="463"/>
                  </a:lnTo>
                  <a:lnTo>
                    <a:pt x="364" y="463"/>
                  </a:lnTo>
                  <a:lnTo>
                    <a:pt x="366" y="460"/>
                  </a:lnTo>
                  <a:lnTo>
                    <a:pt x="366" y="458"/>
                  </a:lnTo>
                  <a:lnTo>
                    <a:pt x="368" y="456"/>
                  </a:lnTo>
                  <a:lnTo>
                    <a:pt x="371" y="452"/>
                  </a:lnTo>
                  <a:lnTo>
                    <a:pt x="373" y="450"/>
                  </a:lnTo>
                  <a:lnTo>
                    <a:pt x="373" y="450"/>
                  </a:lnTo>
                  <a:lnTo>
                    <a:pt x="373" y="448"/>
                  </a:lnTo>
                  <a:lnTo>
                    <a:pt x="373" y="448"/>
                  </a:lnTo>
                  <a:lnTo>
                    <a:pt x="373" y="446"/>
                  </a:lnTo>
                  <a:lnTo>
                    <a:pt x="375" y="444"/>
                  </a:lnTo>
                  <a:lnTo>
                    <a:pt x="375" y="443"/>
                  </a:lnTo>
                  <a:lnTo>
                    <a:pt x="375" y="443"/>
                  </a:lnTo>
                  <a:lnTo>
                    <a:pt x="375" y="441"/>
                  </a:lnTo>
                  <a:lnTo>
                    <a:pt x="377" y="439"/>
                  </a:lnTo>
                  <a:lnTo>
                    <a:pt x="377" y="439"/>
                  </a:lnTo>
                  <a:lnTo>
                    <a:pt x="379" y="439"/>
                  </a:lnTo>
                  <a:lnTo>
                    <a:pt x="381" y="437"/>
                  </a:lnTo>
                  <a:lnTo>
                    <a:pt x="383" y="437"/>
                  </a:lnTo>
                  <a:lnTo>
                    <a:pt x="388" y="431"/>
                  </a:lnTo>
                  <a:lnTo>
                    <a:pt x="390" y="431"/>
                  </a:lnTo>
                  <a:lnTo>
                    <a:pt x="390" y="431"/>
                  </a:lnTo>
                  <a:lnTo>
                    <a:pt x="396" y="429"/>
                  </a:lnTo>
                  <a:lnTo>
                    <a:pt x="400" y="427"/>
                  </a:lnTo>
                  <a:lnTo>
                    <a:pt x="405" y="427"/>
                  </a:lnTo>
                  <a:lnTo>
                    <a:pt x="405" y="427"/>
                  </a:lnTo>
                  <a:lnTo>
                    <a:pt x="407" y="427"/>
                  </a:lnTo>
                  <a:lnTo>
                    <a:pt x="409" y="426"/>
                  </a:lnTo>
                  <a:lnTo>
                    <a:pt x="411" y="426"/>
                  </a:lnTo>
                  <a:lnTo>
                    <a:pt x="411" y="426"/>
                  </a:lnTo>
                  <a:lnTo>
                    <a:pt x="411" y="426"/>
                  </a:lnTo>
                  <a:lnTo>
                    <a:pt x="411" y="427"/>
                  </a:lnTo>
                  <a:lnTo>
                    <a:pt x="413" y="427"/>
                  </a:lnTo>
                  <a:lnTo>
                    <a:pt x="413" y="427"/>
                  </a:lnTo>
                  <a:lnTo>
                    <a:pt x="415" y="426"/>
                  </a:lnTo>
                  <a:lnTo>
                    <a:pt x="419" y="424"/>
                  </a:lnTo>
                  <a:lnTo>
                    <a:pt x="419" y="424"/>
                  </a:lnTo>
                  <a:lnTo>
                    <a:pt x="421" y="424"/>
                  </a:lnTo>
                  <a:lnTo>
                    <a:pt x="421" y="424"/>
                  </a:lnTo>
                  <a:lnTo>
                    <a:pt x="422" y="424"/>
                  </a:lnTo>
                  <a:lnTo>
                    <a:pt x="424" y="424"/>
                  </a:lnTo>
                  <a:lnTo>
                    <a:pt x="424" y="424"/>
                  </a:lnTo>
                  <a:lnTo>
                    <a:pt x="424" y="422"/>
                  </a:lnTo>
                  <a:lnTo>
                    <a:pt x="424" y="422"/>
                  </a:lnTo>
                  <a:lnTo>
                    <a:pt x="424" y="422"/>
                  </a:lnTo>
                  <a:lnTo>
                    <a:pt x="426" y="422"/>
                  </a:lnTo>
                  <a:lnTo>
                    <a:pt x="426" y="422"/>
                  </a:lnTo>
                  <a:lnTo>
                    <a:pt x="426" y="422"/>
                  </a:lnTo>
                  <a:lnTo>
                    <a:pt x="426" y="424"/>
                  </a:lnTo>
                  <a:lnTo>
                    <a:pt x="428" y="424"/>
                  </a:lnTo>
                  <a:lnTo>
                    <a:pt x="426" y="426"/>
                  </a:lnTo>
                  <a:lnTo>
                    <a:pt x="428" y="426"/>
                  </a:lnTo>
                  <a:lnTo>
                    <a:pt x="428" y="426"/>
                  </a:lnTo>
                  <a:lnTo>
                    <a:pt x="430" y="426"/>
                  </a:lnTo>
                  <a:lnTo>
                    <a:pt x="434" y="427"/>
                  </a:lnTo>
                  <a:lnTo>
                    <a:pt x="436" y="427"/>
                  </a:lnTo>
                  <a:lnTo>
                    <a:pt x="436" y="427"/>
                  </a:lnTo>
                  <a:lnTo>
                    <a:pt x="438" y="427"/>
                  </a:lnTo>
                  <a:lnTo>
                    <a:pt x="438" y="427"/>
                  </a:lnTo>
                  <a:lnTo>
                    <a:pt x="438" y="427"/>
                  </a:lnTo>
                  <a:lnTo>
                    <a:pt x="439" y="427"/>
                  </a:lnTo>
                  <a:lnTo>
                    <a:pt x="439" y="427"/>
                  </a:lnTo>
                  <a:lnTo>
                    <a:pt x="441" y="429"/>
                  </a:lnTo>
                  <a:lnTo>
                    <a:pt x="441" y="429"/>
                  </a:lnTo>
                  <a:lnTo>
                    <a:pt x="443" y="429"/>
                  </a:lnTo>
                  <a:lnTo>
                    <a:pt x="443" y="427"/>
                  </a:lnTo>
                  <a:lnTo>
                    <a:pt x="443" y="427"/>
                  </a:lnTo>
                  <a:lnTo>
                    <a:pt x="443" y="427"/>
                  </a:lnTo>
                  <a:lnTo>
                    <a:pt x="447" y="427"/>
                  </a:lnTo>
                  <a:lnTo>
                    <a:pt x="449" y="429"/>
                  </a:lnTo>
                  <a:lnTo>
                    <a:pt x="451" y="427"/>
                  </a:lnTo>
                  <a:lnTo>
                    <a:pt x="455" y="427"/>
                  </a:lnTo>
                  <a:lnTo>
                    <a:pt x="457" y="426"/>
                  </a:lnTo>
                  <a:lnTo>
                    <a:pt x="457" y="426"/>
                  </a:lnTo>
                  <a:lnTo>
                    <a:pt x="457" y="427"/>
                  </a:lnTo>
                  <a:lnTo>
                    <a:pt x="458" y="427"/>
                  </a:lnTo>
                  <a:lnTo>
                    <a:pt x="458" y="427"/>
                  </a:lnTo>
                  <a:lnTo>
                    <a:pt x="458" y="427"/>
                  </a:lnTo>
                  <a:lnTo>
                    <a:pt x="460" y="426"/>
                  </a:lnTo>
                  <a:lnTo>
                    <a:pt x="460" y="426"/>
                  </a:lnTo>
                  <a:lnTo>
                    <a:pt x="460" y="424"/>
                  </a:lnTo>
                  <a:lnTo>
                    <a:pt x="462" y="424"/>
                  </a:lnTo>
                  <a:lnTo>
                    <a:pt x="462" y="426"/>
                  </a:lnTo>
                  <a:lnTo>
                    <a:pt x="462" y="426"/>
                  </a:lnTo>
                  <a:lnTo>
                    <a:pt x="462" y="426"/>
                  </a:lnTo>
                  <a:lnTo>
                    <a:pt x="462" y="426"/>
                  </a:lnTo>
                  <a:lnTo>
                    <a:pt x="464" y="426"/>
                  </a:lnTo>
                  <a:lnTo>
                    <a:pt x="464" y="426"/>
                  </a:lnTo>
                  <a:lnTo>
                    <a:pt x="466" y="426"/>
                  </a:lnTo>
                  <a:lnTo>
                    <a:pt x="468" y="426"/>
                  </a:lnTo>
                  <a:lnTo>
                    <a:pt x="472" y="426"/>
                  </a:lnTo>
                  <a:lnTo>
                    <a:pt x="479" y="427"/>
                  </a:lnTo>
                  <a:lnTo>
                    <a:pt x="479" y="427"/>
                  </a:lnTo>
                  <a:lnTo>
                    <a:pt x="479" y="427"/>
                  </a:lnTo>
                  <a:lnTo>
                    <a:pt x="481" y="427"/>
                  </a:lnTo>
                  <a:lnTo>
                    <a:pt x="481" y="427"/>
                  </a:lnTo>
                  <a:lnTo>
                    <a:pt x="481" y="427"/>
                  </a:lnTo>
                  <a:lnTo>
                    <a:pt x="481" y="427"/>
                  </a:lnTo>
                  <a:lnTo>
                    <a:pt x="483" y="427"/>
                  </a:lnTo>
                  <a:lnTo>
                    <a:pt x="483" y="427"/>
                  </a:lnTo>
                  <a:lnTo>
                    <a:pt x="485" y="427"/>
                  </a:lnTo>
                  <a:lnTo>
                    <a:pt x="487" y="427"/>
                  </a:lnTo>
                  <a:lnTo>
                    <a:pt x="487" y="427"/>
                  </a:lnTo>
                  <a:lnTo>
                    <a:pt x="489" y="426"/>
                  </a:lnTo>
                  <a:lnTo>
                    <a:pt x="489" y="426"/>
                  </a:lnTo>
                  <a:lnTo>
                    <a:pt x="489" y="424"/>
                  </a:lnTo>
                  <a:lnTo>
                    <a:pt x="491" y="424"/>
                  </a:lnTo>
                  <a:lnTo>
                    <a:pt x="491" y="424"/>
                  </a:lnTo>
                  <a:lnTo>
                    <a:pt x="492" y="424"/>
                  </a:lnTo>
                  <a:lnTo>
                    <a:pt x="494" y="424"/>
                  </a:lnTo>
                  <a:lnTo>
                    <a:pt x="494" y="424"/>
                  </a:lnTo>
                  <a:lnTo>
                    <a:pt x="496" y="422"/>
                  </a:lnTo>
                  <a:lnTo>
                    <a:pt x="496" y="422"/>
                  </a:lnTo>
                  <a:lnTo>
                    <a:pt x="496" y="422"/>
                  </a:lnTo>
                  <a:lnTo>
                    <a:pt x="496" y="424"/>
                  </a:lnTo>
                  <a:lnTo>
                    <a:pt x="498" y="424"/>
                  </a:lnTo>
                  <a:lnTo>
                    <a:pt x="498" y="424"/>
                  </a:lnTo>
                  <a:lnTo>
                    <a:pt x="500" y="422"/>
                  </a:lnTo>
                  <a:lnTo>
                    <a:pt x="502" y="422"/>
                  </a:lnTo>
                  <a:lnTo>
                    <a:pt x="502" y="422"/>
                  </a:lnTo>
                  <a:lnTo>
                    <a:pt x="504" y="422"/>
                  </a:lnTo>
                  <a:lnTo>
                    <a:pt x="504" y="424"/>
                  </a:lnTo>
                  <a:lnTo>
                    <a:pt x="506" y="424"/>
                  </a:lnTo>
                  <a:lnTo>
                    <a:pt x="506" y="424"/>
                  </a:lnTo>
                  <a:lnTo>
                    <a:pt x="508" y="424"/>
                  </a:lnTo>
                  <a:lnTo>
                    <a:pt x="508" y="424"/>
                  </a:lnTo>
                  <a:lnTo>
                    <a:pt x="508" y="424"/>
                  </a:lnTo>
                  <a:lnTo>
                    <a:pt x="510" y="426"/>
                  </a:lnTo>
                  <a:lnTo>
                    <a:pt x="510" y="426"/>
                  </a:lnTo>
                  <a:lnTo>
                    <a:pt x="513" y="426"/>
                  </a:lnTo>
                  <a:lnTo>
                    <a:pt x="515" y="426"/>
                  </a:lnTo>
                  <a:lnTo>
                    <a:pt x="515" y="427"/>
                  </a:lnTo>
                  <a:lnTo>
                    <a:pt x="515" y="427"/>
                  </a:lnTo>
                  <a:lnTo>
                    <a:pt x="515" y="431"/>
                  </a:lnTo>
                  <a:lnTo>
                    <a:pt x="515" y="431"/>
                  </a:lnTo>
                  <a:lnTo>
                    <a:pt x="517" y="435"/>
                  </a:lnTo>
                  <a:lnTo>
                    <a:pt x="519" y="437"/>
                  </a:lnTo>
                  <a:lnTo>
                    <a:pt x="519" y="437"/>
                  </a:lnTo>
                  <a:lnTo>
                    <a:pt x="523" y="437"/>
                  </a:lnTo>
                  <a:lnTo>
                    <a:pt x="527" y="433"/>
                  </a:lnTo>
                  <a:lnTo>
                    <a:pt x="527" y="429"/>
                  </a:lnTo>
                  <a:lnTo>
                    <a:pt x="528" y="429"/>
                  </a:lnTo>
                  <a:lnTo>
                    <a:pt x="530" y="429"/>
                  </a:lnTo>
                  <a:lnTo>
                    <a:pt x="534" y="427"/>
                  </a:lnTo>
                  <a:lnTo>
                    <a:pt x="534" y="427"/>
                  </a:lnTo>
                  <a:lnTo>
                    <a:pt x="536" y="427"/>
                  </a:lnTo>
                  <a:lnTo>
                    <a:pt x="536" y="426"/>
                  </a:lnTo>
                  <a:lnTo>
                    <a:pt x="536" y="426"/>
                  </a:lnTo>
                  <a:lnTo>
                    <a:pt x="538" y="426"/>
                  </a:lnTo>
                  <a:lnTo>
                    <a:pt x="538" y="426"/>
                  </a:lnTo>
                  <a:lnTo>
                    <a:pt x="540" y="426"/>
                  </a:lnTo>
                  <a:lnTo>
                    <a:pt x="540" y="426"/>
                  </a:lnTo>
                  <a:lnTo>
                    <a:pt x="542" y="424"/>
                  </a:lnTo>
                  <a:lnTo>
                    <a:pt x="542" y="424"/>
                  </a:lnTo>
                  <a:lnTo>
                    <a:pt x="542" y="424"/>
                  </a:lnTo>
                  <a:lnTo>
                    <a:pt x="544" y="424"/>
                  </a:lnTo>
                  <a:lnTo>
                    <a:pt x="546" y="424"/>
                  </a:lnTo>
                  <a:lnTo>
                    <a:pt x="546" y="422"/>
                  </a:lnTo>
                  <a:lnTo>
                    <a:pt x="546" y="420"/>
                  </a:lnTo>
                  <a:lnTo>
                    <a:pt x="546" y="420"/>
                  </a:lnTo>
                  <a:lnTo>
                    <a:pt x="546" y="420"/>
                  </a:lnTo>
                  <a:lnTo>
                    <a:pt x="547" y="418"/>
                  </a:lnTo>
                  <a:lnTo>
                    <a:pt x="549" y="416"/>
                  </a:lnTo>
                  <a:lnTo>
                    <a:pt x="551" y="414"/>
                  </a:lnTo>
                  <a:lnTo>
                    <a:pt x="551" y="412"/>
                  </a:lnTo>
                  <a:lnTo>
                    <a:pt x="549" y="407"/>
                  </a:lnTo>
                  <a:lnTo>
                    <a:pt x="551" y="405"/>
                  </a:lnTo>
                  <a:lnTo>
                    <a:pt x="551" y="401"/>
                  </a:lnTo>
                  <a:lnTo>
                    <a:pt x="551" y="401"/>
                  </a:lnTo>
                  <a:lnTo>
                    <a:pt x="549" y="399"/>
                  </a:lnTo>
                  <a:lnTo>
                    <a:pt x="549" y="397"/>
                  </a:lnTo>
                  <a:lnTo>
                    <a:pt x="549" y="397"/>
                  </a:lnTo>
                  <a:lnTo>
                    <a:pt x="551" y="395"/>
                  </a:lnTo>
                  <a:lnTo>
                    <a:pt x="551" y="395"/>
                  </a:lnTo>
                  <a:lnTo>
                    <a:pt x="551" y="395"/>
                  </a:lnTo>
                  <a:lnTo>
                    <a:pt x="551" y="395"/>
                  </a:lnTo>
                  <a:lnTo>
                    <a:pt x="551" y="393"/>
                  </a:lnTo>
                  <a:lnTo>
                    <a:pt x="551" y="393"/>
                  </a:lnTo>
                  <a:lnTo>
                    <a:pt x="551" y="391"/>
                  </a:lnTo>
                  <a:lnTo>
                    <a:pt x="551" y="391"/>
                  </a:lnTo>
                  <a:lnTo>
                    <a:pt x="551" y="391"/>
                  </a:lnTo>
                  <a:lnTo>
                    <a:pt x="553" y="391"/>
                  </a:lnTo>
                  <a:lnTo>
                    <a:pt x="553" y="391"/>
                  </a:lnTo>
                  <a:lnTo>
                    <a:pt x="553" y="390"/>
                  </a:lnTo>
                  <a:lnTo>
                    <a:pt x="553" y="388"/>
                  </a:lnTo>
                  <a:lnTo>
                    <a:pt x="553" y="386"/>
                  </a:lnTo>
                  <a:lnTo>
                    <a:pt x="557" y="384"/>
                  </a:lnTo>
                  <a:lnTo>
                    <a:pt x="557" y="384"/>
                  </a:lnTo>
                  <a:lnTo>
                    <a:pt x="555" y="384"/>
                  </a:lnTo>
                  <a:lnTo>
                    <a:pt x="555" y="382"/>
                  </a:lnTo>
                  <a:lnTo>
                    <a:pt x="551" y="380"/>
                  </a:lnTo>
                  <a:lnTo>
                    <a:pt x="551" y="380"/>
                  </a:lnTo>
                  <a:lnTo>
                    <a:pt x="551" y="378"/>
                  </a:lnTo>
                  <a:lnTo>
                    <a:pt x="551" y="378"/>
                  </a:lnTo>
                  <a:lnTo>
                    <a:pt x="551" y="378"/>
                  </a:lnTo>
                  <a:lnTo>
                    <a:pt x="551" y="378"/>
                  </a:lnTo>
                  <a:lnTo>
                    <a:pt x="551" y="378"/>
                  </a:lnTo>
                  <a:lnTo>
                    <a:pt x="549" y="376"/>
                  </a:lnTo>
                  <a:lnTo>
                    <a:pt x="547" y="376"/>
                  </a:lnTo>
                  <a:lnTo>
                    <a:pt x="547" y="376"/>
                  </a:lnTo>
                  <a:lnTo>
                    <a:pt x="547" y="374"/>
                  </a:lnTo>
                  <a:lnTo>
                    <a:pt x="547" y="373"/>
                  </a:lnTo>
                  <a:lnTo>
                    <a:pt x="547" y="371"/>
                  </a:lnTo>
                  <a:lnTo>
                    <a:pt x="547" y="371"/>
                  </a:lnTo>
                  <a:lnTo>
                    <a:pt x="551" y="367"/>
                  </a:lnTo>
                  <a:lnTo>
                    <a:pt x="553" y="365"/>
                  </a:lnTo>
                  <a:lnTo>
                    <a:pt x="555" y="365"/>
                  </a:lnTo>
                  <a:lnTo>
                    <a:pt x="555" y="365"/>
                  </a:lnTo>
                  <a:lnTo>
                    <a:pt x="555" y="363"/>
                  </a:lnTo>
                  <a:lnTo>
                    <a:pt x="555" y="361"/>
                  </a:lnTo>
                  <a:lnTo>
                    <a:pt x="555" y="361"/>
                  </a:lnTo>
                  <a:lnTo>
                    <a:pt x="553" y="361"/>
                  </a:lnTo>
                  <a:lnTo>
                    <a:pt x="551" y="361"/>
                  </a:lnTo>
                  <a:lnTo>
                    <a:pt x="551" y="361"/>
                  </a:lnTo>
                  <a:lnTo>
                    <a:pt x="549" y="359"/>
                  </a:lnTo>
                  <a:lnTo>
                    <a:pt x="549" y="359"/>
                  </a:lnTo>
                  <a:lnTo>
                    <a:pt x="549" y="357"/>
                  </a:lnTo>
                  <a:lnTo>
                    <a:pt x="551" y="355"/>
                  </a:lnTo>
                  <a:lnTo>
                    <a:pt x="553" y="355"/>
                  </a:lnTo>
                  <a:lnTo>
                    <a:pt x="557" y="354"/>
                  </a:lnTo>
                  <a:lnTo>
                    <a:pt x="557" y="354"/>
                  </a:lnTo>
                  <a:lnTo>
                    <a:pt x="559" y="352"/>
                  </a:lnTo>
                  <a:lnTo>
                    <a:pt x="559" y="348"/>
                  </a:lnTo>
                  <a:lnTo>
                    <a:pt x="559" y="348"/>
                  </a:lnTo>
                  <a:lnTo>
                    <a:pt x="561" y="342"/>
                  </a:lnTo>
                  <a:lnTo>
                    <a:pt x="561" y="338"/>
                  </a:lnTo>
                  <a:lnTo>
                    <a:pt x="561" y="3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A3B038AC-CC50-4124-8121-EB4516B5145B}"/>
                </a:ext>
              </a:extLst>
            </p:cNvPr>
            <p:cNvSpPr>
              <a:spLocks/>
            </p:cNvSpPr>
            <p:nvPr/>
          </p:nvSpPr>
          <p:spPr bwMode="auto">
            <a:xfrm>
              <a:off x="5079359" y="2323466"/>
              <a:ext cx="34537" cy="15196"/>
            </a:xfrm>
            <a:custGeom>
              <a:avLst/>
              <a:gdLst>
                <a:gd name="T0" fmla="*/ 25 w 25"/>
                <a:gd name="T1" fmla="*/ 4 h 11"/>
                <a:gd name="T2" fmla="*/ 25 w 25"/>
                <a:gd name="T3" fmla="*/ 4 h 11"/>
                <a:gd name="T4" fmla="*/ 23 w 25"/>
                <a:gd name="T5" fmla="*/ 4 h 11"/>
                <a:gd name="T6" fmla="*/ 21 w 25"/>
                <a:gd name="T7" fmla="*/ 2 h 11"/>
                <a:gd name="T8" fmla="*/ 15 w 25"/>
                <a:gd name="T9" fmla="*/ 0 h 11"/>
                <a:gd name="T10" fmla="*/ 14 w 25"/>
                <a:gd name="T11" fmla="*/ 0 h 11"/>
                <a:gd name="T12" fmla="*/ 12 w 25"/>
                <a:gd name="T13" fmla="*/ 0 h 11"/>
                <a:gd name="T14" fmla="*/ 12 w 25"/>
                <a:gd name="T15" fmla="*/ 0 h 11"/>
                <a:gd name="T16" fmla="*/ 10 w 25"/>
                <a:gd name="T17" fmla="*/ 0 h 11"/>
                <a:gd name="T18" fmla="*/ 8 w 25"/>
                <a:gd name="T19" fmla="*/ 0 h 11"/>
                <a:gd name="T20" fmla="*/ 6 w 25"/>
                <a:gd name="T21" fmla="*/ 0 h 11"/>
                <a:gd name="T22" fmla="*/ 6 w 25"/>
                <a:gd name="T23" fmla="*/ 0 h 11"/>
                <a:gd name="T24" fmla="*/ 4 w 25"/>
                <a:gd name="T25" fmla="*/ 0 h 11"/>
                <a:gd name="T26" fmla="*/ 4 w 25"/>
                <a:gd name="T27" fmla="*/ 2 h 11"/>
                <a:gd name="T28" fmla="*/ 4 w 25"/>
                <a:gd name="T29" fmla="*/ 2 h 11"/>
                <a:gd name="T30" fmla="*/ 4 w 25"/>
                <a:gd name="T31" fmla="*/ 4 h 11"/>
                <a:gd name="T32" fmla="*/ 2 w 25"/>
                <a:gd name="T33" fmla="*/ 6 h 11"/>
                <a:gd name="T34" fmla="*/ 0 w 25"/>
                <a:gd name="T35" fmla="*/ 8 h 11"/>
                <a:gd name="T36" fmla="*/ 2 w 25"/>
                <a:gd name="T37" fmla="*/ 8 h 11"/>
                <a:gd name="T38" fmla="*/ 2 w 25"/>
                <a:gd name="T39" fmla="*/ 10 h 11"/>
                <a:gd name="T40" fmla="*/ 6 w 25"/>
                <a:gd name="T41" fmla="*/ 10 h 11"/>
                <a:gd name="T42" fmla="*/ 8 w 25"/>
                <a:gd name="T43" fmla="*/ 10 h 11"/>
                <a:gd name="T44" fmla="*/ 8 w 25"/>
                <a:gd name="T45" fmla="*/ 10 h 11"/>
                <a:gd name="T46" fmla="*/ 10 w 25"/>
                <a:gd name="T47" fmla="*/ 10 h 11"/>
                <a:gd name="T48" fmla="*/ 10 w 25"/>
                <a:gd name="T49" fmla="*/ 11 h 11"/>
                <a:gd name="T50" fmla="*/ 12 w 25"/>
                <a:gd name="T51" fmla="*/ 11 h 11"/>
                <a:gd name="T52" fmla="*/ 12 w 25"/>
                <a:gd name="T53" fmla="*/ 11 h 11"/>
                <a:gd name="T54" fmla="*/ 14 w 25"/>
                <a:gd name="T55" fmla="*/ 11 h 11"/>
                <a:gd name="T56" fmla="*/ 14 w 25"/>
                <a:gd name="T57" fmla="*/ 11 h 11"/>
                <a:gd name="T58" fmla="*/ 15 w 25"/>
                <a:gd name="T59" fmla="*/ 11 h 11"/>
                <a:gd name="T60" fmla="*/ 15 w 25"/>
                <a:gd name="T61" fmla="*/ 11 h 11"/>
                <a:gd name="T62" fmla="*/ 15 w 25"/>
                <a:gd name="T63" fmla="*/ 11 h 11"/>
                <a:gd name="T64" fmla="*/ 17 w 25"/>
                <a:gd name="T65" fmla="*/ 10 h 11"/>
                <a:gd name="T66" fmla="*/ 19 w 25"/>
                <a:gd name="T67" fmla="*/ 8 h 11"/>
                <a:gd name="T68" fmla="*/ 21 w 25"/>
                <a:gd name="T69" fmla="*/ 8 h 11"/>
                <a:gd name="T70" fmla="*/ 23 w 25"/>
                <a:gd name="T71" fmla="*/ 8 h 11"/>
                <a:gd name="T72" fmla="*/ 23 w 25"/>
                <a:gd name="T73" fmla="*/ 8 h 11"/>
                <a:gd name="T74" fmla="*/ 25 w 25"/>
                <a:gd name="T75" fmla="*/ 6 h 11"/>
                <a:gd name="T76" fmla="*/ 25 w 25"/>
                <a:gd name="T77" fmla="*/ 4 h 11"/>
                <a:gd name="T78" fmla="*/ 25 w 25"/>
                <a:gd name="T7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1">
                  <a:moveTo>
                    <a:pt x="25" y="4"/>
                  </a:moveTo>
                  <a:lnTo>
                    <a:pt x="25" y="4"/>
                  </a:lnTo>
                  <a:lnTo>
                    <a:pt x="23" y="4"/>
                  </a:lnTo>
                  <a:lnTo>
                    <a:pt x="21" y="2"/>
                  </a:lnTo>
                  <a:lnTo>
                    <a:pt x="15" y="0"/>
                  </a:lnTo>
                  <a:lnTo>
                    <a:pt x="14" y="0"/>
                  </a:lnTo>
                  <a:lnTo>
                    <a:pt x="12" y="0"/>
                  </a:lnTo>
                  <a:lnTo>
                    <a:pt x="12" y="0"/>
                  </a:lnTo>
                  <a:lnTo>
                    <a:pt x="10" y="0"/>
                  </a:lnTo>
                  <a:lnTo>
                    <a:pt x="8" y="0"/>
                  </a:lnTo>
                  <a:lnTo>
                    <a:pt x="6" y="0"/>
                  </a:lnTo>
                  <a:lnTo>
                    <a:pt x="6" y="0"/>
                  </a:lnTo>
                  <a:lnTo>
                    <a:pt x="4" y="0"/>
                  </a:lnTo>
                  <a:lnTo>
                    <a:pt x="4" y="2"/>
                  </a:lnTo>
                  <a:lnTo>
                    <a:pt x="4" y="2"/>
                  </a:lnTo>
                  <a:lnTo>
                    <a:pt x="4" y="4"/>
                  </a:lnTo>
                  <a:lnTo>
                    <a:pt x="2" y="6"/>
                  </a:lnTo>
                  <a:lnTo>
                    <a:pt x="0" y="8"/>
                  </a:lnTo>
                  <a:lnTo>
                    <a:pt x="2" y="8"/>
                  </a:lnTo>
                  <a:lnTo>
                    <a:pt x="2" y="10"/>
                  </a:lnTo>
                  <a:lnTo>
                    <a:pt x="6" y="10"/>
                  </a:lnTo>
                  <a:lnTo>
                    <a:pt x="8" y="10"/>
                  </a:lnTo>
                  <a:lnTo>
                    <a:pt x="8" y="10"/>
                  </a:lnTo>
                  <a:lnTo>
                    <a:pt x="10" y="10"/>
                  </a:lnTo>
                  <a:lnTo>
                    <a:pt x="10" y="11"/>
                  </a:lnTo>
                  <a:lnTo>
                    <a:pt x="12" y="11"/>
                  </a:lnTo>
                  <a:lnTo>
                    <a:pt x="12" y="11"/>
                  </a:lnTo>
                  <a:lnTo>
                    <a:pt x="14" y="11"/>
                  </a:lnTo>
                  <a:lnTo>
                    <a:pt x="14" y="11"/>
                  </a:lnTo>
                  <a:lnTo>
                    <a:pt x="15" y="11"/>
                  </a:lnTo>
                  <a:lnTo>
                    <a:pt x="15" y="11"/>
                  </a:lnTo>
                  <a:lnTo>
                    <a:pt x="15" y="11"/>
                  </a:lnTo>
                  <a:lnTo>
                    <a:pt x="17" y="10"/>
                  </a:lnTo>
                  <a:lnTo>
                    <a:pt x="19" y="8"/>
                  </a:lnTo>
                  <a:lnTo>
                    <a:pt x="21" y="8"/>
                  </a:lnTo>
                  <a:lnTo>
                    <a:pt x="23" y="8"/>
                  </a:lnTo>
                  <a:lnTo>
                    <a:pt x="23" y="8"/>
                  </a:lnTo>
                  <a:lnTo>
                    <a:pt x="25" y="6"/>
                  </a:lnTo>
                  <a:lnTo>
                    <a:pt x="25" y="4"/>
                  </a:lnTo>
                  <a:lnTo>
                    <a:pt x="25" y="4"/>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8">
              <a:extLst>
                <a:ext uri="{FF2B5EF4-FFF2-40B4-BE49-F238E27FC236}">
                  <a16:creationId xmlns:a16="http://schemas.microsoft.com/office/drawing/2014/main" id="{20C78776-ECFC-4EEC-AA36-3CAF4C4D4DBC}"/>
                </a:ext>
              </a:extLst>
            </p:cNvPr>
            <p:cNvSpPr>
              <a:spLocks noEditPoints="1"/>
            </p:cNvSpPr>
            <p:nvPr/>
          </p:nvSpPr>
          <p:spPr bwMode="auto">
            <a:xfrm>
              <a:off x="6322681" y="452957"/>
              <a:ext cx="899336" cy="1572111"/>
            </a:xfrm>
            <a:custGeom>
              <a:avLst/>
              <a:gdLst>
                <a:gd name="T0" fmla="*/ 223 w 651"/>
                <a:gd name="T1" fmla="*/ 1074 h 1138"/>
                <a:gd name="T2" fmla="*/ 227 w 651"/>
                <a:gd name="T3" fmla="*/ 1104 h 1138"/>
                <a:gd name="T4" fmla="*/ 248 w 651"/>
                <a:gd name="T5" fmla="*/ 1030 h 1138"/>
                <a:gd name="T6" fmla="*/ 200 w 651"/>
                <a:gd name="T7" fmla="*/ 1057 h 1138"/>
                <a:gd name="T8" fmla="*/ 403 w 651"/>
                <a:gd name="T9" fmla="*/ 468 h 1138"/>
                <a:gd name="T10" fmla="*/ 507 w 651"/>
                <a:gd name="T11" fmla="*/ 602 h 1138"/>
                <a:gd name="T12" fmla="*/ 581 w 651"/>
                <a:gd name="T13" fmla="*/ 701 h 1138"/>
                <a:gd name="T14" fmla="*/ 560 w 651"/>
                <a:gd name="T15" fmla="*/ 606 h 1138"/>
                <a:gd name="T16" fmla="*/ 418 w 651"/>
                <a:gd name="T17" fmla="*/ 688 h 1138"/>
                <a:gd name="T18" fmla="*/ 149 w 651"/>
                <a:gd name="T19" fmla="*/ 737 h 1138"/>
                <a:gd name="T20" fmla="*/ 588 w 651"/>
                <a:gd name="T21" fmla="*/ 792 h 1138"/>
                <a:gd name="T22" fmla="*/ 327 w 651"/>
                <a:gd name="T23" fmla="*/ 483 h 1138"/>
                <a:gd name="T24" fmla="*/ 543 w 651"/>
                <a:gd name="T25" fmla="*/ 602 h 1138"/>
                <a:gd name="T26" fmla="*/ 530 w 651"/>
                <a:gd name="T27" fmla="*/ 663 h 1138"/>
                <a:gd name="T28" fmla="*/ 318 w 651"/>
                <a:gd name="T29" fmla="*/ 1044 h 1138"/>
                <a:gd name="T30" fmla="*/ 221 w 651"/>
                <a:gd name="T31" fmla="*/ 1102 h 1138"/>
                <a:gd name="T32" fmla="*/ 202 w 651"/>
                <a:gd name="T33" fmla="*/ 852 h 1138"/>
                <a:gd name="T34" fmla="*/ 193 w 651"/>
                <a:gd name="T35" fmla="*/ 1129 h 1138"/>
                <a:gd name="T36" fmla="*/ 594 w 651"/>
                <a:gd name="T37" fmla="*/ 729 h 1138"/>
                <a:gd name="T38" fmla="*/ 238 w 651"/>
                <a:gd name="T39" fmla="*/ 1030 h 1138"/>
                <a:gd name="T40" fmla="*/ 170 w 651"/>
                <a:gd name="T41" fmla="*/ 1125 h 1138"/>
                <a:gd name="T42" fmla="*/ 484 w 651"/>
                <a:gd name="T43" fmla="*/ 555 h 1138"/>
                <a:gd name="T44" fmla="*/ 405 w 651"/>
                <a:gd name="T45" fmla="*/ 953 h 1138"/>
                <a:gd name="T46" fmla="*/ 337 w 651"/>
                <a:gd name="T47" fmla="*/ 112 h 1138"/>
                <a:gd name="T48" fmla="*/ 327 w 651"/>
                <a:gd name="T49" fmla="*/ 438 h 1138"/>
                <a:gd name="T50" fmla="*/ 482 w 651"/>
                <a:gd name="T51" fmla="*/ 521 h 1138"/>
                <a:gd name="T52" fmla="*/ 477 w 651"/>
                <a:gd name="T53" fmla="*/ 655 h 1138"/>
                <a:gd name="T54" fmla="*/ 426 w 651"/>
                <a:gd name="T55" fmla="*/ 585 h 1138"/>
                <a:gd name="T56" fmla="*/ 327 w 651"/>
                <a:gd name="T57" fmla="*/ 546 h 1138"/>
                <a:gd name="T58" fmla="*/ 583 w 651"/>
                <a:gd name="T59" fmla="*/ 773 h 1138"/>
                <a:gd name="T60" fmla="*/ 210 w 651"/>
                <a:gd name="T61" fmla="*/ 1097 h 1138"/>
                <a:gd name="T62" fmla="*/ 514 w 651"/>
                <a:gd name="T63" fmla="*/ 784 h 1138"/>
                <a:gd name="T64" fmla="*/ 208 w 651"/>
                <a:gd name="T65" fmla="*/ 654 h 1138"/>
                <a:gd name="T66" fmla="*/ 225 w 651"/>
                <a:gd name="T67" fmla="*/ 633 h 1138"/>
                <a:gd name="T68" fmla="*/ 295 w 651"/>
                <a:gd name="T69" fmla="*/ 1047 h 1138"/>
                <a:gd name="T70" fmla="*/ 384 w 651"/>
                <a:gd name="T71" fmla="*/ 557 h 1138"/>
                <a:gd name="T72" fmla="*/ 456 w 651"/>
                <a:gd name="T73" fmla="*/ 580 h 1138"/>
                <a:gd name="T74" fmla="*/ 463 w 651"/>
                <a:gd name="T75" fmla="*/ 553 h 1138"/>
                <a:gd name="T76" fmla="*/ 422 w 651"/>
                <a:gd name="T77" fmla="*/ 521 h 1138"/>
                <a:gd name="T78" fmla="*/ 359 w 651"/>
                <a:gd name="T79" fmla="*/ 502 h 1138"/>
                <a:gd name="T80" fmla="*/ 354 w 651"/>
                <a:gd name="T81" fmla="*/ 347 h 1138"/>
                <a:gd name="T82" fmla="*/ 314 w 651"/>
                <a:gd name="T83" fmla="*/ 197 h 1138"/>
                <a:gd name="T84" fmla="*/ 231 w 651"/>
                <a:gd name="T85" fmla="*/ 347 h 1138"/>
                <a:gd name="T86" fmla="*/ 219 w 651"/>
                <a:gd name="T87" fmla="*/ 441 h 1138"/>
                <a:gd name="T88" fmla="*/ 249 w 651"/>
                <a:gd name="T89" fmla="*/ 512 h 1138"/>
                <a:gd name="T90" fmla="*/ 632 w 651"/>
                <a:gd name="T91" fmla="*/ 888 h 1138"/>
                <a:gd name="T92" fmla="*/ 581 w 651"/>
                <a:gd name="T93" fmla="*/ 794 h 1138"/>
                <a:gd name="T94" fmla="*/ 494 w 651"/>
                <a:gd name="T95" fmla="*/ 888 h 1138"/>
                <a:gd name="T96" fmla="*/ 382 w 651"/>
                <a:gd name="T97" fmla="*/ 905 h 1138"/>
                <a:gd name="T98" fmla="*/ 403 w 651"/>
                <a:gd name="T99" fmla="*/ 943 h 1138"/>
                <a:gd name="T100" fmla="*/ 475 w 651"/>
                <a:gd name="T101" fmla="*/ 994 h 1138"/>
                <a:gd name="T102" fmla="*/ 586 w 651"/>
                <a:gd name="T103" fmla="*/ 970 h 1138"/>
                <a:gd name="T104" fmla="*/ 280 w 651"/>
                <a:gd name="T105" fmla="*/ 623 h 1138"/>
                <a:gd name="T106" fmla="*/ 225 w 651"/>
                <a:gd name="T107" fmla="*/ 540 h 1138"/>
                <a:gd name="T108" fmla="*/ 497 w 651"/>
                <a:gd name="T109" fmla="*/ 682 h 1138"/>
                <a:gd name="T110" fmla="*/ 477 w 651"/>
                <a:gd name="T111" fmla="*/ 722 h 1138"/>
                <a:gd name="T112" fmla="*/ 363 w 651"/>
                <a:gd name="T113" fmla="*/ 731 h 1138"/>
                <a:gd name="T114" fmla="*/ 369 w 651"/>
                <a:gd name="T115" fmla="*/ 663 h 1138"/>
                <a:gd name="T116" fmla="*/ 427 w 651"/>
                <a:gd name="T117" fmla="*/ 771 h 1138"/>
                <a:gd name="T118" fmla="*/ 176 w 651"/>
                <a:gd name="T119" fmla="*/ 720 h 1138"/>
                <a:gd name="T120" fmla="*/ 157 w 651"/>
                <a:gd name="T121" fmla="*/ 712 h 1138"/>
                <a:gd name="T122" fmla="*/ 96 w 651"/>
                <a:gd name="T123" fmla="*/ 799 h 1138"/>
                <a:gd name="T124" fmla="*/ 87 w 651"/>
                <a:gd name="T125" fmla="*/ 833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1" h="1138">
                  <a:moveTo>
                    <a:pt x="257" y="1017"/>
                  </a:moveTo>
                  <a:lnTo>
                    <a:pt x="257" y="1017"/>
                  </a:lnTo>
                  <a:lnTo>
                    <a:pt x="257" y="1019"/>
                  </a:lnTo>
                  <a:lnTo>
                    <a:pt x="257" y="1019"/>
                  </a:lnTo>
                  <a:lnTo>
                    <a:pt x="257" y="1019"/>
                  </a:lnTo>
                  <a:lnTo>
                    <a:pt x="257" y="1017"/>
                  </a:lnTo>
                  <a:lnTo>
                    <a:pt x="257" y="1017"/>
                  </a:lnTo>
                  <a:lnTo>
                    <a:pt x="257" y="1017"/>
                  </a:lnTo>
                  <a:close/>
                  <a:moveTo>
                    <a:pt x="340" y="1028"/>
                  </a:moveTo>
                  <a:lnTo>
                    <a:pt x="340" y="1028"/>
                  </a:lnTo>
                  <a:lnTo>
                    <a:pt x="338" y="1028"/>
                  </a:lnTo>
                  <a:lnTo>
                    <a:pt x="338" y="1027"/>
                  </a:lnTo>
                  <a:lnTo>
                    <a:pt x="338" y="1027"/>
                  </a:lnTo>
                  <a:lnTo>
                    <a:pt x="338" y="1027"/>
                  </a:lnTo>
                  <a:lnTo>
                    <a:pt x="338" y="1027"/>
                  </a:lnTo>
                  <a:lnTo>
                    <a:pt x="337" y="1027"/>
                  </a:lnTo>
                  <a:lnTo>
                    <a:pt x="337" y="1027"/>
                  </a:lnTo>
                  <a:lnTo>
                    <a:pt x="337" y="1027"/>
                  </a:lnTo>
                  <a:lnTo>
                    <a:pt x="337" y="1028"/>
                  </a:lnTo>
                  <a:lnTo>
                    <a:pt x="337" y="1028"/>
                  </a:lnTo>
                  <a:lnTo>
                    <a:pt x="338" y="1028"/>
                  </a:lnTo>
                  <a:lnTo>
                    <a:pt x="338" y="1028"/>
                  </a:lnTo>
                  <a:lnTo>
                    <a:pt x="338" y="1028"/>
                  </a:lnTo>
                  <a:lnTo>
                    <a:pt x="338" y="1028"/>
                  </a:lnTo>
                  <a:lnTo>
                    <a:pt x="338" y="1028"/>
                  </a:lnTo>
                  <a:lnTo>
                    <a:pt x="338" y="1028"/>
                  </a:lnTo>
                  <a:lnTo>
                    <a:pt x="340" y="1028"/>
                  </a:lnTo>
                  <a:lnTo>
                    <a:pt x="340" y="1027"/>
                  </a:lnTo>
                  <a:lnTo>
                    <a:pt x="340" y="1028"/>
                  </a:lnTo>
                  <a:close/>
                  <a:moveTo>
                    <a:pt x="70" y="1027"/>
                  </a:moveTo>
                  <a:lnTo>
                    <a:pt x="70" y="1027"/>
                  </a:lnTo>
                  <a:lnTo>
                    <a:pt x="70" y="1027"/>
                  </a:lnTo>
                  <a:lnTo>
                    <a:pt x="70" y="1027"/>
                  </a:lnTo>
                  <a:lnTo>
                    <a:pt x="70" y="1027"/>
                  </a:lnTo>
                  <a:lnTo>
                    <a:pt x="70" y="1027"/>
                  </a:lnTo>
                  <a:close/>
                  <a:moveTo>
                    <a:pt x="73" y="1028"/>
                  </a:moveTo>
                  <a:lnTo>
                    <a:pt x="73" y="1028"/>
                  </a:lnTo>
                  <a:lnTo>
                    <a:pt x="75" y="1028"/>
                  </a:lnTo>
                  <a:lnTo>
                    <a:pt x="75" y="1028"/>
                  </a:lnTo>
                  <a:lnTo>
                    <a:pt x="73" y="1028"/>
                  </a:lnTo>
                  <a:close/>
                  <a:moveTo>
                    <a:pt x="75" y="1030"/>
                  </a:moveTo>
                  <a:lnTo>
                    <a:pt x="75" y="1030"/>
                  </a:lnTo>
                  <a:lnTo>
                    <a:pt x="75" y="1030"/>
                  </a:lnTo>
                  <a:lnTo>
                    <a:pt x="75" y="1030"/>
                  </a:lnTo>
                  <a:lnTo>
                    <a:pt x="75" y="1030"/>
                  </a:lnTo>
                  <a:close/>
                  <a:moveTo>
                    <a:pt x="310" y="1045"/>
                  </a:moveTo>
                  <a:lnTo>
                    <a:pt x="310" y="1045"/>
                  </a:lnTo>
                  <a:lnTo>
                    <a:pt x="310" y="1045"/>
                  </a:lnTo>
                  <a:lnTo>
                    <a:pt x="310" y="1045"/>
                  </a:lnTo>
                  <a:lnTo>
                    <a:pt x="310" y="1045"/>
                  </a:lnTo>
                  <a:lnTo>
                    <a:pt x="310" y="1045"/>
                  </a:lnTo>
                  <a:lnTo>
                    <a:pt x="308" y="1044"/>
                  </a:lnTo>
                  <a:lnTo>
                    <a:pt x="308" y="1045"/>
                  </a:lnTo>
                  <a:lnTo>
                    <a:pt x="308" y="1045"/>
                  </a:lnTo>
                  <a:lnTo>
                    <a:pt x="308" y="1047"/>
                  </a:lnTo>
                  <a:lnTo>
                    <a:pt x="306" y="1047"/>
                  </a:lnTo>
                  <a:lnTo>
                    <a:pt x="306" y="1047"/>
                  </a:lnTo>
                  <a:lnTo>
                    <a:pt x="308" y="1047"/>
                  </a:lnTo>
                  <a:lnTo>
                    <a:pt x="308" y="1047"/>
                  </a:lnTo>
                  <a:lnTo>
                    <a:pt x="308" y="1047"/>
                  </a:lnTo>
                  <a:lnTo>
                    <a:pt x="308" y="1047"/>
                  </a:lnTo>
                  <a:lnTo>
                    <a:pt x="310" y="1045"/>
                  </a:lnTo>
                  <a:close/>
                  <a:moveTo>
                    <a:pt x="212" y="1049"/>
                  </a:moveTo>
                  <a:lnTo>
                    <a:pt x="210" y="1049"/>
                  </a:lnTo>
                  <a:lnTo>
                    <a:pt x="212" y="1049"/>
                  </a:lnTo>
                  <a:lnTo>
                    <a:pt x="212" y="1051"/>
                  </a:lnTo>
                  <a:lnTo>
                    <a:pt x="212" y="1051"/>
                  </a:lnTo>
                  <a:lnTo>
                    <a:pt x="212" y="1051"/>
                  </a:lnTo>
                  <a:lnTo>
                    <a:pt x="212" y="1049"/>
                  </a:lnTo>
                  <a:lnTo>
                    <a:pt x="212" y="1049"/>
                  </a:lnTo>
                  <a:lnTo>
                    <a:pt x="212" y="1049"/>
                  </a:lnTo>
                  <a:lnTo>
                    <a:pt x="212" y="1049"/>
                  </a:lnTo>
                  <a:lnTo>
                    <a:pt x="212" y="1049"/>
                  </a:lnTo>
                  <a:close/>
                  <a:moveTo>
                    <a:pt x="206" y="1057"/>
                  </a:moveTo>
                  <a:lnTo>
                    <a:pt x="206" y="1055"/>
                  </a:lnTo>
                  <a:lnTo>
                    <a:pt x="206" y="1055"/>
                  </a:lnTo>
                  <a:lnTo>
                    <a:pt x="204" y="1055"/>
                  </a:lnTo>
                  <a:lnTo>
                    <a:pt x="204" y="1055"/>
                  </a:lnTo>
                  <a:lnTo>
                    <a:pt x="204" y="1055"/>
                  </a:lnTo>
                  <a:lnTo>
                    <a:pt x="204" y="1055"/>
                  </a:lnTo>
                  <a:lnTo>
                    <a:pt x="204" y="1057"/>
                  </a:lnTo>
                  <a:lnTo>
                    <a:pt x="202" y="1057"/>
                  </a:lnTo>
                  <a:lnTo>
                    <a:pt x="202" y="1055"/>
                  </a:lnTo>
                  <a:lnTo>
                    <a:pt x="202" y="1055"/>
                  </a:lnTo>
                  <a:lnTo>
                    <a:pt x="202" y="1055"/>
                  </a:lnTo>
                  <a:lnTo>
                    <a:pt x="202" y="1055"/>
                  </a:lnTo>
                  <a:lnTo>
                    <a:pt x="202" y="1057"/>
                  </a:lnTo>
                  <a:lnTo>
                    <a:pt x="204" y="1057"/>
                  </a:lnTo>
                  <a:lnTo>
                    <a:pt x="204" y="1057"/>
                  </a:lnTo>
                  <a:lnTo>
                    <a:pt x="204" y="1057"/>
                  </a:lnTo>
                  <a:lnTo>
                    <a:pt x="204" y="1057"/>
                  </a:lnTo>
                  <a:lnTo>
                    <a:pt x="204" y="1057"/>
                  </a:lnTo>
                  <a:lnTo>
                    <a:pt x="204" y="1057"/>
                  </a:lnTo>
                  <a:lnTo>
                    <a:pt x="204" y="1057"/>
                  </a:lnTo>
                  <a:lnTo>
                    <a:pt x="204" y="1057"/>
                  </a:lnTo>
                  <a:lnTo>
                    <a:pt x="206" y="1057"/>
                  </a:lnTo>
                  <a:close/>
                  <a:moveTo>
                    <a:pt x="202" y="1057"/>
                  </a:moveTo>
                  <a:lnTo>
                    <a:pt x="202" y="1057"/>
                  </a:lnTo>
                  <a:lnTo>
                    <a:pt x="202" y="1057"/>
                  </a:lnTo>
                  <a:lnTo>
                    <a:pt x="202" y="1055"/>
                  </a:lnTo>
                  <a:lnTo>
                    <a:pt x="200" y="1055"/>
                  </a:lnTo>
                  <a:lnTo>
                    <a:pt x="200" y="1055"/>
                  </a:lnTo>
                  <a:lnTo>
                    <a:pt x="200" y="1055"/>
                  </a:lnTo>
                  <a:lnTo>
                    <a:pt x="200" y="1055"/>
                  </a:lnTo>
                  <a:lnTo>
                    <a:pt x="200" y="1055"/>
                  </a:lnTo>
                  <a:lnTo>
                    <a:pt x="200" y="1055"/>
                  </a:lnTo>
                  <a:lnTo>
                    <a:pt x="200" y="1055"/>
                  </a:lnTo>
                  <a:lnTo>
                    <a:pt x="200" y="1055"/>
                  </a:lnTo>
                  <a:lnTo>
                    <a:pt x="200" y="1057"/>
                  </a:lnTo>
                  <a:lnTo>
                    <a:pt x="200" y="1057"/>
                  </a:lnTo>
                  <a:lnTo>
                    <a:pt x="202" y="1057"/>
                  </a:lnTo>
                  <a:lnTo>
                    <a:pt x="202" y="1057"/>
                  </a:lnTo>
                  <a:close/>
                  <a:moveTo>
                    <a:pt x="200" y="1055"/>
                  </a:moveTo>
                  <a:lnTo>
                    <a:pt x="200" y="1055"/>
                  </a:lnTo>
                  <a:lnTo>
                    <a:pt x="200" y="1055"/>
                  </a:lnTo>
                  <a:lnTo>
                    <a:pt x="200" y="1055"/>
                  </a:lnTo>
                  <a:close/>
                  <a:moveTo>
                    <a:pt x="232" y="1061"/>
                  </a:moveTo>
                  <a:lnTo>
                    <a:pt x="232" y="1061"/>
                  </a:lnTo>
                  <a:lnTo>
                    <a:pt x="232" y="1063"/>
                  </a:lnTo>
                  <a:lnTo>
                    <a:pt x="232" y="1063"/>
                  </a:lnTo>
                  <a:lnTo>
                    <a:pt x="232" y="1063"/>
                  </a:lnTo>
                  <a:lnTo>
                    <a:pt x="232" y="1063"/>
                  </a:lnTo>
                  <a:lnTo>
                    <a:pt x="232" y="1063"/>
                  </a:lnTo>
                  <a:lnTo>
                    <a:pt x="232" y="1063"/>
                  </a:lnTo>
                  <a:lnTo>
                    <a:pt x="232" y="1061"/>
                  </a:lnTo>
                  <a:lnTo>
                    <a:pt x="232" y="1061"/>
                  </a:lnTo>
                  <a:lnTo>
                    <a:pt x="232" y="1061"/>
                  </a:lnTo>
                  <a:lnTo>
                    <a:pt x="232" y="1061"/>
                  </a:lnTo>
                  <a:lnTo>
                    <a:pt x="232" y="1061"/>
                  </a:lnTo>
                  <a:lnTo>
                    <a:pt x="232" y="1061"/>
                  </a:lnTo>
                  <a:lnTo>
                    <a:pt x="232" y="1061"/>
                  </a:lnTo>
                  <a:lnTo>
                    <a:pt x="231" y="1061"/>
                  </a:lnTo>
                  <a:lnTo>
                    <a:pt x="231" y="1061"/>
                  </a:lnTo>
                  <a:lnTo>
                    <a:pt x="232" y="1063"/>
                  </a:lnTo>
                  <a:lnTo>
                    <a:pt x="232" y="1063"/>
                  </a:lnTo>
                  <a:lnTo>
                    <a:pt x="232" y="1063"/>
                  </a:lnTo>
                  <a:lnTo>
                    <a:pt x="232" y="1063"/>
                  </a:lnTo>
                  <a:lnTo>
                    <a:pt x="232" y="1061"/>
                  </a:lnTo>
                  <a:lnTo>
                    <a:pt x="232" y="1061"/>
                  </a:lnTo>
                  <a:close/>
                  <a:moveTo>
                    <a:pt x="185" y="1063"/>
                  </a:moveTo>
                  <a:lnTo>
                    <a:pt x="183" y="1063"/>
                  </a:lnTo>
                  <a:lnTo>
                    <a:pt x="185" y="1063"/>
                  </a:lnTo>
                  <a:lnTo>
                    <a:pt x="185" y="1063"/>
                  </a:lnTo>
                  <a:lnTo>
                    <a:pt x="185" y="1063"/>
                  </a:lnTo>
                  <a:lnTo>
                    <a:pt x="185" y="1063"/>
                  </a:lnTo>
                  <a:close/>
                  <a:moveTo>
                    <a:pt x="223" y="1072"/>
                  </a:moveTo>
                  <a:lnTo>
                    <a:pt x="223" y="1072"/>
                  </a:lnTo>
                  <a:lnTo>
                    <a:pt x="223" y="1072"/>
                  </a:lnTo>
                  <a:lnTo>
                    <a:pt x="223" y="1074"/>
                  </a:lnTo>
                  <a:lnTo>
                    <a:pt x="223" y="1074"/>
                  </a:lnTo>
                  <a:lnTo>
                    <a:pt x="223" y="1072"/>
                  </a:lnTo>
                  <a:lnTo>
                    <a:pt x="223" y="1072"/>
                  </a:lnTo>
                  <a:lnTo>
                    <a:pt x="223" y="1072"/>
                  </a:lnTo>
                  <a:lnTo>
                    <a:pt x="223" y="1072"/>
                  </a:lnTo>
                  <a:close/>
                  <a:moveTo>
                    <a:pt x="253" y="1083"/>
                  </a:moveTo>
                  <a:lnTo>
                    <a:pt x="253" y="1081"/>
                  </a:lnTo>
                  <a:lnTo>
                    <a:pt x="253" y="1081"/>
                  </a:lnTo>
                  <a:lnTo>
                    <a:pt x="253" y="1083"/>
                  </a:lnTo>
                  <a:lnTo>
                    <a:pt x="253" y="1083"/>
                  </a:lnTo>
                  <a:lnTo>
                    <a:pt x="253" y="1083"/>
                  </a:lnTo>
                  <a:lnTo>
                    <a:pt x="253" y="1081"/>
                  </a:lnTo>
                  <a:lnTo>
                    <a:pt x="253" y="1083"/>
                  </a:lnTo>
                  <a:lnTo>
                    <a:pt x="253" y="1083"/>
                  </a:lnTo>
                  <a:lnTo>
                    <a:pt x="255" y="1085"/>
                  </a:lnTo>
                  <a:lnTo>
                    <a:pt x="253" y="1085"/>
                  </a:lnTo>
                  <a:lnTo>
                    <a:pt x="255" y="1085"/>
                  </a:lnTo>
                  <a:lnTo>
                    <a:pt x="255" y="1085"/>
                  </a:lnTo>
                  <a:lnTo>
                    <a:pt x="255" y="1083"/>
                  </a:lnTo>
                  <a:lnTo>
                    <a:pt x="253" y="1083"/>
                  </a:lnTo>
                  <a:close/>
                  <a:moveTo>
                    <a:pt x="244" y="1085"/>
                  </a:moveTo>
                  <a:lnTo>
                    <a:pt x="244" y="1083"/>
                  </a:lnTo>
                  <a:lnTo>
                    <a:pt x="244" y="1083"/>
                  </a:lnTo>
                  <a:lnTo>
                    <a:pt x="244" y="1083"/>
                  </a:lnTo>
                  <a:lnTo>
                    <a:pt x="244" y="1085"/>
                  </a:lnTo>
                  <a:close/>
                  <a:moveTo>
                    <a:pt x="229" y="1089"/>
                  </a:moveTo>
                  <a:lnTo>
                    <a:pt x="231" y="1089"/>
                  </a:lnTo>
                  <a:lnTo>
                    <a:pt x="231" y="1089"/>
                  </a:lnTo>
                  <a:lnTo>
                    <a:pt x="231" y="1089"/>
                  </a:lnTo>
                  <a:lnTo>
                    <a:pt x="231" y="1087"/>
                  </a:lnTo>
                  <a:lnTo>
                    <a:pt x="231" y="1087"/>
                  </a:lnTo>
                  <a:lnTo>
                    <a:pt x="229" y="1089"/>
                  </a:lnTo>
                  <a:close/>
                  <a:moveTo>
                    <a:pt x="227" y="1089"/>
                  </a:moveTo>
                  <a:lnTo>
                    <a:pt x="225" y="1089"/>
                  </a:lnTo>
                  <a:lnTo>
                    <a:pt x="225" y="1089"/>
                  </a:lnTo>
                  <a:lnTo>
                    <a:pt x="225" y="1089"/>
                  </a:lnTo>
                  <a:lnTo>
                    <a:pt x="225" y="1089"/>
                  </a:lnTo>
                  <a:lnTo>
                    <a:pt x="225" y="1089"/>
                  </a:lnTo>
                  <a:lnTo>
                    <a:pt x="225" y="1089"/>
                  </a:lnTo>
                  <a:lnTo>
                    <a:pt x="225" y="1091"/>
                  </a:lnTo>
                  <a:lnTo>
                    <a:pt x="225" y="1091"/>
                  </a:lnTo>
                  <a:lnTo>
                    <a:pt x="227" y="1091"/>
                  </a:lnTo>
                  <a:lnTo>
                    <a:pt x="227" y="1089"/>
                  </a:lnTo>
                  <a:lnTo>
                    <a:pt x="227" y="1089"/>
                  </a:lnTo>
                  <a:lnTo>
                    <a:pt x="227" y="1089"/>
                  </a:lnTo>
                  <a:lnTo>
                    <a:pt x="227" y="1089"/>
                  </a:lnTo>
                  <a:lnTo>
                    <a:pt x="227" y="1089"/>
                  </a:lnTo>
                  <a:close/>
                  <a:moveTo>
                    <a:pt x="221" y="1091"/>
                  </a:moveTo>
                  <a:lnTo>
                    <a:pt x="219" y="1091"/>
                  </a:lnTo>
                  <a:lnTo>
                    <a:pt x="219" y="1091"/>
                  </a:lnTo>
                  <a:lnTo>
                    <a:pt x="219" y="1091"/>
                  </a:lnTo>
                  <a:lnTo>
                    <a:pt x="219" y="1091"/>
                  </a:lnTo>
                  <a:lnTo>
                    <a:pt x="219" y="1093"/>
                  </a:lnTo>
                  <a:lnTo>
                    <a:pt x="219" y="1093"/>
                  </a:lnTo>
                  <a:lnTo>
                    <a:pt x="221" y="1093"/>
                  </a:lnTo>
                  <a:lnTo>
                    <a:pt x="221" y="1093"/>
                  </a:lnTo>
                  <a:lnTo>
                    <a:pt x="221" y="1091"/>
                  </a:lnTo>
                  <a:lnTo>
                    <a:pt x="221" y="1091"/>
                  </a:lnTo>
                  <a:lnTo>
                    <a:pt x="221" y="1091"/>
                  </a:lnTo>
                  <a:close/>
                  <a:moveTo>
                    <a:pt x="229" y="1097"/>
                  </a:moveTo>
                  <a:lnTo>
                    <a:pt x="229" y="1098"/>
                  </a:lnTo>
                  <a:lnTo>
                    <a:pt x="229" y="1098"/>
                  </a:lnTo>
                  <a:lnTo>
                    <a:pt x="229" y="1098"/>
                  </a:lnTo>
                  <a:lnTo>
                    <a:pt x="229" y="1098"/>
                  </a:lnTo>
                  <a:lnTo>
                    <a:pt x="229" y="1098"/>
                  </a:lnTo>
                  <a:lnTo>
                    <a:pt x="229" y="1098"/>
                  </a:lnTo>
                  <a:lnTo>
                    <a:pt x="229" y="1097"/>
                  </a:lnTo>
                  <a:lnTo>
                    <a:pt x="229" y="1097"/>
                  </a:lnTo>
                  <a:close/>
                  <a:moveTo>
                    <a:pt x="227" y="1098"/>
                  </a:moveTo>
                  <a:lnTo>
                    <a:pt x="227" y="1100"/>
                  </a:lnTo>
                  <a:lnTo>
                    <a:pt x="227" y="1100"/>
                  </a:lnTo>
                  <a:lnTo>
                    <a:pt x="227" y="1100"/>
                  </a:lnTo>
                  <a:lnTo>
                    <a:pt x="227" y="1100"/>
                  </a:lnTo>
                  <a:lnTo>
                    <a:pt x="227" y="1100"/>
                  </a:lnTo>
                  <a:lnTo>
                    <a:pt x="227" y="1102"/>
                  </a:lnTo>
                  <a:lnTo>
                    <a:pt x="227" y="1102"/>
                  </a:lnTo>
                  <a:lnTo>
                    <a:pt x="227" y="1102"/>
                  </a:lnTo>
                  <a:lnTo>
                    <a:pt x="227" y="1102"/>
                  </a:lnTo>
                  <a:lnTo>
                    <a:pt x="227" y="1102"/>
                  </a:lnTo>
                  <a:lnTo>
                    <a:pt x="227" y="1102"/>
                  </a:lnTo>
                  <a:lnTo>
                    <a:pt x="227" y="1102"/>
                  </a:lnTo>
                  <a:lnTo>
                    <a:pt x="229" y="1102"/>
                  </a:lnTo>
                  <a:lnTo>
                    <a:pt x="229" y="1102"/>
                  </a:lnTo>
                  <a:lnTo>
                    <a:pt x="229" y="1102"/>
                  </a:lnTo>
                  <a:lnTo>
                    <a:pt x="229" y="1100"/>
                  </a:lnTo>
                  <a:lnTo>
                    <a:pt x="229" y="1100"/>
                  </a:lnTo>
                  <a:lnTo>
                    <a:pt x="229" y="1100"/>
                  </a:lnTo>
                  <a:lnTo>
                    <a:pt x="229" y="1100"/>
                  </a:lnTo>
                  <a:lnTo>
                    <a:pt x="229" y="1100"/>
                  </a:lnTo>
                  <a:lnTo>
                    <a:pt x="229" y="1100"/>
                  </a:lnTo>
                  <a:lnTo>
                    <a:pt x="229" y="1098"/>
                  </a:lnTo>
                  <a:lnTo>
                    <a:pt x="227" y="1098"/>
                  </a:lnTo>
                  <a:close/>
                  <a:moveTo>
                    <a:pt x="251" y="1100"/>
                  </a:moveTo>
                  <a:lnTo>
                    <a:pt x="249" y="1100"/>
                  </a:lnTo>
                  <a:lnTo>
                    <a:pt x="249" y="1100"/>
                  </a:lnTo>
                  <a:lnTo>
                    <a:pt x="249" y="1100"/>
                  </a:lnTo>
                  <a:lnTo>
                    <a:pt x="249" y="1100"/>
                  </a:lnTo>
                  <a:lnTo>
                    <a:pt x="249" y="1100"/>
                  </a:lnTo>
                  <a:lnTo>
                    <a:pt x="249" y="1100"/>
                  </a:lnTo>
                  <a:lnTo>
                    <a:pt x="251" y="1100"/>
                  </a:lnTo>
                  <a:lnTo>
                    <a:pt x="251" y="1100"/>
                  </a:lnTo>
                  <a:lnTo>
                    <a:pt x="251" y="1100"/>
                  </a:lnTo>
                  <a:close/>
                  <a:moveTo>
                    <a:pt x="244" y="1100"/>
                  </a:moveTo>
                  <a:lnTo>
                    <a:pt x="244" y="1100"/>
                  </a:lnTo>
                  <a:lnTo>
                    <a:pt x="244" y="1100"/>
                  </a:lnTo>
                  <a:lnTo>
                    <a:pt x="244" y="1100"/>
                  </a:lnTo>
                  <a:lnTo>
                    <a:pt x="244" y="1100"/>
                  </a:lnTo>
                  <a:lnTo>
                    <a:pt x="244" y="1100"/>
                  </a:lnTo>
                  <a:lnTo>
                    <a:pt x="244" y="1100"/>
                  </a:lnTo>
                  <a:lnTo>
                    <a:pt x="244" y="1100"/>
                  </a:lnTo>
                  <a:lnTo>
                    <a:pt x="246" y="1100"/>
                  </a:lnTo>
                  <a:lnTo>
                    <a:pt x="246" y="1100"/>
                  </a:lnTo>
                  <a:lnTo>
                    <a:pt x="246" y="1100"/>
                  </a:lnTo>
                  <a:lnTo>
                    <a:pt x="246" y="1100"/>
                  </a:lnTo>
                  <a:lnTo>
                    <a:pt x="246" y="1100"/>
                  </a:lnTo>
                  <a:lnTo>
                    <a:pt x="246" y="1100"/>
                  </a:lnTo>
                  <a:lnTo>
                    <a:pt x="244" y="1100"/>
                  </a:lnTo>
                  <a:close/>
                  <a:moveTo>
                    <a:pt x="229" y="1100"/>
                  </a:moveTo>
                  <a:lnTo>
                    <a:pt x="229" y="1100"/>
                  </a:lnTo>
                  <a:lnTo>
                    <a:pt x="229" y="1100"/>
                  </a:lnTo>
                  <a:lnTo>
                    <a:pt x="229" y="1100"/>
                  </a:lnTo>
                  <a:close/>
                  <a:moveTo>
                    <a:pt x="238" y="1102"/>
                  </a:moveTo>
                  <a:lnTo>
                    <a:pt x="238" y="1102"/>
                  </a:lnTo>
                  <a:lnTo>
                    <a:pt x="236" y="1102"/>
                  </a:lnTo>
                  <a:lnTo>
                    <a:pt x="236" y="1102"/>
                  </a:lnTo>
                  <a:lnTo>
                    <a:pt x="238" y="1102"/>
                  </a:lnTo>
                  <a:lnTo>
                    <a:pt x="238" y="1104"/>
                  </a:lnTo>
                  <a:lnTo>
                    <a:pt x="238" y="1104"/>
                  </a:lnTo>
                  <a:lnTo>
                    <a:pt x="238" y="1104"/>
                  </a:lnTo>
                  <a:lnTo>
                    <a:pt x="238" y="1104"/>
                  </a:lnTo>
                  <a:lnTo>
                    <a:pt x="238" y="1104"/>
                  </a:lnTo>
                  <a:lnTo>
                    <a:pt x="238" y="1102"/>
                  </a:lnTo>
                  <a:lnTo>
                    <a:pt x="238" y="1102"/>
                  </a:lnTo>
                  <a:lnTo>
                    <a:pt x="238" y="1102"/>
                  </a:lnTo>
                  <a:lnTo>
                    <a:pt x="238" y="1102"/>
                  </a:lnTo>
                  <a:close/>
                  <a:moveTo>
                    <a:pt x="227" y="1104"/>
                  </a:moveTo>
                  <a:lnTo>
                    <a:pt x="227" y="1104"/>
                  </a:lnTo>
                  <a:lnTo>
                    <a:pt x="227" y="1104"/>
                  </a:lnTo>
                  <a:lnTo>
                    <a:pt x="227" y="1104"/>
                  </a:lnTo>
                  <a:lnTo>
                    <a:pt x="227" y="1106"/>
                  </a:lnTo>
                  <a:lnTo>
                    <a:pt x="227" y="1106"/>
                  </a:lnTo>
                  <a:lnTo>
                    <a:pt x="227" y="1106"/>
                  </a:lnTo>
                  <a:lnTo>
                    <a:pt x="227" y="1106"/>
                  </a:lnTo>
                  <a:lnTo>
                    <a:pt x="227" y="1106"/>
                  </a:lnTo>
                  <a:lnTo>
                    <a:pt x="227" y="1106"/>
                  </a:lnTo>
                  <a:lnTo>
                    <a:pt x="227" y="1106"/>
                  </a:lnTo>
                  <a:lnTo>
                    <a:pt x="229" y="1104"/>
                  </a:lnTo>
                  <a:lnTo>
                    <a:pt x="227" y="1104"/>
                  </a:lnTo>
                  <a:lnTo>
                    <a:pt x="227" y="1104"/>
                  </a:lnTo>
                  <a:close/>
                  <a:moveTo>
                    <a:pt x="225" y="1106"/>
                  </a:moveTo>
                  <a:lnTo>
                    <a:pt x="225" y="1106"/>
                  </a:lnTo>
                  <a:lnTo>
                    <a:pt x="225" y="1106"/>
                  </a:lnTo>
                  <a:lnTo>
                    <a:pt x="225" y="1106"/>
                  </a:lnTo>
                  <a:lnTo>
                    <a:pt x="223" y="1108"/>
                  </a:lnTo>
                  <a:lnTo>
                    <a:pt x="223" y="1108"/>
                  </a:lnTo>
                  <a:lnTo>
                    <a:pt x="223" y="1108"/>
                  </a:lnTo>
                  <a:lnTo>
                    <a:pt x="223" y="1108"/>
                  </a:lnTo>
                  <a:lnTo>
                    <a:pt x="223" y="1110"/>
                  </a:lnTo>
                  <a:lnTo>
                    <a:pt x="225" y="1108"/>
                  </a:lnTo>
                  <a:lnTo>
                    <a:pt x="225" y="1108"/>
                  </a:lnTo>
                  <a:lnTo>
                    <a:pt x="225" y="1108"/>
                  </a:lnTo>
                  <a:lnTo>
                    <a:pt x="227" y="1108"/>
                  </a:lnTo>
                  <a:lnTo>
                    <a:pt x="227" y="1106"/>
                  </a:lnTo>
                  <a:lnTo>
                    <a:pt x="227" y="1106"/>
                  </a:lnTo>
                  <a:lnTo>
                    <a:pt x="225" y="1106"/>
                  </a:lnTo>
                  <a:close/>
                  <a:moveTo>
                    <a:pt x="219" y="1112"/>
                  </a:moveTo>
                  <a:lnTo>
                    <a:pt x="217" y="1112"/>
                  </a:lnTo>
                  <a:lnTo>
                    <a:pt x="217" y="1112"/>
                  </a:lnTo>
                  <a:lnTo>
                    <a:pt x="217" y="1114"/>
                  </a:lnTo>
                  <a:lnTo>
                    <a:pt x="217" y="1114"/>
                  </a:lnTo>
                  <a:lnTo>
                    <a:pt x="217" y="1114"/>
                  </a:lnTo>
                  <a:lnTo>
                    <a:pt x="219" y="1114"/>
                  </a:lnTo>
                  <a:lnTo>
                    <a:pt x="219" y="1114"/>
                  </a:lnTo>
                  <a:lnTo>
                    <a:pt x="219" y="1114"/>
                  </a:lnTo>
                  <a:lnTo>
                    <a:pt x="219" y="1112"/>
                  </a:lnTo>
                  <a:lnTo>
                    <a:pt x="219" y="1112"/>
                  </a:lnTo>
                  <a:lnTo>
                    <a:pt x="219" y="1112"/>
                  </a:lnTo>
                  <a:lnTo>
                    <a:pt x="219" y="1112"/>
                  </a:lnTo>
                  <a:close/>
                  <a:moveTo>
                    <a:pt x="206" y="1114"/>
                  </a:moveTo>
                  <a:lnTo>
                    <a:pt x="206" y="1114"/>
                  </a:lnTo>
                  <a:lnTo>
                    <a:pt x="206" y="1114"/>
                  </a:lnTo>
                  <a:lnTo>
                    <a:pt x="206" y="1114"/>
                  </a:lnTo>
                  <a:lnTo>
                    <a:pt x="204" y="1114"/>
                  </a:lnTo>
                  <a:lnTo>
                    <a:pt x="204" y="1114"/>
                  </a:lnTo>
                  <a:lnTo>
                    <a:pt x="204" y="1114"/>
                  </a:lnTo>
                  <a:lnTo>
                    <a:pt x="204" y="1114"/>
                  </a:lnTo>
                  <a:lnTo>
                    <a:pt x="204" y="1116"/>
                  </a:lnTo>
                  <a:lnTo>
                    <a:pt x="204" y="1116"/>
                  </a:lnTo>
                  <a:lnTo>
                    <a:pt x="204" y="1116"/>
                  </a:lnTo>
                  <a:lnTo>
                    <a:pt x="204" y="1116"/>
                  </a:lnTo>
                  <a:lnTo>
                    <a:pt x="204" y="1116"/>
                  </a:lnTo>
                  <a:lnTo>
                    <a:pt x="204" y="1116"/>
                  </a:lnTo>
                  <a:lnTo>
                    <a:pt x="204" y="1116"/>
                  </a:lnTo>
                  <a:lnTo>
                    <a:pt x="204" y="1116"/>
                  </a:lnTo>
                  <a:lnTo>
                    <a:pt x="204" y="1117"/>
                  </a:lnTo>
                  <a:lnTo>
                    <a:pt x="204" y="1117"/>
                  </a:lnTo>
                  <a:lnTo>
                    <a:pt x="204" y="1117"/>
                  </a:lnTo>
                  <a:lnTo>
                    <a:pt x="204" y="1117"/>
                  </a:lnTo>
                  <a:lnTo>
                    <a:pt x="204" y="1117"/>
                  </a:lnTo>
                  <a:lnTo>
                    <a:pt x="204" y="1117"/>
                  </a:lnTo>
                  <a:lnTo>
                    <a:pt x="206" y="1117"/>
                  </a:lnTo>
                  <a:lnTo>
                    <a:pt x="206" y="1117"/>
                  </a:lnTo>
                  <a:lnTo>
                    <a:pt x="206" y="1116"/>
                  </a:lnTo>
                  <a:lnTo>
                    <a:pt x="206" y="1116"/>
                  </a:lnTo>
                  <a:lnTo>
                    <a:pt x="206" y="1116"/>
                  </a:lnTo>
                  <a:lnTo>
                    <a:pt x="206" y="1116"/>
                  </a:lnTo>
                  <a:lnTo>
                    <a:pt x="206" y="1116"/>
                  </a:lnTo>
                  <a:lnTo>
                    <a:pt x="206" y="1114"/>
                  </a:lnTo>
                  <a:lnTo>
                    <a:pt x="206" y="1114"/>
                  </a:lnTo>
                  <a:close/>
                  <a:moveTo>
                    <a:pt x="338" y="998"/>
                  </a:moveTo>
                  <a:lnTo>
                    <a:pt x="338" y="996"/>
                  </a:lnTo>
                  <a:lnTo>
                    <a:pt x="338" y="996"/>
                  </a:lnTo>
                  <a:lnTo>
                    <a:pt x="337" y="996"/>
                  </a:lnTo>
                  <a:lnTo>
                    <a:pt x="337" y="996"/>
                  </a:lnTo>
                  <a:lnTo>
                    <a:pt x="335" y="998"/>
                  </a:lnTo>
                  <a:lnTo>
                    <a:pt x="335" y="1000"/>
                  </a:lnTo>
                  <a:lnTo>
                    <a:pt x="337" y="1000"/>
                  </a:lnTo>
                  <a:lnTo>
                    <a:pt x="337" y="1000"/>
                  </a:lnTo>
                  <a:lnTo>
                    <a:pt x="338" y="998"/>
                  </a:lnTo>
                  <a:lnTo>
                    <a:pt x="338" y="998"/>
                  </a:lnTo>
                  <a:lnTo>
                    <a:pt x="338" y="998"/>
                  </a:lnTo>
                  <a:lnTo>
                    <a:pt x="338" y="998"/>
                  </a:lnTo>
                  <a:close/>
                  <a:moveTo>
                    <a:pt x="253" y="1019"/>
                  </a:moveTo>
                  <a:lnTo>
                    <a:pt x="253" y="1019"/>
                  </a:lnTo>
                  <a:lnTo>
                    <a:pt x="253" y="1019"/>
                  </a:lnTo>
                  <a:lnTo>
                    <a:pt x="253" y="1019"/>
                  </a:lnTo>
                  <a:lnTo>
                    <a:pt x="253" y="1017"/>
                  </a:lnTo>
                  <a:lnTo>
                    <a:pt x="251" y="1017"/>
                  </a:lnTo>
                  <a:lnTo>
                    <a:pt x="251" y="1017"/>
                  </a:lnTo>
                  <a:lnTo>
                    <a:pt x="251" y="1019"/>
                  </a:lnTo>
                  <a:lnTo>
                    <a:pt x="249" y="1019"/>
                  </a:lnTo>
                  <a:lnTo>
                    <a:pt x="249" y="1019"/>
                  </a:lnTo>
                  <a:lnTo>
                    <a:pt x="249" y="1021"/>
                  </a:lnTo>
                  <a:lnTo>
                    <a:pt x="251" y="1021"/>
                  </a:lnTo>
                  <a:lnTo>
                    <a:pt x="251" y="1021"/>
                  </a:lnTo>
                  <a:lnTo>
                    <a:pt x="251" y="1021"/>
                  </a:lnTo>
                  <a:lnTo>
                    <a:pt x="251" y="1021"/>
                  </a:lnTo>
                  <a:lnTo>
                    <a:pt x="253" y="1021"/>
                  </a:lnTo>
                  <a:lnTo>
                    <a:pt x="253" y="1021"/>
                  </a:lnTo>
                  <a:lnTo>
                    <a:pt x="253" y="1019"/>
                  </a:lnTo>
                  <a:close/>
                  <a:moveTo>
                    <a:pt x="263" y="1027"/>
                  </a:moveTo>
                  <a:lnTo>
                    <a:pt x="263" y="1027"/>
                  </a:lnTo>
                  <a:lnTo>
                    <a:pt x="263" y="1027"/>
                  </a:lnTo>
                  <a:lnTo>
                    <a:pt x="265" y="1025"/>
                  </a:lnTo>
                  <a:lnTo>
                    <a:pt x="263" y="1025"/>
                  </a:lnTo>
                  <a:lnTo>
                    <a:pt x="263" y="1025"/>
                  </a:lnTo>
                  <a:lnTo>
                    <a:pt x="263" y="1025"/>
                  </a:lnTo>
                  <a:lnTo>
                    <a:pt x="263" y="1025"/>
                  </a:lnTo>
                  <a:lnTo>
                    <a:pt x="263" y="1025"/>
                  </a:lnTo>
                  <a:lnTo>
                    <a:pt x="263" y="1025"/>
                  </a:lnTo>
                  <a:lnTo>
                    <a:pt x="261" y="1025"/>
                  </a:lnTo>
                  <a:lnTo>
                    <a:pt x="261"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5"/>
                  </a:lnTo>
                  <a:lnTo>
                    <a:pt x="263" y="1027"/>
                  </a:lnTo>
                  <a:lnTo>
                    <a:pt x="263" y="1027"/>
                  </a:lnTo>
                  <a:lnTo>
                    <a:pt x="263" y="1027"/>
                  </a:lnTo>
                  <a:lnTo>
                    <a:pt x="263" y="1025"/>
                  </a:lnTo>
                  <a:lnTo>
                    <a:pt x="261" y="1025"/>
                  </a:lnTo>
                  <a:lnTo>
                    <a:pt x="261" y="1027"/>
                  </a:lnTo>
                  <a:lnTo>
                    <a:pt x="261" y="1027"/>
                  </a:lnTo>
                  <a:lnTo>
                    <a:pt x="263" y="1027"/>
                  </a:lnTo>
                  <a:close/>
                  <a:moveTo>
                    <a:pt x="249" y="1028"/>
                  </a:moveTo>
                  <a:lnTo>
                    <a:pt x="249" y="1028"/>
                  </a:lnTo>
                  <a:lnTo>
                    <a:pt x="249" y="1028"/>
                  </a:lnTo>
                  <a:lnTo>
                    <a:pt x="249" y="1028"/>
                  </a:lnTo>
                  <a:lnTo>
                    <a:pt x="249" y="1027"/>
                  </a:lnTo>
                  <a:lnTo>
                    <a:pt x="249" y="1027"/>
                  </a:lnTo>
                  <a:lnTo>
                    <a:pt x="249" y="1027"/>
                  </a:lnTo>
                  <a:lnTo>
                    <a:pt x="249" y="1027"/>
                  </a:lnTo>
                  <a:lnTo>
                    <a:pt x="249" y="1027"/>
                  </a:lnTo>
                  <a:lnTo>
                    <a:pt x="249" y="1027"/>
                  </a:lnTo>
                  <a:lnTo>
                    <a:pt x="249" y="1027"/>
                  </a:lnTo>
                  <a:lnTo>
                    <a:pt x="249" y="1028"/>
                  </a:lnTo>
                  <a:lnTo>
                    <a:pt x="249" y="1028"/>
                  </a:lnTo>
                  <a:lnTo>
                    <a:pt x="249" y="1028"/>
                  </a:lnTo>
                  <a:lnTo>
                    <a:pt x="249" y="1028"/>
                  </a:lnTo>
                  <a:lnTo>
                    <a:pt x="249" y="1028"/>
                  </a:lnTo>
                  <a:lnTo>
                    <a:pt x="248" y="1028"/>
                  </a:lnTo>
                  <a:lnTo>
                    <a:pt x="248" y="1027"/>
                  </a:lnTo>
                  <a:lnTo>
                    <a:pt x="248" y="1028"/>
                  </a:lnTo>
                  <a:lnTo>
                    <a:pt x="248" y="1028"/>
                  </a:lnTo>
                  <a:lnTo>
                    <a:pt x="248" y="1028"/>
                  </a:lnTo>
                  <a:lnTo>
                    <a:pt x="248" y="1028"/>
                  </a:lnTo>
                  <a:lnTo>
                    <a:pt x="248" y="1028"/>
                  </a:lnTo>
                  <a:lnTo>
                    <a:pt x="246" y="1030"/>
                  </a:lnTo>
                  <a:lnTo>
                    <a:pt x="248" y="1030"/>
                  </a:lnTo>
                  <a:lnTo>
                    <a:pt x="248" y="1030"/>
                  </a:lnTo>
                  <a:lnTo>
                    <a:pt x="248" y="1030"/>
                  </a:lnTo>
                  <a:lnTo>
                    <a:pt x="249" y="1030"/>
                  </a:lnTo>
                  <a:lnTo>
                    <a:pt x="249" y="1028"/>
                  </a:lnTo>
                  <a:lnTo>
                    <a:pt x="249" y="1028"/>
                  </a:lnTo>
                  <a:close/>
                  <a:moveTo>
                    <a:pt x="270" y="1036"/>
                  </a:moveTo>
                  <a:lnTo>
                    <a:pt x="272" y="1034"/>
                  </a:lnTo>
                  <a:lnTo>
                    <a:pt x="270" y="1034"/>
                  </a:lnTo>
                  <a:lnTo>
                    <a:pt x="270" y="1034"/>
                  </a:lnTo>
                  <a:lnTo>
                    <a:pt x="270" y="1034"/>
                  </a:lnTo>
                  <a:lnTo>
                    <a:pt x="270" y="1034"/>
                  </a:lnTo>
                  <a:lnTo>
                    <a:pt x="268" y="1034"/>
                  </a:lnTo>
                  <a:lnTo>
                    <a:pt x="270" y="1034"/>
                  </a:lnTo>
                  <a:lnTo>
                    <a:pt x="270" y="1036"/>
                  </a:lnTo>
                  <a:lnTo>
                    <a:pt x="270" y="1036"/>
                  </a:lnTo>
                  <a:lnTo>
                    <a:pt x="270" y="1036"/>
                  </a:lnTo>
                  <a:lnTo>
                    <a:pt x="270" y="1036"/>
                  </a:lnTo>
                  <a:lnTo>
                    <a:pt x="270" y="1036"/>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4"/>
                  </a:lnTo>
                  <a:lnTo>
                    <a:pt x="270" y="1036"/>
                  </a:lnTo>
                  <a:close/>
                  <a:moveTo>
                    <a:pt x="266" y="1036"/>
                  </a:moveTo>
                  <a:lnTo>
                    <a:pt x="266" y="1036"/>
                  </a:lnTo>
                  <a:lnTo>
                    <a:pt x="268" y="1036"/>
                  </a:lnTo>
                  <a:lnTo>
                    <a:pt x="266" y="1036"/>
                  </a:lnTo>
                  <a:lnTo>
                    <a:pt x="266" y="1036"/>
                  </a:lnTo>
                  <a:lnTo>
                    <a:pt x="265" y="1036"/>
                  </a:lnTo>
                  <a:lnTo>
                    <a:pt x="265" y="1036"/>
                  </a:lnTo>
                  <a:lnTo>
                    <a:pt x="265" y="1038"/>
                  </a:lnTo>
                  <a:lnTo>
                    <a:pt x="265" y="1038"/>
                  </a:lnTo>
                  <a:lnTo>
                    <a:pt x="265" y="1038"/>
                  </a:lnTo>
                  <a:lnTo>
                    <a:pt x="265" y="1038"/>
                  </a:lnTo>
                  <a:lnTo>
                    <a:pt x="265" y="1038"/>
                  </a:lnTo>
                  <a:lnTo>
                    <a:pt x="265" y="1038"/>
                  </a:lnTo>
                  <a:lnTo>
                    <a:pt x="265" y="1038"/>
                  </a:lnTo>
                  <a:lnTo>
                    <a:pt x="265" y="1038"/>
                  </a:lnTo>
                  <a:lnTo>
                    <a:pt x="265" y="1038"/>
                  </a:lnTo>
                  <a:lnTo>
                    <a:pt x="265" y="1036"/>
                  </a:lnTo>
                  <a:lnTo>
                    <a:pt x="266" y="1036"/>
                  </a:lnTo>
                  <a:lnTo>
                    <a:pt x="266" y="1036"/>
                  </a:lnTo>
                  <a:lnTo>
                    <a:pt x="266" y="1036"/>
                  </a:lnTo>
                  <a:lnTo>
                    <a:pt x="266" y="1036"/>
                  </a:lnTo>
                  <a:lnTo>
                    <a:pt x="266" y="1036"/>
                  </a:lnTo>
                  <a:close/>
                  <a:moveTo>
                    <a:pt x="234" y="1036"/>
                  </a:moveTo>
                  <a:lnTo>
                    <a:pt x="234" y="1036"/>
                  </a:lnTo>
                  <a:lnTo>
                    <a:pt x="234" y="1036"/>
                  </a:lnTo>
                  <a:lnTo>
                    <a:pt x="234" y="1036"/>
                  </a:lnTo>
                  <a:lnTo>
                    <a:pt x="232" y="1036"/>
                  </a:lnTo>
                  <a:lnTo>
                    <a:pt x="232" y="1036"/>
                  </a:lnTo>
                  <a:lnTo>
                    <a:pt x="232" y="1036"/>
                  </a:lnTo>
                  <a:lnTo>
                    <a:pt x="232" y="1038"/>
                  </a:lnTo>
                  <a:lnTo>
                    <a:pt x="232" y="1038"/>
                  </a:lnTo>
                  <a:lnTo>
                    <a:pt x="234" y="1038"/>
                  </a:lnTo>
                  <a:lnTo>
                    <a:pt x="234" y="1038"/>
                  </a:lnTo>
                  <a:lnTo>
                    <a:pt x="234" y="1038"/>
                  </a:lnTo>
                  <a:lnTo>
                    <a:pt x="234" y="1038"/>
                  </a:lnTo>
                  <a:lnTo>
                    <a:pt x="234" y="1038"/>
                  </a:lnTo>
                  <a:lnTo>
                    <a:pt x="234" y="1038"/>
                  </a:lnTo>
                  <a:lnTo>
                    <a:pt x="234" y="1038"/>
                  </a:lnTo>
                  <a:lnTo>
                    <a:pt x="234" y="1038"/>
                  </a:lnTo>
                  <a:lnTo>
                    <a:pt x="234" y="1038"/>
                  </a:lnTo>
                  <a:lnTo>
                    <a:pt x="234" y="1036"/>
                  </a:lnTo>
                  <a:lnTo>
                    <a:pt x="234" y="1036"/>
                  </a:lnTo>
                  <a:lnTo>
                    <a:pt x="234" y="1036"/>
                  </a:lnTo>
                  <a:lnTo>
                    <a:pt x="234" y="1036"/>
                  </a:lnTo>
                  <a:lnTo>
                    <a:pt x="234" y="1036"/>
                  </a:lnTo>
                  <a:lnTo>
                    <a:pt x="234" y="1036"/>
                  </a:lnTo>
                  <a:lnTo>
                    <a:pt x="234" y="1036"/>
                  </a:lnTo>
                  <a:lnTo>
                    <a:pt x="234" y="1036"/>
                  </a:lnTo>
                  <a:lnTo>
                    <a:pt x="234" y="1036"/>
                  </a:lnTo>
                  <a:lnTo>
                    <a:pt x="236" y="1036"/>
                  </a:lnTo>
                  <a:lnTo>
                    <a:pt x="236" y="1036"/>
                  </a:lnTo>
                  <a:lnTo>
                    <a:pt x="236" y="1036"/>
                  </a:lnTo>
                  <a:lnTo>
                    <a:pt x="236" y="1036"/>
                  </a:lnTo>
                  <a:lnTo>
                    <a:pt x="236" y="1036"/>
                  </a:lnTo>
                  <a:lnTo>
                    <a:pt x="234" y="1036"/>
                  </a:lnTo>
                  <a:lnTo>
                    <a:pt x="234" y="1038"/>
                  </a:lnTo>
                  <a:lnTo>
                    <a:pt x="234" y="1038"/>
                  </a:lnTo>
                  <a:lnTo>
                    <a:pt x="236" y="1038"/>
                  </a:lnTo>
                  <a:lnTo>
                    <a:pt x="234" y="1038"/>
                  </a:lnTo>
                  <a:lnTo>
                    <a:pt x="236" y="1038"/>
                  </a:lnTo>
                  <a:lnTo>
                    <a:pt x="236" y="1038"/>
                  </a:lnTo>
                  <a:lnTo>
                    <a:pt x="236" y="1036"/>
                  </a:lnTo>
                  <a:lnTo>
                    <a:pt x="236" y="1036"/>
                  </a:lnTo>
                  <a:lnTo>
                    <a:pt x="236" y="1036"/>
                  </a:lnTo>
                  <a:lnTo>
                    <a:pt x="234" y="1036"/>
                  </a:lnTo>
                  <a:close/>
                  <a:moveTo>
                    <a:pt x="265" y="1040"/>
                  </a:moveTo>
                  <a:lnTo>
                    <a:pt x="266" y="1038"/>
                  </a:lnTo>
                  <a:lnTo>
                    <a:pt x="266" y="1038"/>
                  </a:lnTo>
                  <a:lnTo>
                    <a:pt x="266" y="1038"/>
                  </a:lnTo>
                  <a:lnTo>
                    <a:pt x="266" y="1038"/>
                  </a:lnTo>
                  <a:lnTo>
                    <a:pt x="266" y="1038"/>
                  </a:lnTo>
                  <a:lnTo>
                    <a:pt x="266" y="1038"/>
                  </a:lnTo>
                  <a:lnTo>
                    <a:pt x="266" y="1038"/>
                  </a:lnTo>
                  <a:lnTo>
                    <a:pt x="265" y="1038"/>
                  </a:lnTo>
                  <a:lnTo>
                    <a:pt x="265" y="1038"/>
                  </a:lnTo>
                  <a:lnTo>
                    <a:pt x="265" y="1038"/>
                  </a:lnTo>
                  <a:lnTo>
                    <a:pt x="265" y="1038"/>
                  </a:lnTo>
                  <a:lnTo>
                    <a:pt x="265" y="1038"/>
                  </a:lnTo>
                  <a:lnTo>
                    <a:pt x="265" y="1038"/>
                  </a:lnTo>
                  <a:lnTo>
                    <a:pt x="265" y="1038"/>
                  </a:lnTo>
                  <a:lnTo>
                    <a:pt x="265" y="1038"/>
                  </a:lnTo>
                  <a:lnTo>
                    <a:pt x="265" y="1038"/>
                  </a:lnTo>
                  <a:lnTo>
                    <a:pt x="265" y="1038"/>
                  </a:lnTo>
                  <a:lnTo>
                    <a:pt x="265" y="1040"/>
                  </a:lnTo>
                  <a:lnTo>
                    <a:pt x="265" y="1040"/>
                  </a:lnTo>
                  <a:lnTo>
                    <a:pt x="265" y="1040"/>
                  </a:lnTo>
                  <a:close/>
                  <a:moveTo>
                    <a:pt x="240" y="1038"/>
                  </a:moveTo>
                  <a:lnTo>
                    <a:pt x="240" y="1038"/>
                  </a:lnTo>
                  <a:lnTo>
                    <a:pt x="240" y="1040"/>
                  </a:lnTo>
                  <a:lnTo>
                    <a:pt x="242" y="1040"/>
                  </a:lnTo>
                  <a:lnTo>
                    <a:pt x="242" y="1040"/>
                  </a:lnTo>
                  <a:lnTo>
                    <a:pt x="242" y="1040"/>
                  </a:lnTo>
                  <a:lnTo>
                    <a:pt x="242" y="1038"/>
                  </a:lnTo>
                  <a:lnTo>
                    <a:pt x="242" y="1038"/>
                  </a:lnTo>
                  <a:lnTo>
                    <a:pt x="240" y="1038"/>
                  </a:lnTo>
                  <a:close/>
                  <a:moveTo>
                    <a:pt x="204" y="1053"/>
                  </a:moveTo>
                  <a:lnTo>
                    <a:pt x="204" y="1053"/>
                  </a:lnTo>
                  <a:lnTo>
                    <a:pt x="204" y="1053"/>
                  </a:lnTo>
                  <a:lnTo>
                    <a:pt x="204" y="1053"/>
                  </a:lnTo>
                  <a:lnTo>
                    <a:pt x="204" y="1053"/>
                  </a:lnTo>
                  <a:lnTo>
                    <a:pt x="204" y="1053"/>
                  </a:lnTo>
                  <a:lnTo>
                    <a:pt x="204" y="1053"/>
                  </a:lnTo>
                  <a:lnTo>
                    <a:pt x="204" y="1053"/>
                  </a:lnTo>
                  <a:lnTo>
                    <a:pt x="204" y="1051"/>
                  </a:lnTo>
                  <a:lnTo>
                    <a:pt x="204" y="1051"/>
                  </a:lnTo>
                  <a:lnTo>
                    <a:pt x="202" y="1051"/>
                  </a:lnTo>
                  <a:lnTo>
                    <a:pt x="204" y="1051"/>
                  </a:lnTo>
                  <a:lnTo>
                    <a:pt x="204" y="1053"/>
                  </a:lnTo>
                  <a:lnTo>
                    <a:pt x="202" y="1053"/>
                  </a:lnTo>
                  <a:lnTo>
                    <a:pt x="204" y="1053"/>
                  </a:lnTo>
                  <a:close/>
                  <a:moveTo>
                    <a:pt x="200" y="1057"/>
                  </a:moveTo>
                  <a:lnTo>
                    <a:pt x="200" y="1057"/>
                  </a:lnTo>
                  <a:lnTo>
                    <a:pt x="200" y="1057"/>
                  </a:lnTo>
                  <a:lnTo>
                    <a:pt x="200" y="1057"/>
                  </a:lnTo>
                  <a:lnTo>
                    <a:pt x="200" y="1055"/>
                  </a:lnTo>
                  <a:lnTo>
                    <a:pt x="200" y="1057"/>
                  </a:lnTo>
                  <a:lnTo>
                    <a:pt x="200" y="1057"/>
                  </a:lnTo>
                  <a:lnTo>
                    <a:pt x="200" y="1055"/>
                  </a:lnTo>
                  <a:lnTo>
                    <a:pt x="198" y="1057"/>
                  </a:lnTo>
                  <a:lnTo>
                    <a:pt x="200" y="1057"/>
                  </a:lnTo>
                  <a:close/>
                  <a:moveTo>
                    <a:pt x="272" y="627"/>
                  </a:moveTo>
                  <a:lnTo>
                    <a:pt x="272" y="627"/>
                  </a:lnTo>
                  <a:lnTo>
                    <a:pt x="272" y="627"/>
                  </a:lnTo>
                  <a:lnTo>
                    <a:pt x="274" y="627"/>
                  </a:lnTo>
                  <a:lnTo>
                    <a:pt x="274" y="627"/>
                  </a:lnTo>
                  <a:lnTo>
                    <a:pt x="274" y="627"/>
                  </a:lnTo>
                  <a:lnTo>
                    <a:pt x="274" y="625"/>
                  </a:lnTo>
                  <a:lnTo>
                    <a:pt x="274" y="627"/>
                  </a:lnTo>
                  <a:lnTo>
                    <a:pt x="274" y="625"/>
                  </a:lnTo>
                  <a:lnTo>
                    <a:pt x="274" y="625"/>
                  </a:lnTo>
                  <a:lnTo>
                    <a:pt x="274" y="623"/>
                  </a:lnTo>
                  <a:lnTo>
                    <a:pt x="272" y="623"/>
                  </a:lnTo>
                  <a:lnTo>
                    <a:pt x="272" y="625"/>
                  </a:lnTo>
                  <a:lnTo>
                    <a:pt x="272" y="625"/>
                  </a:lnTo>
                  <a:lnTo>
                    <a:pt x="272" y="625"/>
                  </a:lnTo>
                  <a:lnTo>
                    <a:pt x="272" y="627"/>
                  </a:lnTo>
                  <a:lnTo>
                    <a:pt x="272" y="627"/>
                  </a:lnTo>
                  <a:lnTo>
                    <a:pt x="272" y="627"/>
                  </a:lnTo>
                  <a:close/>
                  <a:moveTo>
                    <a:pt x="335" y="642"/>
                  </a:moveTo>
                  <a:lnTo>
                    <a:pt x="335" y="640"/>
                  </a:lnTo>
                  <a:lnTo>
                    <a:pt x="335" y="640"/>
                  </a:lnTo>
                  <a:lnTo>
                    <a:pt x="333" y="640"/>
                  </a:lnTo>
                  <a:lnTo>
                    <a:pt x="333" y="640"/>
                  </a:lnTo>
                  <a:lnTo>
                    <a:pt x="333" y="642"/>
                  </a:lnTo>
                  <a:lnTo>
                    <a:pt x="335" y="644"/>
                  </a:lnTo>
                  <a:lnTo>
                    <a:pt x="335" y="644"/>
                  </a:lnTo>
                  <a:lnTo>
                    <a:pt x="335" y="644"/>
                  </a:lnTo>
                  <a:lnTo>
                    <a:pt x="335" y="644"/>
                  </a:lnTo>
                  <a:lnTo>
                    <a:pt x="337" y="644"/>
                  </a:lnTo>
                  <a:lnTo>
                    <a:pt x="337" y="644"/>
                  </a:lnTo>
                  <a:lnTo>
                    <a:pt x="337" y="644"/>
                  </a:lnTo>
                  <a:lnTo>
                    <a:pt x="335" y="644"/>
                  </a:lnTo>
                  <a:lnTo>
                    <a:pt x="335" y="642"/>
                  </a:lnTo>
                  <a:lnTo>
                    <a:pt x="335" y="642"/>
                  </a:lnTo>
                  <a:lnTo>
                    <a:pt x="335" y="642"/>
                  </a:lnTo>
                  <a:lnTo>
                    <a:pt x="335" y="642"/>
                  </a:lnTo>
                  <a:lnTo>
                    <a:pt x="335" y="642"/>
                  </a:lnTo>
                  <a:lnTo>
                    <a:pt x="335" y="642"/>
                  </a:lnTo>
                  <a:lnTo>
                    <a:pt x="335" y="642"/>
                  </a:lnTo>
                  <a:lnTo>
                    <a:pt x="335" y="642"/>
                  </a:lnTo>
                  <a:close/>
                  <a:moveTo>
                    <a:pt x="193" y="644"/>
                  </a:moveTo>
                  <a:lnTo>
                    <a:pt x="193" y="644"/>
                  </a:lnTo>
                  <a:lnTo>
                    <a:pt x="193" y="644"/>
                  </a:lnTo>
                  <a:lnTo>
                    <a:pt x="193" y="644"/>
                  </a:lnTo>
                  <a:lnTo>
                    <a:pt x="193" y="644"/>
                  </a:lnTo>
                  <a:lnTo>
                    <a:pt x="193" y="644"/>
                  </a:lnTo>
                  <a:lnTo>
                    <a:pt x="195" y="644"/>
                  </a:lnTo>
                  <a:lnTo>
                    <a:pt x="195" y="642"/>
                  </a:lnTo>
                  <a:lnTo>
                    <a:pt x="195" y="642"/>
                  </a:lnTo>
                  <a:lnTo>
                    <a:pt x="195" y="642"/>
                  </a:lnTo>
                  <a:lnTo>
                    <a:pt x="196" y="642"/>
                  </a:lnTo>
                  <a:lnTo>
                    <a:pt x="195" y="642"/>
                  </a:lnTo>
                  <a:lnTo>
                    <a:pt x="195" y="642"/>
                  </a:lnTo>
                  <a:lnTo>
                    <a:pt x="193" y="642"/>
                  </a:lnTo>
                  <a:lnTo>
                    <a:pt x="193" y="644"/>
                  </a:lnTo>
                  <a:close/>
                  <a:moveTo>
                    <a:pt x="217" y="676"/>
                  </a:moveTo>
                  <a:lnTo>
                    <a:pt x="215" y="676"/>
                  </a:lnTo>
                  <a:lnTo>
                    <a:pt x="215" y="678"/>
                  </a:lnTo>
                  <a:lnTo>
                    <a:pt x="215" y="678"/>
                  </a:lnTo>
                  <a:lnTo>
                    <a:pt x="217" y="678"/>
                  </a:lnTo>
                  <a:lnTo>
                    <a:pt x="217" y="678"/>
                  </a:lnTo>
                  <a:lnTo>
                    <a:pt x="217" y="678"/>
                  </a:lnTo>
                  <a:lnTo>
                    <a:pt x="217" y="678"/>
                  </a:lnTo>
                  <a:lnTo>
                    <a:pt x="217" y="678"/>
                  </a:lnTo>
                  <a:lnTo>
                    <a:pt x="217" y="676"/>
                  </a:lnTo>
                  <a:close/>
                  <a:moveTo>
                    <a:pt x="261" y="678"/>
                  </a:moveTo>
                  <a:lnTo>
                    <a:pt x="261" y="678"/>
                  </a:lnTo>
                  <a:lnTo>
                    <a:pt x="261" y="678"/>
                  </a:lnTo>
                  <a:lnTo>
                    <a:pt x="261" y="678"/>
                  </a:lnTo>
                  <a:lnTo>
                    <a:pt x="261" y="678"/>
                  </a:lnTo>
                  <a:lnTo>
                    <a:pt x="261" y="680"/>
                  </a:lnTo>
                  <a:lnTo>
                    <a:pt x="261" y="680"/>
                  </a:lnTo>
                  <a:lnTo>
                    <a:pt x="261" y="678"/>
                  </a:lnTo>
                  <a:lnTo>
                    <a:pt x="261" y="678"/>
                  </a:lnTo>
                  <a:lnTo>
                    <a:pt x="261" y="678"/>
                  </a:lnTo>
                  <a:close/>
                  <a:moveTo>
                    <a:pt x="212" y="682"/>
                  </a:moveTo>
                  <a:lnTo>
                    <a:pt x="212" y="682"/>
                  </a:lnTo>
                  <a:lnTo>
                    <a:pt x="210" y="682"/>
                  </a:lnTo>
                  <a:lnTo>
                    <a:pt x="210" y="682"/>
                  </a:lnTo>
                  <a:lnTo>
                    <a:pt x="210" y="682"/>
                  </a:lnTo>
                  <a:lnTo>
                    <a:pt x="210" y="682"/>
                  </a:lnTo>
                  <a:lnTo>
                    <a:pt x="210" y="682"/>
                  </a:lnTo>
                  <a:lnTo>
                    <a:pt x="212" y="682"/>
                  </a:lnTo>
                  <a:lnTo>
                    <a:pt x="210" y="682"/>
                  </a:lnTo>
                  <a:lnTo>
                    <a:pt x="210" y="684"/>
                  </a:lnTo>
                  <a:lnTo>
                    <a:pt x="212" y="684"/>
                  </a:lnTo>
                  <a:lnTo>
                    <a:pt x="212" y="684"/>
                  </a:lnTo>
                  <a:lnTo>
                    <a:pt x="212" y="682"/>
                  </a:lnTo>
                  <a:lnTo>
                    <a:pt x="212" y="682"/>
                  </a:lnTo>
                  <a:close/>
                  <a:moveTo>
                    <a:pt x="251" y="686"/>
                  </a:moveTo>
                  <a:lnTo>
                    <a:pt x="251" y="686"/>
                  </a:lnTo>
                  <a:lnTo>
                    <a:pt x="249" y="688"/>
                  </a:lnTo>
                  <a:lnTo>
                    <a:pt x="249" y="688"/>
                  </a:lnTo>
                  <a:lnTo>
                    <a:pt x="249" y="688"/>
                  </a:lnTo>
                  <a:lnTo>
                    <a:pt x="249" y="688"/>
                  </a:lnTo>
                  <a:lnTo>
                    <a:pt x="249" y="688"/>
                  </a:lnTo>
                  <a:lnTo>
                    <a:pt x="249" y="688"/>
                  </a:lnTo>
                  <a:lnTo>
                    <a:pt x="249" y="688"/>
                  </a:lnTo>
                  <a:lnTo>
                    <a:pt x="251" y="690"/>
                  </a:lnTo>
                  <a:lnTo>
                    <a:pt x="251" y="688"/>
                  </a:lnTo>
                  <a:lnTo>
                    <a:pt x="251" y="688"/>
                  </a:lnTo>
                  <a:lnTo>
                    <a:pt x="251" y="688"/>
                  </a:lnTo>
                  <a:lnTo>
                    <a:pt x="251" y="688"/>
                  </a:lnTo>
                  <a:lnTo>
                    <a:pt x="251" y="688"/>
                  </a:lnTo>
                  <a:lnTo>
                    <a:pt x="251" y="686"/>
                  </a:lnTo>
                  <a:close/>
                  <a:moveTo>
                    <a:pt x="187" y="707"/>
                  </a:moveTo>
                  <a:lnTo>
                    <a:pt x="187" y="707"/>
                  </a:lnTo>
                  <a:lnTo>
                    <a:pt x="185" y="707"/>
                  </a:lnTo>
                  <a:lnTo>
                    <a:pt x="185" y="707"/>
                  </a:lnTo>
                  <a:lnTo>
                    <a:pt x="187" y="708"/>
                  </a:lnTo>
                  <a:lnTo>
                    <a:pt x="187" y="708"/>
                  </a:lnTo>
                  <a:lnTo>
                    <a:pt x="187" y="707"/>
                  </a:lnTo>
                  <a:lnTo>
                    <a:pt x="187" y="707"/>
                  </a:lnTo>
                  <a:lnTo>
                    <a:pt x="187" y="707"/>
                  </a:lnTo>
                  <a:close/>
                  <a:moveTo>
                    <a:pt x="268" y="710"/>
                  </a:moveTo>
                  <a:lnTo>
                    <a:pt x="270" y="710"/>
                  </a:lnTo>
                  <a:lnTo>
                    <a:pt x="268" y="708"/>
                  </a:lnTo>
                  <a:lnTo>
                    <a:pt x="268" y="708"/>
                  </a:lnTo>
                  <a:lnTo>
                    <a:pt x="268" y="708"/>
                  </a:lnTo>
                  <a:lnTo>
                    <a:pt x="268" y="710"/>
                  </a:lnTo>
                  <a:lnTo>
                    <a:pt x="268" y="710"/>
                  </a:lnTo>
                  <a:close/>
                  <a:moveTo>
                    <a:pt x="401" y="472"/>
                  </a:moveTo>
                  <a:lnTo>
                    <a:pt x="401" y="472"/>
                  </a:lnTo>
                  <a:lnTo>
                    <a:pt x="401" y="472"/>
                  </a:lnTo>
                  <a:lnTo>
                    <a:pt x="403" y="472"/>
                  </a:lnTo>
                  <a:lnTo>
                    <a:pt x="403" y="472"/>
                  </a:lnTo>
                  <a:lnTo>
                    <a:pt x="403" y="472"/>
                  </a:lnTo>
                  <a:lnTo>
                    <a:pt x="403" y="472"/>
                  </a:lnTo>
                  <a:lnTo>
                    <a:pt x="403" y="472"/>
                  </a:lnTo>
                  <a:lnTo>
                    <a:pt x="403" y="472"/>
                  </a:lnTo>
                  <a:lnTo>
                    <a:pt x="403" y="470"/>
                  </a:lnTo>
                  <a:lnTo>
                    <a:pt x="403" y="470"/>
                  </a:lnTo>
                  <a:lnTo>
                    <a:pt x="405" y="470"/>
                  </a:lnTo>
                  <a:lnTo>
                    <a:pt x="405" y="470"/>
                  </a:lnTo>
                  <a:lnTo>
                    <a:pt x="403" y="470"/>
                  </a:lnTo>
                  <a:lnTo>
                    <a:pt x="403" y="470"/>
                  </a:lnTo>
                  <a:lnTo>
                    <a:pt x="405" y="468"/>
                  </a:lnTo>
                  <a:lnTo>
                    <a:pt x="405" y="468"/>
                  </a:lnTo>
                  <a:lnTo>
                    <a:pt x="403" y="468"/>
                  </a:lnTo>
                  <a:lnTo>
                    <a:pt x="403" y="468"/>
                  </a:lnTo>
                  <a:lnTo>
                    <a:pt x="403" y="468"/>
                  </a:lnTo>
                  <a:lnTo>
                    <a:pt x="403" y="468"/>
                  </a:lnTo>
                  <a:lnTo>
                    <a:pt x="403" y="470"/>
                  </a:lnTo>
                  <a:lnTo>
                    <a:pt x="403" y="470"/>
                  </a:lnTo>
                  <a:lnTo>
                    <a:pt x="401" y="470"/>
                  </a:lnTo>
                  <a:lnTo>
                    <a:pt x="401" y="470"/>
                  </a:lnTo>
                  <a:lnTo>
                    <a:pt x="401" y="470"/>
                  </a:lnTo>
                  <a:lnTo>
                    <a:pt x="401" y="470"/>
                  </a:lnTo>
                  <a:lnTo>
                    <a:pt x="401" y="470"/>
                  </a:lnTo>
                  <a:lnTo>
                    <a:pt x="401" y="470"/>
                  </a:lnTo>
                  <a:lnTo>
                    <a:pt x="401" y="470"/>
                  </a:lnTo>
                  <a:lnTo>
                    <a:pt x="401" y="470"/>
                  </a:lnTo>
                  <a:lnTo>
                    <a:pt x="401" y="472"/>
                  </a:lnTo>
                  <a:lnTo>
                    <a:pt x="399" y="472"/>
                  </a:lnTo>
                  <a:lnTo>
                    <a:pt x="401" y="472"/>
                  </a:lnTo>
                  <a:lnTo>
                    <a:pt x="401" y="472"/>
                  </a:lnTo>
                  <a:close/>
                  <a:moveTo>
                    <a:pt x="342" y="472"/>
                  </a:moveTo>
                  <a:lnTo>
                    <a:pt x="342" y="472"/>
                  </a:lnTo>
                  <a:lnTo>
                    <a:pt x="340" y="472"/>
                  </a:lnTo>
                  <a:lnTo>
                    <a:pt x="340" y="472"/>
                  </a:lnTo>
                  <a:lnTo>
                    <a:pt x="342" y="474"/>
                  </a:lnTo>
                  <a:lnTo>
                    <a:pt x="342" y="476"/>
                  </a:lnTo>
                  <a:lnTo>
                    <a:pt x="342" y="474"/>
                  </a:lnTo>
                  <a:lnTo>
                    <a:pt x="342" y="474"/>
                  </a:lnTo>
                  <a:lnTo>
                    <a:pt x="342" y="474"/>
                  </a:lnTo>
                  <a:lnTo>
                    <a:pt x="342" y="474"/>
                  </a:lnTo>
                  <a:lnTo>
                    <a:pt x="342" y="472"/>
                  </a:lnTo>
                  <a:lnTo>
                    <a:pt x="342" y="472"/>
                  </a:lnTo>
                  <a:close/>
                  <a:moveTo>
                    <a:pt x="427" y="494"/>
                  </a:moveTo>
                  <a:lnTo>
                    <a:pt x="427" y="494"/>
                  </a:lnTo>
                  <a:lnTo>
                    <a:pt x="427" y="496"/>
                  </a:lnTo>
                  <a:lnTo>
                    <a:pt x="427" y="496"/>
                  </a:lnTo>
                  <a:lnTo>
                    <a:pt x="429" y="496"/>
                  </a:lnTo>
                  <a:lnTo>
                    <a:pt x="429" y="496"/>
                  </a:lnTo>
                  <a:lnTo>
                    <a:pt x="429" y="494"/>
                  </a:lnTo>
                  <a:lnTo>
                    <a:pt x="429" y="494"/>
                  </a:lnTo>
                  <a:lnTo>
                    <a:pt x="429" y="494"/>
                  </a:lnTo>
                  <a:lnTo>
                    <a:pt x="429" y="494"/>
                  </a:lnTo>
                  <a:lnTo>
                    <a:pt x="427" y="493"/>
                  </a:lnTo>
                  <a:lnTo>
                    <a:pt x="426" y="494"/>
                  </a:lnTo>
                  <a:lnTo>
                    <a:pt x="427" y="494"/>
                  </a:lnTo>
                  <a:lnTo>
                    <a:pt x="427" y="494"/>
                  </a:lnTo>
                  <a:close/>
                  <a:moveTo>
                    <a:pt x="461" y="506"/>
                  </a:moveTo>
                  <a:lnTo>
                    <a:pt x="461" y="508"/>
                  </a:lnTo>
                  <a:lnTo>
                    <a:pt x="461" y="508"/>
                  </a:lnTo>
                  <a:lnTo>
                    <a:pt x="461" y="508"/>
                  </a:lnTo>
                  <a:lnTo>
                    <a:pt x="461" y="508"/>
                  </a:lnTo>
                  <a:lnTo>
                    <a:pt x="461" y="508"/>
                  </a:lnTo>
                  <a:lnTo>
                    <a:pt x="461" y="508"/>
                  </a:lnTo>
                  <a:lnTo>
                    <a:pt x="461" y="508"/>
                  </a:lnTo>
                  <a:lnTo>
                    <a:pt x="461" y="508"/>
                  </a:lnTo>
                  <a:lnTo>
                    <a:pt x="461" y="508"/>
                  </a:lnTo>
                  <a:lnTo>
                    <a:pt x="463" y="510"/>
                  </a:lnTo>
                  <a:lnTo>
                    <a:pt x="463" y="510"/>
                  </a:lnTo>
                  <a:lnTo>
                    <a:pt x="463" y="510"/>
                  </a:lnTo>
                  <a:lnTo>
                    <a:pt x="463" y="508"/>
                  </a:lnTo>
                  <a:lnTo>
                    <a:pt x="463" y="508"/>
                  </a:lnTo>
                  <a:lnTo>
                    <a:pt x="463" y="506"/>
                  </a:lnTo>
                  <a:lnTo>
                    <a:pt x="463" y="506"/>
                  </a:lnTo>
                  <a:lnTo>
                    <a:pt x="463" y="506"/>
                  </a:lnTo>
                  <a:lnTo>
                    <a:pt x="463" y="506"/>
                  </a:lnTo>
                  <a:lnTo>
                    <a:pt x="463" y="504"/>
                  </a:lnTo>
                  <a:lnTo>
                    <a:pt x="463" y="504"/>
                  </a:lnTo>
                  <a:lnTo>
                    <a:pt x="461" y="504"/>
                  </a:lnTo>
                  <a:lnTo>
                    <a:pt x="461" y="504"/>
                  </a:lnTo>
                  <a:lnTo>
                    <a:pt x="461" y="504"/>
                  </a:lnTo>
                  <a:lnTo>
                    <a:pt x="461" y="506"/>
                  </a:lnTo>
                  <a:lnTo>
                    <a:pt x="461" y="506"/>
                  </a:lnTo>
                  <a:lnTo>
                    <a:pt x="461" y="506"/>
                  </a:lnTo>
                  <a:close/>
                  <a:moveTo>
                    <a:pt x="348" y="534"/>
                  </a:moveTo>
                  <a:lnTo>
                    <a:pt x="348" y="536"/>
                  </a:lnTo>
                  <a:lnTo>
                    <a:pt x="348" y="536"/>
                  </a:lnTo>
                  <a:lnTo>
                    <a:pt x="348" y="534"/>
                  </a:lnTo>
                  <a:lnTo>
                    <a:pt x="348" y="534"/>
                  </a:lnTo>
                  <a:lnTo>
                    <a:pt x="348" y="534"/>
                  </a:lnTo>
                  <a:lnTo>
                    <a:pt x="346" y="534"/>
                  </a:lnTo>
                  <a:lnTo>
                    <a:pt x="346" y="534"/>
                  </a:lnTo>
                  <a:lnTo>
                    <a:pt x="346" y="534"/>
                  </a:lnTo>
                  <a:lnTo>
                    <a:pt x="346" y="534"/>
                  </a:lnTo>
                  <a:lnTo>
                    <a:pt x="348" y="534"/>
                  </a:lnTo>
                  <a:close/>
                  <a:moveTo>
                    <a:pt x="350" y="536"/>
                  </a:moveTo>
                  <a:lnTo>
                    <a:pt x="352" y="536"/>
                  </a:lnTo>
                  <a:lnTo>
                    <a:pt x="352" y="534"/>
                  </a:lnTo>
                  <a:lnTo>
                    <a:pt x="350" y="536"/>
                  </a:lnTo>
                  <a:close/>
                  <a:moveTo>
                    <a:pt x="388" y="546"/>
                  </a:moveTo>
                  <a:lnTo>
                    <a:pt x="388" y="546"/>
                  </a:lnTo>
                  <a:lnTo>
                    <a:pt x="388" y="547"/>
                  </a:lnTo>
                  <a:lnTo>
                    <a:pt x="388" y="549"/>
                  </a:lnTo>
                  <a:lnTo>
                    <a:pt x="388" y="549"/>
                  </a:lnTo>
                  <a:lnTo>
                    <a:pt x="388" y="547"/>
                  </a:lnTo>
                  <a:lnTo>
                    <a:pt x="388" y="547"/>
                  </a:lnTo>
                  <a:lnTo>
                    <a:pt x="388" y="546"/>
                  </a:lnTo>
                  <a:close/>
                  <a:moveTo>
                    <a:pt x="397" y="561"/>
                  </a:moveTo>
                  <a:lnTo>
                    <a:pt x="399" y="561"/>
                  </a:lnTo>
                  <a:lnTo>
                    <a:pt x="399" y="561"/>
                  </a:lnTo>
                  <a:lnTo>
                    <a:pt x="399" y="561"/>
                  </a:lnTo>
                  <a:lnTo>
                    <a:pt x="399" y="561"/>
                  </a:lnTo>
                  <a:lnTo>
                    <a:pt x="399" y="561"/>
                  </a:lnTo>
                  <a:lnTo>
                    <a:pt x="399" y="561"/>
                  </a:lnTo>
                  <a:lnTo>
                    <a:pt x="397" y="559"/>
                  </a:lnTo>
                  <a:lnTo>
                    <a:pt x="397" y="559"/>
                  </a:lnTo>
                  <a:lnTo>
                    <a:pt x="397" y="561"/>
                  </a:lnTo>
                  <a:lnTo>
                    <a:pt x="397" y="561"/>
                  </a:lnTo>
                  <a:close/>
                  <a:moveTo>
                    <a:pt x="499" y="593"/>
                  </a:moveTo>
                  <a:lnTo>
                    <a:pt x="499" y="593"/>
                  </a:lnTo>
                  <a:lnTo>
                    <a:pt x="499" y="593"/>
                  </a:lnTo>
                  <a:lnTo>
                    <a:pt x="499" y="593"/>
                  </a:lnTo>
                  <a:lnTo>
                    <a:pt x="497" y="593"/>
                  </a:lnTo>
                  <a:lnTo>
                    <a:pt x="497" y="593"/>
                  </a:lnTo>
                  <a:lnTo>
                    <a:pt x="499" y="593"/>
                  </a:lnTo>
                  <a:lnTo>
                    <a:pt x="499" y="593"/>
                  </a:lnTo>
                  <a:lnTo>
                    <a:pt x="499" y="595"/>
                  </a:lnTo>
                  <a:lnTo>
                    <a:pt x="499" y="595"/>
                  </a:lnTo>
                  <a:lnTo>
                    <a:pt x="499" y="597"/>
                  </a:lnTo>
                  <a:lnTo>
                    <a:pt x="501" y="597"/>
                  </a:lnTo>
                  <a:lnTo>
                    <a:pt x="501" y="597"/>
                  </a:lnTo>
                  <a:lnTo>
                    <a:pt x="501" y="595"/>
                  </a:lnTo>
                  <a:lnTo>
                    <a:pt x="501" y="595"/>
                  </a:lnTo>
                  <a:lnTo>
                    <a:pt x="501" y="593"/>
                  </a:lnTo>
                  <a:lnTo>
                    <a:pt x="499" y="593"/>
                  </a:lnTo>
                  <a:lnTo>
                    <a:pt x="499" y="593"/>
                  </a:lnTo>
                  <a:lnTo>
                    <a:pt x="499" y="593"/>
                  </a:lnTo>
                  <a:lnTo>
                    <a:pt x="499" y="593"/>
                  </a:lnTo>
                  <a:close/>
                  <a:moveTo>
                    <a:pt x="499" y="599"/>
                  </a:moveTo>
                  <a:lnTo>
                    <a:pt x="499" y="599"/>
                  </a:lnTo>
                  <a:lnTo>
                    <a:pt x="499" y="601"/>
                  </a:lnTo>
                  <a:lnTo>
                    <a:pt x="499" y="601"/>
                  </a:lnTo>
                  <a:lnTo>
                    <a:pt x="499" y="599"/>
                  </a:lnTo>
                  <a:lnTo>
                    <a:pt x="499" y="601"/>
                  </a:lnTo>
                  <a:lnTo>
                    <a:pt x="501" y="601"/>
                  </a:lnTo>
                  <a:lnTo>
                    <a:pt x="501" y="599"/>
                  </a:lnTo>
                  <a:lnTo>
                    <a:pt x="501" y="599"/>
                  </a:lnTo>
                  <a:lnTo>
                    <a:pt x="499" y="599"/>
                  </a:lnTo>
                  <a:lnTo>
                    <a:pt x="499" y="597"/>
                  </a:lnTo>
                  <a:lnTo>
                    <a:pt x="499" y="597"/>
                  </a:lnTo>
                  <a:lnTo>
                    <a:pt x="499" y="599"/>
                  </a:lnTo>
                  <a:lnTo>
                    <a:pt x="499" y="599"/>
                  </a:lnTo>
                  <a:lnTo>
                    <a:pt x="499" y="599"/>
                  </a:lnTo>
                  <a:lnTo>
                    <a:pt x="499" y="599"/>
                  </a:lnTo>
                  <a:close/>
                  <a:moveTo>
                    <a:pt x="507" y="602"/>
                  </a:moveTo>
                  <a:lnTo>
                    <a:pt x="509" y="602"/>
                  </a:lnTo>
                  <a:lnTo>
                    <a:pt x="509" y="602"/>
                  </a:lnTo>
                  <a:lnTo>
                    <a:pt x="509" y="602"/>
                  </a:lnTo>
                  <a:lnTo>
                    <a:pt x="509" y="601"/>
                  </a:lnTo>
                  <a:lnTo>
                    <a:pt x="509" y="601"/>
                  </a:lnTo>
                  <a:lnTo>
                    <a:pt x="509" y="601"/>
                  </a:lnTo>
                  <a:lnTo>
                    <a:pt x="507" y="601"/>
                  </a:lnTo>
                  <a:lnTo>
                    <a:pt x="507" y="601"/>
                  </a:lnTo>
                  <a:lnTo>
                    <a:pt x="507" y="601"/>
                  </a:lnTo>
                  <a:lnTo>
                    <a:pt x="507" y="601"/>
                  </a:lnTo>
                  <a:lnTo>
                    <a:pt x="507" y="602"/>
                  </a:lnTo>
                  <a:close/>
                  <a:moveTo>
                    <a:pt x="501" y="602"/>
                  </a:moveTo>
                  <a:lnTo>
                    <a:pt x="501" y="602"/>
                  </a:lnTo>
                  <a:lnTo>
                    <a:pt x="501" y="602"/>
                  </a:lnTo>
                  <a:lnTo>
                    <a:pt x="501" y="602"/>
                  </a:lnTo>
                  <a:lnTo>
                    <a:pt x="499" y="602"/>
                  </a:lnTo>
                  <a:lnTo>
                    <a:pt x="499" y="602"/>
                  </a:lnTo>
                  <a:lnTo>
                    <a:pt x="499" y="602"/>
                  </a:lnTo>
                  <a:lnTo>
                    <a:pt x="496" y="601"/>
                  </a:lnTo>
                  <a:lnTo>
                    <a:pt x="496" y="601"/>
                  </a:lnTo>
                  <a:lnTo>
                    <a:pt x="494" y="601"/>
                  </a:lnTo>
                  <a:lnTo>
                    <a:pt x="494" y="601"/>
                  </a:lnTo>
                  <a:lnTo>
                    <a:pt x="494" y="602"/>
                  </a:lnTo>
                  <a:lnTo>
                    <a:pt x="494" y="602"/>
                  </a:lnTo>
                  <a:lnTo>
                    <a:pt x="494" y="604"/>
                  </a:lnTo>
                  <a:lnTo>
                    <a:pt x="497" y="614"/>
                  </a:lnTo>
                  <a:lnTo>
                    <a:pt x="501" y="625"/>
                  </a:lnTo>
                  <a:lnTo>
                    <a:pt x="501" y="627"/>
                  </a:lnTo>
                  <a:lnTo>
                    <a:pt x="503" y="627"/>
                  </a:lnTo>
                  <a:lnTo>
                    <a:pt x="503" y="629"/>
                  </a:lnTo>
                  <a:lnTo>
                    <a:pt x="503" y="629"/>
                  </a:lnTo>
                  <a:lnTo>
                    <a:pt x="503" y="629"/>
                  </a:lnTo>
                  <a:lnTo>
                    <a:pt x="505" y="629"/>
                  </a:lnTo>
                  <a:lnTo>
                    <a:pt x="507" y="633"/>
                  </a:lnTo>
                  <a:lnTo>
                    <a:pt x="511" y="636"/>
                  </a:lnTo>
                  <a:lnTo>
                    <a:pt x="513" y="636"/>
                  </a:lnTo>
                  <a:lnTo>
                    <a:pt x="514" y="636"/>
                  </a:lnTo>
                  <a:lnTo>
                    <a:pt x="518" y="636"/>
                  </a:lnTo>
                  <a:lnTo>
                    <a:pt x="520" y="638"/>
                  </a:lnTo>
                  <a:lnTo>
                    <a:pt x="524" y="642"/>
                  </a:lnTo>
                  <a:lnTo>
                    <a:pt x="524" y="642"/>
                  </a:lnTo>
                  <a:lnTo>
                    <a:pt x="524" y="644"/>
                  </a:lnTo>
                  <a:lnTo>
                    <a:pt x="524" y="646"/>
                  </a:lnTo>
                  <a:lnTo>
                    <a:pt x="524" y="644"/>
                  </a:lnTo>
                  <a:lnTo>
                    <a:pt x="526" y="644"/>
                  </a:lnTo>
                  <a:lnTo>
                    <a:pt x="526" y="644"/>
                  </a:lnTo>
                  <a:lnTo>
                    <a:pt x="526" y="646"/>
                  </a:lnTo>
                  <a:lnTo>
                    <a:pt x="526" y="646"/>
                  </a:lnTo>
                  <a:lnTo>
                    <a:pt x="526" y="646"/>
                  </a:lnTo>
                  <a:lnTo>
                    <a:pt x="528" y="648"/>
                  </a:lnTo>
                  <a:lnTo>
                    <a:pt x="528" y="646"/>
                  </a:lnTo>
                  <a:lnTo>
                    <a:pt x="530" y="646"/>
                  </a:lnTo>
                  <a:lnTo>
                    <a:pt x="530" y="646"/>
                  </a:lnTo>
                  <a:lnTo>
                    <a:pt x="530" y="648"/>
                  </a:lnTo>
                  <a:lnTo>
                    <a:pt x="530" y="648"/>
                  </a:lnTo>
                  <a:lnTo>
                    <a:pt x="530" y="648"/>
                  </a:lnTo>
                  <a:lnTo>
                    <a:pt x="530" y="648"/>
                  </a:lnTo>
                  <a:lnTo>
                    <a:pt x="530" y="648"/>
                  </a:lnTo>
                  <a:lnTo>
                    <a:pt x="528" y="650"/>
                  </a:lnTo>
                  <a:lnTo>
                    <a:pt x="528" y="650"/>
                  </a:lnTo>
                  <a:lnTo>
                    <a:pt x="530" y="650"/>
                  </a:lnTo>
                  <a:lnTo>
                    <a:pt x="528" y="650"/>
                  </a:lnTo>
                  <a:lnTo>
                    <a:pt x="528" y="650"/>
                  </a:lnTo>
                  <a:lnTo>
                    <a:pt x="528" y="650"/>
                  </a:lnTo>
                  <a:lnTo>
                    <a:pt x="532" y="650"/>
                  </a:lnTo>
                  <a:lnTo>
                    <a:pt x="535" y="657"/>
                  </a:lnTo>
                  <a:lnTo>
                    <a:pt x="537" y="657"/>
                  </a:lnTo>
                  <a:lnTo>
                    <a:pt x="539" y="657"/>
                  </a:lnTo>
                  <a:lnTo>
                    <a:pt x="541" y="655"/>
                  </a:lnTo>
                  <a:lnTo>
                    <a:pt x="543" y="655"/>
                  </a:lnTo>
                  <a:lnTo>
                    <a:pt x="543" y="655"/>
                  </a:lnTo>
                  <a:lnTo>
                    <a:pt x="545" y="657"/>
                  </a:lnTo>
                  <a:lnTo>
                    <a:pt x="545" y="657"/>
                  </a:lnTo>
                  <a:lnTo>
                    <a:pt x="545" y="659"/>
                  </a:lnTo>
                  <a:lnTo>
                    <a:pt x="545" y="659"/>
                  </a:lnTo>
                  <a:lnTo>
                    <a:pt x="545" y="659"/>
                  </a:lnTo>
                  <a:lnTo>
                    <a:pt x="543" y="661"/>
                  </a:lnTo>
                  <a:lnTo>
                    <a:pt x="541" y="661"/>
                  </a:lnTo>
                  <a:lnTo>
                    <a:pt x="541" y="663"/>
                  </a:lnTo>
                  <a:lnTo>
                    <a:pt x="541" y="663"/>
                  </a:lnTo>
                  <a:lnTo>
                    <a:pt x="541" y="665"/>
                  </a:lnTo>
                  <a:lnTo>
                    <a:pt x="541" y="665"/>
                  </a:lnTo>
                  <a:lnTo>
                    <a:pt x="541" y="667"/>
                  </a:lnTo>
                  <a:lnTo>
                    <a:pt x="541" y="669"/>
                  </a:lnTo>
                  <a:lnTo>
                    <a:pt x="539" y="669"/>
                  </a:lnTo>
                  <a:lnTo>
                    <a:pt x="539" y="669"/>
                  </a:lnTo>
                  <a:lnTo>
                    <a:pt x="535" y="669"/>
                  </a:lnTo>
                  <a:lnTo>
                    <a:pt x="535" y="671"/>
                  </a:lnTo>
                  <a:lnTo>
                    <a:pt x="535" y="671"/>
                  </a:lnTo>
                  <a:lnTo>
                    <a:pt x="533" y="671"/>
                  </a:lnTo>
                  <a:lnTo>
                    <a:pt x="533" y="671"/>
                  </a:lnTo>
                  <a:lnTo>
                    <a:pt x="532" y="672"/>
                  </a:lnTo>
                  <a:lnTo>
                    <a:pt x="532" y="672"/>
                  </a:lnTo>
                  <a:lnTo>
                    <a:pt x="532" y="672"/>
                  </a:lnTo>
                  <a:lnTo>
                    <a:pt x="530" y="674"/>
                  </a:lnTo>
                  <a:lnTo>
                    <a:pt x="532" y="674"/>
                  </a:lnTo>
                  <a:lnTo>
                    <a:pt x="532" y="676"/>
                  </a:lnTo>
                  <a:lnTo>
                    <a:pt x="532" y="676"/>
                  </a:lnTo>
                  <a:lnTo>
                    <a:pt x="533" y="676"/>
                  </a:lnTo>
                  <a:lnTo>
                    <a:pt x="533" y="676"/>
                  </a:lnTo>
                  <a:lnTo>
                    <a:pt x="535" y="676"/>
                  </a:lnTo>
                  <a:lnTo>
                    <a:pt x="535" y="674"/>
                  </a:lnTo>
                  <a:lnTo>
                    <a:pt x="537" y="674"/>
                  </a:lnTo>
                  <a:lnTo>
                    <a:pt x="537" y="676"/>
                  </a:lnTo>
                  <a:lnTo>
                    <a:pt x="537" y="676"/>
                  </a:lnTo>
                  <a:lnTo>
                    <a:pt x="539" y="678"/>
                  </a:lnTo>
                  <a:lnTo>
                    <a:pt x="539" y="678"/>
                  </a:lnTo>
                  <a:lnTo>
                    <a:pt x="539" y="678"/>
                  </a:lnTo>
                  <a:lnTo>
                    <a:pt x="541" y="678"/>
                  </a:lnTo>
                  <a:lnTo>
                    <a:pt x="541" y="678"/>
                  </a:lnTo>
                  <a:lnTo>
                    <a:pt x="543" y="680"/>
                  </a:lnTo>
                  <a:lnTo>
                    <a:pt x="543" y="680"/>
                  </a:lnTo>
                  <a:lnTo>
                    <a:pt x="541" y="680"/>
                  </a:lnTo>
                  <a:lnTo>
                    <a:pt x="541" y="680"/>
                  </a:lnTo>
                  <a:lnTo>
                    <a:pt x="541" y="682"/>
                  </a:lnTo>
                  <a:lnTo>
                    <a:pt x="541" y="688"/>
                  </a:lnTo>
                  <a:lnTo>
                    <a:pt x="541" y="690"/>
                  </a:lnTo>
                  <a:lnTo>
                    <a:pt x="545" y="690"/>
                  </a:lnTo>
                  <a:lnTo>
                    <a:pt x="549" y="690"/>
                  </a:lnTo>
                  <a:lnTo>
                    <a:pt x="550" y="690"/>
                  </a:lnTo>
                  <a:lnTo>
                    <a:pt x="554" y="690"/>
                  </a:lnTo>
                  <a:lnTo>
                    <a:pt x="556" y="693"/>
                  </a:lnTo>
                  <a:lnTo>
                    <a:pt x="556" y="695"/>
                  </a:lnTo>
                  <a:lnTo>
                    <a:pt x="556" y="699"/>
                  </a:lnTo>
                  <a:lnTo>
                    <a:pt x="556" y="701"/>
                  </a:lnTo>
                  <a:lnTo>
                    <a:pt x="556" y="701"/>
                  </a:lnTo>
                  <a:lnTo>
                    <a:pt x="558" y="701"/>
                  </a:lnTo>
                  <a:lnTo>
                    <a:pt x="558" y="703"/>
                  </a:lnTo>
                  <a:lnTo>
                    <a:pt x="558" y="703"/>
                  </a:lnTo>
                  <a:lnTo>
                    <a:pt x="560" y="701"/>
                  </a:lnTo>
                  <a:lnTo>
                    <a:pt x="560" y="701"/>
                  </a:lnTo>
                  <a:lnTo>
                    <a:pt x="560" y="699"/>
                  </a:lnTo>
                  <a:lnTo>
                    <a:pt x="560" y="699"/>
                  </a:lnTo>
                  <a:lnTo>
                    <a:pt x="562" y="699"/>
                  </a:lnTo>
                  <a:lnTo>
                    <a:pt x="564" y="699"/>
                  </a:lnTo>
                  <a:lnTo>
                    <a:pt x="564" y="699"/>
                  </a:lnTo>
                  <a:lnTo>
                    <a:pt x="564" y="699"/>
                  </a:lnTo>
                  <a:lnTo>
                    <a:pt x="566" y="699"/>
                  </a:lnTo>
                  <a:lnTo>
                    <a:pt x="568" y="699"/>
                  </a:lnTo>
                  <a:lnTo>
                    <a:pt x="569" y="701"/>
                  </a:lnTo>
                  <a:lnTo>
                    <a:pt x="569" y="701"/>
                  </a:lnTo>
                  <a:lnTo>
                    <a:pt x="569" y="701"/>
                  </a:lnTo>
                  <a:lnTo>
                    <a:pt x="571" y="701"/>
                  </a:lnTo>
                  <a:lnTo>
                    <a:pt x="571" y="703"/>
                  </a:lnTo>
                  <a:lnTo>
                    <a:pt x="571" y="703"/>
                  </a:lnTo>
                  <a:lnTo>
                    <a:pt x="571" y="701"/>
                  </a:lnTo>
                  <a:lnTo>
                    <a:pt x="573" y="699"/>
                  </a:lnTo>
                  <a:lnTo>
                    <a:pt x="575" y="699"/>
                  </a:lnTo>
                  <a:lnTo>
                    <a:pt x="575" y="701"/>
                  </a:lnTo>
                  <a:lnTo>
                    <a:pt x="577" y="703"/>
                  </a:lnTo>
                  <a:lnTo>
                    <a:pt x="577" y="701"/>
                  </a:lnTo>
                  <a:lnTo>
                    <a:pt x="579" y="699"/>
                  </a:lnTo>
                  <a:lnTo>
                    <a:pt x="579" y="699"/>
                  </a:lnTo>
                  <a:lnTo>
                    <a:pt x="579" y="699"/>
                  </a:lnTo>
                  <a:lnTo>
                    <a:pt x="579" y="697"/>
                  </a:lnTo>
                  <a:lnTo>
                    <a:pt x="581" y="697"/>
                  </a:lnTo>
                  <a:lnTo>
                    <a:pt x="581" y="699"/>
                  </a:lnTo>
                  <a:lnTo>
                    <a:pt x="581" y="699"/>
                  </a:lnTo>
                  <a:lnTo>
                    <a:pt x="581" y="699"/>
                  </a:lnTo>
                  <a:lnTo>
                    <a:pt x="581" y="701"/>
                  </a:lnTo>
                  <a:lnTo>
                    <a:pt x="583" y="701"/>
                  </a:lnTo>
                  <a:lnTo>
                    <a:pt x="583" y="701"/>
                  </a:lnTo>
                  <a:lnTo>
                    <a:pt x="585" y="699"/>
                  </a:lnTo>
                  <a:lnTo>
                    <a:pt x="586" y="699"/>
                  </a:lnTo>
                  <a:lnTo>
                    <a:pt x="586" y="699"/>
                  </a:lnTo>
                  <a:lnTo>
                    <a:pt x="588" y="699"/>
                  </a:lnTo>
                  <a:lnTo>
                    <a:pt x="588" y="701"/>
                  </a:lnTo>
                  <a:lnTo>
                    <a:pt x="588" y="701"/>
                  </a:lnTo>
                  <a:lnTo>
                    <a:pt x="590" y="701"/>
                  </a:lnTo>
                  <a:lnTo>
                    <a:pt x="590" y="701"/>
                  </a:lnTo>
                  <a:lnTo>
                    <a:pt x="590" y="703"/>
                  </a:lnTo>
                  <a:lnTo>
                    <a:pt x="590" y="703"/>
                  </a:lnTo>
                  <a:lnTo>
                    <a:pt x="590" y="703"/>
                  </a:lnTo>
                  <a:lnTo>
                    <a:pt x="590" y="703"/>
                  </a:lnTo>
                  <a:lnTo>
                    <a:pt x="590" y="705"/>
                  </a:lnTo>
                  <a:lnTo>
                    <a:pt x="590" y="705"/>
                  </a:lnTo>
                  <a:lnTo>
                    <a:pt x="592" y="707"/>
                  </a:lnTo>
                  <a:lnTo>
                    <a:pt x="594" y="707"/>
                  </a:lnTo>
                  <a:lnTo>
                    <a:pt x="594" y="705"/>
                  </a:lnTo>
                  <a:lnTo>
                    <a:pt x="594" y="703"/>
                  </a:lnTo>
                  <a:lnTo>
                    <a:pt x="590" y="701"/>
                  </a:lnTo>
                  <a:lnTo>
                    <a:pt x="590" y="699"/>
                  </a:lnTo>
                  <a:lnTo>
                    <a:pt x="590" y="697"/>
                  </a:lnTo>
                  <a:lnTo>
                    <a:pt x="588" y="695"/>
                  </a:lnTo>
                  <a:lnTo>
                    <a:pt x="586" y="695"/>
                  </a:lnTo>
                  <a:lnTo>
                    <a:pt x="585" y="691"/>
                  </a:lnTo>
                  <a:lnTo>
                    <a:pt x="583" y="693"/>
                  </a:lnTo>
                  <a:lnTo>
                    <a:pt x="583" y="693"/>
                  </a:lnTo>
                  <a:lnTo>
                    <a:pt x="585" y="695"/>
                  </a:lnTo>
                  <a:lnTo>
                    <a:pt x="583" y="695"/>
                  </a:lnTo>
                  <a:lnTo>
                    <a:pt x="581" y="695"/>
                  </a:lnTo>
                  <a:lnTo>
                    <a:pt x="579" y="693"/>
                  </a:lnTo>
                  <a:lnTo>
                    <a:pt x="579" y="691"/>
                  </a:lnTo>
                  <a:lnTo>
                    <a:pt x="581" y="690"/>
                  </a:lnTo>
                  <a:lnTo>
                    <a:pt x="585" y="688"/>
                  </a:lnTo>
                  <a:lnTo>
                    <a:pt x="585" y="686"/>
                  </a:lnTo>
                  <a:lnTo>
                    <a:pt x="585" y="686"/>
                  </a:lnTo>
                  <a:lnTo>
                    <a:pt x="585" y="684"/>
                  </a:lnTo>
                  <a:lnTo>
                    <a:pt x="585" y="684"/>
                  </a:lnTo>
                  <a:lnTo>
                    <a:pt x="585" y="682"/>
                  </a:lnTo>
                  <a:lnTo>
                    <a:pt x="583" y="682"/>
                  </a:lnTo>
                  <a:lnTo>
                    <a:pt x="583" y="682"/>
                  </a:lnTo>
                  <a:lnTo>
                    <a:pt x="583" y="682"/>
                  </a:lnTo>
                  <a:lnTo>
                    <a:pt x="581" y="680"/>
                  </a:lnTo>
                  <a:lnTo>
                    <a:pt x="581" y="680"/>
                  </a:lnTo>
                  <a:lnTo>
                    <a:pt x="579" y="680"/>
                  </a:lnTo>
                  <a:lnTo>
                    <a:pt x="579" y="678"/>
                  </a:lnTo>
                  <a:lnTo>
                    <a:pt x="579" y="676"/>
                  </a:lnTo>
                  <a:lnTo>
                    <a:pt x="579" y="676"/>
                  </a:lnTo>
                  <a:lnTo>
                    <a:pt x="577" y="676"/>
                  </a:lnTo>
                  <a:lnTo>
                    <a:pt x="577" y="676"/>
                  </a:lnTo>
                  <a:lnTo>
                    <a:pt x="577" y="676"/>
                  </a:lnTo>
                  <a:lnTo>
                    <a:pt x="577" y="676"/>
                  </a:lnTo>
                  <a:lnTo>
                    <a:pt x="577" y="674"/>
                  </a:lnTo>
                  <a:lnTo>
                    <a:pt x="577" y="674"/>
                  </a:lnTo>
                  <a:lnTo>
                    <a:pt x="575" y="672"/>
                  </a:lnTo>
                  <a:lnTo>
                    <a:pt x="575" y="671"/>
                  </a:lnTo>
                  <a:lnTo>
                    <a:pt x="575" y="671"/>
                  </a:lnTo>
                  <a:lnTo>
                    <a:pt x="575" y="669"/>
                  </a:lnTo>
                  <a:lnTo>
                    <a:pt x="575" y="669"/>
                  </a:lnTo>
                  <a:lnTo>
                    <a:pt x="575" y="667"/>
                  </a:lnTo>
                  <a:lnTo>
                    <a:pt x="573" y="667"/>
                  </a:lnTo>
                  <a:lnTo>
                    <a:pt x="573" y="667"/>
                  </a:lnTo>
                  <a:lnTo>
                    <a:pt x="573" y="667"/>
                  </a:lnTo>
                  <a:lnTo>
                    <a:pt x="573" y="665"/>
                  </a:lnTo>
                  <a:lnTo>
                    <a:pt x="573" y="665"/>
                  </a:lnTo>
                  <a:lnTo>
                    <a:pt x="575" y="665"/>
                  </a:lnTo>
                  <a:lnTo>
                    <a:pt x="573" y="663"/>
                  </a:lnTo>
                  <a:lnTo>
                    <a:pt x="573" y="663"/>
                  </a:lnTo>
                  <a:lnTo>
                    <a:pt x="575" y="663"/>
                  </a:lnTo>
                  <a:lnTo>
                    <a:pt x="575" y="663"/>
                  </a:lnTo>
                  <a:lnTo>
                    <a:pt x="575" y="661"/>
                  </a:lnTo>
                  <a:lnTo>
                    <a:pt x="575" y="657"/>
                  </a:lnTo>
                  <a:lnTo>
                    <a:pt x="575" y="657"/>
                  </a:lnTo>
                  <a:lnTo>
                    <a:pt x="573" y="657"/>
                  </a:lnTo>
                  <a:lnTo>
                    <a:pt x="571" y="657"/>
                  </a:lnTo>
                  <a:lnTo>
                    <a:pt x="571" y="655"/>
                  </a:lnTo>
                  <a:lnTo>
                    <a:pt x="573" y="655"/>
                  </a:lnTo>
                  <a:lnTo>
                    <a:pt x="575" y="655"/>
                  </a:lnTo>
                  <a:lnTo>
                    <a:pt x="575" y="655"/>
                  </a:lnTo>
                  <a:lnTo>
                    <a:pt x="575" y="654"/>
                  </a:lnTo>
                  <a:lnTo>
                    <a:pt x="575" y="654"/>
                  </a:lnTo>
                  <a:lnTo>
                    <a:pt x="573" y="652"/>
                  </a:lnTo>
                  <a:lnTo>
                    <a:pt x="573" y="652"/>
                  </a:lnTo>
                  <a:lnTo>
                    <a:pt x="573" y="652"/>
                  </a:lnTo>
                  <a:lnTo>
                    <a:pt x="573" y="650"/>
                  </a:lnTo>
                  <a:lnTo>
                    <a:pt x="571" y="648"/>
                  </a:lnTo>
                  <a:lnTo>
                    <a:pt x="571" y="646"/>
                  </a:lnTo>
                  <a:lnTo>
                    <a:pt x="571" y="646"/>
                  </a:lnTo>
                  <a:lnTo>
                    <a:pt x="571" y="644"/>
                  </a:lnTo>
                  <a:lnTo>
                    <a:pt x="573" y="642"/>
                  </a:lnTo>
                  <a:lnTo>
                    <a:pt x="573" y="640"/>
                  </a:lnTo>
                  <a:lnTo>
                    <a:pt x="575" y="640"/>
                  </a:lnTo>
                  <a:lnTo>
                    <a:pt x="575" y="638"/>
                  </a:lnTo>
                  <a:lnTo>
                    <a:pt x="577" y="636"/>
                  </a:lnTo>
                  <a:lnTo>
                    <a:pt x="577" y="636"/>
                  </a:lnTo>
                  <a:lnTo>
                    <a:pt x="577" y="635"/>
                  </a:lnTo>
                  <a:lnTo>
                    <a:pt x="575" y="635"/>
                  </a:lnTo>
                  <a:lnTo>
                    <a:pt x="575" y="635"/>
                  </a:lnTo>
                  <a:lnTo>
                    <a:pt x="575" y="633"/>
                  </a:lnTo>
                  <a:lnTo>
                    <a:pt x="575" y="633"/>
                  </a:lnTo>
                  <a:lnTo>
                    <a:pt x="575" y="633"/>
                  </a:lnTo>
                  <a:lnTo>
                    <a:pt x="573" y="633"/>
                  </a:lnTo>
                  <a:lnTo>
                    <a:pt x="573" y="633"/>
                  </a:lnTo>
                  <a:lnTo>
                    <a:pt x="573" y="631"/>
                  </a:lnTo>
                  <a:lnTo>
                    <a:pt x="573" y="631"/>
                  </a:lnTo>
                  <a:lnTo>
                    <a:pt x="575" y="631"/>
                  </a:lnTo>
                  <a:lnTo>
                    <a:pt x="577" y="631"/>
                  </a:lnTo>
                  <a:lnTo>
                    <a:pt x="575" y="629"/>
                  </a:lnTo>
                  <a:lnTo>
                    <a:pt x="575" y="629"/>
                  </a:lnTo>
                  <a:lnTo>
                    <a:pt x="575" y="629"/>
                  </a:lnTo>
                  <a:lnTo>
                    <a:pt x="575" y="629"/>
                  </a:lnTo>
                  <a:lnTo>
                    <a:pt x="575" y="629"/>
                  </a:lnTo>
                  <a:lnTo>
                    <a:pt x="577" y="629"/>
                  </a:lnTo>
                  <a:lnTo>
                    <a:pt x="577" y="627"/>
                  </a:lnTo>
                  <a:lnTo>
                    <a:pt x="579" y="629"/>
                  </a:lnTo>
                  <a:lnTo>
                    <a:pt x="579" y="627"/>
                  </a:lnTo>
                  <a:lnTo>
                    <a:pt x="577" y="625"/>
                  </a:lnTo>
                  <a:lnTo>
                    <a:pt x="575" y="623"/>
                  </a:lnTo>
                  <a:lnTo>
                    <a:pt x="575" y="623"/>
                  </a:lnTo>
                  <a:lnTo>
                    <a:pt x="575" y="623"/>
                  </a:lnTo>
                  <a:lnTo>
                    <a:pt x="571" y="621"/>
                  </a:lnTo>
                  <a:lnTo>
                    <a:pt x="571" y="621"/>
                  </a:lnTo>
                  <a:lnTo>
                    <a:pt x="568" y="621"/>
                  </a:lnTo>
                  <a:lnTo>
                    <a:pt x="568" y="621"/>
                  </a:lnTo>
                  <a:lnTo>
                    <a:pt x="568" y="619"/>
                  </a:lnTo>
                  <a:lnTo>
                    <a:pt x="568" y="619"/>
                  </a:lnTo>
                  <a:lnTo>
                    <a:pt x="566" y="621"/>
                  </a:lnTo>
                  <a:lnTo>
                    <a:pt x="566" y="619"/>
                  </a:lnTo>
                  <a:lnTo>
                    <a:pt x="566" y="619"/>
                  </a:lnTo>
                  <a:lnTo>
                    <a:pt x="566" y="619"/>
                  </a:lnTo>
                  <a:lnTo>
                    <a:pt x="566" y="619"/>
                  </a:lnTo>
                  <a:lnTo>
                    <a:pt x="566" y="618"/>
                  </a:lnTo>
                  <a:lnTo>
                    <a:pt x="566" y="619"/>
                  </a:lnTo>
                  <a:lnTo>
                    <a:pt x="564" y="619"/>
                  </a:lnTo>
                  <a:lnTo>
                    <a:pt x="564" y="619"/>
                  </a:lnTo>
                  <a:lnTo>
                    <a:pt x="564" y="618"/>
                  </a:lnTo>
                  <a:lnTo>
                    <a:pt x="564" y="618"/>
                  </a:lnTo>
                  <a:lnTo>
                    <a:pt x="562" y="618"/>
                  </a:lnTo>
                  <a:lnTo>
                    <a:pt x="564" y="616"/>
                  </a:lnTo>
                  <a:lnTo>
                    <a:pt x="564" y="614"/>
                  </a:lnTo>
                  <a:lnTo>
                    <a:pt x="566" y="612"/>
                  </a:lnTo>
                  <a:lnTo>
                    <a:pt x="564" y="612"/>
                  </a:lnTo>
                  <a:lnTo>
                    <a:pt x="564" y="612"/>
                  </a:lnTo>
                  <a:lnTo>
                    <a:pt x="564" y="610"/>
                  </a:lnTo>
                  <a:lnTo>
                    <a:pt x="562" y="608"/>
                  </a:lnTo>
                  <a:lnTo>
                    <a:pt x="562" y="608"/>
                  </a:lnTo>
                  <a:lnTo>
                    <a:pt x="560" y="606"/>
                  </a:lnTo>
                  <a:lnTo>
                    <a:pt x="560" y="606"/>
                  </a:lnTo>
                  <a:lnTo>
                    <a:pt x="558" y="604"/>
                  </a:lnTo>
                  <a:lnTo>
                    <a:pt x="556" y="602"/>
                  </a:lnTo>
                  <a:lnTo>
                    <a:pt x="554" y="601"/>
                  </a:lnTo>
                  <a:lnTo>
                    <a:pt x="552" y="601"/>
                  </a:lnTo>
                  <a:lnTo>
                    <a:pt x="552" y="601"/>
                  </a:lnTo>
                  <a:lnTo>
                    <a:pt x="552" y="601"/>
                  </a:lnTo>
                  <a:lnTo>
                    <a:pt x="550" y="601"/>
                  </a:lnTo>
                  <a:lnTo>
                    <a:pt x="549" y="601"/>
                  </a:lnTo>
                  <a:lnTo>
                    <a:pt x="549" y="601"/>
                  </a:lnTo>
                  <a:lnTo>
                    <a:pt x="549" y="602"/>
                  </a:lnTo>
                  <a:lnTo>
                    <a:pt x="549" y="602"/>
                  </a:lnTo>
                  <a:lnTo>
                    <a:pt x="547" y="602"/>
                  </a:lnTo>
                  <a:lnTo>
                    <a:pt x="547" y="604"/>
                  </a:lnTo>
                  <a:lnTo>
                    <a:pt x="547" y="604"/>
                  </a:lnTo>
                  <a:lnTo>
                    <a:pt x="545" y="604"/>
                  </a:lnTo>
                  <a:lnTo>
                    <a:pt x="545" y="604"/>
                  </a:lnTo>
                  <a:lnTo>
                    <a:pt x="545" y="602"/>
                  </a:lnTo>
                  <a:lnTo>
                    <a:pt x="545" y="602"/>
                  </a:lnTo>
                  <a:lnTo>
                    <a:pt x="543" y="602"/>
                  </a:lnTo>
                  <a:lnTo>
                    <a:pt x="543" y="602"/>
                  </a:lnTo>
                  <a:lnTo>
                    <a:pt x="541" y="602"/>
                  </a:lnTo>
                  <a:lnTo>
                    <a:pt x="541" y="602"/>
                  </a:lnTo>
                  <a:lnTo>
                    <a:pt x="539" y="601"/>
                  </a:lnTo>
                  <a:lnTo>
                    <a:pt x="539" y="601"/>
                  </a:lnTo>
                  <a:lnTo>
                    <a:pt x="537" y="601"/>
                  </a:lnTo>
                  <a:lnTo>
                    <a:pt x="537" y="602"/>
                  </a:lnTo>
                  <a:lnTo>
                    <a:pt x="537" y="602"/>
                  </a:lnTo>
                  <a:lnTo>
                    <a:pt x="535" y="601"/>
                  </a:lnTo>
                  <a:lnTo>
                    <a:pt x="535" y="601"/>
                  </a:lnTo>
                  <a:lnTo>
                    <a:pt x="533" y="599"/>
                  </a:lnTo>
                  <a:lnTo>
                    <a:pt x="533" y="601"/>
                  </a:lnTo>
                  <a:lnTo>
                    <a:pt x="533" y="601"/>
                  </a:lnTo>
                  <a:lnTo>
                    <a:pt x="535" y="601"/>
                  </a:lnTo>
                  <a:lnTo>
                    <a:pt x="535" y="602"/>
                  </a:lnTo>
                  <a:lnTo>
                    <a:pt x="533" y="602"/>
                  </a:lnTo>
                  <a:lnTo>
                    <a:pt x="533" y="604"/>
                  </a:lnTo>
                  <a:lnTo>
                    <a:pt x="533" y="604"/>
                  </a:lnTo>
                  <a:lnTo>
                    <a:pt x="520" y="604"/>
                  </a:lnTo>
                  <a:lnTo>
                    <a:pt x="514" y="604"/>
                  </a:lnTo>
                  <a:lnTo>
                    <a:pt x="513" y="604"/>
                  </a:lnTo>
                  <a:lnTo>
                    <a:pt x="511" y="604"/>
                  </a:lnTo>
                  <a:lnTo>
                    <a:pt x="511" y="604"/>
                  </a:lnTo>
                  <a:lnTo>
                    <a:pt x="511" y="604"/>
                  </a:lnTo>
                  <a:lnTo>
                    <a:pt x="511" y="604"/>
                  </a:lnTo>
                  <a:lnTo>
                    <a:pt x="511" y="604"/>
                  </a:lnTo>
                  <a:lnTo>
                    <a:pt x="511" y="604"/>
                  </a:lnTo>
                  <a:lnTo>
                    <a:pt x="509" y="602"/>
                  </a:lnTo>
                  <a:lnTo>
                    <a:pt x="509" y="602"/>
                  </a:lnTo>
                  <a:lnTo>
                    <a:pt x="505" y="602"/>
                  </a:lnTo>
                  <a:lnTo>
                    <a:pt x="505" y="602"/>
                  </a:lnTo>
                  <a:lnTo>
                    <a:pt x="505" y="602"/>
                  </a:lnTo>
                  <a:lnTo>
                    <a:pt x="505" y="602"/>
                  </a:lnTo>
                  <a:lnTo>
                    <a:pt x="505" y="602"/>
                  </a:lnTo>
                  <a:lnTo>
                    <a:pt x="505" y="602"/>
                  </a:lnTo>
                  <a:lnTo>
                    <a:pt x="505" y="602"/>
                  </a:lnTo>
                  <a:lnTo>
                    <a:pt x="503" y="602"/>
                  </a:lnTo>
                  <a:lnTo>
                    <a:pt x="503" y="601"/>
                  </a:lnTo>
                  <a:lnTo>
                    <a:pt x="503" y="601"/>
                  </a:lnTo>
                  <a:lnTo>
                    <a:pt x="503" y="601"/>
                  </a:lnTo>
                  <a:lnTo>
                    <a:pt x="503" y="601"/>
                  </a:lnTo>
                  <a:lnTo>
                    <a:pt x="501" y="602"/>
                  </a:lnTo>
                  <a:close/>
                  <a:moveTo>
                    <a:pt x="480" y="623"/>
                  </a:moveTo>
                  <a:lnTo>
                    <a:pt x="482" y="621"/>
                  </a:lnTo>
                  <a:lnTo>
                    <a:pt x="480" y="619"/>
                  </a:lnTo>
                  <a:lnTo>
                    <a:pt x="480" y="621"/>
                  </a:lnTo>
                  <a:lnTo>
                    <a:pt x="480" y="621"/>
                  </a:lnTo>
                  <a:lnTo>
                    <a:pt x="480" y="621"/>
                  </a:lnTo>
                  <a:lnTo>
                    <a:pt x="480" y="623"/>
                  </a:lnTo>
                  <a:lnTo>
                    <a:pt x="480" y="623"/>
                  </a:lnTo>
                  <a:close/>
                  <a:moveTo>
                    <a:pt x="452" y="646"/>
                  </a:moveTo>
                  <a:lnTo>
                    <a:pt x="452" y="646"/>
                  </a:lnTo>
                  <a:lnTo>
                    <a:pt x="452" y="646"/>
                  </a:lnTo>
                  <a:lnTo>
                    <a:pt x="452" y="648"/>
                  </a:lnTo>
                  <a:lnTo>
                    <a:pt x="452" y="648"/>
                  </a:lnTo>
                  <a:lnTo>
                    <a:pt x="452" y="650"/>
                  </a:lnTo>
                  <a:lnTo>
                    <a:pt x="452" y="648"/>
                  </a:lnTo>
                  <a:lnTo>
                    <a:pt x="452" y="646"/>
                  </a:lnTo>
                  <a:lnTo>
                    <a:pt x="452" y="646"/>
                  </a:lnTo>
                  <a:lnTo>
                    <a:pt x="452" y="646"/>
                  </a:lnTo>
                  <a:close/>
                  <a:moveTo>
                    <a:pt x="414" y="652"/>
                  </a:moveTo>
                  <a:lnTo>
                    <a:pt x="416" y="652"/>
                  </a:lnTo>
                  <a:lnTo>
                    <a:pt x="416" y="650"/>
                  </a:lnTo>
                  <a:lnTo>
                    <a:pt x="416" y="650"/>
                  </a:lnTo>
                  <a:lnTo>
                    <a:pt x="414" y="650"/>
                  </a:lnTo>
                  <a:lnTo>
                    <a:pt x="414" y="652"/>
                  </a:lnTo>
                  <a:close/>
                  <a:moveTo>
                    <a:pt x="429" y="669"/>
                  </a:moveTo>
                  <a:lnTo>
                    <a:pt x="429" y="669"/>
                  </a:lnTo>
                  <a:lnTo>
                    <a:pt x="429" y="669"/>
                  </a:lnTo>
                  <a:lnTo>
                    <a:pt x="431" y="669"/>
                  </a:lnTo>
                  <a:lnTo>
                    <a:pt x="431" y="669"/>
                  </a:lnTo>
                  <a:lnTo>
                    <a:pt x="431" y="669"/>
                  </a:lnTo>
                  <a:lnTo>
                    <a:pt x="431" y="667"/>
                  </a:lnTo>
                  <a:lnTo>
                    <a:pt x="431" y="667"/>
                  </a:lnTo>
                  <a:lnTo>
                    <a:pt x="431" y="667"/>
                  </a:lnTo>
                  <a:lnTo>
                    <a:pt x="429" y="667"/>
                  </a:lnTo>
                  <a:lnTo>
                    <a:pt x="429" y="667"/>
                  </a:lnTo>
                  <a:lnTo>
                    <a:pt x="429" y="669"/>
                  </a:lnTo>
                  <a:lnTo>
                    <a:pt x="429" y="669"/>
                  </a:lnTo>
                  <a:lnTo>
                    <a:pt x="429" y="669"/>
                  </a:lnTo>
                  <a:lnTo>
                    <a:pt x="429" y="669"/>
                  </a:lnTo>
                  <a:close/>
                  <a:moveTo>
                    <a:pt x="467" y="684"/>
                  </a:moveTo>
                  <a:lnTo>
                    <a:pt x="465" y="686"/>
                  </a:lnTo>
                  <a:lnTo>
                    <a:pt x="465" y="688"/>
                  </a:lnTo>
                  <a:lnTo>
                    <a:pt x="465" y="690"/>
                  </a:lnTo>
                  <a:lnTo>
                    <a:pt x="467" y="690"/>
                  </a:lnTo>
                  <a:lnTo>
                    <a:pt x="467" y="688"/>
                  </a:lnTo>
                  <a:lnTo>
                    <a:pt x="467" y="686"/>
                  </a:lnTo>
                  <a:lnTo>
                    <a:pt x="467" y="686"/>
                  </a:lnTo>
                  <a:lnTo>
                    <a:pt x="467" y="684"/>
                  </a:lnTo>
                  <a:lnTo>
                    <a:pt x="467" y="684"/>
                  </a:lnTo>
                  <a:close/>
                  <a:moveTo>
                    <a:pt x="181" y="690"/>
                  </a:moveTo>
                  <a:lnTo>
                    <a:pt x="181" y="690"/>
                  </a:lnTo>
                  <a:lnTo>
                    <a:pt x="183" y="691"/>
                  </a:lnTo>
                  <a:lnTo>
                    <a:pt x="183" y="690"/>
                  </a:lnTo>
                  <a:lnTo>
                    <a:pt x="183" y="690"/>
                  </a:lnTo>
                  <a:lnTo>
                    <a:pt x="183" y="688"/>
                  </a:lnTo>
                  <a:lnTo>
                    <a:pt x="183" y="688"/>
                  </a:lnTo>
                  <a:lnTo>
                    <a:pt x="183" y="688"/>
                  </a:lnTo>
                  <a:lnTo>
                    <a:pt x="183" y="688"/>
                  </a:lnTo>
                  <a:lnTo>
                    <a:pt x="183" y="686"/>
                  </a:lnTo>
                  <a:lnTo>
                    <a:pt x="183" y="686"/>
                  </a:lnTo>
                  <a:lnTo>
                    <a:pt x="183" y="686"/>
                  </a:lnTo>
                  <a:lnTo>
                    <a:pt x="183" y="688"/>
                  </a:lnTo>
                  <a:lnTo>
                    <a:pt x="183" y="688"/>
                  </a:lnTo>
                  <a:lnTo>
                    <a:pt x="181" y="688"/>
                  </a:lnTo>
                  <a:lnTo>
                    <a:pt x="181" y="688"/>
                  </a:lnTo>
                  <a:lnTo>
                    <a:pt x="181" y="688"/>
                  </a:lnTo>
                  <a:lnTo>
                    <a:pt x="181" y="690"/>
                  </a:lnTo>
                  <a:lnTo>
                    <a:pt x="181" y="690"/>
                  </a:lnTo>
                  <a:close/>
                  <a:moveTo>
                    <a:pt x="416" y="691"/>
                  </a:moveTo>
                  <a:lnTo>
                    <a:pt x="416" y="691"/>
                  </a:lnTo>
                  <a:lnTo>
                    <a:pt x="418" y="691"/>
                  </a:lnTo>
                  <a:lnTo>
                    <a:pt x="418" y="691"/>
                  </a:lnTo>
                  <a:lnTo>
                    <a:pt x="418" y="691"/>
                  </a:lnTo>
                  <a:lnTo>
                    <a:pt x="418" y="691"/>
                  </a:lnTo>
                  <a:lnTo>
                    <a:pt x="418" y="691"/>
                  </a:lnTo>
                  <a:lnTo>
                    <a:pt x="418" y="691"/>
                  </a:lnTo>
                  <a:lnTo>
                    <a:pt x="418" y="690"/>
                  </a:lnTo>
                  <a:lnTo>
                    <a:pt x="418" y="690"/>
                  </a:lnTo>
                  <a:lnTo>
                    <a:pt x="418" y="690"/>
                  </a:lnTo>
                  <a:lnTo>
                    <a:pt x="420" y="690"/>
                  </a:lnTo>
                  <a:lnTo>
                    <a:pt x="420" y="690"/>
                  </a:lnTo>
                  <a:lnTo>
                    <a:pt x="420" y="690"/>
                  </a:lnTo>
                  <a:lnTo>
                    <a:pt x="420" y="688"/>
                  </a:lnTo>
                  <a:lnTo>
                    <a:pt x="420" y="688"/>
                  </a:lnTo>
                  <a:lnTo>
                    <a:pt x="420" y="688"/>
                  </a:lnTo>
                  <a:lnTo>
                    <a:pt x="418" y="688"/>
                  </a:lnTo>
                  <a:lnTo>
                    <a:pt x="418" y="688"/>
                  </a:lnTo>
                  <a:lnTo>
                    <a:pt x="418" y="688"/>
                  </a:lnTo>
                  <a:lnTo>
                    <a:pt x="418" y="688"/>
                  </a:lnTo>
                  <a:lnTo>
                    <a:pt x="418" y="688"/>
                  </a:lnTo>
                  <a:lnTo>
                    <a:pt x="418" y="688"/>
                  </a:lnTo>
                  <a:lnTo>
                    <a:pt x="418" y="688"/>
                  </a:lnTo>
                  <a:lnTo>
                    <a:pt x="418" y="690"/>
                  </a:lnTo>
                  <a:lnTo>
                    <a:pt x="418" y="690"/>
                  </a:lnTo>
                  <a:lnTo>
                    <a:pt x="416" y="690"/>
                  </a:lnTo>
                  <a:lnTo>
                    <a:pt x="416" y="691"/>
                  </a:lnTo>
                  <a:close/>
                  <a:moveTo>
                    <a:pt x="160" y="693"/>
                  </a:moveTo>
                  <a:lnTo>
                    <a:pt x="160" y="695"/>
                  </a:lnTo>
                  <a:lnTo>
                    <a:pt x="160" y="695"/>
                  </a:lnTo>
                  <a:lnTo>
                    <a:pt x="162" y="695"/>
                  </a:lnTo>
                  <a:lnTo>
                    <a:pt x="162" y="695"/>
                  </a:lnTo>
                  <a:lnTo>
                    <a:pt x="162" y="695"/>
                  </a:lnTo>
                  <a:lnTo>
                    <a:pt x="162" y="695"/>
                  </a:lnTo>
                  <a:lnTo>
                    <a:pt x="162" y="693"/>
                  </a:lnTo>
                  <a:lnTo>
                    <a:pt x="162" y="693"/>
                  </a:lnTo>
                  <a:lnTo>
                    <a:pt x="162" y="693"/>
                  </a:lnTo>
                  <a:lnTo>
                    <a:pt x="162" y="693"/>
                  </a:lnTo>
                  <a:lnTo>
                    <a:pt x="162" y="693"/>
                  </a:lnTo>
                  <a:lnTo>
                    <a:pt x="162" y="693"/>
                  </a:lnTo>
                  <a:lnTo>
                    <a:pt x="160" y="693"/>
                  </a:lnTo>
                  <a:lnTo>
                    <a:pt x="160" y="691"/>
                  </a:lnTo>
                  <a:lnTo>
                    <a:pt x="160" y="691"/>
                  </a:lnTo>
                  <a:lnTo>
                    <a:pt x="160" y="691"/>
                  </a:lnTo>
                  <a:lnTo>
                    <a:pt x="160" y="691"/>
                  </a:lnTo>
                  <a:lnTo>
                    <a:pt x="160" y="693"/>
                  </a:lnTo>
                  <a:lnTo>
                    <a:pt x="160" y="693"/>
                  </a:lnTo>
                  <a:lnTo>
                    <a:pt x="160" y="693"/>
                  </a:lnTo>
                  <a:lnTo>
                    <a:pt x="160" y="693"/>
                  </a:lnTo>
                  <a:lnTo>
                    <a:pt x="160" y="693"/>
                  </a:lnTo>
                  <a:lnTo>
                    <a:pt x="160" y="693"/>
                  </a:lnTo>
                  <a:lnTo>
                    <a:pt x="160" y="693"/>
                  </a:lnTo>
                  <a:close/>
                  <a:moveTo>
                    <a:pt x="183" y="701"/>
                  </a:moveTo>
                  <a:lnTo>
                    <a:pt x="183" y="701"/>
                  </a:lnTo>
                  <a:lnTo>
                    <a:pt x="183" y="701"/>
                  </a:lnTo>
                  <a:lnTo>
                    <a:pt x="183" y="699"/>
                  </a:lnTo>
                  <a:lnTo>
                    <a:pt x="183" y="699"/>
                  </a:lnTo>
                  <a:lnTo>
                    <a:pt x="181" y="701"/>
                  </a:lnTo>
                  <a:lnTo>
                    <a:pt x="181" y="701"/>
                  </a:lnTo>
                  <a:lnTo>
                    <a:pt x="181" y="701"/>
                  </a:lnTo>
                  <a:lnTo>
                    <a:pt x="181" y="701"/>
                  </a:lnTo>
                  <a:lnTo>
                    <a:pt x="183" y="701"/>
                  </a:lnTo>
                  <a:lnTo>
                    <a:pt x="183" y="701"/>
                  </a:lnTo>
                  <a:lnTo>
                    <a:pt x="183" y="701"/>
                  </a:lnTo>
                  <a:lnTo>
                    <a:pt x="183" y="701"/>
                  </a:lnTo>
                  <a:lnTo>
                    <a:pt x="183" y="701"/>
                  </a:lnTo>
                  <a:lnTo>
                    <a:pt x="183" y="703"/>
                  </a:lnTo>
                  <a:lnTo>
                    <a:pt x="183" y="703"/>
                  </a:lnTo>
                  <a:lnTo>
                    <a:pt x="183" y="703"/>
                  </a:lnTo>
                  <a:lnTo>
                    <a:pt x="183" y="703"/>
                  </a:lnTo>
                  <a:lnTo>
                    <a:pt x="183" y="703"/>
                  </a:lnTo>
                  <a:lnTo>
                    <a:pt x="183" y="703"/>
                  </a:lnTo>
                  <a:lnTo>
                    <a:pt x="183" y="703"/>
                  </a:lnTo>
                  <a:lnTo>
                    <a:pt x="183" y="703"/>
                  </a:lnTo>
                  <a:lnTo>
                    <a:pt x="183" y="703"/>
                  </a:lnTo>
                  <a:lnTo>
                    <a:pt x="183" y="701"/>
                  </a:lnTo>
                  <a:lnTo>
                    <a:pt x="183" y="701"/>
                  </a:lnTo>
                  <a:lnTo>
                    <a:pt x="183" y="701"/>
                  </a:lnTo>
                  <a:lnTo>
                    <a:pt x="183" y="701"/>
                  </a:lnTo>
                  <a:close/>
                  <a:moveTo>
                    <a:pt x="183" y="703"/>
                  </a:moveTo>
                  <a:lnTo>
                    <a:pt x="183" y="703"/>
                  </a:lnTo>
                  <a:lnTo>
                    <a:pt x="183" y="705"/>
                  </a:lnTo>
                  <a:lnTo>
                    <a:pt x="183" y="705"/>
                  </a:lnTo>
                  <a:lnTo>
                    <a:pt x="183" y="705"/>
                  </a:lnTo>
                  <a:lnTo>
                    <a:pt x="181" y="705"/>
                  </a:lnTo>
                  <a:lnTo>
                    <a:pt x="183" y="707"/>
                  </a:lnTo>
                  <a:lnTo>
                    <a:pt x="183" y="707"/>
                  </a:lnTo>
                  <a:lnTo>
                    <a:pt x="183" y="705"/>
                  </a:lnTo>
                  <a:lnTo>
                    <a:pt x="183" y="705"/>
                  </a:lnTo>
                  <a:lnTo>
                    <a:pt x="183" y="705"/>
                  </a:lnTo>
                  <a:lnTo>
                    <a:pt x="183" y="705"/>
                  </a:lnTo>
                  <a:lnTo>
                    <a:pt x="183" y="705"/>
                  </a:lnTo>
                  <a:lnTo>
                    <a:pt x="183" y="703"/>
                  </a:lnTo>
                  <a:close/>
                  <a:moveTo>
                    <a:pt x="155" y="710"/>
                  </a:moveTo>
                  <a:lnTo>
                    <a:pt x="155" y="710"/>
                  </a:lnTo>
                  <a:lnTo>
                    <a:pt x="155" y="710"/>
                  </a:lnTo>
                  <a:lnTo>
                    <a:pt x="155" y="710"/>
                  </a:lnTo>
                  <a:lnTo>
                    <a:pt x="157" y="710"/>
                  </a:lnTo>
                  <a:lnTo>
                    <a:pt x="157" y="712"/>
                  </a:lnTo>
                  <a:lnTo>
                    <a:pt x="157" y="712"/>
                  </a:lnTo>
                  <a:lnTo>
                    <a:pt x="157" y="710"/>
                  </a:lnTo>
                  <a:lnTo>
                    <a:pt x="157" y="710"/>
                  </a:lnTo>
                  <a:lnTo>
                    <a:pt x="157" y="710"/>
                  </a:lnTo>
                  <a:lnTo>
                    <a:pt x="157" y="710"/>
                  </a:lnTo>
                  <a:lnTo>
                    <a:pt x="157" y="710"/>
                  </a:lnTo>
                  <a:lnTo>
                    <a:pt x="157" y="708"/>
                  </a:lnTo>
                  <a:lnTo>
                    <a:pt x="157" y="708"/>
                  </a:lnTo>
                  <a:lnTo>
                    <a:pt x="157" y="708"/>
                  </a:lnTo>
                  <a:lnTo>
                    <a:pt x="157" y="708"/>
                  </a:lnTo>
                  <a:lnTo>
                    <a:pt x="157" y="708"/>
                  </a:lnTo>
                  <a:lnTo>
                    <a:pt x="157" y="707"/>
                  </a:lnTo>
                  <a:lnTo>
                    <a:pt x="157" y="707"/>
                  </a:lnTo>
                  <a:lnTo>
                    <a:pt x="157" y="707"/>
                  </a:lnTo>
                  <a:lnTo>
                    <a:pt x="157" y="708"/>
                  </a:lnTo>
                  <a:lnTo>
                    <a:pt x="157" y="707"/>
                  </a:lnTo>
                  <a:lnTo>
                    <a:pt x="155" y="707"/>
                  </a:lnTo>
                  <a:lnTo>
                    <a:pt x="155" y="707"/>
                  </a:lnTo>
                  <a:lnTo>
                    <a:pt x="155" y="708"/>
                  </a:lnTo>
                  <a:lnTo>
                    <a:pt x="155" y="708"/>
                  </a:lnTo>
                  <a:lnTo>
                    <a:pt x="155" y="708"/>
                  </a:lnTo>
                  <a:lnTo>
                    <a:pt x="155" y="708"/>
                  </a:lnTo>
                  <a:lnTo>
                    <a:pt x="155" y="708"/>
                  </a:lnTo>
                  <a:lnTo>
                    <a:pt x="155" y="708"/>
                  </a:lnTo>
                  <a:lnTo>
                    <a:pt x="155" y="710"/>
                  </a:lnTo>
                  <a:lnTo>
                    <a:pt x="155" y="710"/>
                  </a:lnTo>
                  <a:lnTo>
                    <a:pt x="155" y="710"/>
                  </a:lnTo>
                  <a:close/>
                  <a:moveTo>
                    <a:pt x="585" y="710"/>
                  </a:moveTo>
                  <a:lnTo>
                    <a:pt x="585" y="710"/>
                  </a:lnTo>
                  <a:lnTo>
                    <a:pt x="586" y="710"/>
                  </a:lnTo>
                  <a:lnTo>
                    <a:pt x="586" y="708"/>
                  </a:lnTo>
                  <a:lnTo>
                    <a:pt x="585" y="708"/>
                  </a:lnTo>
                  <a:lnTo>
                    <a:pt x="583" y="708"/>
                  </a:lnTo>
                  <a:lnTo>
                    <a:pt x="583" y="708"/>
                  </a:lnTo>
                  <a:lnTo>
                    <a:pt x="583" y="708"/>
                  </a:lnTo>
                  <a:lnTo>
                    <a:pt x="585" y="710"/>
                  </a:lnTo>
                  <a:close/>
                  <a:moveTo>
                    <a:pt x="605" y="725"/>
                  </a:moveTo>
                  <a:lnTo>
                    <a:pt x="607" y="725"/>
                  </a:lnTo>
                  <a:lnTo>
                    <a:pt x="607" y="725"/>
                  </a:lnTo>
                  <a:lnTo>
                    <a:pt x="607" y="725"/>
                  </a:lnTo>
                  <a:lnTo>
                    <a:pt x="605" y="724"/>
                  </a:lnTo>
                  <a:lnTo>
                    <a:pt x="605" y="724"/>
                  </a:lnTo>
                  <a:lnTo>
                    <a:pt x="605" y="725"/>
                  </a:lnTo>
                  <a:lnTo>
                    <a:pt x="605" y="725"/>
                  </a:lnTo>
                  <a:close/>
                  <a:moveTo>
                    <a:pt x="145" y="737"/>
                  </a:moveTo>
                  <a:lnTo>
                    <a:pt x="145" y="737"/>
                  </a:lnTo>
                  <a:lnTo>
                    <a:pt x="145" y="737"/>
                  </a:lnTo>
                  <a:lnTo>
                    <a:pt x="145" y="739"/>
                  </a:lnTo>
                  <a:lnTo>
                    <a:pt x="145" y="739"/>
                  </a:lnTo>
                  <a:lnTo>
                    <a:pt x="145" y="739"/>
                  </a:lnTo>
                  <a:lnTo>
                    <a:pt x="145" y="739"/>
                  </a:lnTo>
                  <a:lnTo>
                    <a:pt x="145" y="739"/>
                  </a:lnTo>
                  <a:lnTo>
                    <a:pt x="145" y="739"/>
                  </a:lnTo>
                  <a:lnTo>
                    <a:pt x="145" y="739"/>
                  </a:lnTo>
                  <a:lnTo>
                    <a:pt x="145" y="739"/>
                  </a:lnTo>
                  <a:lnTo>
                    <a:pt x="147" y="739"/>
                  </a:lnTo>
                  <a:lnTo>
                    <a:pt x="147" y="739"/>
                  </a:lnTo>
                  <a:lnTo>
                    <a:pt x="147" y="739"/>
                  </a:lnTo>
                  <a:lnTo>
                    <a:pt x="147" y="739"/>
                  </a:lnTo>
                  <a:lnTo>
                    <a:pt x="149" y="737"/>
                  </a:lnTo>
                  <a:lnTo>
                    <a:pt x="149" y="737"/>
                  </a:lnTo>
                  <a:lnTo>
                    <a:pt x="149" y="739"/>
                  </a:lnTo>
                  <a:lnTo>
                    <a:pt x="149" y="739"/>
                  </a:lnTo>
                  <a:lnTo>
                    <a:pt x="151" y="739"/>
                  </a:lnTo>
                  <a:lnTo>
                    <a:pt x="151" y="739"/>
                  </a:lnTo>
                  <a:lnTo>
                    <a:pt x="151" y="737"/>
                  </a:lnTo>
                  <a:lnTo>
                    <a:pt x="151" y="737"/>
                  </a:lnTo>
                  <a:lnTo>
                    <a:pt x="149" y="737"/>
                  </a:lnTo>
                  <a:lnTo>
                    <a:pt x="149" y="737"/>
                  </a:lnTo>
                  <a:lnTo>
                    <a:pt x="149" y="737"/>
                  </a:lnTo>
                  <a:lnTo>
                    <a:pt x="149" y="737"/>
                  </a:lnTo>
                  <a:lnTo>
                    <a:pt x="149" y="737"/>
                  </a:lnTo>
                  <a:lnTo>
                    <a:pt x="149" y="737"/>
                  </a:lnTo>
                  <a:lnTo>
                    <a:pt x="147" y="737"/>
                  </a:lnTo>
                  <a:lnTo>
                    <a:pt x="147" y="737"/>
                  </a:lnTo>
                  <a:lnTo>
                    <a:pt x="147" y="737"/>
                  </a:lnTo>
                  <a:lnTo>
                    <a:pt x="147" y="737"/>
                  </a:lnTo>
                  <a:lnTo>
                    <a:pt x="147" y="737"/>
                  </a:lnTo>
                  <a:lnTo>
                    <a:pt x="147" y="737"/>
                  </a:lnTo>
                  <a:lnTo>
                    <a:pt x="147" y="737"/>
                  </a:lnTo>
                  <a:lnTo>
                    <a:pt x="147" y="737"/>
                  </a:lnTo>
                  <a:lnTo>
                    <a:pt x="145" y="737"/>
                  </a:lnTo>
                  <a:lnTo>
                    <a:pt x="145" y="737"/>
                  </a:lnTo>
                  <a:lnTo>
                    <a:pt x="145" y="737"/>
                  </a:lnTo>
                  <a:lnTo>
                    <a:pt x="145" y="737"/>
                  </a:lnTo>
                  <a:lnTo>
                    <a:pt x="145" y="737"/>
                  </a:lnTo>
                  <a:close/>
                  <a:moveTo>
                    <a:pt x="386" y="746"/>
                  </a:moveTo>
                  <a:lnTo>
                    <a:pt x="386" y="746"/>
                  </a:lnTo>
                  <a:lnTo>
                    <a:pt x="386" y="746"/>
                  </a:lnTo>
                  <a:lnTo>
                    <a:pt x="388" y="746"/>
                  </a:lnTo>
                  <a:lnTo>
                    <a:pt x="388" y="746"/>
                  </a:lnTo>
                  <a:lnTo>
                    <a:pt x="388" y="746"/>
                  </a:lnTo>
                  <a:lnTo>
                    <a:pt x="388" y="746"/>
                  </a:lnTo>
                  <a:lnTo>
                    <a:pt x="388" y="746"/>
                  </a:lnTo>
                  <a:lnTo>
                    <a:pt x="388" y="744"/>
                  </a:lnTo>
                  <a:lnTo>
                    <a:pt x="388" y="744"/>
                  </a:lnTo>
                  <a:lnTo>
                    <a:pt x="386" y="744"/>
                  </a:lnTo>
                  <a:lnTo>
                    <a:pt x="386" y="744"/>
                  </a:lnTo>
                  <a:lnTo>
                    <a:pt x="386" y="746"/>
                  </a:lnTo>
                  <a:lnTo>
                    <a:pt x="386" y="746"/>
                  </a:lnTo>
                  <a:lnTo>
                    <a:pt x="386" y="746"/>
                  </a:lnTo>
                  <a:close/>
                  <a:moveTo>
                    <a:pt x="575" y="746"/>
                  </a:moveTo>
                  <a:lnTo>
                    <a:pt x="575" y="746"/>
                  </a:lnTo>
                  <a:lnTo>
                    <a:pt x="573" y="746"/>
                  </a:lnTo>
                  <a:lnTo>
                    <a:pt x="573" y="744"/>
                  </a:lnTo>
                  <a:lnTo>
                    <a:pt x="573" y="746"/>
                  </a:lnTo>
                  <a:lnTo>
                    <a:pt x="573" y="746"/>
                  </a:lnTo>
                  <a:lnTo>
                    <a:pt x="573" y="746"/>
                  </a:lnTo>
                  <a:lnTo>
                    <a:pt x="573" y="746"/>
                  </a:lnTo>
                  <a:lnTo>
                    <a:pt x="573" y="746"/>
                  </a:lnTo>
                  <a:lnTo>
                    <a:pt x="573" y="746"/>
                  </a:lnTo>
                  <a:lnTo>
                    <a:pt x="573" y="748"/>
                  </a:lnTo>
                  <a:lnTo>
                    <a:pt x="575" y="748"/>
                  </a:lnTo>
                  <a:lnTo>
                    <a:pt x="575" y="748"/>
                  </a:lnTo>
                  <a:lnTo>
                    <a:pt x="575" y="746"/>
                  </a:lnTo>
                  <a:lnTo>
                    <a:pt x="575" y="746"/>
                  </a:lnTo>
                  <a:lnTo>
                    <a:pt x="575" y="746"/>
                  </a:lnTo>
                  <a:close/>
                  <a:moveTo>
                    <a:pt x="479" y="760"/>
                  </a:moveTo>
                  <a:lnTo>
                    <a:pt x="479" y="760"/>
                  </a:lnTo>
                  <a:lnTo>
                    <a:pt x="479" y="760"/>
                  </a:lnTo>
                  <a:lnTo>
                    <a:pt x="479" y="760"/>
                  </a:lnTo>
                  <a:lnTo>
                    <a:pt x="479" y="760"/>
                  </a:lnTo>
                  <a:lnTo>
                    <a:pt x="479" y="758"/>
                  </a:lnTo>
                  <a:lnTo>
                    <a:pt x="479" y="758"/>
                  </a:lnTo>
                  <a:lnTo>
                    <a:pt x="479" y="758"/>
                  </a:lnTo>
                  <a:lnTo>
                    <a:pt x="479" y="758"/>
                  </a:lnTo>
                  <a:lnTo>
                    <a:pt x="479" y="758"/>
                  </a:lnTo>
                  <a:lnTo>
                    <a:pt x="479" y="758"/>
                  </a:lnTo>
                  <a:lnTo>
                    <a:pt x="479" y="758"/>
                  </a:lnTo>
                  <a:lnTo>
                    <a:pt x="477" y="758"/>
                  </a:lnTo>
                  <a:lnTo>
                    <a:pt x="479" y="758"/>
                  </a:lnTo>
                  <a:lnTo>
                    <a:pt x="477" y="758"/>
                  </a:lnTo>
                  <a:lnTo>
                    <a:pt x="477" y="758"/>
                  </a:lnTo>
                  <a:lnTo>
                    <a:pt x="477" y="760"/>
                  </a:lnTo>
                  <a:lnTo>
                    <a:pt x="477" y="760"/>
                  </a:lnTo>
                  <a:lnTo>
                    <a:pt x="477" y="760"/>
                  </a:lnTo>
                  <a:lnTo>
                    <a:pt x="477" y="760"/>
                  </a:lnTo>
                  <a:lnTo>
                    <a:pt x="477" y="760"/>
                  </a:lnTo>
                  <a:lnTo>
                    <a:pt x="477" y="760"/>
                  </a:lnTo>
                  <a:lnTo>
                    <a:pt x="477" y="760"/>
                  </a:lnTo>
                  <a:lnTo>
                    <a:pt x="477" y="760"/>
                  </a:lnTo>
                  <a:lnTo>
                    <a:pt x="477" y="760"/>
                  </a:lnTo>
                  <a:lnTo>
                    <a:pt x="477" y="760"/>
                  </a:lnTo>
                  <a:lnTo>
                    <a:pt x="479" y="760"/>
                  </a:lnTo>
                  <a:close/>
                  <a:moveTo>
                    <a:pt x="490" y="763"/>
                  </a:moveTo>
                  <a:lnTo>
                    <a:pt x="490" y="763"/>
                  </a:lnTo>
                  <a:lnTo>
                    <a:pt x="490" y="763"/>
                  </a:lnTo>
                  <a:lnTo>
                    <a:pt x="488" y="763"/>
                  </a:lnTo>
                  <a:lnTo>
                    <a:pt x="488" y="763"/>
                  </a:lnTo>
                  <a:lnTo>
                    <a:pt x="488" y="763"/>
                  </a:lnTo>
                  <a:lnTo>
                    <a:pt x="488" y="765"/>
                  </a:lnTo>
                  <a:lnTo>
                    <a:pt x="488" y="763"/>
                  </a:lnTo>
                  <a:lnTo>
                    <a:pt x="488" y="763"/>
                  </a:lnTo>
                  <a:lnTo>
                    <a:pt x="488" y="765"/>
                  </a:lnTo>
                  <a:lnTo>
                    <a:pt x="488" y="765"/>
                  </a:lnTo>
                  <a:lnTo>
                    <a:pt x="490" y="765"/>
                  </a:lnTo>
                  <a:lnTo>
                    <a:pt x="492" y="763"/>
                  </a:lnTo>
                  <a:lnTo>
                    <a:pt x="492" y="763"/>
                  </a:lnTo>
                  <a:lnTo>
                    <a:pt x="492" y="763"/>
                  </a:lnTo>
                  <a:lnTo>
                    <a:pt x="492" y="763"/>
                  </a:lnTo>
                  <a:lnTo>
                    <a:pt x="492" y="763"/>
                  </a:lnTo>
                  <a:lnTo>
                    <a:pt x="492" y="763"/>
                  </a:lnTo>
                  <a:lnTo>
                    <a:pt x="492" y="761"/>
                  </a:lnTo>
                  <a:lnTo>
                    <a:pt x="490" y="763"/>
                  </a:lnTo>
                  <a:lnTo>
                    <a:pt x="490" y="763"/>
                  </a:lnTo>
                  <a:lnTo>
                    <a:pt x="490" y="763"/>
                  </a:lnTo>
                  <a:close/>
                  <a:moveTo>
                    <a:pt x="547" y="784"/>
                  </a:moveTo>
                  <a:lnTo>
                    <a:pt x="547" y="784"/>
                  </a:lnTo>
                  <a:lnTo>
                    <a:pt x="547" y="782"/>
                  </a:lnTo>
                  <a:lnTo>
                    <a:pt x="547" y="782"/>
                  </a:lnTo>
                  <a:lnTo>
                    <a:pt x="547" y="780"/>
                  </a:lnTo>
                  <a:lnTo>
                    <a:pt x="547" y="780"/>
                  </a:lnTo>
                  <a:lnTo>
                    <a:pt x="547" y="780"/>
                  </a:lnTo>
                  <a:lnTo>
                    <a:pt x="547" y="778"/>
                  </a:lnTo>
                  <a:lnTo>
                    <a:pt x="545" y="778"/>
                  </a:lnTo>
                  <a:lnTo>
                    <a:pt x="547" y="780"/>
                  </a:lnTo>
                  <a:lnTo>
                    <a:pt x="547" y="780"/>
                  </a:lnTo>
                  <a:lnTo>
                    <a:pt x="547" y="782"/>
                  </a:lnTo>
                  <a:lnTo>
                    <a:pt x="547" y="782"/>
                  </a:lnTo>
                  <a:lnTo>
                    <a:pt x="547" y="782"/>
                  </a:lnTo>
                  <a:lnTo>
                    <a:pt x="547" y="784"/>
                  </a:lnTo>
                  <a:close/>
                  <a:moveTo>
                    <a:pt x="577" y="784"/>
                  </a:moveTo>
                  <a:lnTo>
                    <a:pt x="577" y="786"/>
                  </a:lnTo>
                  <a:lnTo>
                    <a:pt x="577" y="786"/>
                  </a:lnTo>
                  <a:lnTo>
                    <a:pt x="577" y="786"/>
                  </a:lnTo>
                  <a:lnTo>
                    <a:pt x="579" y="786"/>
                  </a:lnTo>
                  <a:lnTo>
                    <a:pt x="579" y="786"/>
                  </a:lnTo>
                  <a:lnTo>
                    <a:pt x="579" y="786"/>
                  </a:lnTo>
                  <a:lnTo>
                    <a:pt x="577" y="784"/>
                  </a:lnTo>
                  <a:lnTo>
                    <a:pt x="577" y="784"/>
                  </a:lnTo>
                  <a:lnTo>
                    <a:pt x="577" y="784"/>
                  </a:lnTo>
                  <a:lnTo>
                    <a:pt x="577" y="784"/>
                  </a:lnTo>
                  <a:lnTo>
                    <a:pt x="577" y="784"/>
                  </a:lnTo>
                  <a:lnTo>
                    <a:pt x="577" y="782"/>
                  </a:lnTo>
                  <a:lnTo>
                    <a:pt x="577" y="782"/>
                  </a:lnTo>
                  <a:lnTo>
                    <a:pt x="577" y="782"/>
                  </a:lnTo>
                  <a:lnTo>
                    <a:pt x="577" y="782"/>
                  </a:lnTo>
                  <a:lnTo>
                    <a:pt x="577" y="782"/>
                  </a:lnTo>
                  <a:lnTo>
                    <a:pt x="577" y="782"/>
                  </a:lnTo>
                  <a:lnTo>
                    <a:pt x="575" y="782"/>
                  </a:lnTo>
                  <a:lnTo>
                    <a:pt x="577" y="782"/>
                  </a:lnTo>
                  <a:lnTo>
                    <a:pt x="577" y="784"/>
                  </a:lnTo>
                  <a:lnTo>
                    <a:pt x="577" y="784"/>
                  </a:lnTo>
                  <a:lnTo>
                    <a:pt x="577" y="784"/>
                  </a:lnTo>
                  <a:close/>
                  <a:moveTo>
                    <a:pt x="592" y="792"/>
                  </a:moveTo>
                  <a:lnTo>
                    <a:pt x="592" y="792"/>
                  </a:lnTo>
                  <a:lnTo>
                    <a:pt x="590" y="792"/>
                  </a:lnTo>
                  <a:lnTo>
                    <a:pt x="590" y="792"/>
                  </a:lnTo>
                  <a:lnTo>
                    <a:pt x="590" y="790"/>
                  </a:lnTo>
                  <a:lnTo>
                    <a:pt x="590" y="790"/>
                  </a:lnTo>
                  <a:lnTo>
                    <a:pt x="590" y="790"/>
                  </a:lnTo>
                  <a:lnTo>
                    <a:pt x="590" y="790"/>
                  </a:lnTo>
                  <a:lnTo>
                    <a:pt x="590" y="790"/>
                  </a:lnTo>
                  <a:lnTo>
                    <a:pt x="588" y="790"/>
                  </a:lnTo>
                  <a:lnTo>
                    <a:pt x="588" y="790"/>
                  </a:lnTo>
                  <a:lnTo>
                    <a:pt x="588" y="790"/>
                  </a:lnTo>
                  <a:lnTo>
                    <a:pt x="588" y="792"/>
                  </a:lnTo>
                  <a:lnTo>
                    <a:pt x="588" y="792"/>
                  </a:lnTo>
                  <a:lnTo>
                    <a:pt x="588" y="792"/>
                  </a:lnTo>
                  <a:lnTo>
                    <a:pt x="590" y="792"/>
                  </a:lnTo>
                  <a:lnTo>
                    <a:pt x="590" y="792"/>
                  </a:lnTo>
                  <a:lnTo>
                    <a:pt x="590" y="792"/>
                  </a:lnTo>
                  <a:lnTo>
                    <a:pt x="590" y="794"/>
                  </a:lnTo>
                  <a:lnTo>
                    <a:pt x="590" y="794"/>
                  </a:lnTo>
                  <a:lnTo>
                    <a:pt x="590" y="792"/>
                  </a:lnTo>
                  <a:lnTo>
                    <a:pt x="590" y="792"/>
                  </a:lnTo>
                  <a:lnTo>
                    <a:pt x="592" y="792"/>
                  </a:lnTo>
                  <a:close/>
                  <a:moveTo>
                    <a:pt x="586" y="796"/>
                  </a:moveTo>
                  <a:lnTo>
                    <a:pt x="586" y="796"/>
                  </a:lnTo>
                  <a:lnTo>
                    <a:pt x="586" y="796"/>
                  </a:lnTo>
                  <a:lnTo>
                    <a:pt x="586" y="796"/>
                  </a:lnTo>
                  <a:lnTo>
                    <a:pt x="586" y="796"/>
                  </a:lnTo>
                  <a:lnTo>
                    <a:pt x="585" y="796"/>
                  </a:lnTo>
                  <a:lnTo>
                    <a:pt x="585" y="796"/>
                  </a:lnTo>
                  <a:lnTo>
                    <a:pt x="585" y="796"/>
                  </a:lnTo>
                  <a:lnTo>
                    <a:pt x="585" y="796"/>
                  </a:lnTo>
                  <a:lnTo>
                    <a:pt x="585" y="796"/>
                  </a:lnTo>
                  <a:lnTo>
                    <a:pt x="583" y="796"/>
                  </a:lnTo>
                  <a:lnTo>
                    <a:pt x="583" y="796"/>
                  </a:lnTo>
                  <a:lnTo>
                    <a:pt x="583" y="796"/>
                  </a:lnTo>
                  <a:lnTo>
                    <a:pt x="583" y="797"/>
                  </a:lnTo>
                  <a:lnTo>
                    <a:pt x="585" y="797"/>
                  </a:lnTo>
                  <a:lnTo>
                    <a:pt x="585" y="797"/>
                  </a:lnTo>
                  <a:lnTo>
                    <a:pt x="585" y="796"/>
                  </a:lnTo>
                  <a:lnTo>
                    <a:pt x="585" y="797"/>
                  </a:lnTo>
                  <a:lnTo>
                    <a:pt x="585" y="797"/>
                  </a:lnTo>
                  <a:lnTo>
                    <a:pt x="585" y="797"/>
                  </a:lnTo>
                  <a:lnTo>
                    <a:pt x="585" y="797"/>
                  </a:lnTo>
                  <a:lnTo>
                    <a:pt x="585" y="799"/>
                  </a:lnTo>
                  <a:lnTo>
                    <a:pt x="585" y="799"/>
                  </a:lnTo>
                  <a:lnTo>
                    <a:pt x="586" y="799"/>
                  </a:lnTo>
                  <a:lnTo>
                    <a:pt x="586" y="799"/>
                  </a:lnTo>
                  <a:lnTo>
                    <a:pt x="586" y="799"/>
                  </a:lnTo>
                  <a:lnTo>
                    <a:pt x="586" y="799"/>
                  </a:lnTo>
                  <a:lnTo>
                    <a:pt x="586" y="797"/>
                  </a:lnTo>
                  <a:lnTo>
                    <a:pt x="586" y="797"/>
                  </a:lnTo>
                  <a:lnTo>
                    <a:pt x="586" y="797"/>
                  </a:lnTo>
                  <a:lnTo>
                    <a:pt x="586" y="797"/>
                  </a:lnTo>
                  <a:lnTo>
                    <a:pt x="586" y="797"/>
                  </a:lnTo>
                  <a:lnTo>
                    <a:pt x="586" y="796"/>
                  </a:lnTo>
                  <a:lnTo>
                    <a:pt x="586" y="796"/>
                  </a:lnTo>
                  <a:lnTo>
                    <a:pt x="586" y="796"/>
                  </a:lnTo>
                  <a:close/>
                  <a:moveTo>
                    <a:pt x="100" y="830"/>
                  </a:moveTo>
                  <a:lnTo>
                    <a:pt x="100" y="830"/>
                  </a:lnTo>
                  <a:lnTo>
                    <a:pt x="100" y="828"/>
                  </a:lnTo>
                  <a:lnTo>
                    <a:pt x="100" y="828"/>
                  </a:lnTo>
                  <a:lnTo>
                    <a:pt x="98" y="828"/>
                  </a:lnTo>
                  <a:lnTo>
                    <a:pt x="98" y="828"/>
                  </a:lnTo>
                  <a:lnTo>
                    <a:pt x="98" y="830"/>
                  </a:lnTo>
                  <a:lnTo>
                    <a:pt x="98" y="830"/>
                  </a:lnTo>
                  <a:lnTo>
                    <a:pt x="98" y="832"/>
                  </a:lnTo>
                  <a:lnTo>
                    <a:pt x="98" y="830"/>
                  </a:lnTo>
                  <a:lnTo>
                    <a:pt x="100" y="830"/>
                  </a:lnTo>
                  <a:lnTo>
                    <a:pt x="100" y="830"/>
                  </a:lnTo>
                  <a:close/>
                  <a:moveTo>
                    <a:pt x="244" y="476"/>
                  </a:moveTo>
                  <a:lnTo>
                    <a:pt x="246" y="476"/>
                  </a:lnTo>
                  <a:lnTo>
                    <a:pt x="246" y="476"/>
                  </a:lnTo>
                  <a:lnTo>
                    <a:pt x="246" y="476"/>
                  </a:lnTo>
                  <a:lnTo>
                    <a:pt x="244" y="476"/>
                  </a:lnTo>
                  <a:lnTo>
                    <a:pt x="244" y="476"/>
                  </a:lnTo>
                  <a:lnTo>
                    <a:pt x="244" y="476"/>
                  </a:lnTo>
                  <a:lnTo>
                    <a:pt x="242" y="476"/>
                  </a:lnTo>
                  <a:lnTo>
                    <a:pt x="242" y="476"/>
                  </a:lnTo>
                  <a:lnTo>
                    <a:pt x="242" y="476"/>
                  </a:lnTo>
                  <a:lnTo>
                    <a:pt x="244" y="477"/>
                  </a:lnTo>
                  <a:lnTo>
                    <a:pt x="244" y="476"/>
                  </a:lnTo>
                  <a:close/>
                  <a:moveTo>
                    <a:pt x="206" y="512"/>
                  </a:moveTo>
                  <a:lnTo>
                    <a:pt x="208" y="512"/>
                  </a:lnTo>
                  <a:lnTo>
                    <a:pt x="208" y="512"/>
                  </a:lnTo>
                  <a:lnTo>
                    <a:pt x="208" y="510"/>
                  </a:lnTo>
                  <a:lnTo>
                    <a:pt x="206" y="510"/>
                  </a:lnTo>
                  <a:lnTo>
                    <a:pt x="206" y="510"/>
                  </a:lnTo>
                  <a:lnTo>
                    <a:pt x="206" y="510"/>
                  </a:lnTo>
                  <a:lnTo>
                    <a:pt x="206" y="510"/>
                  </a:lnTo>
                  <a:lnTo>
                    <a:pt x="206" y="512"/>
                  </a:lnTo>
                  <a:lnTo>
                    <a:pt x="206" y="512"/>
                  </a:lnTo>
                  <a:close/>
                  <a:moveTo>
                    <a:pt x="325" y="59"/>
                  </a:moveTo>
                  <a:lnTo>
                    <a:pt x="327" y="61"/>
                  </a:lnTo>
                  <a:lnTo>
                    <a:pt x="327" y="61"/>
                  </a:lnTo>
                  <a:lnTo>
                    <a:pt x="327" y="59"/>
                  </a:lnTo>
                  <a:lnTo>
                    <a:pt x="327" y="59"/>
                  </a:lnTo>
                  <a:lnTo>
                    <a:pt x="327" y="57"/>
                  </a:lnTo>
                  <a:lnTo>
                    <a:pt x="325" y="59"/>
                  </a:lnTo>
                  <a:lnTo>
                    <a:pt x="325" y="59"/>
                  </a:lnTo>
                  <a:close/>
                  <a:moveTo>
                    <a:pt x="306" y="123"/>
                  </a:moveTo>
                  <a:lnTo>
                    <a:pt x="306" y="123"/>
                  </a:lnTo>
                  <a:lnTo>
                    <a:pt x="306" y="121"/>
                  </a:lnTo>
                  <a:lnTo>
                    <a:pt x="306" y="121"/>
                  </a:lnTo>
                  <a:lnTo>
                    <a:pt x="306" y="121"/>
                  </a:lnTo>
                  <a:lnTo>
                    <a:pt x="306" y="121"/>
                  </a:lnTo>
                  <a:lnTo>
                    <a:pt x="306" y="121"/>
                  </a:lnTo>
                  <a:lnTo>
                    <a:pt x="306" y="123"/>
                  </a:lnTo>
                  <a:close/>
                  <a:moveTo>
                    <a:pt x="348" y="186"/>
                  </a:moveTo>
                  <a:lnTo>
                    <a:pt x="348" y="188"/>
                  </a:lnTo>
                  <a:lnTo>
                    <a:pt x="350" y="186"/>
                  </a:lnTo>
                  <a:lnTo>
                    <a:pt x="350" y="186"/>
                  </a:lnTo>
                  <a:lnTo>
                    <a:pt x="350" y="186"/>
                  </a:lnTo>
                  <a:lnTo>
                    <a:pt x="350" y="184"/>
                  </a:lnTo>
                  <a:lnTo>
                    <a:pt x="350" y="184"/>
                  </a:lnTo>
                  <a:lnTo>
                    <a:pt x="350" y="184"/>
                  </a:lnTo>
                  <a:lnTo>
                    <a:pt x="350" y="182"/>
                  </a:lnTo>
                  <a:lnTo>
                    <a:pt x="350" y="182"/>
                  </a:lnTo>
                  <a:lnTo>
                    <a:pt x="348" y="182"/>
                  </a:lnTo>
                  <a:lnTo>
                    <a:pt x="348" y="182"/>
                  </a:lnTo>
                  <a:lnTo>
                    <a:pt x="348" y="182"/>
                  </a:lnTo>
                  <a:lnTo>
                    <a:pt x="348" y="182"/>
                  </a:lnTo>
                  <a:lnTo>
                    <a:pt x="348" y="184"/>
                  </a:lnTo>
                  <a:lnTo>
                    <a:pt x="346" y="184"/>
                  </a:lnTo>
                  <a:lnTo>
                    <a:pt x="346" y="184"/>
                  </a:lnTo>
                  <a:lnTo>
                    <a:pt x="348" y="186"/>
                  </a:lnTo>
                  <a:lnTo>
                    <a:pt x="348" y="186"/>
                  </a:lnTo>
                  <a:close/>
                  <a:moveTo>
                    <a:pt x="198" y="335"/>
                  </a:moveTo>
                  <a:lnTo>
                    <a:pt x="198" y="337"/>
                  </a:lnTo>
                  <a:lnTo>
                    <a:pt x="200" y="337"/>
                  </a:lnTo>
                  <a:lnTo>
                    <a:pt x="200" y="337"/>
                  </a:lnTo>
                  <a:lnTo>
                    <a:pt x="200" y="337"/>
                  </a:lnTo>
                  <a:lnTo>
                    <a:pt x="202" y="337"/>
                  </a:lnTo>
                  <a:lnTo>
                    <a:pt x="202" y="337"/>
                  </a:lnTo>
                  <a:lnTo>
                    <a:pt x="202" y="337"/>
                  </a:lnTo>
                  <a:lnTo>
                    <a:pt x="202" y="335"/>
                  </a:lnTo>
                  <a:lnTo>
                    <a:pt x="200" y="334"/>
                  </a:lnTo>
                  <a:lnTo>
                    <a:pt x="200" y="334"/>
                  </a:lnTo>
                  <a:lnTo>
                    <a:pt x="198" y="334"/>
                  </a:lnTo>
                  <a:lnTo>
                    <a:pt x="198" y="334"/>
                  </a:lnTo>
                  <a:lnTo>
                    <a:pt x="198" y="335"/>
                  </a:lnTo>
                  <a:lnTo>
                    <a:pt x="198" y="335"/>
                  </a:lnTo>
                  <a:lnTo>
                    <a:pt x="198" y="335"/>
                  </a:lnTo>
                  <a:close/>
                  <a:moveTo>
                    <a:pt x="344" y="443"/>
                  </a:moveTo>
                  <a:lnTo>
                    <a:pt x="344" y="443"/>
                  </a:lnTo>
                  <a:lnTo>
                    <a:pt x="344" y="443"/>
                  </a:lnTo>
                  <a:lnTo>
                    <a:pt x="342" y="441"/>
                  </a:lnTo>
                  <a:lnTo>
                    <a:pt x="340" y="441"/>
                  </a:lnTo>
                  <a:lnTo>
                    <a:pt x="340" y="441"/>
                  </a:lnTo>
                  <a:lnTo>
                    <a:pt x="340" y="441"/>
                  </a:lnTo>
                  <a:lnTo>
                    <a:pt x="340" y="441"/>
                  </a:lnTo>
                  <a:lnTo>
                    <a:pt x="340" y="443"/>
                  </a:lnTo>
                  <a:lnTo>
                    <a:pt x="340" y="443"/>
                  </a:lnTo>
                  <a:lnTo>
                    <a:pt x="340" y="443"/>
                  </a:lnTo>
                  <a:lnTo>
                    <a:pt x="342" y="443"/>
                  </a:lnTo>
                  <a:lnTo>
                    <a:pt x="342" y="443"/>
                  </a:lnTo>
                  <a:lnTo>
                    <a:pt x="342" y="443"/>
                  </a:lnTo>
                  <a:lnTo>
                    <a:pt x="344" y="443"/>
                  </a:lnTo>
                  <a:close/>
                  <a:moveTo>
                    <a:pt x="327" y="481"/>
                  </a:moveTo>
                  <a:lnTo>
                    <a:pt x="327" y="481"/>
                  </a:lnTo>
                  <a:lnTo>
                    <a:pt x="325" y="483"/>
                  </a:lnTo>
                  <a:lnTo>
                    <a:pt x="327" y="483"/>
                  </a:lnTo>
                  <a:lnTo>
                    <a:pt x="327" y="483"/>
                  </a:lnTo>
                  <a:lnTo>
                    <a:pt x="327" y="485"/>
                  </a:lnTo>
                  <a:lnTo>
                    <a:pt x="327" y="485"/>
                  </a:lnTo>
                  <a:lnTo>
                    <a:pt x="327" y="485"/>
                  </a:lnTo>
                  <a:lnTo>
                    <a:pt x="327" y="485"/>
                  </a:lnTo>
                  <a:lnTo>
                    <a:pt x="327" y="485"/>
                  </a:lnTo>
                  <a:lnTo>
                    <a:pt x="327" y="483"/>
                  </a:lnTo>
                  <a:lnTo>
                    <a:pt x="329" y="483"/>
                  </a:lnTo>
                  <a:lnTo>
                    <a:pt x="329" y="481"/>
                  </a:lnTo>
                  <a:lnTo>
                    <a:pt x="327" y="481"/>
                  </a:lnTo>
                  <a:lnTo>
                    <a:pt x="327" y="481"/>
                  </a:lnTo>
                  <a:close/>
                  <a:moveTo>
                    <a:pt x="496" y="506"/>
                  </a:moveTo>
                  <a:lnTo>
                    <a:pt x="497" y="506"/>
                  </a:lnTo>
                  <a:lnTo>
                    <a:pt x="497" y="506"/>
                  </a:lnTo>
                  <a:lnTo>
                    <a:pt x="497" y="506"/>
                  </a:lnTo>
                  <a:lnTo>
                    <a:pt x="497" y="506"/>
                  </a:lnTo>
                  <a:lnTo>
                    <a:pt x="496" y="504"/>
                  </a:lnTo>
                  <a:lnTo>
                    <a:pt x="496" y="504"/>
                  </a:lnTo>
                  <a:lnTo>
                    <a:pt x="496" y="504"/>
                  </a:lnTo>
                  <a:lnTo>
                    <a:pt x="496" y="504"/>
                  </a:lnTo>
                  <a:lnTo>
                    <a:pt x="496" y="504"/>
                  </a:lnTo>
                  <a:lnTo>
                    <a:pt x="496" y="504"/>
                  </a:lnTo>
                  <a:lnTo>
                    <a:pt x="496" y="506"/>
                  </a:lnTo>
                  <a:lnTo>
                    <a:pt x="496" y="506"/>
                  </a:lnTo>
                  <a:close/>
                  <a:moveTo>
                    <a:pt x="325" y="510"/>
                  </a:moveTo>
                  <a:lnTo>
                    <a:pt x="325" y="512"/>
                  </a:lnTo>
                  <a:lnTo>
                    <a:pt x="325" y="510"/>
                  </a:lnTo>
                  <a:lnTo>
                    <a:pt x="325" y="510"/>
                  </a:lnTo>
                  <a:lnTo>
                    <a:pt x="325" y="508"/>
                  </a:lnTo>
                  <a:lnTo>
                    <a:pt x="325" y="508"/>
                  </a:lnTo>
                  <a:lnTo>
                    <a:pt x="325" y="508"/>
                  </a:lnTo>
                  <a:lnTo>
                    <a:pt x="325" y="508"/>
                  </a:lnTo>
                  <a:lnTo>
                    <a:pt x="323" y="506"/>
                  </a:lnTo>
                  <a:lnTo>
                    <a:pt x="323" y="506"/>
                  </a:lnTo>
                  <a:lnTo>
                    <a:pt x="321" y="506"/>
                  </a:lnTo>
                  <a:lnTo>
                    <a:pt x="323" y="508"/>
                  </a:lnTo>
                  <a:lnTo>
                    <a:pt x="323" y="508"/>
                  </a:lnTo>
                  <a:lnTo>
                    <a:pt x="321" y="508"/>
                  </a:lnTo>
                  <a:lnTo>
                    <a:pt x="321" y="508"/>
                  </a:lnTo>
                  <a:lnTo>
                    <a:pt x="321" y="510"/>
                  </a:lnTo>
                  <a:lnTo>
                    <a:pt x="323" y="510"/>
                  </a:lnTo>
                  <a:lnTo>
                    <a:pt x="323" y="510"/>
                  </a:lnTo>
                  <a:lnTo>
                    <a:pt x="325" y="510"/>
                  </a:lnTo>
                  <a:lnTo>
                    <a:pt x="325" y="510"/>
                  </a:lnTo>
                  <a:lnTo>
                    <a:pt x="325" y="510"/>
                  </a:lnTo>
                  <a:close/>
                  <a:moveTo>
                    <a:pt x="227" y="515"/>
                  </a:moveTo>
                  <a:lnTo>
                    <a:pt x="227" y="515"/>
                  </a:lnTo>
                  <a:lnTo>
                    <a:pt x="227" y="515"/>
                  </a:lnTo>
                  <a:lnTo>
                    <a:pt x="225" y="515"/>
                  </a:lnTo>
                  <a:lnTo>
                    <a:pt x="225" y="513"/>
                  </a:lnTo>
                  <a:lnTo>
                    <a:pt x="225" y="513"/>
                  </a:lnTo>
                  <a:lnTo>
                    <a:pt x="223" y="513"/>
                  </a:lnTo>
                  <a:lnTo>
                    <a:pt x="223" y="515"/>
                  </a:lnTo>
                  <a:lnTo>
                    <a:pt x="223" y="515"/>
                  </a:lnTo>
                  <a:lnTo>
                    <a:pt x="223" y="515"/>
                  </a:lnTo>
                  <a:lnTo>
                    <a:pt x="223" y="515"/>
                  </a:lnTo>
                  <a:lnTo>
                    <a:pt x="223" y="515"/>
                  </a:lnTo>
                  <a:lnTo>
                    <a:pt x="223" y="515"/>
                  </a:lnTo>
                  <a:lnTo>
                    <a:pt x="223" y="515"/>
                  </a:lnTo>
                  <a:lnTo>
                    <a:pt x="223" y="517"/>
                  </a:lnTo>
                  <a:lnTo>
                    <a:pt x="223" y="517"/>
                  </a:lnTo>
                  <a:lnTo>
                    <a:pt x="225" y="517"/>
                  </a:lnTo>
                  <a:lnTo>
                    <a:pt x="225" y="517"/>
                  </a:lnTo>
                  <a:lnTo>
                    <a:pt x="227" y="517"/>
                  </a:lnTo>
                  <a:lnTo>
                    <a:pt x="227" y="515"/>
                  </a:lnTo>
                  <a:lnTo>
                    <a:pt x="227" y="515"/>
                  </a:lnTo>
                  <a:lnTo>
                    <a:pt x="227" y="515"/>
                  </a:lnTo>
                  <a:close/>
                  <a:moveTo>
                    <a:pt x="225" y="525"/>
                  </a:moveTo>
                  <a:lnTo>
                    <a:pt x="227" y="525"/>
                  </a:lnTo>
                  <a:lnTo>
                    <a:pt x="229" y="527"/>
                  </a:lnTo>
                  <a:lnTo>
                    <a:pt x="231" y="527"/>
                  </a:lnTo>
                  <a:lnTo>
                    <a:pt x="231" y="529"/>
                  </a:lnTo>
                  <a:lnTo>
                    <a:pt x="231" y="529"/>
                  </a:lnTo>
                  <a:lnTo>
                    <a:pt x="231" y="529"/>
                  </a:lnTo>
                  <a:lnTo>
                    <a:pt x="232" y="529"/>
                  </a:lnTo>
                  <a:lnTo>
                    <a:pt x="232" y="529"/>
                  </a:lnTo>
                  <a:lnTo>
                    <a:pt x="232" y="527"/>
                  </a:lnTo>
                  <a:lnTo>
                    <a:pt x="232" y="527"/>
                  </a:lnTo>
                  <a:lnTo>
                    <a:pt x="232" y="527"/>
                  </a:lnTo>
                  <a:lnTo>
                    <a:pt x="232" y="527"/>
                  </a:lnTo>
                  <a:lnTo>
                    <a:pt x="231" y="527"/>
                  </a:lnTo>
                  <a:lnTo>
                    <a:pt x="231" y="527"/>
                  </a:lnTo>
                  <a:lnTo>
                    <a:pt x="229" y="525"/>
                  </a:lnTo>
                  <a:lnTo>
                    <a:pt x="225" y="525"/>
                  </a:lnTo>
                  <a:lnTo>
                    <a:pt x="225" y="525"/>
                  </a:lnTo>
                  <a:close/>
                  <a:moveTo>
                    <a:pt x="342" y="578"/>
                  </a:moveTo>
                  <a:lnTo>
                    <a:pt x="344" y="578"/>
                  </a:lnTo>
                  <a:lnTo>
                    <a:pt x="344" y="578"/>
                  </a:lnTo>
                  <a:lnTo>
                    <a:pt x="346" y="578"/>
                  </a:lnTo>
                  <a:lnTo>
                    <a:pt x="346" y="576"/>
                  </a:lnTo>
                  <a:lnTo>
                    <a:pt x="346" y="576"/>
                  </a:lnTo>
                  <a:lnTo>
                    <a:pt x="346" y="574"/>
                  </a:lnTo>
                  <a:lnTo>
                    <a:pt x="346" y="574"/>
                  </a:lnTo>
                  <a:lnTo>
                    <a:pt x="344" y="574"/>
                  </a:lnTo>
                  <a:lnTo>
                    <a:pt x="342" y="574"/>
                  </a:lnTo>
                  <a:lnTo>
                    <a:pt x="342" y="574"/>
                  </a:lnTo>
                  <a:lnTo>
                    <a:pt x="342" y="574"/>
                  </a:lnTo>
                  <a:lnTo>
                    <a:pt x="342" y="576"/>
                  </a:lnTo>
                  <a:lnTo>
                    <a:pt x="342" y="576"/>
                  </a:lnTo>
                  <a:lnTo>
                    <a:pt x="342" y="576"/>
                  </a:lnTo>
                  <a:lnTo>
                    <a:pt x="342" y="576"/>
                  </a:lnTo>
                  <a:lnTo>
                    <a:pt x="342" y="576"/>
                  </a:lnTo>
                  <a:lnTo>
                    <a:pt x="342" y="576"/>
                  </a:lnTo>
                  <a:lnTo>
                    <a:pt x="342" y="578"/>
                  </a:lnTo>
                  <a:close/>
                  <a:moveTo>
                    <a:pt x="340" y="585"/>
                  </a:moveTo>
                  <a:lnTo>
                    <a:pt x="340" y="585"/>
                  </a:lnTo>
                  <a:lnTo>
                    <a:pt x="340" y="585"/>
                  </a:lnTo>
                  <a:lnTo>
                    <a:pt x="342" y="585"/>
                  </a:lnTo>
                  <a:lnTo>
                    <a:pt x="342" y="585"/>
                  </a:lnTo>
                  <a:lnTo>
                    <a:pt x="342" y="585"/>
                  </a:lnTo>
                  <a:lnTo>
                    <a:pt x="344" y="585"/>
                  </a:lnTo>
                  <a:lnTo>
                    <a:pt x="344" y="585"/>
                  </a:lnTo>
                  <a:lnTo>
                    <a:pt x="344" y="583"/>
                  </a:lnTo>
                  <a:lnTo>
                    <a:pt x="344" y="583"/>
                  </a:lnTo>
                  <a:lnTo>
                    <a:pt x="344" y="583"/>
                  </a:lnTo>
                  <a:lnTo>
                    <a:pt x="344" y="583"/>
                  </a:lnTo>
                  <a:lnTo>
                    <a:pt x="342" y="583"/>
                  </a:lnTo>
                  <a:lnTo>
                    <a:pt x="342" y="583"/>
                  </a:lnTo>
                  <a:lnTo>
                    <a:pt x="340" y="583"/>
                  </a:lnTo>
                  <a:lnTo>
                    <a:pt x="340" y="585"/>
                  </a:lnTo>
                  <a:close/>
                  <a:moveTo>
                    <a:pt x="545" y="595"/>
                  </a:moveTo>
                  <a:lnTo>
                    <a:pt x="545" y="597"/>
                  </a:lnTo>
                  <a:lnTo>
                    <a:pt x="545" y="597"/>
                  </a:lnTo>
                  <a:lnTo>
                    <a:pt x="545" y="597"/>
                  </a:lnTo>
                  <a:lnTo>
                    <a:pt x="545" y="597"/>
                  </a:lnTo>
                  <a:lnTo>
                    <a:pt x="545" y="597"/>
                  </a:lnTo>
                  <a:lnTo>
                    <a:pt x="545" y="599"/>
                  </a:lnTo>
                  <a:lnTo>
                    <a:pt x="545" y="599"/>
                  </a:lnTo>
                  <a:lnTo>
                    <a:pt x="547" y="599"/>
                  </a:lnTo>
                  <a:lnTo>
                    <a:pt x="547" y="599"/>
                  </a:lnTo>
                  <a:lnTo>
                    <a:pt x="549" y="599"/>
                  </a:lnTo>
                  <a:lnTo>
                    <a:pt x="547" y="597"/>
                  </a:lnTo>
                  <a:lnTo>
                    <a:pt x="547" y="597"/>
                  </a:lnTo>
                  <a:lnTo>
                    <a:pt x="547" y="597"/>
                  </a:lnTo>
                  <a:lnTo>
                    <a:pt x="547" y="595"/>
                  </a:lnTo>
                  <a:lnTo>
                    <a:pt x="547" y="593"/>
                  </a:lnTo>
                  <a:lnTo>
                    <a:pt x="545" y="593"/>
                  </a:lnTo>
                  <a:lnTo>
                    <a:pt x="545" y="593"/>
                  </a:lnTo>
                  <a:lnTo>
                    <a:pt x="545" y="593"/>
                  </a:lnTo>
                  <a:lnTo>
                    <a:pt x="545" y="593"/>
                  </a:lnTo>
                  <a:lnTo>
                    <a:pt x="543" y="595"/>
                  </a:lnTo>
                  <a:lnTo>
                    <a:pt x="543" y="595"/>
                  </a:lnTo>
                  <a:lnTo>
                    <a:pt x="543" y="595"/>
                  </a:lnTo>
                  <a:lnTo>
                    <a:pt x="543" y="595"/>
                  </a:lnTo>
                  <a:lnTo>
                    <a:pt x="545" y="595"/>
                  </a:lnTo>
                  <a:lnTo>
                    <a:pt x="545" y="595"/>
                  </a:lnTo>
                  <a:close/>
                  <a:moveTo>
                    <a:pt x="543" y="601"/>
                  </a:moveTo>
                  <a:lnTo>
                    <a:pt x="543" y="601"/>
                  </a:lnTo>
                  <a:lnTo>
                    <a:pt x="543" y="601"/>
                  </a:lnTo>
                  <a:lnTo>
                    <a:pt x="543" y="602"/>
                  </a:lnTo>
                  <a:lnTo>
                    <a:pt x="545" y="602"/>
                  </a:lnTo>
                  <a:lnTo>
                    <a:pt x="545" y="602"/>
                  </a:lnTo>
                  <a:lnTo>
                    <a:pt x="545" y="602"/>
                  </a:lnTo>
                  <a:lnTo>
                    <a:pt x="547" y="601"/>
                  </a:lnTo>
                  <a:lnTo>
                    <a:pt x="547" y="601"/>
                  </a:lnTo>
                  <a:lnTo>
                    <a:pt x="545" y="601"/>
                  </a:lnTo>
                  <a:lnTo>
                    <a:pt x="545" y="601"/>
                  </a:lnTo>
                  <a:lnTo>
                    <a:pt x="545" y="601"/>
                  </a:lnTo>
                  <a:lnTo>
                    <a:pt x="543" y="599"/>
                  </a:lnTo>
                  <a:lnTo>
                    <a:pt x="543" y="599"/>
                  </a:lnTo>
                  <a:lnTo>
                    <a:pt x="543" y="599"/>
                  </a:lnTo>
                  <a:lnTo>
                    <a:pt x="543" y="597"/>
                  </a:lnTo>
                  <a:lnTo>
                    <a:pt x="541" y="597"/>
                  </a:lnTo>
                  <a:lnTo>
                    <a:pt x="541" y="597"/>
                  </a:lnTo>
                  <a:lnTo>
                    <a:pt x="541" y="599"/>
                  </a:lnTo>
                  <a:lnTo>
                    <a:pt x="543" y="601"/>
                  </a:lnTo>
                  <a:close/>
                  <a:moveTo>
                    <a:pt x="492" y="610"/>
                  </a:moveTo>
                  <a:lnTo>
                    <a:pt x="492" y="608"/>
                  </a:lnTo>
                  <a:lnTo>
                    <a:pt x="492" y="608"/>
                  </a:lnTo>
                  <a:lnTo>
                    <a:pt x="490" y="608"/>
                  </a:lnTo>
                  <a:lnTo>
                    <a:pt x="490" y="610"/>
                  </a:lnTo>
                  <a:lnTo>
                    <a:pt x="492" y="612"/>
                  </a:lnTo>
                  <a:lnTo>
                    <a:pt x="492" y="614"/>
                  </a:lnTo>
                  <a:lnTo>
                    <a:pt x="494" y="616"/>
                  </a:lnTo>
                  <a:lnTo>
                    <a:pt x="494" y="614"/>
                  </a:lnTo>
                  <a:lnTo>
                    <a:pt x="494" y="614"/>
                  </a:lnTo>
                  <a:lnTo>
                    <a:pt x="494" y="612"/>
                  </a:lnTo>
                  <a:lnTo>
                    <a:pt x="492" y="610"/>
                  </a:lnTo>
                  <a:close/>
                  <a:moveTo>
                    <a:pt x="337" y="636"/>
                  </a:moveTo>
                  <a:lnTo>
                    <a:pt x="337" y="636"/>
                  </a:lnTo>
                  <a:lnTo>
                    <a:pt x="337" y="636"/>
                  </a:lnTo>
                  <a:lnTo>
                    <a:pt x="337" y="635"/>
                  </a:lnTo>
                  <a:lnTo>
                    <a:pt x="335" y="633"/>
                  </a:lnTo>
                  <a:lnTo>
                    <a:pt x="335" y="633"/>
                  </a:lnTo>
                  <a:lnTo>
                    <a:pt x="335" y="635"/>
                  </a:lnTo>
                  <a:lnTo>
                    <a:pt x="333" y="635"/>
                  </a:lnTo>
                  <a:lnTo>
                    <a:pt x="333" y="636"/>
                  </a:lnTo>
                  <a:lnTo>
                    <a:pt x="335" y="636"/>
                  </a:lnTo>
                  <a:lnTo>
                    <a:pt x="335" y="638"/>
                  </a:lnTo>
                  <a:lnTo>
                    <a:pt x="337" y="638"/>
                  </a:lnTo>
                  <a:lnTo>
                    <a:pt x="337" y="636"/>
                  </a:lnTo>
                  <a:close/>
                  <a:moveTo>
                    <a:pt x="503" y="640"/>
                  </a:moveTo>
                  <a:lnTo>
                    <a:pt x="503" y="640"/>
                  </a:lnTo>
                  <a:lnTo>
                    <a:pt x="501" y="640"/>
                  </a:lnTo>
                  <a:lnTo>
                    <a:pt x="501" y="642"/>
                  </a:lnTo>
                  <a:lnTo>
                    <a:pt x="501" y="642"/>
                  </a:lnTo>
                  <a:lnTo>
                    <a:pt x="501" y="642"/>
                  </a:lnTo>
                  <a:lnTo>
                    <a:pt x="503" y="642"/>
                  </a:lnTo>
                  <a:lnTo>
                    <a:pt x="503" y="642"/>
                  </a:lnTo>
                  <a:lnTo>
                    <a:pt x="503" y="642"/>
                  </a:lnTo>
                  <a:lnTo>
                    <a:pt x="503" y="642"/>
                  </a:lnTo>
                  <a:lnTo>
                    <a:pt x="503" y="642"/>
                  </a:lnTo>
                  <a:lnTo>
                    <a:pt x="503" y="640"/>
                  </a:lnTo>
                  <a:close/>
                  <a:moveTo>
                    <a:pt x="310" y="644"/>
                  </a:moveTo>
                  <a:lnTo>
                    <a:pt x="310" y="642"/>
                  </a:lnTo>
                  <a:lnTo>
                    <a:pt x="310" y="642"/>
                  </a:lnTo>
                  <a:lnTo>
                    <a:pt x="310" y="642"/>
                  </a:lnTo>
                  <a:lnTo>
                    <a:pt x="308" y="642"/>
                  </a:lnTo>
                  <a:lnTo>
                    <a:pt x="308" y="644"/>
                  </a:lnTo>
                  <a:lnTo>
                    <a:pt x="308" y="644"/>
                  </a:lnTo>
                  <a:lnTo>
                    <a:pt x="308" y="646"/>
                  </a:lnTo>
                  <a:lnTo>
                    <a:pt x="308" y="646"/>
                  </a:lnTo>
                  <a:lnTo>
                    <a:pt x="308" y="648"/>
                  </a:lnTo>
                  <a:lnTo>
                    <a:pt x="308" y="648"/>
                  </a:lnTo>
                  <a:lnTo>
                    <a:pt x="310" y="648"/>
                  </a:lnTo>
                  <a:lnTo>
                    <a:pt x="312" y="648"/>
                  </a:lnTo>
                  <a:lnTo>
                    <a:pt x="312" y="646"/>
                  </a:lnTo>
                  <a:lnTo>
                    <a:pt x="310" y="644"/>
                  </a:lnTo>
                  <a:lnTo>
                    <a:pt x="310" y="644"/>
                  </a:lnTo>
                  <a:lnTo>
                    <a:pt x="310" y="644"/>
                  </a:lnTo>
                  <a:close/>
                  <a:moveTo>
                    <a:pt x="497" y="642"/>
                  </a:moveTo>
                  <a:lnTo>
                    <a:pt x="496" y="642"/>
                  </a:lnTo>
                  <a:lnTo>
                    <a:pt x="496" y="644"/>
                  </a:lnTo>
                  <a:lnTo>
                    <a:pt x="496" y="644"/>
                  </a:lnTo>
                  <a:lnTo>
                    <a:pt x="494" y="644"/>
                  </a:lnTo>
                  <a:lnTo>
                    <a:pt x="494" y="644"/>
                  </a:lnTo>
                  <a:lnTo>
                    <a:pt x="494" y="644"/>
                  </a:lnTo>
                  <a:lnTo>
                    <a:pt x="494" y="646"/>
                  </a:lnTo>
                  <a:lnTo>
                    <a:pt x="494" y="646"/>
                  </a:lnTo>
                  <a:lnTo>
                    <a:pt x="494" y="646"/>
                  </a:lnTo>
                  <a:lnTo>
                    <a:pt x="494" y="646"/>
                  </a:lnTo>
                  <a:lnTo>
                    <a:pt x="494" y="646"/>
                  </a:lnTo>
                  <a:lnTo>
                    <a:pt x="494" y="646"/>
                  </a:lnTo>
                  <a:lnTo>
                    <a:pt x="494" y="648"/>
                  </a:lnTo>
                  <a:lnTo>
                    <a:pt x="494" y="648"/>
                  </a:lnTo>
                  <a:lnTo>
                    <a:pt x="496" y="648"/>
                  </a:lnTo>
                  <a:lnTo>
                    <a:pt x="496" y="646"/>
                  </a:lnTo>
                  <a:lnTo>
                    <a:pt x="496" y="646"/>
                  </a:lnTo>
                  <a:lnTo>
                    <a:pt x="497" y="644"/>
                  </a:lnTo>
                  <a:lnTo>
                    <a:pt x="497" y="644"/>
                  </a:lnTo>
                  <a:lnTo>
                    <a:pt x="497" y="644"/>
                  </a:lnTo>
                  <a:lnTo>
                    <a:pt x="497" y="642"/>
                  </a:lnTo>
                  <a:close/>
                  <a:moveTo>
                    <a:pt x="503" y="646"/>
                  </a:moveTo>
                  <a:lnTo>
                    <a:pt x="503" y="646"/>
                  </a:lnTo>
                  <a:lnTo>
                    <a:pt x="503" y="648"/>
                  </a:lnTo>
                  <a:lnTo>
                    <a:pt x="503" y="648"/>
                  </a:lnTo>
                  <a:lnTo>
                    <a:pt x="505" y="648"/>
                  </a:lnTo>
                  <a:lnTo>
                    <a:pt x="505" y="648"/>
                  </a:lnTo>
                  <a:lnTo>
                    <a:pt x="505" y="648"/>
                  </a:lnTo>
                  <a:lnTo>
                    <a:pt x="505" y="646"/>
                  </a:lnTo>
                  <a:lnTo>
                    <a:pt x="505" y="646"/>
                  </a:lnTo>
                  <a:lnTo>
                    <a:pt x="505" y="644"/>
                  </a:lnTo>
                  <a:lnTo>
                    <a:pt x="505" y="644"/>
                  </a:lnTo>
                  <a:lnTo>
                    <a:pt x="503" y="644"/>
                  </a:lnTo>
                  <a:lnTo>
                    <a:pt x="503" y="646"/>
                  </a:lnTo>
                  <a:lnTo>
                    <a:pt x="503" y="646"/>
                  </a:lnTo>
                  <a:close/>
                  <a:moveTo>
                    <a:pt x="496" y="654"/>
                  </a:moveTo>
                  <a:lnTo>
                    <a:pt x="496" y="654"/>
                  </a:lnTo>
                  <a:lnTo>
                    <a:pt x="494" y="654"/>
                  </a:lnTo>
                  <a:lnTo>
                    <a:pt x="494" y="655"/>
                  </a:lnTo>
                  <a:lnTo>
                    <a:pt x="494" y="655"/>
                  </a:lnTo>
                  <a:lnTo>
                    <a:pt x="496" y="655"/>
                  </a:lnTo>
                  <a:lnTo>
                    <a:pt x="496" y="657"/>
                  </a:lnTo>
                  <a:lnTo>
                    <a:pt x="497" y="655"/>
                  </a:lnTo>
                  <a:lnTo>
                    <a:pt x="497" y="655"/>
                  </a:lnTo>
                  <a:lnTo>
                    <a:pt x="497" y="654"/>
                  </a:lnTo>
                  <a:lnTo>
                    <a:pt x="497" y="654"/>
                  </a:lnTo>
                  <a:lnTo>
                    <a:pt x="496" y="652"/>
                  </a:lnTo>
                  <a:lnTo>
                    <a:pt x="496" y="654"/>
                  </a:lnTo>
                  <a:close/>
                  <a:moveTo>
                    <a:pt x="217" y="657"/>
                  </a:moveTo>
                  <a:lnTo>
                    <a:pt x="217" y="655"/>
                  </a:lnTo>
                  <a:lnTo>
                    <a:pt x="217" y="655"/>
                  </a:lnTo>
                  <a:lnTo>
                    <a:pt x="217" y="655"/>
                  </a:lnTo>
                  <a:lnTo>
                    <a:pt x="215" y="655"/>
                  </a:lnTo>
                  <a:lnTo>
                    <a:pt x="215" y="655"/>
                  </a:lnTo>
                  <a:lnTo>
                    <a:pt x="217" y="655"/>
                  </a:lnTo>
                  <a:lnTo>
                    <a:pt x="217" y="655"/>
                  </a:lnTo>
                  <a:lnTo>
                    <a:pt x="215" y="655"/>
                  </a:lnTo>
                  <a:lnTo>
                    <a:pt x="215" y="657"/>
                  </a:lnTo>
                  <a:lnTo>
                    <a:pt x="215" y="655"/>
                  </a:lnTo>
                  <a:lnTo>
                    <a:pt x="215" y="655"/>
                  </a:lnTo>
                  <a:lnTo>
                    <a:pt x="215" y="655"/>
                  </a:lnTo>
                  <a:lnTo>
                    <a:pt x="215" y="655"/>
                  </a:lnTo>
                  <a:lnTo>
                    <a:pt x="213" y="655"/>
                  </a:lnTo>
                  <a:lnTo>
                    <a:pt x="213" y="655"/>
                  </a:lnTo>
                  <a:lnTo>
                    <a:pt x="213" y="655"/>
                  </a:lnTo>
                  <a:lnTo>
                    <a:pt x="213" y="655"/>
                  </a:lnTo>
                  <a:lnTo>
                    <a:pt x="213" y="657"/>
                  </a:lnTo>
                  <a:lnTo>
                    <a:pt x="213" y="657"/>
                  </a:lnTo>
                  <a:lnTo>
                    <a:pt x="215" y="657"/>
                  </a:lnTo>
                  <a:lnTo>
                    <a:pt x="215" y="657"/>
                  </a:lnTo>
                  <a:lnTo>
                    <a:pt x="217" y="657"/>
                  </a:lnTo>
                  <a:lnTo>
                    <a:pt x="217" y="657"/>
                  </a:lnTo>
                  <a:lnTo>
                    <a:pt x="217" y="657"/>
                  </a:lnTo>
                  <a:lnTo>
                    <a:pt x="217" y="657"/>
                  </a:lnTo>
                  <a:lnTo>
                    <a:pt x="217" y="657"/>
                  </a:lnTo>
                  <a:lnTo>
                    <a:pt x="217" y="657"/>
                  </a:lnTo>
                  <a:close/>
                  <a:moveTo>
                    <a:pt x="530" y="663"/>
                  </a:moveTo>
                  <a:lnTo>
                    <a:pt x="530" y="663"/>
                  </a:lnTo>
                  <a:lnTo>
                    <a:pt x="530" y="663"/>
                  </a:lnTo>
                  <a:lnTo>
                    <a:pt x="532" y="665"/>
                  </a:lnTo>
                  <a:lnTo>
                    <a:pt x="530" y="665"/>
                  </a:lnTo>
                  <a:lnTo>
                    <a:pt x="532" y="665"/>
                  </a:lnTo>
                  <a:lnTo>
                    <a:pt x="532" y="665"/>
                  </a:lnTo>
                  <a:lnTo>
                    <a:pt x="532" y="665"/>
                  </a:lnTo>
                  <a:lnTo>
                    <a:pt x="532" y="667"/>
                  </a:lnTo>
                  <a:lnTo>
                    <a:pt x="532" y="667"/>
                  </a:lnTo>
                  <a:lnTo>
                    <a:pt x="533" y="665"/>
                  </a:lnTo>
                  <a:lnTo>
                    <a:pt x="533" y="665"/>
                  </a:lnTo>
                  <a:lnTo>
                    <a:pt x="533" y="665"/>
                  </a:lnTo>
                  <a:lnTo>
                    <a:pt x="533" y="663"/>
                  </a:lnTo>
                  <a:lnTo>
                    <a:pt x="533" y="663"/>
                  </a:lnTo>
                  <a:lnTo>
                    <a:pt x="535" y="663"/>
                  </a:lnTo>
                  <a:lnTo>
                    <a:pt x="533" y="663"/>
                  </a:lnTo>
                  <a:lnTo>
                    <a:pt x="533" y="661"/>
                  </a:lnTo>
                  <a:lnTo>
                    <a:pt x="533" y="661"/>
                  </a:lnTo>
                  <a:lnTo>
                    <a:pt x="533" y="661"/>
                  </a:lnTo>
                  <a:lnTo>
                    <a:pt x="532" y="661"/>
                  </a:lnTo>
                  <a:lnTo>
                    <a:pt x="532" y="661"/>
                  </a:lnTo>
                  <a:lnTo>
                    <a:pt x="532" y="661"/>
                  </a:lnTo>
                  <a:lnTo>
                    <a:pt x="530" y="661"/>
                  </a:lnTo>
                  <a:lnTo>
                    <a:pt x="530" y="661"/>
                  </a:lnTo>
                  <a:lnTo>
                    <a:pt x="530" y="661"/>
                  </a:lnTo>
                  <a:lnTo>
                    <a:pt x="530" y="661"/>
                  </a:lnTo>
                  <a:lnTo>
                    <a:pt x="530" y="659"/>
                  </a:lnTo>
                  <a:lnTo>
                    <a:pt x="530" y="659"/>
                  </a:lnTo>
                  <a:lnTo>
                    <a:pt x="530" y="661"/>
                  </a:lnTo>
                  <a:lnTo>
                    <a:pt x="530" y="661"/>
                  </a:lnTo>
                  <a:lnTo>
                    <a:pt x="530" y="663"/>
                  </a:lnTo>
                  <a:close/>
                  <a:moveTo>
                    <a:pt x="422" y="672"/>
                  </a:moveTo>
                  <a:lnTo>
                    <a:pt x="422" y="672"/>
                  </a:lnTo>
                  <a:lnTo>
                    <a:pt x="422" y="674"/>
                  </a:lnTo>
                  <a:lnTo>
                    <a:pt x="422" y="674"/>
                  </a:lnTo>
                  <a:lnTo>
                    <a:pt x="422" y="674"/>
                  </a:lnTo>
                  <a:lnTo>
                    <a:pt x="422" y="674"/>
                  </a:lnTo>
                  <a:lnTo>
                    <a:pt x="422" y="674"/>
                  </a:lnTo>
                  <a:lnTo>
                    <a:pt x="420" y="674"/>
                  </a:lnTo>
                  <a:lnTo>
                    <a:pt x="420" y="674"/>
                  </a:lnTo>
                  <a:lnTo>
                    <a:pt x="420" y="674"/>
                  </a:lnTo>
                  <a:lnTo>
                    <a:pt x="420" y="676"/>
                  </a:lnTo>
                  <a:lnTo>
                    <a:pt x="420" y="676"/>
                  </a:lnTo>
                  <a:lnTo>
                    <a:pt x="420" y="676"/>
                  </a:lnTo>
                  <a:lnTo>
                    <a:pt x="420" y="676"/>
                  </a:lnTo>
                  <a:lnTo>
                    <a:pt x="420" y="676"/>
                  </a:lnTo>
                  <a:lnTo>
                    <a:pt x="422" y="676"/>
                  </a:lnTo>
                  <a:lnTo>
                    <a:pt x="422" y="676"/>
                  </a:lnTo>
                  <a:lnTo>
                    <a:pt x="424" y="676"/>
                  </a:lnTo>
                  <a:lnTo>
                    <a:pt x="424" y="676"/>
                  </a:lnTo>
                  <a:lnTo>
                    <a:pt x="424" y="674"/>
                  </a:lnTo>
                  <a:lnTo>
                    <a:pt x="422" y="672"/>
                  </a:lnTo>
                  <a:close/>
                  <a:moveTo>
                    <a:pt x="268" y="699"/>
                  </a:moveTo>
                  <a:lnTo>
                    <a:pt x="270" y="699"/>
                  </a:lnTo>
                  <a:lnTo>
                    <a:pt x="270" y="697"/>
                  </a:lnTo>
                  <a:lnTo>
                    <a:pt x="270" y="697"/>
                  </a:lnTo>
                  <a:lnTo>
                    <a:pt x="270" y="697"/>
                  </a:lnTo>
                  <a:lnTo>
                    <a:pt x="270" y="697"/>
                  </a:lnTo>
                  <a:lnTo>
                    <a:pt x="268" y="697"/>
                  </a:lnTo>
                  <a:lnTo>
                    <a:pt x="268" y="699"/>
                  </a:lnTo>
                  <a:lnTo>
                    <a:pt x="268" y="699"/>
                  </a:lnTo>
                  <a:lnTo>
                    <a:pt x="268" y="699"/>
                  </a:lnTo>
                  <a:lnTo>
                    <a:pt x="268" y="699"/>
                  </a:lnTo>
                  <a:close/>
                  <a:moveTo>
                    <a:pt x="511" y="722"/>
                  </a:moveTo>
                  <a:lnTo>
                    <a:pt x="509" y="725"/>
                  </a:lnTo>
                  <a:lnTo>
                    <a:pt x="509" y="725"/>
                  </a:lnTo>
                  <a:lnTo>
                    <a:pt x="509" y="725"/>
                  </a:lnTo>
                  <a:lnTo>
                    <a:pt x="511" y="725"/>
                  </a:lnTo>
                  <a:lnTo>
                    <a:pt x="511" y="725"/>
                  </a:lnTo>
                  <a:lnTo>
                    <a:pt x="511" y="724"/>
                  </a:lnTo>
                  <a:lnTo>
                    <a:pt x="513" y="724"/>
                  </a:lnTo>
                  <a:lnTo>
                    <a:pt x="511" y="724"/>
                  </a:lnTo>
                  <a:lnTo>
                    <a:pt x="513" y="724"/>
                  </a:lnTo>
                  <a:lnTo>
                    <a:pt x="513" y="722"/>
                  </a:lnTo>
                  <a:lnTo>
                    <a:pt x="513" y="722"/>
                  </a:lnTo>
                  <a:lnTo>
                    <a:pt x="513" y="722"/>
                  </a:lnTo>
                  <a:lnTo>
                    <a:pt x="511" y="722"/>
                  </a:lnTo>
                  <a:close/>
                  <a:moveTo>
                    <a:pt x="9" y="896"/>
                  </a:moveTo>
                  <a:lnTo>
                    <a:pt x="7" y="896"/>
                  </a:lnTo>
                  <a:lnTo>
                    <a:pt x="7" y="896"/>
                  </a:lnTo>
                  <a:lnTo>
                    <a:pt x="7" y="898"/>
                  </a:lnTo>
                  <a:lnTo>
                    <a:pt x="7" y="898"/>
                  </a:lnTo>
                  <a:lnTo>
                    <a:pt x="9" y="898"/>
                  </a:lnTo>
                  <a:lnTo>
                    <a:pt x="11" y="898"/>
                  </a:lnTo>
                  <a:lnTo>
                    <a:pt x="11" y="898"/>
                  </a:lnTo>
                  <a:lnTo>
                    <a:pt x="11" y="896"/>
                  </a:lnTo>
                  <a:lnTo>
                    <a:pt x="9" y="896"/>
                  </a:lnTo>
                  <a:close/>
                  <a:moveTo>
                    <a:pt x="590" y="983"/>
                  </a:moveTo>
                  <a:lnTo>
                    <a:pt x="588" y="983"/>
                  </a:lnTo>
                  <a:lnTo>
                    <a:pt x="588" y="983"/>
                  </a:lnTo>
                  <a:lnTo>
                    <a:pt x="588" y="983"/>
                  </a:lnTo>
                  <a:lnTo>
                    <a:pt x="586" y="983"/>
                  </a:lnTo>
                  <a:lnTo>
                    <a:pt x="586" y="983"/>
                  </a:lnTo>
                  <a:lnTo>
                    <a:pt x="586" y="983"/>
                  </a:lnTo>
                  <a:lnTo>
                    <a:pt x="588" y="985"/>
                  </a:lnTo>
                  <a:lnTo>
                    <a:pt x="588" y="985"/>
                  </a:lnTo>
                  <a:lnTo>
                    <a:pt x="588" y="987"/>
                  </a:lnTo>
                  <a:lnTo>
                    <a:pt x="590" y="987"/>
                  </a:lnTo>
                  <a:lnTo>
                    <a:pt x="590" y="987"/>
                  </a:lnTo>
                  <a:lnTo>
                    <a:pt x="590" y="985"/>
                  </a:lnTo>
                  <a:lnTo>
                    <a:pt x="590" y="985"/>
                  </a:lnTo>
                  <a:lnTo>
                    <a:pt x="590" y="983"/>
                  </a:lnTo>
                  <a:lnTo>
                    <a:pt x="590" y="983"/>
                  </a:lnTo>
                  <a:close/>
                  <a:moveTo>
                    <a:pt x="327" y="1036"/>
                  </a:moveTo>
                  <a:lnTo>
                    <a:pt x="327" y="1036"/>
                  </a:lnTo>
                  <a:lnTo>
                    <a:pt x="325" y="1036"/>
                  </a:lnTo>
                  <a:lnTo>
                    <a:pt x="325" y="1038"/>
                  </a:lnTo>
                  <a:lnTo>
                    <a:pt x="325" y="1038"/>
                  </a:lnTo>
                  <a:lnTo>
                    <a:pt x="325" y="1038"/>
                  </a:lnTo>
                  <a:lnTo>
                    <a:pt x="327" y="1038"/>
                  </a:lnTo>
                  <a:lnTo>
                    <a:pt x="327" y="1038"/>
                  </a:lnTo>
                  <a:lnTo>
                    <a:pt x="327" y="1038"/>
                  </a:lnTo>
                  <a:lnTo>
                    <a:pt x="327" y="1036"/>
                  </a:lnTo>
                  <a:lnTo>
                    <a:pt x="327" y="1036"/>
                  </a:lnTo>
                  <a:close/>
                  <a:moveTo>
                    <a:pt x="327" y="1040"/>
                  </a:moveTo>
                  <a:lnTo>
                    <a:pt x="327" y="1040"/>
                  </a:lnTo>
                  <a:lnTo>
                    <a:pt x="329" y="1040"/>
                  </a:lnTo>
                  <a:lnTo>
                    <a:pt x="329" y="1038"/>
                  </a:lnTo>
                  <a:lnTo>
                    <a:pt x="329" y="1038"/>
                  </a:lnTo>
                  <a:lnTo>
                    <a:pt x="329" y="1038"/>
                  </a:lnTo>
                  <a:lnTo>
                    <a:pt x="329" y="1038"/>
                  </a:lnTo>
                  <a:lnTo>
                    <a:pt x="329" y="1038"/>
                  </a:lnTo>
                  <a:lnTo>
                    <a:pt x="329" y="1038"/>
                  </a:lnTo>
                  <a:lnTo>
                    <a:pt x="327" y="1038"/>
                  </a:lnTo>
                  <a:lnTo>
                    <a:pt x="327" y="1038"/>
                  </a:lnTo>
                  <a:lnTo>
                    <a:pt x="327" y="1040"/>
                  </a:lnTo>
                  <a:close/>
                  <a:moveTo>
                    <a:pt x="301" y="1044"/>
                  </a:moveTo>
                  <a:lnTo>
                    <a:pt x="301" y="1044"/>
                  </a:lnTo>
                  <a:lnTo>
                    <a:pt x="299" y="1044"/>
                  </a:lnTo>
                  <a:lnTo>
                    <a:pt x="299" y="1045"/>
                  </a:lnTo>
                  <a:lnTo>
                    <a:pt x="299" y="1045"/>
                  </a:lnTo>
                  <a:lnTo>
                    <a:pt x="299" y="1045"/>
                  </a:lnTo>
                  <a:lnTo>
                    <a:pt x="299" y="1047"/>
                  </a:lnTo>
                  <a:lnTo>
                    <a:pt x="301" y="1047"/>
                  </a:lnTo>
                  <a:lnTo>
                    <a:pt x="301" y="1045"/>
                  </a:lnTo>
                  <a:lnTo>
                    <a:pt x="301" y="1045"/>
                  </a:lnTo>
                  <a:lnTo>
                    <a:pt x="301" y="1045"/>
                  </a:lnTo>
                  <a:lnTo>
                    <a:pt x="301" y="1044"/>
                  </a:lnTo>
                  <a:close/>
                  <a:moveTo>
                    <a:pt x="320" y="1045"/>
                  </a:moveTo>
                  <a:lnTo>
                    <a:pt x="320" y="1044"/>
                  </a:lnTo>
                  <a:lnTo>
                    <a:pt x="320" y="1044"/>
                  </a:lnTo>
                  <a:lnTo>
                    <a:pt x="318" y="1045"/>
                  </a:lnTo>
                  <a:lnTo>
                    <a:pt x="318" y="1045"/>
                  </a:lnTo>
                  <a:lnTo>
                    <a:pt x="318" y="1044"/>
                  </a:lnTo>
                  <a:lnTo>
                    <a:pt x="320" y="1044"/>
                  </a:lnTo>
                  <a:lnTo>
                    <a:pt x="320" y="1044"/>
                  </a:lnTo>
                  <a:lnTo>
                    <a:pt x="320" y="1044"/>
                  </a:lnTo>
                  <a:lnTo>
                    <a:pt x="318" y="1044"/>
                  </a:lnTo>
                  <a:lnTo>
                    <a:pt x="318" y="1044"/>
                  </a:lnTo>
                  <a:lnTo>
                    <a:pt x="318" y="1044"/>
                  </a:lnTo>
                  <a:lnTo>
                    <a:pt x="318" y="1045"/>
                  </a:lnTo>
                  <a:lnTo>
                    <a:pt x="318" y="1045"/>
                  </a:lnTo>
                  <a:lnTo>
                    <a:pt x="318" y="1045"/>
                  </a:lnTo>
                  <a:lnTo>
                    <a:pt x="318" y="1045"/>
                  </a:lnTo>
                  <a:lnTo>
                    <a:pt x="318" y="1045"/>
                  </a:lnTo>
                  <a:lnTo>
                    <a:pt x="318" y="1045"/>
                  </a:lnTo>
                  <a:lnTo>
                    <a:pt x="318" y="1047"/>
                  </a:lnTo>
                  <a:lnTo>
                    <a:pt x="318" y="1047"/>
                  </a:lnTo>
                  <a:lnTo>
                    <a:pt x="316" y="1047"/>
                  </a:lnTo>
                  <a:lnTo>
                    <a:pt x="316" y="1047"/>
                  </a:lnTo>
                  <a:lnTo>
                    <a:pt x="316" y="1047"/>
                  </a:lnTo>
                  <a:lnTo>
                    <a:pt x="318" y="1047"/>
                  </a:lnTo>
                  <a:lnTo>
                    <a:pt x="318" y="1047"/>
                  </a:lnTo>
                  <a:lnTo>
                    <a:pt x="320" y="1047"/>
                  </a:lnTo>
                  <a:lnTo>
                    <a:pt x="320" y="1045"/>
                  </a:lnTo>
                  <a:lnTo>
                    <a:pt x="321" y="1045"/>
                  </a:lnTo>
                  <a:lnTo>
                    <a:pt x="321" y="1045"/>
                  </a:lnTo>
                  <a:lnTo>
                    <a:pt x="320" y="1045"/>
                  </a:lnTo>
                  <a:close/>
                  <a:moveTo>
                    <a:pt x="312" y="1049"/>
                  </a:moveTo>
                  <a:lnTo>
                    <a:pt x="310" y="1049"/>
                  </a:lnTo>
                  <a:lnTo>
                    <a:pt x="310" y="1049"/>
                  </a:lnTo>
                  <a:lnTo>
                    <a:pt x="310" y="1051"/>
                  </a:lnTo>
                  <a:lnTo>
                    <a:pt x="310" y="1051"/>
                  </a:lnTo>
                  <a:lnTo>
                    <a:pt x="310" y="1051"/>
                  </a:lnTo>
                  <a:lnTo>
                    <a:pt x="312" y="1051"/>
                  </a:lnTo>
                  <a:lnTo>
                    <a:pt x="312" y="1051"/>
                  </a:lnTo>
                  <a:lnTo>
                    <a:pt x="312" y="1049"/>
                  </a:lnTo>
                  <a:lnTo>
                    <a:pt x="312" y="1049"/>
                  </a:lnTo>
                  <a:lnTo>
                    <a:pt x="312" y="1049"/>
                  </a:lnTo>
                  <a:close/>
                  <a:moveTo>
                    <a:pt x="276" y="1068"/>
                  </a:moveTo>
                  <a:lnTo>
                    <a:pt x="274" y="1068"/>
                  </a:lnTo>
                  <a:lnTo>
                    <a:pt x="274" y="1068"/>
                  </a:lnTo>
                  <a:lnTo>
                    <a:pt x="272" y="1068"/>
                  </a:lnTo>
                  <a:lnTo>
                    <a:pt x="272" y="1070"/>
                  </a:lnTo>
                  <a:lnTo>
                    <a:pt x="274" y="1070"/>
                  </a:lnTo>
                  <a:lnTo>
                    <a:pt x="274" y="1070"/>
                  </a:lnTo>
                  <a:lnTo>
                    <a:pt x="274" y="1070"/>
                  </a:lnTo>
                  <a:lnTo>
                    <a:pt x="276" y="1070"/>
                  </a:lnTo>
                  <a:lnTo>
                    <a:pt x="276" y="1070"/>
                  </a:lnTo>
                  <a:lnTo>
                    <a:pt x="276" y="1070"/>
                  </a:lnTo>
                  <a:lnTo>
                    <a:pt x="276" y="1070"/>
                  </a:lnTo>
                  <a:lnTo>
                    <a:pt x="276" y="1068"/>
                  </a:lnTo>
                  <a:lnTo>
                    <a:pt x="276" y="1068"/>
                  </a:lnTo>
                  <a:lnTo>
                    <a:pt x="276" y="1068"/>
                  </a:lnTo>
                  <a:close/>
                  <a:moveTo>
                    <a:pt x="259" y="1076"/>
                  </a:moveTo>
                  <a:lnTo>
                    <a:pt x="257" y="1076"/>
                  </a:lnTo>
                  <a:lnTo>
                    <a:pt x="255" y="1078"/>
                  </a:lnTo>
                  <a:lnTo>
                    <a:pt x="255" y="1078"/>
                  </a:lnTo>
                  <a:lnTo>
                    <a:pt x="255" y="1078"/>
                  </a:lnTo>
                  <a:lnTo>
                    <a:pt x="255" y="1080"/>
                  </a:lnTo>
                  <a:lnTo>
                    <a:pt x="255" y="1080"/>
                  </a:lnTo>
                  <a:lnTo>
                    <a:pt x="255" y="1081"/>
                  </a:lnTo>
                  <a:lnTo>
                    <a:pt x="257" y="1081"/>
                  </a:lnTo>
                  <a:lnTo>
                    <a:pt x="257" y="1081"/>
                  </a:lnTo>
                  <a:lnTo>
                    <a:pt x="257" y="1081"/>
                  </a:lnTo>
                  <a:lnTo>
                    <a:pt x="257" y="1080"/>
                  </a:lnTo>
                  <a:lnTo>
                    <a:pt x="259" y="1080"/>
                  </a:lnTo>
                  <a:lnTo>
                    <a:pt x="259" y="1080"/>
                  </a:lnTo>
                  <a:lnTo>
                    <a:pt x="259" y="1078"/>
                  </a:lnTo>
                  <a:lnTo>
                    <a:pt x="259" y="1078"/>
                  </a:lnTo>
                  <a:lnTo>
                    <a:pt x="259" y="1078"/>
                  </a:lnTo>
                  <a:lnTo>
                    <a:pt x="259" y="1076"/>
                  </a:lnTo>
                  <a:close/>
                  <a:moveTo>
                    <a:pt x="575" y="1083"/>
                  </a:moveTo>
                  <a:lnTo>
                    <a:pt x="575" y="1081"/>
                  </a:lnTo>
                  <a:lnTo>
                    <a:pt x="575" y="1081"/>
                  </a:lnTo>
                  <a:lnTo>
                    <a:pt x="573" y="1081"/>
                  </a:lnTo>
                  <a:lnTo>
                    <a:pt x="573" y="1081"/>
                  </a:lnTo>
                  <a:lnTo>
                    <a:pt x="573" y="1083"/>
                  </a:lnTo>
                  <a:lnTo>
                    <a:pt x="573" y="1083"/>
                  </a:lnTo>
                  <a:lnTo>
                    <a:pt x="573" y="1083"/>
                  </a:lnTo>
                  <a:lnTo>
                    <a:pt x="573" y="1083"/>
                  </a:lnTo>
                  <a:lnTo>
                    <a:pt x="573" y="1083"/>
                  </a:lnTo>
                  <a:lnTo>
                    <a:pt x="573" y="1083"/>
                  </a:lnTo>
                  <a:lnTo>
                    <a:pt x="573" y="1083"/>
                  </a:lnTo>
                  <a:lnTo>
                    <a:pt x="573" y="1083"/>
                  </a:lnTo>
                  <a:lnTo>
                    <a:pt x="573" y="1085"/>
                  </a:lnTo>
                  <a:lnTo>
                    <a:pt x="573" y="1085"/>
                  </a:lnTo>
                  <a:lnTo>
                    <a:pt x="573" y="1085"/>
                  </a:lnTo>
                  <a:lnTo>
                    <a:pt x="573" y="1085"/>
                  </a:lnTo>
                  <a:lnTo>
                    <a:pt x="571" y="1085"/>
                  </a:lnTo>
                  <a:lnTo>
                    <a:pt x="573" y="1085"/>
                  </a:lnTo>
                  <a:lnTo>
                    <a:pt x="573" y="1085"/>
                  </a:lnTo>
                  <a:lnTo>
                    <a:pt x="573" y="1085"/>
                  </a:lnTo>
                  <a:lnTo>
                    <a:pt x="573" y="1085"/>
                  </a:lnTo>
                  <a:lnTo>
                    <a:pt x="573" y="1085"/>
                  </a:lnTo>
                  <a:lnTo>
                    <a:pt x="573" y="1087"/>
                  </a:lnTo>
                  <a:lnTo>
                    <a:pt x="573" y="1087"/>
                  </a:lnTo>
                  <a:lnTo>
                    <a:pt x="573" y="1087"/>
                  </a:lnTo>
                  <a:lnTo>
                    <a:pt x="573" y="1089"/>
                  </a:lnTo>
                  <a:lnTo>
                    <a:pt x="573" y="1089"/>
                  </a:lnTo>
                  <a:lnTo>
                    <a:pt x="575" y="1087"/>
                  </a:lnTo>
                  <a:lnTo>
                    <a:pt x="575" y="1085"/>
                  </a:lnTo>
                  <a:lnTo>
                    <a:pt x="575" y="1083"/>
                  </a:lnTo>
                  <a:lnTo>
                    <a:pt x="575" y="1083"/>
                  </a:lnTo>
                  <a:close/>
                  <a:moveTo>
                    <a:pt x="244" y="1087"/>
                  </a:moveTo>
                  <a:lnTo>
                    <a:pt x="246" y="1087"/>
                  </a:lnTo>
                  <a:lnTo>
                    <a:pt x="246" y="1087"/>
                  </a:lnTo>
                  <a:lnTo>
                    <a:pt x="246" y="1087"/>
                  </a:lnTo>
                  <a:lnTo>
                    <a:pt x="246" y="1087"/>
                  </a:lnTo>
                  <a:lnTo>
                    <a:pt x="244" y="1085"/>
                  </a:lnTo>
                  <a:lnTo>
                    <a:pt x="244" y="1085"/>
                  </a:lnTo>
                  <a:lnTo>
                    <a:pt x="244" y="1085"/>
                  </a:lnTo>
                  <a:lnTo>
                    <a:pt x="244" y="1085"/>
                  </a:lnTo>
                  <a:lnTo>
                    <a:pt x="244" y="1085"/>
                  </a:lnTo>
                  <a:lnTo>
                    <a:pt x="244" y="1085"/>
                  </a:lnTo>
                  <a:lnTo>
                    <a:pt x="246" y="1087"/>
                  </a:lnTo>
                  <a:lnTo>
                    <a:pt x="246"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lnTo>
                    <a:pt x="244" y="1087"/>
                  </a:lnTo>
                  <a:close/>
                  <a:moveTo>
                    <a:pt x="223" y="1102"/>
                  </a:moveTo>
                  <a:lnTo>
                    <a:pt x="223" y="1102"/>
                  </a:lnTo>
                  <a:lnTo>
                    <a:pt x="225" y="1102"/>
                  </a:lnTo>
                  <a:lnTo>
                    <a:pt x="225" y="1102"/>
                  </a:lnTo>
                  <a:lnTo>
                    <a:pt x="225" y="1100"/>
                  </a:lnTo>
                  <a:lnTo>
                    <a:pt x="225" y="1100"/>
                  </a:lnTo>
                  <a:lnTo>
                    <a:pt x="225" y="1100"/>
                  </a:lnTo>
                  <a:lnTo>
                    <a:pt x="225" y="1100"/>
                  </a:lnTo>
                  <a:lnTo>
                    <a:pt x="225" y="1098"/>
                  </a:lnTo>
                  <a:lnTo>
                    <a:pt x="225" y="1098"/>
                  </a:lnTo>
                  <a:lnTo>
                    <a:pt x="225" y="1098"/>
                  </a:lnTo>
                  <a:lnTo>
                    <a:pt x="223" y="1098"/>
                  </a:lnTo>
                  <a:lnTo>
                    <a:pt x="223" y="1098"/>
                  </a:lnTo>
                  <a:lnTo>
                    <a:pt x="223" y="1098"/>
                  </a:lnTo>
                  <a:lnTo>
                    <a:pt x="223" y="1098"/>
                  </a:lnTo>
                  <a:lnTo>
                    <a:pt x="223" y="1098"/>
                  </a:lnTo>
                  <a:lnTo>
                    <a:pt x="223" y="1098"/>
                  </a:lnTo>
                  <a:lnTo>
                    <a:pt x="223" y="1098"/>
                  </a:lnTo>
                  <a:lnTo>
                    <a:pt x="225" y="1098"/>
                  </a:lnTo>
                  <a:lnTo>
                    <a:pt x="225" y="1098"/>
                  </a:lnTo>
                  <a:lnTo>
                    <a:pt x="223" y="1098"/>
                  </a:lnTo>
                  <a:lnTo>
                    <a:pt x="223" y="1097"/>
                  </a:lnTo>
                  <a:lnTo>
                    <a:pt x="223" y="1098"/>
                  </a:lnTo>
                  <a:lnTo>
                    <a:pt x="221" y="1098"/>
                  </a:lnTo>
                  <a:lnTo>
                    <a:pt x="221" y="1100"/>
                  </a:lnTo>
                  <a:lnTo>
                    <a:pt x="221" y="1102"/>
                  </a:lnTo>
                  <a:lnTo>
                    <a:pt x="221" y="1102"/>
                  </a:lnTo>
                  <a:lnTo>
                    <a:pt x="221" y="1102"/>
                  </a:lnTo>
                  <a:lnTo>
                    <a:pt x="221" y="1100"/>
                  </a:lnTo>
                  <a:lnTo>
                    <a:pt x="221" y="1102"/>
                  </a:lnTo>
                  <a:lnTo>
                    <a:pt x="221" y="1102"/>
                  </a:lnTo>
                  <a:lnTo>
                    <a:pt x="221" y="1102"/>
                  </a:lnTo>
                  <a:lnTo>
                    <a:pt x="221" y="1102"/>
                  </a:lnTo>
                  <a:lnTo>
                    <a:pt x="221" y="1102"/>
                  </a:lnTo>
                  <a:lnTo>
                    <a:pt x="223" y="1102"/>
                  </a:lnTo>
                  <a:lnTo>
                    <a:pt x="223" y="1102"/>
                  </a:lnTo>
                  <a:lnTo>
                    <a:pt x="223" y="1102"/>
                  </a:lnTo>
                  <a:close/>
                  <a:moveTo>
                    <a:pt x="200" y="1098"/>
                  </a:moveTo>
                  <a:lnTo>
                    <a:pt x="200" y="1098"/>
                  </a:lnTo>
                  <a:lnTo>
                    <a:pt x="200" y="1098"/>
                  </a:lnTo>
                  <a:lnTo>
                    <a:pt x="200" y="1098"/>
                  </a:lnTo>
                  <a:lnTo>
                    <a:pt x="200" y="1098"/>
                  </a:lnTo>
                  <a:close/>
                  <a:moveTo>
                    <a:pt x="164" y="1129"/>
                  </a:moveTo>
                  <a:lnTo>
                    <a:pt x="164" y="1129"/>
                  </a:lnTo>
                  <a:lnTo>
                    <a:pt x="164" y="1131"/>
                  </a:lnTo>
                  <a:lnTo>
                    <a:pt x="164" y="1131"/>
                  </a:lnTo>
                  <a:lnTo>
                    <a:pt x="164" y="1131"/>
                  </a:lnTo>
                  <a:lnTo>
                    <a:pt x="164" y="1131"/>
                  </a:lnTo>
                  <a:lnTo>
                    <a:pt x="164" y="1131"/>
                  </a:lnTo>
                  <a:lnTo>
                    <a:pt x="164" y="1133"/>
                  </a:lnTo>
                  <a:lnTo>
                    <a:pt x="164" y="1133"/>
                  </a:lnTo>
                  <a:lnTo>
                    <a:pt x="164" y="1133"/>
                  </a:lnTo>
                  <a:lnTo>
                    <a:pt x="164" y="1133"/>
                  </a:lnTo>
                  <a:lnTo>
                    <a:pt x="164" y="1133"/>
                  </a:lnTo>
                  <a:lnTo>
                    <a:pt x="164" y="1133"/>
                  </a:lnTo>
                  <a:lnTo>
                    <a:pt x="164" y="1134"/>
                  </a:lnTo>
                  <a:lnTo>
                    <a:pt x="164" y="1134"/>
                  </a:lnTo>
                  <a:lnTo>
                    <a:pt x="164" y="1134"/>
                  </a:lnTo>
                  <a:lnTo>
                    <a:pt x="164" y="1134"/>
                  </a:lnTo>
                  <a:lnTo>
                    <a:pt x="164" y="1136"/>
                  </a:lnTo>
                  <a:lnTo>
                    <a:pt x="164" y="1136"/>
                  </a:lnTo>
                  <a:lnTo>
                    <a:pt x="164" y="1136"/>
                  </a:lnTo>
                  <a:lnTo>
                    <a:pt x="164" y="1136"/>
                  </a:lnTo>
                  <a:lnTo>
                    <a:pt x="164" y="1136"/>
                  </a:lnTo>
                  <a:lnTo>
                    <a:pt x="166" y="1131"/>
                  </a:lnTo>
                  <a:lnTo>
                    <a:pt x="166" y="1129"/>
                  </a:lnTo>
                  <a:lnTo>
                    <a:pt x="164" y="1129"/>
                  </a:lnTo>
                  <a:close/>
                  <a:moveTo>
                    <a:pt x="359" y="195"/>
                  </a:moveTo>
                  <a:lnTo>
                    <a:pt x="359" y="195"/>
                  </a:lnTo>
                  <a:lnTo>
                    <a:pt x="359" y="195"/>
                  </a:lnTo>
                  <a:lnTo>
                    <a:pt x="359" y="195"/>
                  </a:lnTo>
                  <a:close/>
                  <a:moveTo>
                    <a:pt x="289" y="801"/>
                  </a:moveTo>
                  <a:lnTo>
                    <a:pt x="289" y="801"/>
                  </a:lnTo>
                  <a:lnTo>
                    <a:pt x="289" y="801"/>
                  </a:lnTo>
                  <a:lnTo>
                    <a:pt x="289" y="801"/>
                  </a:lnTo>
                  <a:lnTo>
                    <a:pt x="289" y="803"/>
                  </a:lnTo>
                  <a:lnTo>
                    <a:pt x="287" y="803"/>
                  </a:lnTo>
                  <a:lnTo>
                    <a:pt x="287" y="803"/>
                  </a:lnTo>
                  <a:lnTo>
                    <a:pt x="287" y="803"/>
                  </a:lnTo>
                  <a:lnTo>
                    <a:pt x="287" y="805"/>
                  </a:lnTo>
                  <a:lnTo>
                    <a:pt x="285" y="805"/>
                  </a:lnTo>
                  <a:lnTo>
                    <a:pt x="287" y="805"/>
                  </a:lnTo>
                  <a:lnTo>
                    <a:pt x="287" y="805"/>
                  </a:lnTo>
                  <a:lnTo>
                    <a:pt x="289" y="803"/>
                  </a:lnTo>
                  <a:lnTo>
                    <a:pt x="289" y="801"/>
                  </a:lnTo>
                  <a:lnTo>
                    <a:pt x="289" y="801"/>
                  </a:lnTo>
                  <a:lnTo>
                    <a:pt x="289" y="801"/>
                  </a:lnTo>
                  <a:lnTo>
                    <a:pt x="289" y="801"/>
                  </a:lnTo>
                  <a:close/>
                  <a:moveTo>
                    <a:pt x="176" y="699"/>
                  </a:moveTo>
                  <a:lnTo>
                    <a:pt x="176" y="699"/>
                  </a:lnTo>
                  <a:lnTo>
                    <a:pt x="178" y="699"/>
                  </a:lnTo>
                  <a:lnTo>
                    <a:pt x="178" y="697"/>
                  </a:lnTo>
                  <a:lnTo>
                    <a:pt x="179" y="697"/>
                  </a:lnTo>
                  <a:lnTo>
                    <a:pt x="179" y="695"/>
                  </a:lnTo>
                  <a:lnTo>
                    <a:pt x="179" y="695"/>
                  </a:lnTo>
                  <a:lnTo>
                    <a:pt x="178" y="695"/>
                  </a:lnTo>
                  <a:lnTo>
                    <a:pt x="178" y="695"/>
                  </a:lnTo>
                  <a:lnTo>
                    <a:pt x="178" y="695"/>
                  </a:lnTo>
                  <a:lnTo>
                    <a:pt x="178" y="695"/>
                  </a:lnTo>
                  <a:lnTo>
                    <a:pt x="178" y="695"/>
                  </a:lnTo>
                  <a:lnTo>
                    <a:pt x="176" y="697"/>
                  </a:lnTo>
                  <a:lnTo>
                    <a:pt x="176" y="697"/>
                  </a:lnTo>
                  <a:lnTo>
                    <a:pt x="176" y="697"/>
                  </a:lnTo>
                  <a:lnTo>
                    <a:pt x="176" y="697"/>
                  </a:lnTo>
                  <a:lnTo>
                    <a:pt x="176" y="699"/>
                  </a:lnTo>
                  <a:close/>
                  <a:moveTo>
                    <a:pt x="179" y="703"/>
                  </a:moveTo>
                  <a:lnTo>
                    <a:pt x="176" y="701"/>
                  </a:lnTo>
                  <a:lnTo>
                    <a:pt x="176" y="703"/>
                  </a:lnTo>
                  <a:lnTo>
                    <a:pt x="176" y="705"/>
                  </a:lnTo>
                  <a:lnTo>
                    <a:pt x="178" y="707"/>
                  </a:lnTo>
                  <a:lnTo>
                    <a:pt x="178" y="707"/>
                  </a:lnTo>
                  <a:lnTo>
                    <a:pt x="178" y="707"/>
                  </a:lnTo>
                  <a:lnTo>
                    <a:pt x="178" y="708"/>
                  </a:lnTo>
                  <a:lnTo>
                    <a:pt x="179" y="707"/>
                  </a:lnTo>
                  <a:lnTo>
                    <a:pt x="179" y="707"/>
                  </a:lnTo>
                  <a:lnTo>
                    <a:pt x="179" y="707"/>
                  </a:lnTo>
                  <a:lnTo>
                    <a:pt x="179" y="707"/>
                  </a:lnTo>
                  <a:lnTo>
                    <a:pt x="181" y="707"/>
                  </a:lnTo>
                  <a:lnTo>
                    <a:pt x="181" y="707"/>
                  </a:lnTo>
                  <a:lnTo>
                    <a:pt x="181" y="705"/>
                  </a:lnTo>
                  <a:lnTo>
                    <a:pt x="179" y="705"/>
                  </a:lnTo>
                  <a:lnTo>
                    <a:pt x="179" y="705"/>
                  </a:lnTo>
                  <a:lnTo>
                    <a:pt x="179" y="703"/>
                  </a:lnTo>
                  <a:close/>
                  <a:moveTo>
                    <a:pt x="3" y="907"/>
                  </a:moveTo>
                  <a:lnTo>
                    <a:pt x="3" y="907"/>
                  </a:lnTo>
                  <a:lnTo>
                    <a:pt x="3" y="907"/>
                  </a:lnTo>
                  <a:lnTo>
                    <a:pt x="5" y="907"/>
                  </a:lnTo>
                  <a:lnTo>
                    <a:pt x="5" y="907"/>
                  </a:lnTo>
                  <a:lnTo>
                    <a:pt x="7" y="907"/>
                  </a:lnTo>
                  <a:lnTo>
                    <a:pt x="7" y="907"/>
                  </a:lnTo>
                  <a:lnTo>
                    <a:pt x="7" y="905"/>
                  </a:lnTo>
                  <a:lnTo>
                    <a:pt x="5" y="903"/>
                  </a:lnTo>
                  <a:lnTo>
                    <a:pt x="5" y="903"/>
                  </a:lnTo>
                  <a:lnTo>
                    <a:pt x="3" y="903"/>
                  </a:lnTo>
                  <a:lnTo>
                    <a:pt x="1" y="905"/>
                  </a:lnTo>
                  <a:lnTo>
                    <a:pt x="3" y="905"/>
                  </a:lnTo>
                  <a:lnTo>
                    <a:pt x="3" y="907"/>
                  </a:lnTo>
                  <a:close/>
                  <a:moveTo>
                    <a:pt x="15" y="900"/>
                  </a:moveTo>
                  <a:lnTo>
                    <a:pt x="13" y="900"/>
                  </a:lnTo>
                  <a:lnTo>
                    <a:pt x="13" y="900"/>
                  </a:lnTo>
                  <a:lnTo>
                    <a:pt x="13" y="902"/>
                  </a:lnTo>
                  <a:lnTo>
                    <a:pt x="13" y="902"/>
                  </a:lnTo>
                  <a:lnTo>
                    <a:pt x="15" y="902"/>
                  </a:lnTo>
                  <a:lnTo>
                    <a:pt x="17" y="902"/>
                  </a:lnTo>
                  <a:lnTo>
                    <a:pt x="17" y="902"/>
                  </a:lnTo>
                  <a:lnTo>
                    <a:pt x="15" y="900"/>
                  </a:lnTo>
                  <a:close/>
                  <a:moveTo>
                    <a:pt x="314" y="1002"/>
                  </a:moveTo>
                  <a:lnTo>
                    <a:pt x="312" y="1004"/>
                  </a:lnTo>
                  <a:lnTo>
                    <a:pt x="312" y="1004"/>
                  </a:lnTo>
                  <a:lnTo>
                    <a:pt x="312" y="1006"/>
                  </a:lnTo>
                  <a:lnTo>
                    <a:pt x="312" y="1006"/>
                  </a:lnTo>
                  <a:lnTo>
                    <a:pt x="312" y="1006"/>
                  </a:lnTo>
                  <a:lnTo>
                    <a:pt x="314" y="1008"/>
                  </a:lnTo>
                  <a:lnTo>
                    <a:pt x="314" y="1009"/>
                  </a:lnTo>
                  <a:lnTo>
                    <a:pt x="314" y="1009"/>
                  </a:lnTo>
                  <a:lnTo>
                    <a:pt x="314" y="1009"/>
                  </a:lnTo>
                  <a:lnTo>
                    <a:pt x="314" y="1008"/>
                  </a:lnTo>
                  <a:lnTo>
                    <a:pt x="314" y="1004"/>
                  </a:lnTo>
                  <a:lnTo>
                    <a:pt x="314" y="1002"/>
                  </a:lnTo>
                  <a:lnTo>
                    <a:pt x="314" y="1002"/>
                  </a:lnTo>
                  <a:close/>
                  <a:moveTo>
                    <a:pt x="202" y="852"/>
                  </a:moveTo>
                  <a:lnTo>
                    <a:pt x="202" y="852"/>
                  </a:lnTo>
                  <a:lnTo>
                    <a:pt x="202" y="852"/>
                  </a:lnTo>
                  <a:lnTo>
                    <a:pt x="202" y="852"/>
                  </a:lnTo>
                  <a:lnTo>
                    <a:pt x="202" y="852"/>
                  </a:lnTo>
                  <a:close/>
                  <a:moveTo>
                    <a:pt x="202" y="852"/>
                  </a:move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lnTo>
                    <a:pt x="202" y="852"/>
                  </a:lnTo>
                  <a:close/>
                  <a:moveTo>
                    <a:pt x="202" y="852"/>
                  </a:moveTo>
                  <a:lnTo>
                    <a:pt x="202" y="852"/>
                  </a:lnTo>
                  <a:lnTo>
                    <a:pt x="202" y="852"/>
                  </a:lnTo>
                  <a:lnTo>
                    <a:pt x="202" y="852"/>
                  </a:lnTo>
                  <a:lnTo>
                    <a:pt x="202" y="852"/>
                  </a:lnTo>
                  <a:lnTo>
                    <a:pt x="202" y="852"/>
                  </a:lnTo>
                  <a:lnTo>
                    <a:pt x="202" y="852"/>
                  </a:lnTo>
                  <a:lnTo>
                    <a:pt x="202" y="852"/>
                  </a:lnTo>
                  <a:close/>
                  <a:moveTo>
                    <a:pt x="337" y="2"/>
                  </a:moveTo>
                  <a:lnTo>
                    <a:pt x="337" y="0"/>
                  </a:lnTo>
                  <a:lnTo>
                    <a:pt x="337" y="2"/>
                  </a:lnTo>
                  <a:lnTo>
                    <a:pt x="337" y="2"/>
                  </a:lnTo>
                  <a:lnTo>
                    <a:pt x="337" y="2"/>
                  </a:lnTo>
                  <a:close/>
                  <a:moveTo>
                    <a:pt x="335" y="4"/>
                  </a:moveTo>
                  <a:lnTo>
                    <a:pt x="335" y="6"/>
                  </a:lnTo>
                  <a:lnTo>
                    <a:pt x="335" y="6"/>
                  </a:lnTo>
                  <a:lnTo>
                    <a:pt x="335" y="4"/>
                  </a:lnTo>
                  <a:close/>
                  <a:moveTo>
                    <a:pt x="278" y="534"/>
                  </a:moveTo>
                  <a:lnTo>
                    <a:pt x="278" y="532"/>
                  </a:lnTo>
                  <a:lnTo>
                    <a:pt x="278" y="532"/>
                  </a:lnTo>
                  <a:lnTo>
                    <a:pt x="278" y="532"/>
                  </a:lnTo>
                  <a:lnTo>
                    <a:pt x="276" y="532"/>
                  </a:lnTo>
                  <a:lnTo>
                    <a:pt x="276" y="532"/>
                  </a:lnTo>
                  <a:lnTo>
                    <a:pt x="276" y="532"/>
                  </a:lnTo>
                  <a:lnTo>
                    <a:pt x="274" y="532"/>
                  </a:lnTo>
                  <a:lnTo>
                    <a:pt x="274" y="532"/>
                  </a:lnTo>
                  <a:lnTo>
                    <a:pt x="276" y="534"/>
                  </a:lnTo>
                  <a:lnTo>
                    <a:pt x="278" y="534"/>
                  </a:lnTo>
                  <a:lnTo>
                    <a:pt x="278" y="534"/>
                  </a:lnTo>
                  <a:close/>
                  <a:moveTo>
                    <a:pt x="321" y="576"/>
                  </a:moveTo>
                  <a:lnTo>
                    <a:pt x="320" y="576"/>
                  </a:lnTo>
                  <a:lnTo>
                    <a:pt x="320" y="574"/>
                  </a:lnTo>
                  <a:lnTo>
                    <a:pt x="318" y="576"/>
                  </a:lnTo>
                  <a:lnTo>
                    <a:pt x="318" y="576"/>
                  </a:lnTo>
                  <a:lnTo>
                    <a:pt x="318" y="576"/>
                  </a:lnTo>
                  <a:lnTo>
                    <a:pt x="318" y="578"/>
                  </a:lnTo>
                  <a:lnTo>
                    <a:pt x="320" y="578"/>
                  </a:lnTo>
                  <a:lnTo>
                    <a:pt x="320" y="578"/>
                  </a:lnTo>
                  <a:lnTo>
                    <a:pt x="320" y="578"/>
                  </a:lnTo>
                  <a:lnTo>
                    <a:pt x="320" y="578"/>
                  </a:lnTo>
                  <a:lnTo>
                    <a:pt x="320" y="578"/>
                  </a:lnTo>
                  <a:lnTo>
                    <a:pt x="320" y="578"/>
                  </a:lnTo>
                  <a:lnTo>
                    <a:pt x="321" y="578"/>
                  </a:lnTo>
                  <a:lnTo>
                    <a:pt x="321" y="578"/>
                  </a:lnTo>
                  <a:lnTo>
                    <a:pt x="320" y="578"/>
                  </a:lnTo>
                  <a:lnTo>
                    <a:pt x="321" y="578"/>
                  </a:lnTo>
                  <a:lnTo>
                    <a:pt x="321" y="578"/>
                  </a:lnTo>
                  <a:lnTo>
                    <a:pt x="321" y="578"/>
                  </a:lnTo>
                  <a:lnTo>
                    <a:pt x="321" y="576"/>
                  </a:lnTo>
                  <a:lnTo>
                    <a:pt x="321" y="576"/>
                  </a:lnTo>
                  <a:lnTo>
                    <a:pt x="321" y="576"/>
                  </a:lnTo>
                  <a:close/>
                  <a:moveTo>
                    <a:pt x="463" y="546"/>
                  </a:moveTo>
                  <a:lnTo>
                    <a:pt x="463" y="546"/>
                  </a:lnTo>
                  <a:lnTo>
                    <a:pt x="463" y="546"/>
                  </a:lnTo>
                  <a:lnTo>
                    <a:pt x="461" y="546"/>
                  </a:lnTo>
                  <a:lnTo>
                    <a:pt x="461" y="544"/>
                  </a:lnTo>
                  <a:lnTo>
                    <a:pt x="460" y="544"/>
                  </a:lnTo>
                  <a:lnTo>
                    <a:pt x="460" y="544"/>
                  </a:lnTo>
                  <a:lnTo>
                    <a:pt x="460" y="544"/>
                  </a:lnTo>
                  <a:lnTo>
                    <a:pt x="461" y="546"/>
                  </a:lnTo>
                  <a:lnTo>
                    <a:pt x="461" y="547"/>
                  </a:lnTo>
                  <a:lnTo>
                    <a:pt x="463" y="547"/>
                  </a:lnTo>
                  <a:lnTo>
                    <a:pt x="463" y="546"/>
                  </a:lnTo>
                  <a:lnTo>
                    <a:pt x="463" y="546"/>
                  </a:lnTo>
                  <a:close/>
                  <a:moveTo>
                    <a:pt x="486" y="608"/>
                  </a:moveTo>
                  <a:lnTo>
                    <a:pt x="484" y="608"/>
                  </a:lnTo>
                  <a:lnTo>
                    <a:pt x="484" y="608"/>
                  </a:lnTo>
                  <a:lnTo>
                    <a:pt x="484" y="608"/>
                  </a:lnTo>
                  <a:lnTo>
                    <a:pt x="484" y="610"/>
                  </a:lnTo>
                  <a:lnTo>
                    <a:pt x="484" y="612"/>
                  </a:lnTo>
                  <a:lnTo>
                    <a:pt x="486" y="612"/>
                  </a:lnTo>
                  <a:lnTo>
                    <a:pt x="486" y="612"/>
                  </a:lnTo>
                  <a:lnTo>
                    <a:pt x="486" y="610"/>
                  </a:lnTo>
                  <a:lnTo>
                    <a:pt x="486" y="608"/>
                  </a:lnTo>
                  <a:close/>
                  <a:moveTo>
                    <a:pt x="280" y="629"/>
                  </a:moveTo>
                  <a:lnTo>
                    <a:pt x="280" y="629"/>
                  </a:lnTo>
                  <a:lnTo>
                    <a:pt x="280" y="629"/>
                  </a:lnTo>
                  <a:lnTo>
                    <a:pt x="282" y="629"/>
                  </a:lnTo>
                  <a:lnTo>
                    <a:pt x="280" y="629"/>
                  </a:lnTo>
                  <a:lnTo>
                    <a:pt x="280" y="627"/>
                  </a:lnTo>
                  <a:lnTo>
                    <a:pt x="280" y="627"/>
                  </a:lnTo>
                  <a:lnTo>
                    <a:pt x="280" y="627"/>
                  </a:lnTo>
                  <a:lnTo>
                    <a:pt x="280" y="625"/>
                  </a:lnTo>
                  <a:lnTo>
                    <a:pt x="278" y="623"/>
                  </a:lnTo>
                  <a:lnTo>
                    <a:pt x="278" y="621"/>
                  </a:lnTo>
                  <a:lnTo>
                    <a:pt x="276" y="621"/>
                  </a:lnTo>
                  <a:lnTo>
                    <a:pt x="274" y="623"/>
                  </a:lnTo>
                  <a:lnTo>
                    <a:pt x="276" y="625"/>
                  </a:lnTo>
                  <a:lnTo>
                    <a:pt x="276" y="625"/>
                  </a:lnTo>
                  <a:lnTo>
                    <a:pt x="278" y="627"/>
                  </a:lnTo>
                  <a:lnTo>
                    <a:pt x="278" y="627"/>
                  </a:lnTo>
                  <a:lnTo>
                    <a:pt x="278" y="629"/>
                  </a:lnTo>
                  <a:lnTo>
                    <a:pt x="278" y="629"/>
                  </a:lnTo>
                  <a:lnTo>
                    <a:pt x="280" y="629"/>
                  </a:lnTo>
                  <a:close/>
                  <a:moveTo>
                    <a:pt x="265" y="1064"/>
                  </a:moveTo>
                  <a:lnTo>
                    <a:pt x="265" y="1064"/>
                  </a:lnTo>
                  <a:lnTo>
                    <a:pt x="265" y="1066"/>
                  </a:lnTo>
                  <a:lnTo>
                    <a:pt x="266" y="1068"/>
                  </a:lnTo>
                  <a:lnTo>
                    <a:pt x="266" y="1066"/>
                  </a:lnTo>
                  <a:lnTo>
                    <a:pt x="266" y="1066"/>
                  </a:lnTo>
                  <a:lnTo>
                    <a:pt x="266" y="1064"/>
                  </a:lnTo>
                  <a:lnTo>
                    <a:pt x="265" y="1064"/>
                  </a:lnTo>
                  <a:close/>
                  <a:moveTo>
                    <a:pt x="263" y="1070"/>
                  </a:moveTo>
                  <a:lnTo>
                    <a:pt x="263" y="1068"/>
                  </a:lnTo>
                  <a:lnTo>
                    <a:pt x="265" y="1068"/>
                  </a:lnTo>
                  <a:lnTo>
                    <a:pt x="265" y="1068"/>
                  </a:lnTo>
                  <a:lnTo>
                    <a:pt x="263" y="1068"/>
                  </a:lnTo>
                  <a:lnTo>
                    <a:pt x="263" y="1066"/>
                  </a:lnTo>
                  <a:lnTo>
                    <a:pt x="261" y="1066"/>
                  </a:lnTo>
                  <a:lnTo>
                    <a:pt x="259" y="1068"/>
                  </a:lnTo>
                  <a:lnTo>
                    <a:pt x="259" y="1068"/>
                  </a:lnTo>
                  <a:lnTo>
                    <a:pt x="259" y="1070"/>
                  </a:lnTo>
                  <a:lnTo>
                    <a:pt x="259" y="1070"/>
                  </a:lnTo>
                  <a:lnTo>
                    <a:pt x="259" y="1070"/>
                  </a:lnTo>
                  <a:lnTo>
                    <a:pt x="261" y="1070"/>
                  </a:lnTo>
                  <a:lnTo>
                    <a:pt x="263" y="1070"/>
                  </a:lnTo>
                  <a:close/>
                  <a:moveTo>
                    <a:pt x="191" y="1112"/>
                  </a:moveTo>
                  <a:lnTo>
                    <a:pt x="191" y="1112"/>
                  </a:lnTo>
                  <a:lnTo>
                    <a:pt x="191" y="1112"/>
                  </a:lnTo>
                  <a:lnTo>
                    <a:pt x="191" y="1112"/>
                  </a:lnTo>
                  <a:lnTo>
                    <a:pt x="193" y="1110"/>
                  </a:lnTo>
                  <a:lnTo>
                    <a:pt x="193" y="1110"/>
                  </a:lnTo>
                  <a:lnTo>
                    <a:pt x="191" y="1108"/>
                  </a:lnTo>
                  <a:lnTo>
                    <a:pt x="191" y="1108"/>
                  </a:lnTo>
                  <a:lnTo>
                    <a:pt x="191" y="1106"/>
                  </a:lnTo>
                  <a:lnTo>
                    <a:pt x="191" y="1106"/>
                  </a:lnTo>
                  <a:lnTo>
                    <a:pt x="191" y="1108"/>
                  </a:lnTo>
                  <a:lnTo>
                    <a:pt x="189" y="1108"/>
                  </a:lnTo>
                  <a:lnTo>
                    <a:pt x="187" y="1110"/>
                  </a:lnTo>
                  <a:lnTo>
                    <a:pt x="187" y="1112"/>
                  </a:lnTo>
                  <a:lnTo>
                    <a:pt x="187" y="1112"/>
                  </a:lnTo>
                  <a:lnTo>
                    <a:pt x="189" y="1112"/>
                  </a:lnTo>
                  <a:lnTo>
                    <a:pt x="191" y="1112"/>
                  </a:lnTo>
                  <a:lnTo>
                    <a:pt x="191" y="1112"/>
                  </a:lnTo>
                  <a:lnTo>
                    <a:pt x="191" y="1112"/>
                  </a:lnTo>
                  <a:close/>
                  <a:moveTo>
                    <a:pt x="193" y="1123"/>
                  </a:moveTo>
                  <a:lnTo>
                    <a:pt x="195" y="1123"/>
                  </a:lnTo>
                  <a:lnTo>
                    <a:pt x="195" y="1123"/>
                  </a:lnTo>
                  <a:lnTo>
                    <a:pt x="195" y="1123"/>
                  </a:lnTo>
                  <a:lnTo>
                    <a:pt x="195" y="1121"/>
                  </a:lnTo>
                  <a:lnTo>
                    <a:pt x="193" y="1121"/>
                  </a:lnTo>
                  <a:lnTo>
                    <a:pt x="193" y="1119"/>
                  </a:lnTo>
                  <a:lnTo>
                    <a:pt x="191" y="1119"/>
                  </a:lnTo>
                  <a:lnTo>
                    <a:pt x="191" y="1119"/>
                  </a:lnTo>
                  <a:lnTo>
                    <a:pt x="191" y="1121"/>
                  </a:lnTo>
                  <a:lnTo>
                    <a:pt x="191" y="1123"/>
                  </a:lnTo>
                  <a:lnTo>
                    <a:pt x="193" y="1123"/>
                  </a:lnTo>
                  <a:lnTo>
                    <a:pt x="193" y="1123"/>
                  </a:lnTo>
                  <a:close/>
                  <a:moveTo>
                    <a:pt x="193" y="1127"/>
                  </a:moveTo>
                  <a:lnTo>
                    <a:pt x="193" y="1127"/>
                  </a:lnTo>
                  <a:lnTo>
                    <a:pt x="193" y="1129"/>
                  </a:lnTo>
                  <a:lnTo>
                    <a:pt x="193" y="1129"/>
                  </a:lnTo>
                  <a:lnTo>
                    <a:pt x="195" y="1129"/>
                  </a:lnTo>
                  <a:lnTo>
                    <a:pt x="195" y="1129"/>
                  </a:lnTo>
                  <a:lnTo>
                    <a:pt x="195" y="1127"/>
                  </a:lnTo>
                  <a:lnTo>
                    <a:pt x="193" y="1127"/>
                  </a:lnTo>
                  <a:close/>
                  <a:moveTo>
                    <a:pt x="306" y="650"/>
                  </a:moveTo>
                  <a:lnTo>
                    <a:pt x="304" y="650"/>
                  </a:lnTo>
                  <a:lnTo>
                    <a:pt x="302" y="650"/>
                  </a:lnTo>
                  <a:lnTo>
                    <a:pt x="302" y="650"/>
                  </a:lnTo>
                  <a:lnTo>
                    <a:pt x="301" y="650"/>
                  </a:lnTo>
                  <a:lnTo>
                    <a:pt x="301" y="650"/>
                  </a:lnTo>
                  <a:lnTo>
                    <a:pt x="301" y="652"/>
                  </a:lnTo>
                  <a:lnTo>
                    <a:pt x="301" y="652"/>
                  </a:lnTo>
                  <a:lnTo>
                    <a:pt x="301" y="652"/>
                  </a:lnTo>
                  <a:lnTo>
                    <a:pt x="301" y="652"/>
                  </a:lnTo>
                  <a:lnTo>
                    <a:pt x="301" y="652"/>
                  </a:lnTo>
                  <a:lnTo>
                    <a:pt x="302" y="652"/>
                  </a:lnTo>
                  <a:lnTo>
                    <a:pt x="302" y="652"/>
                  </a:lnTo>
                  <a:lnTo>
                    <a:pt x="302" y="652"/>
                  </a:lnTo>
                  <a:lnTo>
                    <a:pt x="304" y="652"/>
                  </a:lnTo>
                  <a:lnTo>
                    <a:pt x="306" y="652"/>
                  </a:lnTo>
                  <a:lnTo>
                    <a:pt x="306" y="652"/>
                  </a:lnTo>
                  <a:lnTo>
                    <a:pt x="308" y="650"/>
                  </a:lnTo>
                  <a:lnTo>
                    <a:pt x="306" y="650"/>
                  </a:lnTo>
                  <a:close/>
                  <a:moveTo>
                    <a:pt x="486" y="635"/>
                  </a:moveTo>
                  <a:lnTo>
                    <a:pt x="484" y="636"/>
                  </a:lnTo>
                  <a:lnTo>
                    <a:pt x="484" y="636"/>
                  </a:lnTo>
                  <a:lnTo>
                    <a:pt x="484" y="636"/>
                  </a:lnTo>
                  <a:lnTo>
                    <a:pt x="486" y="638"/>
                  </a:lnTo>
                  <a:lnTo>
                    <a:pt x="486" y="636"/>
                  </a:lnTo>
                  <a:lnTo>
                    <a:pt x="488" y="636"/>
                  </a:lnTo>
                  <a:lnTo>
                    <a:pt x="488" y="636"/>
                  </a:lnTo>
                  <a:lnTo>
                    <a:pt x="490" y="636"/>
                  </a:lnTo>
                  <a:lnTo>
                    <a:pt x="490" y="635"/>
                  </a:lnTo>
                  <a:lnTo>
                    <a:pt x="488" y="635"/>
                  </a:lnTo>
                  <a:lnTo>
                    <a:pt x="486" y="635"/>
                  </a:lnTo>
                  <a:lnTo>
                    <a:pt x="486" y="635"/>
                  </a:lnTo>
                  <a:close/>
                  <a:moveTo>
                    <a:pt x="448" y="508"/>
                  </a:moveTo>
                  <a:lnTo>
                    <a:pt x="448" y="508"/>
                  </a:lnTo>
                  <a:lnTo>
                    <a:pt x="448" y="508"/>
                  </a:lnTo>
                  <a:lnTo>
                    <a:pt x="448" y="508"/>
                  </a:lnTo>
                  <a:lnTo>
                    <a:pt x="448" y="508"/>
                  </a:lnTo>
                  <a:lnTo>
                    <a:pt x="448" y="508"/>
                  </a:lnTo>
                  <a:lnTo>
                    <a:pt x="448" y="508"/>
                  </a:lnTo>
                  <a:lnTo>
                    <a:pt x="448" y="510"/>
                  </a:lnTo>
                  <a:lnTo>
                    <a:pt x="452" y="506"/>
                  </a:lnTo>
                  <a:lnTo>
                    <a:pt x="452" y="506"/>
                  </a:lnTo>
                  <a:lnTo>
                    <a:pt x="452" y="506"/>
                  </a:lnTo>
                  <a:lnTo>
                    <a:pt x="452" y="504"/>
                  </a:lnTo>
                  <a:lnTo>
                    <a:pt x="452" y="504"/>
                  </a:lnTo>
                  <a:lnTo>
                    <a:pt x="450" y="504"/>
                  </a:lnTo>
                  <a:lnTo>
                    <a:pt x="450" y="504"/>
                  </a:lnTo>
                  <a:lnTo>
                    <a:pt x="450" y="504"/>
                  </a:lnTo>
                  <a:lnTo>
                    <a:pt x="450" y="504"/>
                  </a:lnTo>
                  <a:lnTo>
                    <a:pt x="450" y="504"/>
                  </a:lnTo>
                  <a:lnTo>
                    <a:pt x="450" y="504"/>
                  </a:lnTo>
                  <a:lnTo>
                    <a:pt x="450" y="504"/>
                  </a:lnTo>
                  <a:lnTo>
                    <a:pt x="450" y="506"/>
                  </a:lnTo>
                  <a:lnTo>
                    <a:pt x="450" y="506"/>
                  </a:lnTo>
                  <a:lnTo>
                    <a:pt x="450" y="506"/>
                  </a:lnTo>
                  <a:lnTo>
                    <a:pt x="450" y="506"/>
                  </a:lnTo>
                  <a:lnTo>
                    <a:pt x="450" y="506"/>
                  </a:lnTo>
                  <a:lnTo>
                    <a:pt x="450" y="506"/>
                  </a:lnTo>
                  <a:lnTo>
                    <a:pt x="450" y="506"/>
                  </a:lnTo>
                  <a:lnTo>
                    <a:pt x="450" y="506"/>
                  </a:lnTo>
                  <a:lnTo>
                    <a:pt x="450" y="506"/>
                  </a:lnTo>
                  <a:lnTo>
                    <a:pt x="448" y="506"/>
                  </a:lnTo>
                  <a:lnTo>
                    <a:pt x="448" y="506"/>
                  </a:lnTo>
                  <a:lnTo>
                    <a:pt x="448" y="506"/>
                  </a:lnTo>
                  <a:lnTo>
                    <a:pt x="448" y="506"/>
                  </a:lnTo>
                  <a:lnTo>
                    <a:pt x="448" y="506"/>
                  </a:lnTo>
                  <a:lnTo>
                    <a:pt x="448" y="506"/>
                  </a:lnTo>
                  <a:lnTo>
                    <a:pt x="448" y="506"/>
                  </a:lnTo>
                  <a:lnTo>
                    <a:pt x="448" y="506"/>
                  </a:lnTo>
                  <a:lnTo>
                    <a:pt x="448" y="506"/>
                  </a:lnTo>
                  <a:lnTo>
                    <a:pt x="448" y="506"/>
                  </a:lnTo>
                  <a:lnTo>
                    <a:pt x="446" y="506"/>
                  </a:lnTo>
                  <a:lnTo>
                    <a:pt x="446" y="506"/>
                  </a:lnTo>
                  <a:lnTo>
                    <a:pt x="448" y="508"/>
                  </a:lnTo>
                  <a:close/>
                  <a:moveTo>
                    <a:pt x="261" y="527"/>
                  </a:moveTo>
                  <a:lnTo>
                    <a:pt x="263" y="529"/>
                  </a:lnTo>
                  <a:lnTo>
                    <a:pt x="266" y="529"/>
                  </a:lnTo>
                  <a:lnTo>
                    <a:pt x="266" y="529"/>
                  </a:lnTo>
                  <a:lnTo>
                    <a:pt x="268" y="527"/>
                  </a:lnTo>
                  <a:lnTo>
                    <a:pt x="268" y="527"/>
                  </a:lnTo>
                  <a:lnTo>
                    <a:pt x="266" y="527"/>
                  </a:lnTo>
                  <a:lnTo>
                    <a:pt x="266" y="527"/>
                  </a:lnTo>
                  <a:lnTo>
                    <a:pt x="265" y="527"/>
                  </a:lnTo>
                  <a:lnTo>
                    <a:pt x="261" y="525"/>
                  </a:lnTo>
                  <a:lnTo>
                    <a:pt x="261" y="525"/>
                  </a:lnTo>
                  <a:lnTo>
                    <a:pt x="261" y="525"/>
                  </a:lnTo>
                  <a:lnTo>
                    <a:pt x="261" y="525"/>
                  </a:lnTo>
                  <a:lnTo>
                    <a:pt x="261" y="525"/>
                  </a:lnTo>
                  <a:lnTo>
                    <a:pt x="261" y="527"/>
                  </a:lnTo>
                  <a:lnTo>
                    <a:pt x="261" y="527"/>
                  </a:lnTo>
                  <a:close/>
                  <a:moveTo>
                    <a:pt x="530" y="663"/>
                  </a:moveTo>
                  <a:lnTo>
                    <a:pt x="528" y="663"/>
                  </a:lnTo>
                  <a:lnTo>
                    <a:pt x="528" y="663"/>
                  </a:lnTo>
                  <a:lnTo>
                    <a:pt x="528" y="663"/>
                  </a:lnTo>
                  <a:lnTo>
                    <a:pt x="528" y="661"/>
                  </a:lnTo>
                  <a:lnTo>
                    <a:pt x="528" y="661"/>
                  </a:lnTo>
                  <a:lnTo>
                    <a:pt x="528" y="661"/>
                  </a:lnTo>
                  <a:lnTo>
                    <a:pt x="526" y="659"/>
                  </a:lnTo>
                  <a:lnTo>
                    <a:pt x="524" y="659"/>
                  </a:lnTo>
                  <a:lnTo>
                    <a:pt x="524" y="659"/>
                  </a:lnTo>
                  <a:lnTo>
                    <a:pt x="524" y="659"/>
                  </a:lnTo>
                  <a:lnTo>
                    <a:pt x="524" y="661"/>
                  </a:lnTo>
                  <a:lnTo>
                    <a:pt x="524" y="661"/>
                  </a:lnTo>
                  <a:lnTo>
                    <a:pt x="524" y="661"/>
                  </a:lnTo>
                  <a:lnTo>
                    <a:pt x="524" y="663"/>
                  </a:lnTo>
                  <a:lnTo>
                    <a:pt x="524" y="663"/>
                  </a:lnTo>
                  <a:lnTo>
                    <a:pt x="524" y="665"/>
                  </a:lnTo>
                  <a:lnTo>
                    <a:pt x="526" y="665"/>
                  </a:lnTo>
                  <a:lnTo>
                    <a:pt x="526" y="665"/>
                  </a:lnTo>
                  <a:lnTo>
                    <a:pt x="526" y="665"/>
                  </a:lnTo>
                  <a:lnTo>
                    <a:pt x="528" y="667"/>
                  </a:lnTo>
                  <a:lnTo>
                    <a:pt x="528" y="667"/>
                  </a:lnTo>
                  <a:lnTo>
                    <a:pt x="528" y="667"/>
                  </a:lnTo>
                  <a:lnTo>
                    <a:pt x="526" y="667"/>
                  </a:lnTo>
                  <a:lnTo>
                    <a:pt x="528" y="669"/>
                  </a:lnTo>
                  <a:lnTo>
                    <a:pt x="528" y="669"/>
                  </a:lnTo>
                  <a:lnTo>
                    <a:pt x="530" y="669"/>
                  </a:lnTo>
                  <a:lnTo>
                    <a:pt x="530" y="671"/>
                  </a:lnTo>
                  <a:lnTo>
                    <a:pt x="530" y="671"/>
                  </a:lnTo>
                  <a:lnTo>
                    <a:pt x="530" y="672"/>
                  </a:lnTo>
                  <a:lnTo>
                    <a:pt x="532" y="672"/>
                  </a:lnTo>
                  <a:lnTo>
                    <a:pt x="532" y="671"/>
                  </a:lnTo>
                  <a:lnTo>
                    <a:pt x="532" y="671"/>
                  </a:lnTo>
                  <a:lnTo>
                    <a:pt x="532" y="669"/>
                  </a:lnTo>
                  <a:lnTo>
                    <a:pt x="532" y="669"/>
                  </a:lnTo>
                  <a:lnTo>
                    <a:pt x="532" y="667"/>
                  </a:lnTo>
                  <a:lnTo>
                    <a:pt x="532" y="667"/>
                  </a:lnTo>
                  <a:lnTo>
                    <a:pt x="530" y="667"/>
                  </a:lnTo>
                  <a:lnTo>
                    <a:pt x="530" y="667"/>
                  </a:lnTo>
                  <a:lnTo>
                    <a:pt x="530" y="665"/>
                  </a:lnTo>
                  <a:lnTo>
                    <a:pt x="530" y="665"/>
                  </a:lnTo>
                  <a:lnTo>
                    <a:pt x="530" y="663"/>
                  </a:lnTo>
                  <a:close/>
                  <a:moveTo>
                    <a:pt x="594" y="725"/>
                  </a:moveTo>
                  <a:lnTo>
                    <a:pt x="592" y="725"/>
                  </a:lnTo>
                  <a:lnTo>
                    <a:pt x="592" y="722"/>
                  </a:lnTo>
                  <a:lnTo>
                    <a:pt x="590" y="722"/>
                  </a:lnTo>
                  <a:lnTo>
                    <a:pt x="588" y="722"/>
                  </a:lnTo>
                  <a:lnTo>
                    <a:pt x="588" y="724"/>
                  </a:lnTo>
                  <a:lnTo>
                    <a:pt x="588" y="725"/>
                  </a:lnTo>
                  <a:lnTo>
                    <a:pt x="588" y="725"/>
                  </a:lnTo>
                  <a:lnTo>
                    <a:pt x="592" y="727"/>
                  </a:lnTo>
                  <a:lnTo>
                    <a:pt x="592" y="727"/>
                  </a:lnTo>
                  <a:lnTo>
                    <a:pt x="594" y="729"/>
                  </a:lnTo>
                  <a:lnTo>
                    <a:pt x="594" y="729"/>
                  </a:lnTo>
                  <a:lnTo>
                    <a:pt x="594" y="729"/>
                  </a:lnTo>
                  <a:lnTo>
                    <a:pt x="596" y="729"/>
                  </a:lnTo>
                  <a:lnTo>
                    <a:pt x="596" y="729"/>
                  </a:lnTo>
                  <a:lnTo>
                    <a:pt x="598" y="729"/>
                  </a:lnTo>
                  <a:lnTo>
                    <a:pt x="598" y="727"/>
                  </a:lnTo>
                  <a:lnTo>
                    <a:pt x="598" y="727"/>
                  </a:lnTo>
                  <a:lnTo>
                    <a:pt x="596" y="725"/>
                  </a:lnTo>
                  <a:lnTo>
                    <a:pt x="594" y="725"/>
                  </a:lnTo>
                  <a:lnTo>
                    <a:pt x="594" y="725"/>
                  </a:lnTo>
                  <a:close/>
                  <a:moveTo>
                    <a:pt x="603" y="803"/>
                  </a:moveTo>
                  <a:lnTo>
                    <a:pt x="605" y="803"/>
                  </a:lnTo>
                  <a:lnTo>
                    <a:pt x="605" y="805"/>
                  </a:lnTo>
                  <a:lnTo>
                    <a:pt x="605" y="805"/>
                  </a:lnTo>
                  <a:lnTo>
                    <a:pt x="603" y="805"/>
                  </a:lnTo>
                  <a:lnTo>
                    <a:pt x="603" y="805"/>
                  </a:lnTo>
                  <a:lnTo>
                    <a:pt x="605" y="805"/>
                  </a:lnTo>
                  <a:lnTo>
                    <a:pt x="605" y="805"/>
                  </a:lnTo>
                  <a:lnTo>
                    <a:pt x="605" y="805"/>
                  </a:lnTo>
                  <a:lnTo>
                    <a:pt x="605" y="807"/>
                  </a:lnTo>
                  <a:lnTo>
                    <a:pt x="605" y="807"/>
                  </a:lnTo>
                  <a:lnTo>
                    <a:pt x="607" y="807"/>
                  </a:lnTo>
                  <a:lnTo>
                    <a:pt x="607" y="805"/>
                  </a:lnTo>
                  <a:lnTo>
                    <a:pt x="609" y="805"/>
                  </a:lnTo>
                  <a:lnTo>
                    <a:pt x="609" y="803"/>
                  </a:lnTo>
                  <a:lnTo>
                    <a:pt x="607" y="803"/>
                  </a:lnTo>
                  <a:lnTo>
                    <a:pt x="609" y="799"/>
                  </a:lnTo>
                  <a:lnTo>
                    <a:pt x="609" y="799"/>
                  </a:lnTo>
                  <a:lnTo>
                    <a:pt x="609" y="797"/>
                  </a:lnTo>
                  <a:lnTo>
                    <a:pt x="607" y="797"/>
                  </a:lnTo>
                  <a:lnTo>
                    <a:pt x="607" y="796"/>
                  </a:lnTo>
                  <a:lnTo>
                    <a:pt x="607" y="794"/>
                  </a:lnTo>
                  <a:lnTo>
                    <a:pt x="607" y="794"/>
                  </a:lnTo>
                  <a:lnTo>
                    <a:pt x="607" y="794"/>
                  </a:lnTo>
                  <a:lnTo>
                    <a:pt x="607" y="794"/>
                  </a:lnTo>
                  <a:lnTo>
                    <a:pt x="607" y="794"/>
                  </a:lnTo>
                  <a:lnTo>
                    <a:pt x="607" y="794"/>
                  </a:lnTo>
                  <a:lnTo>
                    <a:pt x="605" y="792"/>
                  </a:lnTo>
                  <a:lnTo>
                    <a:pt x="605" y="794"/>
                  </a:lnTo>
                  <a:lnTo>
                    <a:pt x="603" y="794"/>
                  </a:lnTo>
                  <a:lnTo>
                    <a:pt x="605" y="796"/>
                  </a:lnTo>
                  <a:lnTo>
                    <a:pt x="605" y="797"/>
                  </a:lnTo>
                  <a:lnTo>
                    <a:pt x="605" y="797"/>
                  </a:lnTo>
                  <a:lnTo>
                    <a:pt x="605" y="797"/>
                  </a:lnTo>
                  <a:lnTo>
                    <a:pt x="605" y="799"/>
                  </a:lnTo>
                  <a:lnTo>
                    <a:pt x="605" y="799"/>
                  </a:lnTo>
                  <a:lnTo>
                    <a:pt x="605" y="799"/>
                  </a:lnTo>
                  <a:lnTo>
                    <a:pt x="605" y="799"/>
                  </a:lnTo>
                  <a:lnTo>
                    <a:pt x="603" y="801"/>
                  </a:lnTo>
                  <a:lnTo>
                    <a:pt x="603" y="801"/>
                  </a:lnTo>
                  <a:lnTo>
                    <a:pt x="603" y="803"/>
                  </a:lnTo>
                  <a:lnTo>
                    <a:pt x="603" y="803"/>
                  </a:lnTo>
                  <a:lnTo>
                    <a:pt x="603" y="803"/>
                  </a:lnTo>
                  <a:close/>
                  <a:moveTo>
                    <a:pt x="335" y="1044"/>
                  </a:moveTo>
                  <a:lnTo>
                    <a:pt x="333" y="1045"/>
                  </a:lnTo>
                  <a:lnTo>
                    <a:pt x="331" y="1045"/>
                  </a:lnTo>
                  <a:lnTo>
                    <a:pt x="329" y="1045"/>
                  </a:lnTo>
                  <a:lnTo>
                    <a:pt x="325" y="1042"/>
                  </a:lnTo>
                  <a:lnTo>
                    <a:pt x="325" y="1042"/>
                  </a:lnTo>
                  <a:lnTo>
                    <a:pt x="325" y="1044"/>
                  </a:lnTo>
                  <a:lnTo>
                    <a:pt x="327" y="1045"/>
                  </a:lnTo>
                  <a:lnTo>
                    <a:pt x="329" y="1047"/>
                  </a:lnTo>
                  <a:lnTo>
                    <a:pt x="331" y="1047"/>
                  </a:lnTo>
                  <a:lnTo>
                    <a:pt x="333" y="1045"/>
                  </a:lnTo>
                  <a:lnTo>
                    <a:pt x="335" y="1045"/>
                  </a:lnTo>
                  <a:lnTo>
                    <a:pt x="337" y="1045"/>
                  </a:lnTo>
                  <a:lnTo>
                    <a:pt x="335" y="1044"/>
                  </a:lnTo>
                  <a:lnTo>
                    <a:pt x="335" y="1044"/>
                  </a:lnTo>
                  <a:close/>
                  <a:moveTo>
                    <a:pt x="265" y="1078"/>
                  </a:moveTo>
                  <a:lnTo>
                    <a:pt x="263" y="1076"/>
                  </a:lnTo>
                  <a:lnTo>
                    <a:pt x="263" y="1076"/>
                  </a:lnTo>
                  <a:lnTo>
                    <a:pt x="263" y="1076"/>
                  </a:lnTo>
                  <a:lnTo>
                    <a:pt x="261" y="1078"/>
                  </a:lnTo>
                  <a:lnTo>
                    <a:pt x="261" y="1078"/>
                  </a:lnTo>
                  <a:lnTo>
                    <a:pt x="261" y="1078"/>
                  </a:lnTo>
                  <a:lnTo>
                    <a:pt x="261" y="1080"/>
                  </a:lnTo>
                  <a:lnTo>
                    <a:pt x="261" y="1080"/>
                  </a:lnTo>
                  <a:lnTo>
                    <a:pt x="261" y="1080"/>
                  </a:lnTo>
                  <a:lnTo>
                    <a:pt x="263" y="1081"/>
                  </a:lnTo>
                  <a:lnTo>
                    <a:pt x="265" y="1081"/>
                  </a:lnTo>
                  <a:lnTo>
                    <a:pt x="265" y="1081"/>
                  </a:lnTo>
                  <a:lnTo>
                    <a:pt x="266" y="1080"/>
                  </a:lnTo>
                  <a:lnTo>
                    <a:pt x="266" y="1078"/>
                  </a:lnTo>
                  <a:lnTo>
                    <a:pt x="265" y="1078"/>
                  </a:lnTo>
                  <a:close/>
                  <a:moveTo>
                    <a:pt x="331" y="57"/>
                  </a:moveTo>
                  <a:lnTo>
                    <a:pt x="329" y="57"/>
                  </a:lnTo>
                  <a:lnTo>
                    <a:pt x="329" y="57"/>
                  </a:lnTo>
                  <a:lnTo>
                    <a:pt x="329" y="57"/>
                  </a:lnTo>
                  <a:lnTo>
                    <a:pt x="329" y="59"/>
                  </a:lnTo>
                  <a:lnTo>
                    <a:pt x="329" y="63"/>
                  </a:lnTo>
                  <a:lnTo>
                    <a:pt x="331" y="63"/>
                  </a:lnTo>
                  <a:lnTo>
                    <a:pt x="331" y="61"/>
                  </a:lnTo>
                  <a:lnTo>
                    <a:pt x="333" y="61"/>
                  </a:lnTo>
                  <a:lnTo>
                    <a:pt x="333" y="59"/>
                  </a:lnTo>
                  <a:lnTo>
                    <a:pt x="331" y="57"/>
                  </a:lnTo>
                  <a:lnTo>
                    <a:pt x="331" y="57"/>
                  </a:lnTo>
                  <a:close/>
                  <a:moveTo>
                    <a:pt x="285" y="150"/>
                  </a:moveTo>
                  <a:lnTo>
                    <a:pt x="289" y="152"/>
                  </a:lnTo>
                  <a:lnTo>
                    <a:pt x="289" y="150"/>
                  </a:lnTo>
                  <a:lnTo>
                    <a:pt x="289" y="146"/>
                  </a:lnTo>
                  <a:lnTo>
                    <a:pt x="287" y="144"/>
                  </a:lnTo>
                  <a:lnTo>
                    <a:pt x="287" y="142"/>
                  </a:lnTo>
                  <a:lnTo>
                    <a:pt x="287" y="140"/>
                  </a:lnTo>
                  <a:lnTo>
                    <a:pt x="287" y="140"/>
                  </a:lnTo>
                  <a:lnTo>
                    <a:pt x="285" y="140"/>
                  </a:lnTo>
                  <a:lnTo>
                    <a:pt x="285" y="142"/>
                  </a:lnTo>
                  <a:lnTo>
                    <a:pt x="285" y="144"/>
                  </a:lnTo>
                  <a:lnTo>
                    <a:pt x="285" y="146"/>
                  </a:lnTo>
                  <a:lnTo>
                    <a:pt x="285" y="148"/>
                  </a:lnTo>
                  <a:lnTo>
                    <a:pt x="285" y="150"/>
                  </a:lnTo>
                  <a:close/>
                  <a:moveTo>
                    <a:pt x="357" y="599"/>
                  </a:moveTo>
                  <a:lnTo>
                    <a:pt x="357" y="599"/>
                  </a:lnTo>
                  <a:lnTo>
                    <a:pt x="357" y="601"/>
                  </a:lnTo>
                  <a:lnTo>
                    <a:pt x="357" y="601"/>
                  </a:lnTo>
                  <a:lnTo>
                    <a:pt x="355" y="601"/>
                  </a:lnTo>
                  <a:lnTo>
                    <a:pt x="355" y="601"/>
                  </a:lnTo>
                  <a:lnTo>
                    <a:pt x="355" y="601"/>
                  </a:lnTo>
                  <a:lnTo>
                    <a:pt x="355" y="602"/>
                  </a:lnTo>
                  <a:lnTo>
                    <a:pt x="355" y="602"/>
                  </a:lnTo>
                  <a:lnTo>
                    <a:pt x="357" y="602"/>
                  </a:lnTo>
                  <a:lnTo>
                    <a:pt x="355" y="604"/>
                  </a:lnTo>
                  <a:lnTo>
                    <a:pt x="357" y="604"/>
                  </a:lnTo>
                  <a:lnTo>
                    <a:pt x="357" y="606"/>
                  </a:lnTo>
                  <a:lnTo>
                    <a:pt x="359" y="608"/>
                  </a:lnTo>
                  <a:lnTo>
                    <a:pt x="361" y="606"/>
                  </a:lnTo>
                  <a:lnTo>
                    <a:pt x="361" y="602"/>
                  </a:lnTo>
                  <a:lnTo>
                    <a:pt x="359" y="601"/>
                  </a:lnTo>
                  <a:lnTo>
                    <a:pt x="359" y="599"/>
                  </a:lnTo>
                  <a:lnTo>
                    <a:pt x="359" y="597"/>
                  </a:lnTo>
                  <a:lnTo>
                    <a:pt x="357" y="599"/>
                  </a:lnTo>
                  <a:close/>
                  <a:moveTo>
                    <a:pt x="244" y="1030"/>
                  </a:moveTo>
                  <a:lnTo>
                    <a:pt x="246" y="1025"/>
                  </a:lnTo>
                  <a:lnTo>
                    <a:pt x="246" y="1025"/>
                  </a:lnTo>
                  <a:lnTo>
                    <a:pt x="246" y="1023"/>
                  </a:lnTo>
                  <a:lnTo>
                    <a:pt x="246" y="1023"/>
                  </a:lnTo>
                  <a:lnTo>
                    <a:pt x="246" y="1023"/>
                  </a:lnTo>
                  <a:lnTo>
                    <a:pt x="244" y="1021"/>
                  </a:lnTo>
                  <a:lnTo>
                    <a:pt x="244" y="1023"/>
                  </a:lnTo>
                  <a:lnTo>
                    <a:pt x="244" y="1023"/>
                  </a:lnTo>
                  <a:lnTo>
                    <a:pt x="242" y="1023"/>
                  </a:lnTo>
                  <a:lnTo>
                    <a:pt x="242" y="1025"/>
                  </a:lnTo>
                  <a:lnTo>
                    <a:pt x="242" y="1027"/>
                  </a:lnTo>
                  <a:lnTo>
                    <a:pt x="240" y="1027"/>
                  </a:lnTo>
                  <a:lnTo>
                    <a:pt x="240" y="1027"/>
                  </a:lnTo>
                  <a:lnTo>
                    <a:pt x="240" y="1028"/>
                  </a:lnTo>
                  <a:lnTo>
                    <a:pt x="240" y="1028"/>
                  </a:lnTo>
                  <a:lnTo>
                    <a:pt x="240" y="1028"/>
                  </a:lnTo>
                  <a:lnTo>
                    <a:pt x="238" y="1028"/>
                  </a:lnTo>
                  <a:lnTo>
                    <a:pt x="238" y="1030"/>
                  </a:lnTo>
                  <a:lnTo>
                    <a:pt x="238" y="1030"/>
                  </a:lnTo>
                  <a:lnTo>
                    <a:pt x="238" y="1030"/>
                  </a:lnTo>
                  <a:lnTo>
                    <a:pt x="238" y="1030"/>
                  </a:lnTo>
                  <a:lnTo>
                    <a:pt x="242" y="1032"/>
                  </a:lnTo>
                  <a:lnTo>
                    <a:pt x="242" y="1032"/>
                  </a:lnTo>
                  <a:lnTo>
                    <a:pt x="244" y="1030"/>
                  </a:lnTo>
                  <a:lnTo>
                    <a:pt x="244" y="1030"/>
                  </a:lnTo>
                  <a:lnTo>
                    <a:pt x="244" y="1030"/>
                  </a:lnTo>
                  <a:close/>
                  <a:moveTo>
                    <a:pt x="106" y="977"/>
                  </a:moveTo>
                  <a:lnTo>
                    <a:pt x="104" y="977"/>
                  </a:lnTo>
                  <a:lnTo>
                    <a:pt x="104" y="977"/>
                  </a:lnTo>
                  <a:lnTo>
                    <a:pt x="102" y="977"/>
                  </a:lnTo>
                  <a:lnTo>
                    <a:pt x="102" y="977"/>
                  </a:lnTo>
                  <a:lnTo>
                    <a:pt x="100" y="977"/>
                  </a:lnTo>
                  <a:lnTo>
                    <a:pt x="100" y="977"/>
                  </a:lnTo>
                  <a:lnTo>
                    <a:pt x="98" y="977"/>
                  </a:lnTo>
                  <a:lnTo>
                    <a:pt x="98" y="979"/>
                  </a:lnTo>
                  <a:lnTo>
                    <a:pt x="98" y="979"/>
                  </a:lnTo>
                  <a:lnTo>
                    <a:pt x="100" y="981"/>
                  </a:lnTo>
                  <a:lnTo>
                    <a:pt x="100" y="981"/>
                  </a:lnTo>
                  <a:lnTo>
                    <a:pt x="102" y="981"/>
                  </a:lnTo>
                  <a:lnTo>
                    <a:pt x="104" y="981"/>
                  </a:lnTo>
                  <a:lnTo>
                    <a:pt x="106" y="981"/>
                  </a:lnTo>
                  <a:lnTo>
                    <a:pt x="106" y="981"/>
                  </a:lnTo>
                  <a:lnTo>
                    <a:pt x="106" y="979"/>
                  </a:lnTo>
                  <a:lnTo>
                    <a:pt x="106" y="979"/>
                  </a:lnTo>
                  <a:lnTo>
                    <a:pt x="106" y="979"/>
                  </a:lnTo>
                  <a:lnTo>
                    <a:pt x="106" y="979"/>
                  </a:lnTo>
                  <a:lnTo>
                    <a:pt x="106" y="977"/>
                  </a:lnTo>
                  <a:lnTo>
                    <a:pt x="106" y="977"/>
                  </a:lnTo>
                  <a:close/>
                  <a:moveTo>
                    <a:pt x="460" y="695"/>
                  </a:moveTo>
                  <a:lnTo>
                    <a:pt x="458" y="690"/>
                  </a:lnTo>
                  <a:lnTo>
                    <a:pt x="458" y="690"/>
                  </a:lnTo>
                  <a:lnTo>
                    <a:pt x="458" y="688"/>
                  </a:lnTo>
                  <a:lnTo>
                    <a:pt x="456" y="690"/>
                  </a:lnTo>
                  <a:lnTo>
                    <a:pt x="456" y="690"/>
                  </a:lnTo>
                  <a:lnTo>
                    <a:pt x="454" y="691"/>
                  </a:lnTo>
                  <a:lnTo>
                    <a:pt x="454" y="691"/>
                  </a:lnTo>
                  <a:lnTo>
                    <a:pt x="454" y="693"/>
                  </a:lnTo>
                  <a:lnTo>
                    <a:pt x="456" y="697"/>
                  </a:lnTo>
                  <a:lnTo>
                    <a:pt x="458" y="699"/>
                  </a:lnTo>
                  <a:lnTo>
                    <a:pt x="458" y="699"/>
                  </a:lnTo>
                  <a:lnTo>
                    <a:pt x="461" y="699"/>
                  </a:lnTo>
                  <a:lnTo>
                    <a:pt x="461" y="697"/>
                  </a:lnTo>
                  <a:lnTo>
                    <a:pt x="461" y="697"/>
                  </a:lnTo>
                  <a:lnTo>
                    <a:pt x="461" y="697"/>
                  </a:lnTo>
                  <a:lnTo>
                    <a:pt x="460" y="695"/>
                  </a:lnTo>
                  <a:close/>
                  <a:moveTo>
                    <a:pt x="187" y="678"/>
                  </a:moveTo>
                  <a:lnTo>
                    <a:pt x="187" y="678"/>
                  </a:lnTo>
                  <a:lnTo>
                    <a:pt x="189" y="680"/>
                  </a:lnTo>
                  <a:lnTo>
                    <a:pt x="189" y="680"/>
                  </a:lnTo>
                  <a:lnTo>
                    <a:pt x="189" y="680"/>
                  </a:lnTo>
                  <a:lnTo>
                    <a:pt x="189" y="680"/>
                  </a:lnTo>
                  <a:lnTo>
                    <a:pt x="191" y="680"/>
                  </a:lnTo>
                  <a:lnTo>
                    <a:pt x="191" y="680"/>
                  </a:lnTo>
                  <a:lnTo>
                    <a:pt x="191" y="678"/>
                  </a:lnTo>
                  <a:lnTo>
                    <a:pt x="191" y="678"/>
                  </a:lnTo>
                  <a:lnTo>
                    <a:pt x="193" y="680"/>
                  </a:lnTo>
                  <a:lnTo>
                    <a:pt x="193" y="680"/>
                  </a:lnTo>
                  <a:lnTo>
                    <a:pt x="193" y="680"/>
                  </a:lnTo>
                  <a:lnTo>
                    <a:pt x="193" y="682"/>
                  </a:lnTo>
                  <a:lnTo>
                    <a:pt x="193" y="682"/>
                  </a:lnTo>
                  <a:lnTo>
                    <a:pt x="193" y="682"/>
                  </a:lnTo>
                  <a:lnTo>
                    <a:pt x="195" y="680"/>
                  </a:lnTo>
                  <a:lnTo>
                    <a:pt x="196" y="678"/>
                  </a:lnTo>
                  <a:lnTo>
                    <a:pt x="196" y="676"/>
                  </a:lnTo>
                  <a:lnTo>
                    <a:pt x="196" y="672"/>
                  </a:lnTo>
                  <a:lnTo>
                    <a:pt x="195" y="672"/>
                  </a:lnTo>
                  <a:lnTo>
                    <a:pt x="195" y="672"/>
                  </a:lnTo>
                  <a:lnTo>
                    <a:pt x="195" y="672"/>
                  </a:lnTo>
                  <a:lnTo>
                    <a:pt x="193" y="674"/>
                  </a:lnTo>
                  <a:lnTo>
                    <a:pt x="195" y="674"/>
                  </a:lnTo>
                  <a:lnTo>
                    <a:pt x="195" y="674"/>
                  </a:lnTo>
                  <a:lnTo>
                    <a:pt x="195" y="676"/>
                  </a:lnTo>
                  <a:lnTo>
                    <a:pt x="193" y="676"/>
                  </a:lnTo>
                  <a:lnTo>
                    <a:pt x="193" y="676"/>
                  </a:lnTo>
                  <a:lnTo>
                    <a:pt x="193" y="676"/>
                  </a:lnTo>
                  <a:lnTo>
                    <a:pt x="193" y="676"/>
                  </a:lnTo>
                  <a:lnTo>
                    <a:pt x="193" y="676"/>
                  </a:lnTo>
                  <a:lnTo>
                    <a:pt x="191" y="676"/>
                  </a:lnTo>
                  <a:lnTo>
                    <a:pt x="191" y="676"/>
                  </a:lnTo>
                  <a:lnTo>
                    <a:pt x="191" y="674"/>
                  </a:lnTo>
                  <a:lnTo>
                    <a:pt x="191" y="676"/>
                  </a:lnTo>
                  <a:lnTo>
                    <a:pt x="189" y="678"/>
                  </a:lnTo>
                  <a:lnTo>
                    <a:pt x="189" y="678"/>
                  </a:lnTo>
                  <a:lnTo>
                    <a:pt x="189" y="678"/>
                  </a:lnTo>
                  <a:lnTo>
                    <a:pt x="187" y="676"/>
                  </a:lnTo>
                  <a:lnTo>
                    <a:pt x="187" y="676"/>
                  </a:lnTo>
                  <a:lnTo>
                    <a:pt x="185" y="676"/>
                  </a:lnTo>
                  <a:lnTo>
                    <a:pt x="187" y="678"/>
                  </a:lnTo>
                  <a:lnTo>
                    <a:pt x="187" y="678"/>
                  </a:lnTo>
                  <a:close/>
                  <a:moveTo>
                    <a:pt x="19" y="890"/>
                  </a:moveTo>
                  <a:lnTo>
                    <a:pt x="19" y="890"/>
                  </a:lnTo>
                  <a:lnTo>
                    <a:pt x="19" y="890"/>
                  </a:lnTo>
                  <a:lnTo>
                    <a:pt x="19" y="890"/>
                  </a:lnTo>
                  <a:lnTo>
                    <a:pt x="19" y="890"/>
                  </a:lnTo>
                  <a:lnTo>
                    <a:pt x="19" y="888"/>
                  </a:lnTo>
                  <a:lnTo>
                    <a:pt x="15" y="892"/>
                  </a:lnTo>
                  <a:lnTo>
                    <a:pt x="15" y="892"/>
                  </a:lnTo>
                  <a:lnTo>
                    <a:pt x="15" y="894"/>
                  </a:lnTo>
                  <a:lnTo>
                    <a:pt x="17" y="894"/>
                  </a:lnTo>
                  <a:lnTo>
                    <a:pt x="19" y="894"/>
                  </a:lnTo>
                  <a:lnTo>
                    <a:pt x="20" y="892"/>
                  </a:lnTo>
                  <a:lnTo>
                    <a:pt x="20" y="890"/>
                  </a:lnTo>
                  <a:lnTo>
                    <a:pt x="20" y="890"/>
                  </a:lnTo>
                  <a:lnTo>
                    <a:pt x="19" y="890"/>
                  </a:lnTo>
                  <a:close/>
                  <a:moveTo>
                    <a:pt x="26" y="894"/>
                  </a:moveTo>
                  <a:lnTo>
                    <a:pt x="26" y="892"/>
                  </a:lnTo>
                  <a:lnTo>
                    <a:pt x="24" y="890"/>
                  </a:lnTo>
                  <a:lnTo>
                    <a:pt x="24" y="890"/>
                  </a:lnTo>
                  <a:lnTo>
                    <a:pt x="24" y="890"/>
                  </a:lnTo>
                  <a:lnTo>
                    <a:pt x="24" y="890"/>
                  </a:lnTo>
                  <a:lnTo>
                    <a:pt x="24" y="890"/>
                  </a:lnTo>
                  <a:lnTo>
                    <a:pt x="22" y="890"/>
                  </a:lnTo>
                  <a:lnTo>
                    <a:pt x="22" y="890"/>
                  </a:lnTo>
                  <a:lnTo>
                    <a:pt x="22" y="890"/>
                  </a:lnTo>
                  <a:lnTo>
                    <a:pt x="22" y="890"/>
                  </a:lnTo>
                  <a:lnTo>
                    <a:pt x="20" y="892"/>
                  </a:lnTo>
                  <a:lnTo>
                    <a:pt x="20" y="894"/>
                  </a:lnTo>
                  <a:lnTo>
                    <a:pt x="20" y="894"/>
                  </a:lnTo>
                  <a:lnTo>
                    <a:pt x="20" y="896"/>
                  </a:lnTo>
                  <a:lnTo>
                    <a:pt x="20" y="898"/>
                  </a:lnTo>
                  <a:lnTo>
                    <a:pt x="22" y="900"/>
                  </a:lnTo>
                  <a:lnTo>
                    <a:pt x="24" y="900"/>
                  </a:lnTo>
                  <a:lnTo>
                    <a:pt x="24" y="900"/>
                  </a:lnTo>
                  <a:lnTo>
                    <a:pt x="26" y="900"/>
                  </a:lnTo>
                  <a:lnTo>
                    <a:pt x="26" y="898"/>
                  </a:lnTo>
                  <a:lnTo>
                    <a:pt x="26" y="898"/>
                  </a:lnTo>
                  <a:lnTo>
                    <a:pt x="26" y="896"/>
                  </a:lnTo>
                  <a:lnTo>
                    <a:pt x="26" y="894"/>
                  </a:lnTo>
                  <a:close/>
                  <a:moveTo>
                    <a:pt x="287" y="1059"/>
                  </a:moveTo>
                  <a:lnTo>
                    <a:pt x="285" y="1059"/>
                  </a:lnTo>
                  <a:lnTo>
                    <a:pt x="285" y="1059"/>
                  </a:lnTo>
                  <a:lnTo>
                    <a:pt x="284" y="1057"/>
                  </a:lnTo>
                  <a:lnTo>
                    <a:pt x="284" y="1057"/>
                  </a:lnTo>
                  <a:lnTo>
                    <a:pt x="282" y="1059"/>
                  </a:lnTo>
                  <a:lnTo>
                    <a:pt x="282" y="1059"/>
                  </a:lnTo>
                  <a:lnTo>
                    <a:pt x="282" y="1059"/>
                  </a:lnTo>
                  <a:lnTo>
                    <a:pt x="282" y="1061"/>
                  </a:lnTo>
                  <a:lnTo>
                    <a:pt x="282" y="1063"/>
                  </a:lnTo>
                  <a:lnTo>
                    <a:pt x="284" y="1063"/>
                  </a:lnTo>
                  <a:lnTo>
                    <a:pt x="285" y="1061"/>
                  </a:lnTo>
                  <a:lnTo>
                    <a:pt x="287" y="1061"/>
                  </a:lnTo>
                  <a:lnTo>
                    <a:pt x="287" y="1061"/>
                  </a:lnTo>
                  <a:lnTo>
                    <a:pt x="287" y="1061"/>
                  </a:lnTo>
                  <a:lnTo>
                    <a:pt x="287" y="1061"/>
                  </a:lnTo>
                  <a:lnTo>
                    <a:pt x="287" y="1059"/>
                  </a:lnTo>
                  <a:close/>
                  <a:moveTo>
                    <a:pt x="170" y="1127"/>
                  </a:moveTo>
                  <a:lnTo>
                    <a:pt x="170" y="1125"/>
                  </a:lnTo>
                  <a:lnTo>
                    <a:pt x="170" y="1125"/>
                  </a:lnTo>
                  <a:lnTo>
                    <a:pt x="170" y="1123"/>
                  </a:lnTo>
                  <a:lnTo>
                    <a:pt x="170" y="1123"/>
                  </a:lnTo>
                  <a:lnTo>
                    <a:pt x="170" y="1123"/>
                  </a:lnTo>
                  <a:lnTo>
                    <a:pt x="168" y="1121"/>
                  </a:lnTo>
                  <a:lnTo>
                    <a:pt x="168" y="1121"/>
                  </a:lnTo>
                  <a:lnTo>
                    <a:pt x="168" y="1121"/>
                  </a:lnTo>
                  <a:lnTo>
                    <a:pt x="166" y="1121"/>
                  </a:lnTo>
                  <a:lnTo>
                    <a:pt x="168" y="1123"/>
                  </a:lnTo>
                  <a:lnTo>
                    <a:pt x="168" y="1125"/>
                  </a:lnTo>
                  <a:lnTo>
                    <a:pt x="168" y="1131"/>
                  </a:lnTo>
                  <a:lnTo>
                    <a:pt x="168" y="1134"/>
                  </a:lnTo>
                  <a:lnTo>
                    <a:pt x="168" y="1138"/>
                  </a:lnTo>
                  <a:lnTo>
                    <a:pt x="168" y="1136"/>
                  </a:lnTo>
                  <a:lnTo>
                    <a:pt x="170" y="1133"/>
                  </a:lnTo>
                  <a:lnTo>
                    <a:pt x="172" y="1133"/>
                  </a:lnTo>
                  <a:lnTo>
                    <a:pt x="172" y="1131"/>
                  </a:lnTo>
                  <a:lnTo>
                    <a:pt x="172" y="1129"/>
                  </a:lnTo>
                  <a:lnTo>
                    <a:pt x="172" y="1129"/>
                  </a:lnTo>
                  <a:lnTo>
                    <a:pt x="170" y="1127"/>
                  </a:lnTo>
                  <a:close/>
                  <a:moveTo>
                    <a:pt x="297" y="636"/>
                  </a:moveTo>
                  <a:lnTo>
                    <a:pt x="297" y="638"/>
                  </a:lnTo>
                  <a:lnTo>
                    <a:pt x="297" y="638"/>
                  </a:lnTo>
                  <a:lnTo>
                    <a:pt x="299" y="640"/>
                  </a:lnTo>
                  <a:lnTo>
                    <a:pt x="299" y="640"/>
                  </a:lnTo>
                  <a:lnTo>
                    <a:pt x="301" y="638"/>
                  </a:lnTo>
                  <a:lnTo>
                    <a:pt x="301" y="638"/>
                  </a:lnTo>
                  <a:lnTo>
                    <a:pt x="301" y="636"/>
                  </a:lnTo>
                  <a:lnTo>
                    <a:pt x="299" y="636"/>
                  </a:lnTo>
                  <a:lnTo>
                    <a:pt x="297" y="633"/>
                  </a:lnTo>
                  <a:lnTo>
                    <a:pt x="297" y="633"/>
                  </a:lnTo>
                  <a:lnTo>
                    <a:pt x="297" y="633"/>
                  </a:lnTo>
                  <a:lnTo>
                    <a:pt x="297" y="633"/>
                  </a:lnTo>
                  <a:lnTo>
                    <a:pt x="297" y="633"/>
                  </a:lnTo>
                  <a:lnTo>
                    <a:pt x="297" y="635"/>
                  </a:lnTo>
                  <a:lnTo>
                    <a:pt x="297" y="635"/>
                  </a:lnTo>
                  <a:lnTo>
                    <a:pt x="297" y="635"/>
                  </a:lnTo>
                  <a:lnTo>
                    <a:pt x="297" y="636"/>
                  </a:lnTo>
                  <a:lnTo>
                    <a:pt x="297" y="636"/>
                  </a:lnTo>
                  <a:close/>
                  <a:moveTo>
                    <a:pt x="278" y="716"/>
                  </a:moveTo>
                  <a:lnTo>
                    <a:pt x="278" y="714"/>
                  </a:lnTo>
                  <a:lnTo>
                    <a:pt x="278" y="714"/>
                  </a:lnTo>
                  <a:lnTo>
                    <a:pt x="276" y="716"/>
                  </a:lnTo>
                  <a:lnTo>
                    <a:pt x="274" y="718"/>
                  </a:lnTo>
                  <a:lnTo>
                    <a:pt x="274" y="718"/>
                  </a:lnTo>
                  <a:lnTo>
                    <a:pt x="274" y="720"/>
                  </a:lnTo>
                  <a:lnTo>
                    <a:pt x="274" y="722"/>
                  </a:lnTo>
                  <a:lnTo>
                    <a:pt x="276" y="722"/>
                  </a:lnTo>
                  <a:lnTo>
                    <a:pt x="278" y="720"/>
                  </a:lnTo>
                  <a:lnTo>
                    <a:pt x="278" y="720"/>
                  </a:lnTo>
                  <a:lnTo>
                    <a:pt x="278" y="718"/>
                  </a:lnTo>
                  <a:lnTo>
                    <a:pt x="278" y="716"/>
                  </a:lnTo>
                  <a:close/>
                  <a:moveTo>
                    <a:pt x="223" y="646"/>
                  </a:moveTo>
                  <a:lnTo>
                    <a:pt x="223" y="646"/>
                  </a:lnTo>
                  <a:lnTo>
                    <a:pt x="223" y="644"/>
                  </a:lnTo>
                  <a:lnTo>
                    <a:pt x="223" y="644"/>
                  </a:lnTo>
                  <a:lnTo>
                    <a:pt x="223" y="642"/>
                  </a:lnTo>
                  <a:lnTo>
                    <a:pt x="223" y="642"/>
                  </a:lnTo>
                  <a:lnTo>
                    <a:pt x="223" y="642"/>
                  </a:lnTo>
                  <a:lnTo>
                    <a:pt x="223" y="642"/>
                  </a:lnTo>
                  <a:lnTo>
                    <a:pt x="219" y="644"/>
                  </a:lnTo>
                  <a:lnTo>
                    <a:pt x="219" y="644"/>
                  </a:lnTo>
                  <a:lnTo>
                    <a:pt x="221" y="648"/>
                  </a:lnTo>
                  <a:lnTo>
                    <a:pt x="221" y="652"/>
                  </a:lnTo>
                  <a:lnTo>
                    <a:pt x="223" y="654"/>
                  </a:lnTo>
                  <a:lnTo>
                    <a:pt x="223" y="652"/>
                  </a:lnTo>
                  <a:lnTo>
                    <a:pt x="223" y="652"/>
                  </a:lnTo>
                  <a:lnTo>
                    <a:pt x="223" y="650"/>
                  </a:lnTo>
                  <a:lnTo>
                    <a:pt x="223" y="650"/>
                  </a:lnTo>
                  <a:lnTo>
                    <a:pt x="223" y="650"/>
                  </a:lnTo>
                  <a:lnTo>
                    <a:pt x="223" y="648"/>
                  </a:lnTo>
                  <a:lnTo>
                    <a:pt x="223" y="646"/>
                  </a:lnTo>
                  <a:lnTo>
                    <a:pt x="223" y="646"/>
                  </a:lnTo>
                  <a:lnTo>
                    <a:pt x="223" y="646"/>
                  </a:lnTo>
                  <a:lnTo>
                    <a:pt x="223" y="646"/>
                  </a:lnTo>
                  <a:lnTo>
                    <a:pt x="223" y="646"/>
                  </a:lnTo>
                  <a:close/>
                  <a:moveTo>
                    <a:pt x="367" y="451"/>
                  </a:moveTo>
                  <a:lnTo>
                    <a:pt x="365" y="453"/>
                  </a:lnTo>
                  <a:lnTo>
                    <a:pt x="365" y="453"/>
                  </a:lnTo>
                  <a:lnTo>
                    <a:pt x="363" y="453"/>
                  </a:lnTo>
                  <a:lnTo>
                    <a:pt x="361" y="455"/>
                  </a:lnTo>
                  <a:lnTo>
                    <a:pt x="361" y="455"/>
                  </a:lnTo>
                  <a:lnTo>
                    <a:pt x="363" y="455"/>
                  </a:lnTo>
                  <a:lnTo>
                    <a:pt x="365" y="455"/>
                  </a:lnTo>
                  <a:lnTo>
                    <a:pt x="367" y="455"/>
                  </a:lnTo>
                  <a:lnTo>
                    <a:pt x="367" y="453"/>
                  </a:lnTo>
                  <a:lnTo>
                    <a:pt x="367" y="453"/>
                  </a:lnTo>
                  <a:lnTo>
                    <a:pt x="367" y="453"/>
                  </a:lnTo>
                  <a:lnTo>
                    <a:pt x="367" y="451"/>
                  </a:lnTo>
                  <a:close/>
                  <a:moveTo>
                    <a:pt x="469" y="549"/>
                  </a:moveTo>
                  <a:lnTo>
                    <a:pt x="469" y="549"/>
                  </a:lnTo>
                  <a:lnTo>
                    <a:pt x="469" y="549"/>
                  </a:lnTo>
                  <a:lnTo>
                    <a:pt x="467" y="547"/>
                  </a:lnTo>
                  <a:lnTo>
                    <a:pt x="467" y="547"/>
                  </a:lnTo>
                  <a:lnTo>
                    <a:pt x="465" y="547"/>
                  </a:lnTo>
                  <a:lnTo>
                    <a:pt x="463" y="547"/>
                  </a:lnTo>
                  <a:lnTo>
                    <a:pt x="463" y="547"/>
                  </a:lnTo>
                  <a:lnTo>
                    <a:pt x="463" y="547"/>
                  </a:lnTo>
                  <a:lnTo>
                    <a:pt x="463" y="549"/>
                  </a:lnTo>
                  <a:lnTo>
                    <a:pt x="463" y="549"/>
                  </a:lnTo>
                  <a:lnTo>
                    <a:pt x="463" y="551"/>
                  </a:lnTo>
                  <a:lnTo>
                    <a:pt x="463" y="551"/>
                  </a:lnTo>
                  <a:lnTo>
                    <a:pt x="463" y="553"/>
                  </a:lnTo>
                  <a:lnTo>
                    <a:pt x="465" y="555"/>
                  </a:lnTo>
                  <a:lnTo>
                    <a:pt x="465" y="555"/>
                  </a:lnTo>
                  <a:lnTo>
                    <a:pt x="465" y="555"/>
                  </a:lnTo>
                  <a:lnTo>
                    <a:pt x="467" y="555"/>
                  </a:lnTo>
                  <a:lnTo>
                    <a:pt x="467" y="555"/>
                  </a:lnTo>
                  <a:lnTo>
                    <a:pt x="467" y="555"/>
                  </a:lnTo>
                  <a:lnTo>
                    <a:pt x="467" y="553"/>
                  </a:lnTo>
                  <a:lnTo>
                    <a:pt x="467" y="553"/>
                  </a:lnTo>
                  <a:lnTo>
                    <a:pt x="467" y="551"/>
                  </a:lnTo>
                  <a:lnTo>
                    <a:pt x="469" y="549"/>
                  </a:lnTo>
                  <a:close/>
                  <a:moveTo>
                    <a:pt x="469" y="551"/>
                  </a:moveTo>
                  <a:lnTo>
                    <a:pt x="469" y="551"/>
                  </a:lnTo>
                  <a:lnTo>
                    <a:pt x="469" y="551"/>
                  </a:lnTo>
                  <a:lnTo>
                    <a:pt x="469" y="553"/>
                  </a:lnTo>
                  <a:lnTo>
                    <a:pt x="469" y="553"/>
                  </a:lnTo>
                  <a:lnTo>
                    <a:pt x="469" y="555"/>
                  </a:lnTo>
                  <a:lnTo>
                    <a:pt x="475" y="557"/>
                  </a:lnTo>
                  <a:lnTo>
                    <a:pt x="475" y="557"/>
                  </a:lnTo>
                  <a:lnTo>
                    <a:pt x="475" y="555"/>
                  </a:lnTo>
                  <a:lnTo>
                    <a:pt x="477" y="557"/>
                  </a:lnTo>
                  <a:lnTo>
                    <a:pt x="477" y="555"/>
                  </a:lnTo>
                  <a:lnTo>
                    <a:pt x="477" y="555"/>
                  </a:lnTo>
                  <a:lnTo>
                    <a:pt x="479" y="557"/>
                  </a:lnTo>
                  <a:lnTo>
                    <a:pt x="479" y="555"/>
                  </a:lnTo>
                  <a:lnTo>
                    <a:pt x="479" y="555"/>
                  </a:lnTo>
                  <a:lnTo>
                    <a:pt x="479" y="553"/>
                  </a:lnTo>
                  <a:lnTo>
                    <a:pt x="480" y="553"/>
                  </a:lnTo>
                  <a:lnTo>
                    <a:pt x="480" y="553"/>
                  </a:lnTo>
                  <a:lnTo>
                    <a:pt x="480" y="553"/>
                  </a:lnTo>
                  <a:lnTo>
                    <a:pt x="480" y="553"/>
                  </a:lnTo>
                  <a:lnTo>
                    <a:pt x="480" y="553"/>
                  </a:lnTo>
                  <a:lnTo>
                    <a:pt x="479" y="553"/>
                  </a:lnTo>
                  <a:lnTo>
                    <a:pt x="477" y="551"/>
                  </a:lnTo>
                  <a:lnTo>
                    <a:pt x="477" y="551"/>
                  </a:lnTo>
                  <a:lnTo>
                    <a:pt x="477" y="553"/>
                  </a:lnTo>
                  <a:lnTo>
                    <a:pt x="475" y="551"/>
                  </a:lnTo>
                  <a:lnTo>
                    <a:pt x="475" y="551"/>
                  </a:lnTo>
                  <a:lnTo>
                    <a:pt x="475" y="551"/>
                  </a:lnTo>
                  <a:lnTo>
                    <a:pt x="475" y="551"/>
                  </a:lnTo>
                  <a:lnTo>
                    <a:pt x="475" y="551"/>
                  </a:lnTo>
                  <a:lnTo>
                    <a:pt x="473" y="553"/>
                  </a:lnTo>
                  <a:lnTo>
                    <a:pt x="471" y="551"/>
                  </a:lnTo>
                  <a:lnTo>
                    <a:pt x="469" y="551"/>
                  </a:lnTo>
                  <a:close/>
                  <a:moveTo>
                    <a:pt x="488" y="559"/>
                  </a:moveTo>
                  <a:lnTo>
                    <a:pt x="488" y="557"/>
                  </a:lnTo>
                  <a:lnTo>
                    <a:pt x="486" y="557"/>
                  </a:lnTo>
                  <a:lnTo>
                    <a:pt x="484" y="555"/>
                  </a:lnTo>
                  <a:lnTo>
                    <a:pt x="482" y="555"/>
                  </a:lnTo>
                  <a:lnTo>
                    <a:pt x="482" y="555"/>
                  </a:lnTo>
                  <a:lnTo>
                    <a:pt x="480" y="557"/>
                  </a:lnTo>
                  <a:lnTo>
                    <a:pt x="479" y="557"/>
                  </a:lnTo>
                  <a:lnTo>
                    <a:pt x="479" y="557"/>
                  </a:lnTo>
                  <a:lnTo>
                    <a:pt x="480" y="559"/>
                  </a:lnTo>
                  <a:lnTo>
                    <a:pt x="482" y="559"/>
                  </a:lnTo>
                  <a:lnTo>
                    <a:pt x="484" y="559"/>
                  </a:lnTo>
                  <a:lnTo>
                    <a:pt x="484" y="559"/>
                  </a:lnTo>
                  <a:lnTo>
                    <a:pt x="486" y="559"/>
                  </a:lnTo>
                  <a:lnTo>
                    <a:pt x="488" y="559"/>
                  </a:lnTo>
                  <a:lnTo>
                    <a:pt x="488" y="559"/>
                  </a:lnTo>
                  <a:lnTo>
                    <a:pt x="488" y="559"/>
                  </a:lnTo>
                  <a:close/>
                  <a:moveTo>
                    <a:pt x="514" y="767"/>
                  </a:moveTo>
                  <a:lnTo>
                    <a:pt x="514" y="767"/>
                  </a:lnTo>
                  <a:lnTo>
                    <a:pt x="514" y="767"/>
                  </a:lnTo>
                  <a:lnTo>
                    <a:pt x="514" y="767"/>
                  </a:lnTo>
                  <a:lnTo>
                    <a:pt x="513" y="767"/>
                  </a:lnTo>
                  <a:lnTo>
                    <a:pt x="513" y="767"/>
                  </a:lnTo>
                  <a:lnTo>
                    <a:pt x="513" y="767"/>
                  </a:lnTo>
                  <a:lnTo>
                    <a:pt x="511" y="767"/>
                  </a:lnTo>
                  <a:lnTo>
                    <a:pt x="511" y="769"/>
                  </a:lnTo>
                  <a:lnTo>
                    <a:pt x="511" y="769"/>
                  </a:lnTo>
                  <a:lnTo>
                    <a:pt x="511" y="769"/>
                  </a:lnTo>
                  <a:lnTo>
                    <a:pt x="511" y="769"/>
                  </a:lnTo>
                  <a:lnTo>
                    <a:pt x="509" y="769"/>
                  </a:lnTo>
                  <a:lnTo>
                    <a:pt x="509" y="769"/>
                  </a:lnTo>
                  <a:lnTo>
                    <a:pt x="511" y="771"/>
                  </a:lnTo>
                  <a:lnTo>
                    <a:pt x="511" y="771"/>
                  </a:lnTo>
                  <a:lnTo>
                    <a:pt x="511" y="773"/>
                  </a:lnTo>
                  <a:lnTo>
                    <a:pt x="511" y="773"/>
                  </a:lnTo>
                  <a:lnTo>
                    <a:pt x="511" y="773"/>
                  </a:lnTo>
                  <a:lnTo>
                    <a:pt x="513" y="771"/>
                  </a:lnTo>
                  <a:lnTo>
                    <a:pt x="513" y="771"/>
                  </a:lnTo>
                  <a:lnTo>
                    <a:pt x="514" y="771"/>
                  </a:lnTo>
                  <a:lnTo>
                    <a:pt x="514" y="771"/>
                  </a:lnTo>
                  <a:lnTo>
                    <a:pt x="514" y="769"/>
                  </a:lnTo>
                  <a:lnTo>
                    <a:pt x="514" y="769"/>
                  </a:lnTo>
                  <a:lnTo>
                    <a:pt x="514" y="767"/>
                  </a:lnTo>
                  <a:close/>
                  <a:moveTo>
                    <a:pt x="458" y="807"/>
                  </a:moveTo>
                  <a:lnTo>
                    <a:pt x="458" y="807"/>
                  </a:lnTo>
                  <a:lnTo>
                    <a:pt x="460" y="807"/>
                  </a:lnTo>
                  <a:lnTo>
                    <a:pt x="461" y="807"/>
                  </a:lnTo>
                  <a:lnTo>
                    <a:pt x="463" y="805"/>
                  </a:lnTo>
                  <a:lnTo>
                    <a:pt x="465" y="803"/>
                  </a:lnTo>
                  <a:lnTo>
                    <a:pt x="465" y="803"/>
                  </a:lnTo>
                  <a:lnTo>
                    <a:pt x="465" y="801"/>
                  </a:lnTo>
                  <a:lnTo>
                    <a:pt x="463" y="801"/>
                  </a:lnTo>
                  <a:lnTo>
                    <a:pt x="461" y="801"/>
                  </a:lnTo>
                  <a:lnTo>
                    <a:pt x="460" y="803"/>
                  </a:lnTo>
                  <a:lnTo>
                    <a:pt x="458" y="803"/>
                  </a:lnTo>
                  <a:lnTo>
                    <a:pt x="458" y="803"/>
                  </a:lnTo>
                  <a:lnTo>
                    <a:pt x="458" y="803"/>
                  </a:lnTo>
                  <a:lnTo>
                    <a:pt x="458" y="805"/>
                  </a:lnTo>
                  <a:lnTo>
                    <a:pt x="456" y="805"/>
                  </a:lnTo>
                  <a:lnTo>
                    <a:pt x="456" y="805"/>
                  </a:lnTo>
                  <a:lnTo>
                    <a:pt x="456" y="805"/>
                  </a:lnTo>
                  <a:lnTo>
                    <a:pt x="458" y="807"/>
                  </a:lnTo>
                  <a:close/>
                  <a:moveTo>
                    <a:pt x="569" y="1085"/>
                  </a:moveTo>
                  <a:lnTo>
                    <a:pt x="569" y="1085"/>
                  </a:lnTo>
                  <a:lnTo>
                    <a:pt x="568" y="1085"/>
                  </a:lnTo>
                  <a:lnTo>
                    <a:pt x="566" y="1087"/>
                  </a:lnTo>
                  <a:lnTo>
                    <a:pt x="566" y="1087"/>
                  </a:lnTo>
                  <a:lnTo>
                    <a:pt x="564" y="1089"/>
                  </a:lnTo>
                  <a:lnTo>
                    <a:pt x="564" y="1089"/>
                  </a:lnTo>
                  <a:lnTo>
                    <a:pt x="566" y="1089"/>
                  </a:lnTo>
                  <a:lnTo>
                    <a:pt x="566" y="1089"/>
                  </a:lnTo>
                  <a:lnTo>
                    <a:pt x="566" y="1091"/>
                  </a:lnTo>
                  <a:lnTo>
                    <a:pt x="568" y="1089"/>
                  </a:lnTo>
                  <a:lnTo>
                    <a:pt x="569" y="1089"/>
                  </a:lnTo>
                  <a:lnTo>
                    <a:pt x="569" y="1091"/>
                  </a:lnTo>
                  <a:lnTo>
                    <a:pt x="569" y="1091"/>
                  </a:lnTo>
                  <a:lnTo>
                    <a:pt x="571" y="1089"/>
                  </a:lnTo>
                  <a:lnTo>
                    <a:pt x="571" y="1087"/>
                  </a:lnTo>
                  <a:lnTo>
                    <a:pt x="569" y="1087"/>
                  </a:lnTo>
                  <a:lnTo>
                    <a:pt x="569" y="1085"/>
                  </a:lnTo>
                  <a:close/>
                  <a:moveTo>
                    <a:pt x="497" y="661"/>
                  </a:moveTo>
                  <a:lnTo>
                    <a:pt x="497" y="663"/>
                  </a:lnTo>
                  <a:lnTo>
                    <a:pt x="499" y="665"/>
                  </a:lnTo>
                  <a:lnTo>
                    <a:pt x="499" y="665"/>
                  </a:lnTo>
                  <a:lnTo>
                    <a:pt x="501" y="667"/>
                  </a:lnTo>
                  <a:lnTo>
                    <a:pt x="503" y="671"/>
                  </a:lnTo>
                  <a:lnTo>
                    <a:pt x="503" y="672"/>
                  </a:lnTo>
                  <a:lnTo>
                    <a:pt x="505" y="674"/>
                  </a:lnTo>
                  <a:lnTo>
                    <a:pt x="505" y="674"/>
                  </a:lnTo>
                  <a:lnTo>
                    <a:pt x="505" y="676"/>
                  </a:lnTo>
                  <a:lnTo>
                    <a:pt x="505" y="676"/>
                  </a:lnTo>
                  <a:lnTo>
                    <a:pt x="507" y="676"/>
                  </a:lnTo>
                  <a:lnTo>
                    <a:pt x="507" y="676"/>
                  </a:lnTo>
                  <a:lnTo>
                    <a:pt x="507" y="676"/>
                  </a:lnTo>
                  <a:lnTo>
                    <a:pt x="507" y="674"/>
                  </a:lnTo>
                  <a:lnTo>
                    <a:pt x="509" y="674"/>
                  </a:lnTo>
                  <a:lnTo>
                    <a:pt x="511" y="676"/>
                  </a:lnTo>
                  <a:lnTo>
                    <a:pt x="514" y="676"/>
                  </a:lnTo>
                  <a:lnTo>
                    <a:pt x="516" y="674"/>
                  </a:lnTo>
                  <a:lnTo>
                    <a:pt x="516" y="674"/>
                  </a:lnTo>
                  <a:lnTo>
                    <a:pt x="516" y="672"/>
                  </a:lnTo>
                  <a:lnTo>
                    <a:pt x="516" y="671"/>
                  </a:lnTo>
                  <a:lnTo>
                    <a:pt x="514" y="671"/>
                  </a:lnTo>
                  <a:lnTo>
                    <a:pt x="514" y="669"/>
                  </a:lnTo>
                  <a:lnTo>
                    <a:pt x="513" y="665"/>
                  </a:lnTo>
                  <a:lnTo>
                    <a:pt x="513" y="663"/>
                  </a:lnTo>
                  <a:lnTo>
                    <a:pt x="511" y="663"/>
                  </a:lnTo>
                  <a:lnTo>
                    <a:pt x="509" y="661"/>
                  </a:lnTo>
                  <a:lnTo>
                    <a:pt x="509" y="661"/>
                  </a:lnTo>
                  <a:lnTo>
                    <a:pt x="507" y="661"/>
                  </a:lnTo>
                  <a:lnTo>
                    <a:pt x="507" y="661"/>
                  </a:lnTo>
                  <a:lnTo>
                    <a:pt x="503" y="661"/>
                  </a:lnTo>
                  <a:lnTo>
                    <a:pt x="503" y="661"/>
                  </a:lnTo>
                  <a:lnTo>
                    <a:pt x="499" y="663"/>
                  </a:lnTo>
                  <a:lnTo>
                    <a:pt x="497" y="661"/>
                  </a:lnTo>
                  <a:close/>
                  <a:moveTo>
                    <a:pt x="594" y="983"/>
                  </a:moveTo>
                  <a:lnTo>
                    <a:pt x="594" y="981"/>
                  </a:lnTo>
                  <a:lnTo>
                    <a:pt x="596" y="972"/>
                  </a:lnTo>
                  <a:lnTo>
                    <a:pt x="594" y="972"/>
                  </a:lnTo>
                  <a:lnTo>
                    <a:pt x="594" y="970"/>
                  </a:lnTo>
                  <a:lnTo>
                    <a:pt x="592" y="970"/>
                  </a:lnTo>
                  <a:lnTo>
                    <a:pt x="592" y="968"/>
                  </a:lnTo>
                  <a:lnTo>
                    <a:pt x="590" y="968"/>
                  </a:lnTo>
                  <a:lnTo>
                    <a:pt x="590" y="968"/>
                  </a:lnTo>
                  <a:lnTo>
                    <a:pt x="590" y="966"/>
                  </a:lnTo>
                  <a:lnTo>
                    <a:pt x="590" y="968"/>
                  </a:lnTo>
                  <a:lnTo>
                    <a:pt x="588" y="968"/>
                  </a:lnTo>
                  <a:lnTo>
                    <a:pt x="588" y="972"/>
                  </a:lnTo>
                  <a:lnTo>
                    <a:pt x="588" y="972"/>
                  </a:lnTo>
                  <a:lnTo>
                    <a:pt x="588" y="972"/>
                  </a:lnTo>
                  <a:lnTo>
                    <a:pt x="588" y="974"/>
                  </a:lnTo>
                  <a:lnTo>
                    <a:pt x="586" y="974"/>
                  </a:lnTo>
                  <a:lnTo>
                    <a:pt x="586" y="974"/>
                  </a:lnTo>
                  <a:lnTo>
                    <a:pt x="586" y="975"/>
                  </a:lnTo>
                  <a:lnTo>
                    <a:pt x="588" y="975"/>
                  </a:lnTo>
                  <a:lnTo>
                    <a:pt x="588" y="975"/>
                  </a:lnTo>
                  <a:lnTo>
                    <a:pt x="590" y="975"/>
                  </a:lnTo>
                  <a:lnTo>
                    <a:pt x="590" y="975"/>
                  </a:lnTo>
                  <a:lnTo>
                    <a:pt x="590" y="977"/>
                  </a:lnTo>
                  <a:lnTo>
                    <a:pt x="590" y="979"/>
                  </a:lnTo>
                  <a:lnTo>
                    <a:pt x="590" y="979"/>
                  </a:lnTo>
                  <a:lnTo>
                    <a:pt x="592" y="981"/>
                  </a:lnTo>
                  <a:lnTo>
                    <a:pt x="592" y="985"/>
                  </a:lnTo>
                  <a:lnTo>
                    <a:pt x="592" y="985"/>
                  </a:lnTo>
                  <a:lnTo>
                    <a:pt x="594" y="987"/>
                  </a:lnTo>
                  <a:lnTo>
                    <a:pt x="594" y="987"/>
                  </a:lnTo>
                  <a:lnTo>
                    <a:pt x="594" y="985"/>
                  </a:lnTo>
                  <a:lnTo>
                    <a:pt x="596" y="985"/>
                  </a:lnTo>
                  <a:lnTo>
                    <a:pt x="596" y="985"/>
                  </a:lnTo>
                  <a:lnTo>
                    <a:pt x="596" y="983"/>
                  </a:lnTo>
                  <a:lnTo>
                    <a:pt x="594" y="983"/>
                  </a:lnTo>
                  <a:close/>
                  <a:moveTo>
                    <a:pt x="405" y="955"/>
                  </a:moveTo>
                  <a:lnTo>
                    <a:pt x="405" y="953"/>
                  </a:lnTo>
                  <a:lnTo>
                    <a:pt x="403" y="953"/>
                  </a:lnTo>
                  <a:lnTo>
                    <a:pt x="401" y="951"/>
                  </a:lnTo>
                  <a:lnTo>
                    <a:pt x="401" y="951"/>
                  </a:lnTo>
                  <a:lnTo>
                    <a:pt x="399" y="951"/>
                  </a:lnTo>
                  <a:lnTo>
                    <a:pt x="399" y="951"/>
                  </a:lnTo>
                  <a:lnTo>
                    <a:pt x="399" y="953"/>
                  </a:lnTo>
                  <a:lnTo>
                    <a:pt x="399" y="953"/>
                  </a:lnTo>
                  <a:lnTo>
                    <a:pt x="397" y="953"/>
                  </a:lnTo>
                  <a:lnTo>
                    <a:pt x="397" y="953"/>
                  </a:lnTo>
                  <a:lnTo>
                    <a:pt x="397" y="951"/>
                  </a:lnTo>
                  <a:lnTo>
                    <a:pt x="395" y="951"/>
                  </a:lnTo>
                  <a:lnTo>
                    <a:pt x="393" y="953"/>
                  </a:lnTo>
                  <a:lnTo>
                    <a:pt x="393" y="955"/>
                  </a:lnTo>
                  <a:lnTo>
                    <a:pt x="393" y="956"/>
                  </a:lnTo>
                  <a:lnTo>
                    <a:pt x="393" y="958"/>
                  </a:lnTo>
                  <a:lnTo>
                    <a:pt x="393" y="960"/>
                  </a:lnTo>
                  <a:lnTo>
                    <a:pt x="395" y="960"/>
                  </a:lnTo>
                  <a:lnTo>
                    <a:pt x="395" y="960"/>
                  </a:lnTo>
                  <a:lnTo>
                    <a:pt x="397" y="960"/>
                  </a:lnTo>
                  <a:lnTo>
                    <a:pt x="397" y="960"/>
                  </a:lnTo>
                  <a:lnTo>
                    <a:pt x="397" y="958"/>
                  </a:lnTo>
                  <a:lnTo>
                    <a:pt x="397" y="958"/>
                  </a:lnTo>
                  <a:lnTo>
                    <a:pt x="397" y="958"/>
                  </a:lnTo>
                  <a:lnTo>
                    <a:pt x="399" y="958"/>
                  </a:lnTo>
                  <a:lnTo>
                    <a:pt x="399" y="958"/>
                  </a:lnTo>
                  <a:lnTo>
                    <a:pt x="399" y="958"/>
                  </a:lnTo>
                  <a:lnTo>
                    <a:pt x="401" y="956"/>
                  </a:lnTo>
                  <a:lnTo>
                    <a:pt x="403" y="956"/>
                  </a:lnTo>
                  <a:lnTo>
                    <a:pt x="403" y="956"/>
                  </a:lnTo>
                  <a:lnTo>
                    <a:pt x="403" y="956"/>
                  </a:lnTo>
                  <a:lnTo>
                    <a:pt x="403" y="956"/>
                  </a:lnTo>
                  <a:lnTo>
                    <a:pt x="403" y="955"/>
                  </a:lnTo>
                  <a:lnTo>
                    <a:pt x="403" y="955"/>
                  </a:lnTo>
                  <a:lnTo>
                    <a:pt x="403" y="955"/>
                  </a:lnTo>
                  <a:lnTo>
                    <a:pt x="403" y="955"/>
                  </a:lnTo>
                  <a:lnTo>
                    <a:pt x="405" y="955"/>
                  </a:lnTo>
                  <a:close/>
                  <a:moveTo>
                    <a:pt x="550" y="771"/>
                  </a:moveTo>
                  <a:lnTo>
                    <a:pt x="552" y="771"/>
                  </a:lnTo>
                  <a:lnTo>
                    <a:pt x="552" y="773"/>
                  </a:lnTo>
                  <a:lnTo>
                    <a:pt x="556" y="775"/>
                  </a:lnTo>
                  <a:lnTo>
                    <a:pt x="558" y="778"/>
                  </a:lnTo>
                  <a:lnTo>
                    <a:pt x="560" y="780"/>
                  </a:lnTo>
                  <a:lnTo>
                    <a:pt x="560" y="780"/>
                  </a:lnTo>
                  <a:lnTo>
                    <a:pt x="560" y="782"/>
                  </a:lnTo>
                  <a:lnTo>
                    <a:pt x="560" y="782"/>
                  </a:lnTo>
                  <a:lnTo>
                    <a:pt x="560" y="782"/>
                  </a:lnTo>
                  <a:lnTo>
                    <a:pt x="562" y="782"/>
                  </a:lnTo>
                  <a:lnTo>
                    <a:pt x="562" y="782"/>
                  </a:lnTo>
                  <a:lnTo>
                    <a:pt x="562" y="782"/>
                  </a:lnTo>
                  <a:lnTo>
                    <a:pt x="562" y="780"/>
                  </a:lnTo>
                  <a:lnTo>
                    <a:pt x="562" y="780"/>
                  </a:lnTo>
                  <a:lnTo>
                    <a:pt x="562" y="778"/>
                  </a:lnTo>
                  <a:lnTo>
                    <a:pt x="562" y="777"/>
                  </a:lnTo>
                  <a:lnTo>
                    <a:pt x="560" y="777"/>
                  </a:lnTo>
                  <a:lnTo>
                    <a:pt x="560" y="775"/>
                  </a:lnTo>
                  <a:lnTo>
                    <a:pt x="558" y="775"/>
                  </a:lnTo>
                  <a:lnTo>
                    <a:pt x="558" y="769"/>
                  </a:lnTo>
                  <a:lnTo>
                    <a:pt x="558" y="769"/>
                  </a:lnTo>
                  <a:lnTo>
                    <a:pt x="556" y="767"/>
                  </a:lnTo>
                  <a:lnTo>
                    <a:pt x="554" y="767"/>
                  </a:lnTo>
                  <a:lnTo>
                    <a:pt x="552" y="765"/>
                  </a:lnTo>
                  <a:lnTo>
                    <a:pt x="552" y="765"/>
                  </a:lnTo>
                  <a:lnTo>
                    <a:pt x="550" y="765"/>
                  </a:lnTo>
                  <a:lnTo>
                    <a:pt x="550" y="767"/>
                  </a:lnTo>
                  <a:lnTo>
                    <a:pt x="550" y="767"/>
                  </a:lnTo>
                  <a:lnTo>
                    <a:pt x="550" y="771"/>
                  </a:lnTo>
                  <a:close/>
                  <a:moveTo>
                    <a:pt x="503" y="727"/>
                  </a:moveTo>
                  <a:lnTo>
                    <a:pt x="501" y="729"/>
                  </a:lnTo>
                  <a:lnTo>
                    <a:pt x="501" y="733"/>
                  </a:lnTo>
                  <a:lnTo>
                    <a:pt x="505" y="733"/>
                  </a:lnTo>
                  <a:lnTo>
                    <a:pt x="509" y="733"/>
                  </a:lnTo>
                  <a:lnTo>
                    <a:pt x="509" y="731"/>
                  </a:lnTo>
                  <a:lnTo>
                    <a:pt x="509" y="729"/>
                  </a:lnTo>
                  <a:lnTo>
                    <a:pt x="505" y="727"/>
                  </a:lnTo>
                  <a:lnTo>
                    <a:pt x="503" y="727"/>
                  </a:lnTo>
                  <a:close/>
                  <a:moveTo>
                    <a:pt x="494" y="735"/>
                  </a:moveTo>
                  <a:lnTo>
                    <a:pt x="496" y="737"/>
                  </a:lnTo>
                  <a:lnTo>
                    <a:pt x="499" y="733"/>
                  </a:lnTo>
                  <a:lnTo>
                    <a:pt x="501" y="733"/>
                  </a:lnTo>
                  <a:lnTo>
                    <a:pt x="501" y="731"/>
                  </a:lnTo>
                  <a:lnTo>
                    <a:pt x="501" y="731"/>
                  </a:lnTo>
                  <a:lnTo>
                    <a:pt x="499" y="729"/>
                  </a:lnTo>
                  <a:lnTo>
                    <a:pt x="499" y="729"/>
                  </a:lnTo>
                  <a:lnTo>
                    <a:pt x="497" y="727"/>
                  </a:lnTo>
                  <a:lnTo>
                    <a:pt x="497" y="727"/>
                  </a:lnTo>
                  <a:lnTo>
                    <a:pt x="496" y="729"/>
                  </a:lnTo>
                  <a:lnTo>
                    <a:pt x="496" y="729"/>
                  </a:lnTo>
                  <a:lnTo>
                    <a:pt x="496" y="731"/>
                  </a:lnTo>
                  <a:lnTo>
                    <a:pt x="496" y="731"/>
                  </a:lnTo>
                  <a:lnTo>
                    <a:pt x="496" y="733"/>
                  </a:lnTo>
                  <a:lnTo>
                    <a:pt x="496" y="733"/>
                  </a:lnTo>
                  <a:lnTo>
                    <a:pt x="494" y="735"/>
                  </a:lnTo>
                  <a:lnTo>
                    <a:pt x="494" y="735"/>
                  </a:lnTo>
                  <a:close/>
                  <a:moveTo>
                    <a:pt x="327" y="32"/>
                  </a:moveTo>
                  <a:lnTo>
                    <a:pt x="329" y="31"/>
                  </a:lnTo>
                  <a:lnTo>
                    <a:pt x="331" y="29"/>
                  </a:lnTo>
                  <a:lnTo>
                    <a:pt x="331" y="27"/>
                  </a:lnTo>
                  <a:lnTo>
                    <a:pt x="331" y="25"/>
                  </a:lnTo>
                  <a:lnTo>
                    <a:pt x="331" y="25"/>
                  </a:lnTo>
                  <a:lnTo>
                    <a:pt x="331" y="23"/>
                  </a:lnTo>
                  <a:lnTo>
                    <a:pt x="331" y="23"/>
                  </a:lnTo>
                  <a:lnTo>
                    <a:pt x="331" y="21"/>
                  </a:lnTo>
                  <a:lnTo>
                    <a:pt x="329" y="21"/>
                  </a:lnTo>
                  <a:lnTo>
                    <a:pt x="329" y="21"/>
                  </a:lnTo>
                  <a:lnTo>
                    <a:pt x="329" y="23"/>
                  </a:lnTo>
                  <a:lnTo>
                    <a:pt x="327" y="25"/>
                  </a:lnTo>
                  <a:lnTo>
                    <a:pt x="327" y="27"/>
                  </a:lnTo>
                  <a:lnTo>
                    <a:pt x="325" y="29"/>
                  </a:lnTo>
                  <a:lnTo>
                    <a:pt x="325" y="31"/>
                  </a:lnTo>
                  <a:lnTo>
                    <a:pt x="327" y="32"/>
                  </a:lnTo>
                  <a:lnTo>
                    <a:pt x="327" y="32"/>
                  </a:lnTo>
                  <a:close/>
                  <a:moveTo>
                    <a:pt x="335" y="57"/>
                  </a:moveTo>
                  <a:lnTo>
                    <a:pt x="337" y="57"/>
                  </a:lnTo>
                  <a:lnTo>
                    <a:pt x="338" y="55"/>
                  </a:lnTo>
                  <a:lnTo>
                    <a:pt x="338" y="55"/>
                  </a:lnTo>
                  <a:lnTo>
                    <a:pt x="338" y="53"/>
                  </a:lnTo>
                  <a:lnTo>
                    <a:pt x="337" y="53"/>
                  </a:lnTo>
                  <a:lnTo>
                    <a:pt x="337" y="53"/>
                  </a:lnTo>
                  <a:lnTo>
                    <a:pt x="337" y="51"/>
                  </a:lnTo>
                  <a:lnTo>
                    <a:pt x="338" y="51"/>
                  </a:lnTo>
                  <a:lnTo>
                    <a:pt x="340" y="50"/>
                  </a:lnTo>
                  <a:lnTo>
                    <a:pt x="342" y="48"/>
                  </a:lnTo>
                  <a:lnTo>
                    <a:pt x="342" y="48"/>
                  </a:lnTo>
                  <a:lnTo>
                    <a:pt x="342" y="48"/>
                  </a:lnTo>
                  <a:lnTo>
                    <a:pt x="340" y="48"/>
                  </a:lnTo>
                  <a:lnTo>
                    <a:pt x="340" y="46"/>
                  </a:lnTo>
                  <a:lnTo>
                    <a:pt x="338" y="48"/>
                  </a:lnTo>
                  <a:lnTo>
                    <a:pt x="338" y="48"/>
                  </a:lnTo>
                  <a:lnTo>
                    <a:pt x="337" y="50"/>
                  </a:lnTo>
                  <a:lnTo>
                    <a:pt x="337" y="50"/>
                  </a:lnTo>
                  <a:lnTo>
                    <a:pt x="335" y="53"/>
                  </a:lnTo>
                  <a:lnTo>
                    <a:pt x="335" y="55"/>
                  </a:lnTo>
                  <a:lnTo>
                    <a:pt x="335" y="57"/>
                  </a:lnTo>
                  <a:lnTo>
                    <a:pt x="335" y="57"/>
                  </a:lnTo>
                  <a:close/>
                  <a:moveTo>
                    <a:pt x="333" y="116"/>
                  </a:moveTo>
                  <a:lnTo>
                    <a:pt x="335" y="116"/>
                  </a:lnTo>
                  <a:lnTo>
                    <a:pt x="337" y="118"/>
                  </a:lnTo>
                  <a:lnTo>
                    <a:pt x="337" y="118"/>
                  </a:lnTo>
                  <a:lnTo>
                    <a:pt x="338" y="118"/>
                  </a:lnTo>
                  <a:lnTo>
                    <a:pt x="338" y="116"/>
                  </a:lnTo>
                  <a:lnTo>
                    <a:pt x="338" y="114"/>
                  </a:lnTo>
                  <a:lnTo>
                    <a:pt x="338" y="112"/>
                  </a:lnTo>
                  <a:lnTo>
                    <a:pt x="338" y="112"/>
                  </a:lnTo>
                  <a:lnTo>
                    <a:pt x="338" y="112"/>
                  </a:lnTo>
                  <a:lnTo>
                    <a:pt x="338" y="112"/>
                  </a:lnTo>
                  <a:lnTo>
                    <a:pt x="338" y="112"/>
                  </a:lnTo>
                  <a:lnTo>
                    <a:pt x="337" y="112"/>
                  </a:lnTo>
                  <a:lnTo>
                    <a:pt x="337" y="112"/>
                  </a:lnTo>
                  <a:lnTo>
                    <a:pt x="337" y="112"/>
                  </a:lnTo>
                  <a:lnTo>
                    <a:pt x="335" y="112"/>
                  </a:lnTo>
                  <a:lnTo>
                    <a:pt x="335" y="112"/>
                  </a:lnTo>
                  <a:lnTo>
                    <a:pt x="333" y="114"/>
                  </a:lnTo>
                  <a:lnTo>
                    <a:pt x="333" y="112"/>
                  </a:lnTo>
                  <a:lnTo>
                    <a:pt x="333" y="114"/>
                  </a:lnTo>
                  <a:lnTo>
                    <a:pt x="333" y="114"/>
                  </a:lnTo>
                  <a:lnTo>
                    <a:pt x="333" y="114"/>
                  </a:lnTo>
                  <a:lnTo>
                    <a:pt x="333" y="116"/>
                  </a:lnTo>
                  <a:close/>
                  <a:moveTo>
                    <a:pt x="299" y="131"/>
                  </a:moveTo>
                  <a:lnTo>
                    <a:pt x="299" y="131"/>
                  </a:lnTo>
                  <a:lnTo>
                    <a:pt x="299" y="131"/>
                  </a:lnTo>
                  <a:lnTo>
                    <a:pt x="301" y="131"/>
                  </a:lnTo>
                  <a:lnTo>
                    <a:pt x="301" y="131"/>
                  </a:lnTo>
                  <a:lnTo>
                    <a:pt x="301" y="131"/>
                  </a:lnTo>
                  <a:lnTo>
                    <a:pt x="302" y="133"/>
                  </a:lnTo>
                  <a:lnTo>
                    <a:pt x="304" y="133"/>
                  </a:lnTo>
                  <a:lnTo>
                    <a:pt x="306" y="135"/>
                  </a:lnTo>
                  <a:lnTo>
                    <a:pt x="306" y="135"/>
                  </a:lnTo>
                  <a:lnTo>
                    <a:pt x="306" y="133"/>
                  </a:lnTo>
                  <a:lnTo>
                    <a:pt x="306" y="133"/>
                  </a:lnTo>
                  <a:lnTo>
                    <a:pt x="306" y="133"/>
                  </a:lnTo>
                  <a:lnTo>
                    <a:pt x="308" y="133"/>
                  </a:lnTo>
                  <a:lnTo>
                    <a:pt x="308" y="133"/>
                  </a:lnTo>
                  <a:lnTo>
                    <a:pt x="308" y="133"/>
                  </a:lnTo>
                  <a:lnTo>
                    <a:pt x="308" y="133"/>
                  </a:lnTo>
                  <a:lnTo>
                    <a:pt x="308" y="133"/>
                  </a:lnTo>
                  <a:lnTo>
                    <a:pt x="308" y="131"/>
                  </a:lnTo>
                  <a:lnTo>
                    <a:pt x="308" y="131"/>
                  </a:lnTo>
                  <a:lnTo>
                    <a:pt x="308" y="131"/>
                  </a:lnTo>
                  <a:lnTo>
                    <a:pt x="308" y="131"/>
                  </a:lnTo>
                  <a:lnTo>
                    <a:pt x="308" y="129"/>
                  </a:lnTo>
                  <a:lnTo>
                    <a:pt x="308" y="129"/>
                  </a:lnTo>
                  <a:lnTo>
                    <a:pt x="308" y="129"/>
                  </a:lnTo>
                  <a:lnTo>
                    <a:pt x="308" y="129"/>
                  </a:lnTo>
                  <a:lnTo>
                    <a:pt x="308" y="125"/>
                  </a:lnTo>
                  <a:lnTo>
                    <a:pt x="306" y="125"/>
                  </a:lnTo>
                  <a:lnTo>
                    <a:pt x="306" y="125"/>
                  </a:lnTo>
                  <a:lnTo>
                    <a:pt x="304" y="125"/>
                  </a:lnTo>
                  <a:lnTo>
                    <a:pt x="304" y="125"/>
                  </a:lnTo>
                  <a:lnTo>
                    <a:pt x="302" y="125"/>
                  </a:lnTo>
                  <a:lnTo>
                    <a:pt x="299" y="123"/>
                  </a:lnTo>
                  <a:lnTo>
                    <a:pt x="297" y="125"/>
                  </a:lnTo>
                  <a:lnTo>
                    <a:pt x="297" y="125"/>
                  </a:lnTo>
                  <a:lnTo>
                    <a:pt x="295" y="125"/>
                  </a:lnTo>
                  <a:lnTo>
                    <a:pt x="295" y="127"/>
                  </a:lnTo>
                  <a:lnTo>
                    <a:pt x="299" y="129"/>
                  </a:lnTo>
                  <a:lnTo>
                    <a:pt x="299" y="131"/>
                  </a:lnTo>
                  <a:close/>
                  <a:moveTo>
                    <a:pt x="291" y="163"/>
                  </a:moveTo>
                  <a:lnTo>
                    <a:pt x="293" y="163"/>
                  </a:lnTo>
                  <a:lnTo>
                    <a:pt x="299" y="163"/>
                  </a:lnTo>
                  <a:lnTo>
                    <a:pt x="301" y="163"/>
                  </a:lnTo>
                  <a:lnTo>
                    <a:pt x="302" y="163"/>
                  </a:lnTo>
                  <a:lnTo>
                    <a:pt x="304" y="161"/>
                  </a:lnTo>
                  <a:lnTo>
                    <a:pt x="304" y="161"/>
                  </a:lnTo>
                  <a:lnTo>
                    <a:pt x="302" y="161"/>
                  </a:lnTo>
                  <a:lnTo>
                    <a:pt x="302" y="161"/>
                  </a:lnTo>
                  <a:lnTo>
                    <a:pt x="302" y="159"/>
                  </a:lnTo>
                  <a:lnTo>
                    <a:pt x="301" y="159"/>
                  </a:lnTo>
                  <a:lnTo>
                    <a:pt x="301" y="159"/>
                  </a:lnTo>
                  <a:lnTo>
                    <a:pt x="299" y="159"/>
                  </a:lnTo>
                  <a:lnTo>
                    <a:pt x="297" y="159"/>
                  </a:lnTo>
                  <a:lnTo>
                    <a:pt x="293" y="161"/>
                  </a:lnTo>
                  <a:lnTo>
                    <a:pt x="291" y="161"/>
                  </a:lnTo>
                  <a:lnTo>
                    <a:pt x="291" y="161"/>
                  </a:lnTo>
                  <a:lnTo>
                    <a:pt x="291" y="163"/>
                  </a:lnTo>
                  <a:lnTo>
                    <a:pt x="291" y="163"/>
                  </a:lnTo>
                  <a:close/>
                  <a:moveTo>
                    <a:pt x="329" y="161"/>
                  </a:moveTo>
                  <a:lnTo>
                    <a:pt x="329" y="163"/>
                  </a:lnTo>
                  <a:lnTo>
                    <a:pt x="329" y="165"/>
                  </a:lnTo>
                  <a:lnTo>
                    <a:pt x="329" y="165"/>
                  </a:lnTo>
                  <a:lnTo>
                    <a:pt x="331" y="165"/>
                  </a:lnTo>
                  <a:lnTo>
                    <a:pt x="331" y="165"/>
                  </a:lnTo>
                  <a:lnTo>
                    <a:pt x="331" y="163"/>
                  </a:lnTo>
                  <a:lnTo>
                    <a:pt x="333" y="161"/>
                  </a:lnTo>
                  <a:lnTo>
                    <a:pt x="335" y="159"/>
                  </a:lnTo>
                  <a:lnTo>
                    <a:pt x="335" y="159"/>
                  </a:lnTo>
                  <a:lnTo>
                    <a:pt x="337" y="157"/>
                  </a:lnTo>
                  <a:lnTo>
                    <a:pt x="338" y="156"/>
                  </a:lnTo>
                  <a:lnTo>
                    <a:pt x="338" y="156"/>
                  </a:lnTo>
                  <a:lnTo>
                    <a:pt x="338" y="154"/>
                  </a:lnTo>
                  <a:lnTo>
                    <a:pt x="338" y="154"/>
                  </a:lnTo>
                  <a:lnTo>
                    <a:pt x="337" y="154"/>
                  </a:lnTo>
                  <a:lnTo>
                    <a:pt x="337" y="152"/>
                  </a:lnTo>
                  <a:lnTo>
                    <a:pt x="337" y="152"/>
                  </a:lnTo>
                  <a:lnTo>
                    <a:pt x="337" y="152"/>
                  </a:lnTo>
                  <a:lnTo>
                    <a:pt x="335" y="152"/>
                  </a:lnTo>
                  <a:lnTo>
                    <a:pt x="335" y="152"/>
                  </a:lnTo>
                  <a:lnTo>
                    <a:pt x="335" y="152"/>
                  </a:lnTo>
                  <a:lnTo>
                    <a:pt x="335" y="154"/>
                  </a:lnTo>
                  <a:lnTo>
                    <a:pt x="335" y="152"/>
                  </a:lnTo>
                  <a:lnTo>
                    <a:pt x="333" y="152"/>
                  </a:lnTo>
                  <a:lnTo>
                    <a:pt x="333" y="152"/>
                  </a:lnTo>
                  <a:lnTo>
                    <a:pt x="333" y="154"/>
                  </a:lnTo>
                  <a:lnTo>
                    <a:pt x="331" y="154"/>
                  </a:lnTo>
                  <a:lnTo>
                    <a:pt x="331" y="156"/>
                  </a:lnTo>
                  <a:lnTo>
                    <a:pt x="331" y="156"/>
                  </a:lnTo>
                  <a:lnTo>
                    <a:pt x="331" y="156"/>
                  </a:lnTo>
                  <a:lnTo>
                    <a:pt x="331" y="157"/>
                  </a:lnTo>
                  <a:lnTo>
                    <a:pt x="329" y="157"/>
                  </a:lnTo>
                  <a:lnTo>
                    <a:pt x="331" y="159"/>
                  </a:lnTo>
                  <a:lnTo>
                    <a:pt x="331" y="161"/>
                  </a:lnTo>
                  <a:lnTo>
                    <a:pt x="329" y="161"/>
                  </a:lnTo>
                  <a:close/>
                  <a:moveTo>
                    <a:pt x="333" y="455"/>
                  </a:moveTo>
                  <a:lnTo>
                    <a:pt x="333" y="457"/>
                  </a:lnTo>
                  <a:lnTo>
                    <a:pt x="335" y="459"/>
                  </a:lnTo>
                  <a:lnTo>
                    <a:pt x="335" y="459"/>
                  </a:lnTo>
                  <a:lnTo>
                    <a:pt x="337" y="459"/>
                  </a:lnTo>
                  <a:lnTo>
                    <a:pt x="338" y="457"/>
                  </a:lnTo>
                  <a:lnTo>
                    <a:pt x="340" y="457"/>
                  </a:lnTo>
                  <a:lnTo>
                    <a:pt x="340" y="453"/>
                  </a:lnTo>
                  <a:lnTo>
                    <a:pt x="340" y="451"/>
                  </a:lnTo>
                  <a:lnTo>
                    <a:pt x="340" y="447"/>
                  </a:lnTo>
                  <a:lnTo>
                    <a:pt x="340" y="445"/>
                  </a:lnTo>
                  <a:lnTo>
                    <a:pt x="338" y="443"/>
                  </a:lnTo>
                  <a:lnTo>
                    <a:pt x="338" y="445"/>
                  </a:lnTo>
                  <a:lnTo>
                    <a:pt x="338" y="443"/>
                  </a:lnTo>
                  <a:lnTo>
                    <a:pt x="338" y="443"/>
                  </a:lnTo>
                  <a:lnTo>
                    <a:pt x="337" y="440"/>
                  </a:lnTo>
                  <a:lnTo>
                    <a:pt x="337" y="440"/>
                  </a:lnTo>
                  <a:lnTo>
                    <a:pt x="338" y="440"/>
                  </a:lnTo>
                  <a:lnTo>
                    <a:pt x="340" y="438"/>
                  </a:lnTo>
                  <a:lnTo>
                    <a:pt x="340" y="438"/>
                  </a:lnTo>
                  <a:lnTo>
                    <a:pt x="340" y="438"/>
                  </a:lnTo>
                  <a:lnTo>
                    <a:pt x="340" y="436"/>
                  </a:lnTo>
                  <a:lnTo>
                    <a:pt x="338" y="436"/>
                  </a:lnTo>
                  <a:lnTo>
                    <a:pt x="338" y="436"/>
                  </a:lnTo>
                  <a:lnTo>
                    <a:pt x="338" y="434"/>
                  </a:lnTo>
                  <a:lnTo>
                    <a:pt x="340" y="434"/>
                  </a:lnTo>
                  <a:lnTo>
                    <a:pt x="340" y="434"/>
                  </a:lnTo>
                  <a:lnTo>
                    <a:pt x="342" y="434"/>
                  </a:lnTo>
                  <a:lnTo>
                    <a:pt x="342" y="436"/>
                  </a:lnTo>
                  <a:lnTo>
                    <a:pt x="344" y="434"/>
                  </a:lnTo>
                  <a:lnTo>
                    <a:pt x="342" y="434"/>
                  </a:lnTo>
                  <a:lnTo>
                    <a:pt x="342" y="432"/>
                  </a:lnTo>
                  <a:lnTo>
                    <a:pt x="340" y="432"/>
                  </a:lnTo>
                  <a:lnTo>
                    <a:pt x="340" y="432"/>
                  </a:lnTo>
                  <a:lnTo>
                    <a:pt x="340" y="430"/>
                  </a:lnTo>
                  <a:lnTo>
                    <a:pt x="338" y="430"/>
                  </a:lnTo>
                  <a:lnTo>
                    <a:pt x="338" y="430"/>
                  </a:lnTo>
                  <a:lnTo>
                    <a:pt x="337" y="430"/>
                  </a:lnTo>
                  <a:lnTo>
                    <a:pt x="335" y="430"/>
                  </a:lnTo>
                  <a:lnTo>
                    <a:pt x="333" y="430"/>
                  </a:lnTo>
                  <a:lnTo>
                    <a:pt x="333" y="430"/>
                  </a:lnTo>
                  <a:lnTo>
                    <a:pt x="333" y="432"/>
                  </a:lnTo>
                  <a:lnTo>
                    <a:pt x="331" y="432"/>
                  </a:lnTo>
                  <a:lnTo>
                    <a:pt x="329" y="430"/>
                  </a:lnTo>
                  <a:lnTo>
                    <a:pt x="329" y="430"/>
                  </a:lnTo>
                  <a:lnTo>
                    <a:pt x="327" y="432"/>
                  </a:lnTo>
                  <a:lnTo>
                    <a:pt x="327" y="438"/>
                  </a:lnTo>
                  <a:lnTo>
                    <a:pt x="327" y="438"/>
                  </a:lnTo>
                  <a:lnTo>
                    <a:pt x="329" y="438"/>
                  </a:lnTo>
                  <a:lnTo>
                    <a:pt x="329" y="438"/>
                  </a:lnTo>
                  <a:lnTo>
                    <a:pt x="329" y="438"/>
                  </a:lnTo>
                  <a:lnTo>
                    <a:pt x="331" y="441"/>
                  </a:lnTo>
                  <a:lnTo>
                    <a:pt x="331" y="441"/>
                  </a:lnTo>
                  <a:lnTo>
                    <a:pt x="331" y="443"/>
                  </a:lnTo>
                  <a:lnTo>
                    <a:pt x="331" y="445"/>
                  </a:lnTo>
                  <a:lnTo>
                    <a:pt x="333" y="445"/>
                  </a:lnTo>
                  <a:lnTo>
                    <a:pt x="335" y="447"/>
                  </a:lnTo>
                  <a:lnTo>
                    <a:pt x="335" y="449"/>
                  </a:lnTo>
                  <a:lnTo>
                    <a:pt x="335" y="453"/>
                  </a:lnTo>
                  <a:lnTo>
                    <a:pt x="335" y="453"/>
                  </a:lnTo>
                  <a:lnTo>
                    <a:pt x="333" y="455"/>
                  </a:lnTo>
                  <a:close/>
                  <a:moveTo>
                    <a:pt x="355" y="451"/>
                  </a:moveTo>
                  <a:lnTo>
                    <a:pt x="355" y="451"/>
                  </a:lnTo>
                  <a:lnTo>
                    <a:pt x="357" y="451"/>
                  </a:lnTo>
                  <a:lnTo>
                    <a:pt x="357" y="449"/>
                  </a:lnTo>
                  <a:lnTo>
                    <a:pt x="355" y="447"/>
                  </a:lnTo>
                  <a:lnTo>
                    <a:pt x="355" y="447"/>
                  </a:lnTo>
                  <a:lnTo>
                    <a:pt x="354" y="447"/>
                  </a:lnTo>
                  <a:lnTo>
                    <a:pt x="354" y="447"/>
                  </a:lnTo>
                  <a:lnTo>
                    <a:pt x="354" y="447"/>
                  </a:lnTo>
                  <a:lnTo>
                    <a:pt x="352" y="445"/>
                  </a:lnTo>
                  <a:lnTo>
                    <a:pt x="352" y="445"/>
                  </a:lnTo>
                  <a:lnTo>
                    <a:pt x="354" y="445"/>
                  </a:lnTo>
                  <a:lnTo>
                    <a:pt x="354" y="445"/>
                  </a:lnTo>
                  <a:lnTo>
                    <a:pt x="352" y="445"/>
                  </a:lnTo>
                  <a:lnTo>
                    <a:pt x="350" y="445"/>
                  </a:lnTo>
                  <a:lnTo>
                    <a:pt x="350" y="445"/>
                  </a:lnTo>
                  <a:lnTo>
                    <a:pt x="348" y="445"/>
                  </a:lnTo>
                  <a:lnTo>
                    <a:pt x="348" y="443"/>
                  </a:lnTo>
                  <a:lnTo>
                    <a:pt x="348" y="443"/>
                  </a:lnTo>
                  <a:lnTo>
                    <a:pt x="348" y="445"/>
                  </a:lnTo>
                  <a:lnTo>
                    <a:pt x="346" y="443"/>
                  </a:lnTo>
                  <a:lnTo>
                    <a:pt x="346" y="445"/>
                  </a:lnTo>
                  <a:lnTo>
                    <a:pt x="348" y="445"/>
                  </a:lnTo>
                  <a:lnTo>
                    <a:pt x="348" y="445"/>
                  </a:lnTo>
                  <a:lnTo>
                    <a:pt x="348" y="447"/>
                  </a:lnTo>
                  <a:lnTo>
                    <a:pt x="348" y="447"/>
                  </a:lnTo>
                  <a:lnTo>
                    <a:pt x="350" y="447"/>
                  </a:lnTo>
                  <a:lnTo>
                    <a:pt x="355" y="451"/>
                  </a:lnTo>
                  <a:close/>
                  <a:moveTo>
                    <a:pt x="337" y="491"/>
                  </a:moveTo>
                  <a:lnTo>
                    <a:pt x="337" y="493"/>
                  </a:lnTo>
                  <a:lnTo>
                    <a:pt x="338" y="493"/>
                  </a:lnTo>
                  <a:lnTo>
                    <a:pt x="338" y="494"/>
                  </a:lnTo>
                  <a:lnTo>
                    <a:pt x="342" y="496"/>
                  </a:lnTo>
                  <a:lnTo>
                    <a:pt x="346" y="498"/>
                  </a:lnTo>
                  <a:lnTo>
                    <a:pt x="348" y="502"/>
                  </a:lnTo>
                  <a:lnTo>
                    <a:pt x="350" y="502"/>
                  </a:lnTo>
                  <a:lnTo>
                    <a:pt x="352" y="502"/>
                  </a:lnTo>
                  <a:lnTo>
                    <a:pt x="352" y="500"/>
                  </a:lnTo>
                  <a:lnTo>
                    <a:pt x="352" y="498"/>
                  </a:lnTo>
                  <a:lnTo>
                    <a:pt x="350" y="498"/>
                  </a:lnTo>
                  <a:lnTo>
                    <a:pt x="346" y="494"/>
                  </a:lnTo>
                  <a:lnTo>
                    <a:pt x="338" y="489"/>
                  </a:lnTo>
                  <a:lnTo>
                    <a:pt x="337" y="487"/>
                  </a:lnTo>
                  <a:lnTo>
                    <a:pt x="337" y="487"/>
                  </a:lnTo>
                  <a:lnTo>
                    <a:pt x="337" y="487"/>
                  </a:lnTo>
                  <a:lnTo>
                    <a:pt x="337" y="487"/>
                  </a:lnTo>
                  <a:lnTo>
                    <a:pt x="335" y="487"/>
                  </a:lnTo>
                  <a:lnTo>
                    <a:pt x="335" y="487"/>
                  </a:lnTo>
                  <a:lnTo>
                    <a:pt x="335" y="489"/>
                  </a:lnTo>
                  <a:lnTo>
                    <a:pt x="335" y="489"/>
                  </a:lnTo>
                  <a:lnTo>
                    <a:pt x="337" y="491"/>
                  </a:lnTo>
                  <a:close/>
                  <a:moveTo>
                    <a:pt x="477" y="527"/>
                  </a:moveTo>
                  <a:lnTo>
                    <a:pt x="479" y="529"/>
                  </a:lnTo>
                  <a:lnTo>
                    <a:pt x="479" y="529"/>
                  </a:lnTo>
                  <a:lnTo>
                    <a:pt x="479" y="530"/>
                  </a:lnTo>
                  <a:lnTo>
                    <a:pt x="479" y="530"/>
                  </a:lnTo>
                  <a:lnTo>
                    <a:pt x="480" y="530"/>
                  </a:lnTo>
                  <a:lnTo>
                    <a:pt x="482" y="532"/>
                  </a:lnTo>
                  <a:lnTo>
                    <a:pt x="486" y="534"/>
                  </a:lnTo>
                  <a:lnTo>
                    <a:pt x="488" y="536"/>
                  </a:lnTo>
                  <a:lnTo>
                    <a:pt x="488" y="534"/>
                  </a:lnTo>
                  <a:lnTo>
                    <a:pt x="488" y="534"/>
                  </a:lnTo>
                  <a:lnTo>
                    <a:pt x="488" y="532"/>
                  </a:lnTo>
                  <a:lnTo>
                    <a:pt x="490" y="530"/>
                  </a:lnTo>
                  <a:lnTo>
                    <a:pt x="490" y="530"/>
                  </a:lnTo>
                  <a:lnTo>
                    <a:pt x="492" y="530"/>
                  </a:lnTo>
                  <a:lnTo>
                    <a:pt x="492" y="530"/>
                  </a:lnTo>
                  <a:lnTo>
                    <a:pt x="494" y="530"/>
                  </a:lnTo>
                  <a:lnTo>
                    <a:pt x="494" y="530"/>
                  </a:lnTo>
                  <a:lnTo>
                    <a:pt x="496" y="530"/>
                  </a:lnTo>
                  <a:lnTo>
                    <a:pt x="496" y="532"/>
                  </a:lnTo>
                  <a:lnTo>
                    <a:pt x="497" y="532"/>
                  </a:lnTo>
                  <a:lnTo>
                    <a:pt x="497" y="532"/>
                  </a:lnTo>
                  <a:lnTo>
                    <a:pt x="497" y="529"/>
                  </a:lnTo>
                  <a:lnTo>
                    <a:pt x="497" y="527"/>
                  </a:lnTo>
                  <a:lnTo>
                    <a:pt x="497" y="527"/>
                  </a:lnTo>
                  <a:lnTo>
                    <a:pt x="499" y="527"/>
                  </a:lnTo>
                  <a:lnTo>
                    <a:pt x="501" y="527"/>
                  </a:lnTo>
                  <a:lnTo>
                    <a:pt x="501" y="525"/>
                  </a:lnTo>
                  <a:lnTo>
                    <a:pt x="501" y="525"/>
                  </a:lnTo>
                  <a:lnTo>
                    <a:pt x="501" y="523"/>
                  </a:lnTo>
                  <a:lnTo>
                    <a:pt x="501" y="521"/>
                  </a:lnTo>
                  <a:lnTo>
                    <a:pt x="501" y="521"/>
                  </a:lnTo>
                  <a:lnTo>
                    <a:pt x="501" y="519"/>
                  </a:lnTo>
                  <a:lnTo>
                    <a:pt x="501" y="517"/>
                  </a:lnTo>
                  <a:lnTo>
                    <a:pt x="501" y="517"/>
                  </a:lnTo>
                  <a:lnTo>
                    <a:pt x="501" y="517"/>
                  </a:lnTo>
                  <a:lnTo>
                    <a:pt x="503" y="517"/>
                  </a:lnTo>
                  <a:lnTo>
                    <a:pt x="503" y="515"/>
                  </a:lnTo>
                  <a:lnTo>
                    <a:pt x="501" y="515"/>
                  </a:lnTo>
                  <a:lnTo>
                    <a:pt x="501" y="513"/>
                  </a:lnTo>
                  <a:lnTo>
                    <a:pt x="501" y="513"/>
                  </a:lnTo>
                  <a:lnTo>
                    <a:pt x="501" y="512"/>
                  </a:lnTo>
                  <a:lnTo>
                    <a:pt x="503" y="512"/>
                  </a:lnTo>
                  <a:lnTo>
                    <a:pt x="503" y="512"/>
                  </a:lnTo>
                  <a:lnTo>
                    <a:pt x="499" y="508"/>
                  </a:lnTo>
                  <a:lnTo>
                    <a:pt x="497" y="508"/>
                  </a:lnTo>
                  <a:lnTo>
                    <a:pt x="496" y="510"/>
                  </a:lnTo>
                  <a:lnTo>
                    <a:pt x="496" y="510"/>
                  </a:lnTo>
                  <a:lnTo>
                    <a:pt x="496" y="508"/>
                  </a:lnTo>
                  <a:lnTo>
                    <a:pt x="496" y="508"/>
                  </a:lnTo>
                  <a:lnTo>
                    <a:pt x="496" y="508"/>
                  </a:lnTo>
                  <a:lnTo>
                    <a:pt x="496" y="508"/>
                  </a:lnTo>
                  <a:lnTo>
                    <a:pt x="494" y="506"/>
                  </a:lnTo>
                  <a:lnTo>
                    <a:pt x="494" y="506"/>
                  </a:lnTo>
                  <a:lnTo>
                    <a:pt x="494" y="506"/>
                  </a:lnTo>
                  <a:lnTo>
                    <a:pt x="494" y="502"/>
                  </a:lnTo>
                  <a:lnTo>
                    <a:pt x="492" y="500"/>
                  </a:lnTo>
                  <a:lnTo>
                    <a:pt x="492" y="500"/>
                  </a:lnTo>
                  <a:lnTo>
                    <a:pt x="490" y="498"/>
                  </a:lnTo>
                  <a:lnTo>
                    <a:pt x="488" y="496"/>
                  </a:lnTo>
                  <a:lnTo>
                    <a:pt x="488" y="496"/>
                  </a:lnTo>
                  <a:lnTo>
                    <a:pt x="488" y="496"/>
                  </a:lnTo>
                  <a:lnTo>
                    <a:pt x="488" y="496"/>
                  </a:lnTo>
                  <a:lnTo>
                    <a:pt x="486" y="496"/>
                  </a:lnTo>
                  <a:lnTo>
                    <a:pt x="486" y="498"/>
                  </a:lnTo>
                  <a:lnTo>
                    <a:pt x="484" y="498"/>
                  </a:lnTo>
                  <a:lnTo>
                    <a:pt x="484" y="496"/>
                  </a:lnTo>
                  <a:lnTo>
                    <a:pt x="482" y="498"/>
                  </a:lnTo>
                  <a:lnTo>
                    <a:pt x="482" y="498"/>
                  </a:lnTo>
                  <a:lnTo>
                    <a:pt x="482" y="500"/>
                  </a:lnTo>
                  <a:lnTo>
                    <a:pt x="484" y="502"/>
                  </a:lnTo>
                  <a:lnTo>
                    <a:pt x="484" y="502"/>
                  </a:lnTo>
                  <a:lnTo>
                    <a:pt x="482" y="502"/>
                  </a:lnTo>
                  <a:lnTo>
                    <a:pt x="482" y="502"/>
                  </a:lnTo>
                  <a:lnTo>
                    <a:pt x="482" y="504"/>
                  </a:lnTo>
                  <a:lnTo>
                    <a:pt x="482" y="504"/>
                  </a:lnTo>
                  <a:lnTo>
                    <a:pt x="482" y="506"/>
                  </a:lnTo>
                  <a:lnTo>
                    <a:pt x="484" y="508"/>
                  </a:lnTo>
                  <a:lnTo>
                    <a:pt x="484" y="510"/>
                  </a:lnTo>
                  <a:lnTo>
                    <a:pt x="482" y="510"/>
                  </a:lnTo>
                  <a:lnTo>
                    <a:pt x="482" y="512"/>
                  </a:lnTo>
                  <a:lnTo>
                    <a:pt x="482" y="515"/>
                  </a:lnTo>
                  <a:lnTo>
                    <a:pt x="482" y="517"/>
                  </a:lnTo>
                  <a:lnTo>
                    <a:pt x="482" y="521"/>
                  </a:lnTo>
                  <a:lnTo>
                    <a:pt x="480" y="523"/>
                  </a:lnTo>
                  <a:lnTo>
                    <a:pt x="479" y="523"/>
                  </a:lnTo>
                  <a:lnTo>
                    <a:pt x="477" y="525"/>
                  </a:lnTo>
                  <a:lnTo>
                    <a:pt x="477" y="525"/>
                  </a:lnTo>
                  <a:lnTo>
                    <a:pt x="477" y="527"/>
                  </a:lnTo>
                  <a:lnTo>
                    <a:pt x="477" y="527"/>
                  </a:lnTo>
                  <a:close/>
                  <a:moveTo>
                    <a:pt x="444" y="610"/>
                  </a:moveTo>
                  <a:lnTo>
                    <a:pt x="444" y="608"/>
                  </a:lnTo>
                  <a:lnTo>
                    <a:pt x="444" y="608"/>
                  </a:lnTo>
                  <a:lnTo>
                    <a:pt x="441" y="608"/>
                  </a:lnTo>
                  <a:lnTo>
                    <a:pt x="441" y="608"/>
                  </a:lnTo>
                  <a:lnTo>
                    <a:pt x="439" y="606"/>
                  </a:lnTo>
                  <a:lnTo>
                    <a:pt x="437" y="604"/>
                  </a:lnTo>
                  <a:lnTo>
                    <a:pt x="437" y="604"/>
                  </a:lnTo>
                  <a:lnTo>
                    <a:pt x="435" y="604"/>
                  </a:lnTo>
                  <a:lnTo>
                    <a:pt x="433" y="604"/>
                  </a:lnTo>
                  <a:lnTo>
                    <a:pt x="433" y="604"/>
                  </a:lnTo>
                  <a:lnTo>
                    <a:pt x="433" y="604"/>
                  </a:lnTo>
                  <a:lnTo>
                    <a:pt x="433" y="606"/>
                  </a:lnTo>
                  <a:lnTo>
                    <a:pt x="433" y="606"/>
                  </a:lnTo>
                  <a:lnTo>
                    <a:pt x="433" y="606"/>
                  </a:lnTo>
                  <a:lnTo>
                    <a:pt x="433" y="606"/>
                  </a:lnTo>
                  <a:lnTo>
                    <a:pt x="433" y="608"/>
                  </a:lnTo>
                  <a:lnTo>
                    <a:pt x="431" y="608"/>
                  </a:lnTo>
                  <a:lnTo>
                    <a:pt x="431" y="608"/>
                  </a:lnTo>
                  <a:lnTo>
                    <a:pt x="431" y="608"/>
                  </a:lnTo>
                  <a:lnTo>
                    <a:pt x="431" y="608"/>
                  </a:lnTo>
                  <a:lnTo>
                    <a:pt x="429" y="610"/>
                  </a:lnTo>
                  <a:lnTo>
                    <a:pt x="429" y="610"/>
                  </a:lnTo>
                  <a:lnTo>
                    <a:pt x="429" y="610"/>
                  </a:lnTo>
                  <a:lnTo>
                    <a:pt x="429" y="608"/>
                  </a:lnTo>
                  <a:lnTo>
                    <a:pt x="429" y="608"/>
                  </a:lnTo>
                  <a:lnTo>
                    <a:pt x="431" y="606"/>
                  </a:lnTo>
                  <a:lnTo>
                    <a:pt x="431" y="606"/>
                  </a:lnTo>
                  <a:lnTo>
                    <a:pt x="429" y="604"/>
                  </a:lnTo>
                  <a:lnTo>
                    <a:pt x="429" y="602"/>
                  </a:lnTo>
                  <a:lnTo>
                    <a:pt x="431" y="602"/>
                  </a:lnTo>
                  <a:lnTo>
                    <a:pt x="431" y="602"/>
                  </a:lnTo>
                  <a:lnTo>
                    <a:pt x="431" y="602"/>
                  </a:lnTo>
                  <a:lnTo>
                    <a:pt x="431" y="602"/>
                  </a:lnTo>
                  <a:lnTo>
                    <a:pt x="429" y="602"/>
                  </a:lnTo>
                  <a:lnTo>
                    <a:pt x="429" y="601"/>
                  </a:lnTo>
                  <a:lnTo>
                    <a:pt x="429" y="601"/>
                  </a:lnTo>
                  <a:lnTo>
                    <a:pt x="427" y="601"/>
                  </a:lnTo>
                  <a:lnTo>
                    <a:pt x="426" y="601"/>
                  </a:lnTo>
                  <a:lnTo>
                    <a:pt x="426" y="601"/>
                  </a:lnTo>
                  <a:lnTo>
                    <a:pt x="424" y="599"/>
                  </a:lnTo>
                  <a:lnTo>
                    <a:pt x="424" y="599"/>
                  </a:lnTo>
                  <a:lnTo>
                    <a:pt x="424" y="599"/>
                  </a:lnTo>
                  <a:lnTo>
                    <a:pt x="422" y="601"/>
                  </a:lnTo>
                  <a:lnTo>
                    <a:pt x="424" y="608"/>
                  </a:lnTo>
                  <a:lnTo>
                    <a:pt x="424" y="608"/>
                  </a:lnTo>
                  <a:lnTo>
                    <a:pt x="426" y="610"/>
                  </a:lnTo>
                  <a:lnTo>
                    <a:pt x="426" y="610"/>
                  </a:lnTo>
                  <a:lnTo>
                    <a:pt x="426" y="612"/>
                  </a:lnTo>
                  <a:lnTo>
                    <a:pt x="426" y="612"/>
                  </a:lnTo>
                  <a:lnTo>
                    <a:pt x="424" y="616"/>
                  </a:lnTo>
                  <a:lnTo>
                    <a:pt x="424" y="618"/>
                  </a:lnTo>
                  <a:lnTo>
                    <a:pt x="424" y="619"/>
                  </a:lnTo>
                  <a:lnTo>
                    <a:pt x="422" y="621"/>
                  </a:lnTo>
                  <a:lnTo>
                    <a:pt x="422" y="621"/>
                  </a:lnTo>
                  <a:lnTo>
                    <a:pt x="422" y="621"/>
                  </a:lnTo>
                  <a:lnTo>
                    <a:pt x="422" y="623"/>
                  </a:lnTo>
                  <a:lnTo>
                    <a:pt x="422" y="625"/>
                  </a:lnTo>
                  <a:lnTo>
                    <a:pt x="424" y="623"/>
                  </a:lnTo>
                  <a:lnTo>
                    <a:pt x="424" y="623"/>
                  </a:lnTo>
                  <a:lnTo>
                    <a:pt x="427" y="623"/>
                  </a:lnTo>
                  <a:lnTo>
                    <a:pt x="427" y="625"/>
                  </a:lnTo>
                  <a:lnTo>
                    <a:pt x="426" y="625"/>
                  </a:lnTo>
                  <a:lnTo>
                    <a:pt x="426" y="627"/>
                  </a:lnTo>
                  <a:lnTo>
                    <a:pt x="424" y="627"/>
                  </a:lnTo>
                  <a:lnTo>
                    <a:pt x="426" y="629"/>
                  </a:lnTo>
                  <a:lnTo>
                    <a:pt x="426" y="629"/>
                  </a:lnTo>
                  <a:lnTo>
                    <a:pt x="426" y="629"/>
                  </a:lnTo>
                  <a:lnTo>
                    <a:pt x="424" y="629"/>
                  </a:lnTo>
                  <a:lnTo>
                    <a:pt x="424" y="629"/>
                  </a:lnTo>
                  <a:lnTo>
                    <a:pt x="424" y="631"/>
                  </a:lnTo>
                  <a:lnTo>
                    <a:pt x="422" y="631"/>
                  </a:lnTo>
                  <a:lnTo>
                    <a:pt x="422" y="631"/>
                  </a:lnTo>
                  <a:lnTo>
                    <a:pt x="422" y="633"/>
                  </a:lnTo>
                  <a:lnTo>
                    <a:pt x="422" y="635"/>
                  </a:lnTo>
                  <a:lnTo>
                    <a:pt x="422" y="636"/>
                  </a:lnTo>
                  <a:lnTo>
                    <a:pt x="420" y="636"/>
                  </a:lnTo>
                  <a:lnTo>
                    <a:pt x="420" y="636"/>
                  </a:lnTo>
                  <a:lnTo>
                    <a:pt x="420" y="638"/>
                  </a:lnTo>
                  <a:lnTo>
                    <a:pt x="420" y="638"/>
                  </a:lnTo>
                  <a:lnTo>
                    <a:pt x="420" y="638"/>
                  </a:lnTo>
                  <a:lnTo>
                    <a:pt x="420" y="640"/>
                  </a:lnTo>
                  <a:lnTo>
                    <a:pt x="418" y="640"/>
                  </a:lnTo>
                  <a:lnTo>
                    <a:pt x="418" y="640"/>
                  </a:lnTo>
                  <a:lnTo>
                    <a:pt x="418" y="642"/>
                  </a:lnTo>
                  <a:lnTo>
                    <a:pt x="418" y="644"/>
                  </a:lnTo>
                  <a:lnTo>
                    <a:pt x="418" y="644"/>
                  </a:lnTo>
                  <a:lnTo>
                    <a:pt x="418" y="646"/>
                  </a:lnTo>
                  <a:lnTo>
                    <a:pt x="420" y="644"/>
                  </a:lnTo>
                  <a:lnTo>
                    <a:pt x="426" y="640"/>
                  </a:lnTo>
                  <a:lnTo>
                    <a:pt x="429" y="635"/>
                  </a:lnTo>
                  <a:lnTo>
                    <a:pt x="429" y="635"/>
                  </a:lnTo>
                  <a:lnTo>
                    <a:pt x="429" y="635"/>
                  </a:lnTo>
                  <a:lnTo>
                    <a:pt x="429" y="635"/>
                  </a:lnTo>
                  <a:lnTo>
                    <a:pt x="431" y="633"/>
                  </a:lnTo>
                  <a:lnTo>
                    <a:pt x="431" y="633"/>
                  </a:lnTo>
                  <a:lnTo>
                    <a:pt x="431" y="633"/>
                  </a:lnTo>
                  <a:lnTo>
                    <a:pt x="433" y="631"/>
                  </a:lnTo>
                  <a:lnTo>
                    <a:pt x="435" y="627"/>
                  </a:lnTo>
                  <a:lnTo>
                    <a:pt x="435" y="627"/>
                  </a:lnTo>
                  <a:lnTo>
                    <a:pt x="437" y="625"/>
                  </a:lnTo>
                  <a:lnTo>
                    <a:pt x="439" y="625"/>
                  </a:lnTo>
                  <a:lnTo>
                    <a:pt x="439" y="625"/>
                  </a:lnTo>
                  <a:lnTo>
                    <a:pt x="441" y="625"/>
                  </a:lnTo>
                  <a:lnTo>
                    <a:pt x="441" y="625"/>
                  </a:lnTo>
                  <a:lnTo>
                    <a:pt x="443" y="627"/>
                  </a:lnTo>
                  <a:lnTo>
                    <a:pt x="444" y="627"/>
                  </a:lnTo>
                  <a:lnTo>
                    <a:pt x="444" y="629"/>
                  </a:lnTo>
                  <a:lnTo>
                    <a:pt x="446" y="631"/>
                  </a:lnTo>
                  <a:lnTo>
                    <a:pt x="448" y="633"/>
                  </a:lnTo>
                  <a:lnTo>
                    <a:pt x="448" y="635"/>
                  </a:lnTo>
                  <a:lnTo>
                    <a:pt x="450" y="635"/>
                  </a:lnTo>
                  <a:lnTo>
                    <a:pt x="450" y="635"/>
                  </a:lnTo>
                  <a:lnTo>
                    <a:pt x="452" y="635"/>
                  </a:lnTo>
                  <a:lnTo>
                    <a:pt x="450" y="635"/>
                  </a:lnTo>
                  <a:lnTo>
                    <a:pt x="450" y="636"/>
                  </a:lnTo>
                  <a:lnTo>
                    <a:pt x="452" y="636"/>
                  </a:lnTo>
                  <a:lnTo>
                    <a:pt x="454" y="638"/>
                  </a:lnTo>
                  <a:lnTo>
                    <a:pt x="454" y="638"/>
                  </a:lnTo>
                  <a:lnTo>
                    <a:pt x="454" y="640"/>
                  </a:lnTo>
                  <a:lnTo>
                    <a:pt x="456" y="640"/>
                  </a:lnTo>
                  <a:lnTo>
                    <a:pt x="456" y="640"/>
                  </a:lnTo>
                  <a:lnTo>
                    <a:pt x="456" y="640"/>
                  </a:lnTo>
                  <a:lnTo>
                    <a:pt x="456" y="640"/>
                  </a:lnTo>
                  <a:lnTo>
                    <a:pt x="458" y="642"/>
                  </a:lnTo>
                  <a:lnTo>
                    <a:pt x="456" y="642"/>
                  </a:lnTo>
                  <a:lnTo>
                    <a:pt x="456" y="642"/>
                  </a:lnTo>
                  <a:lnTo>
                    <a:pt x="456" y="642"/>
                  </a:lnTo>
                  <a:lnTo>
                    <a:pt x="456" y="644"/>
                  </a:lnTo>
                  <a:lnTo>
                    <a:pt x="456" y="644"/>
                  </a:lnTo>
                  <a:lnTo>
                    <a:pt x="458" y="646"/>
                  </a:lnTo>
                  <a:lnTo>
                    <a:pt x="458" y="646"/>
                  </a:lnTo>
                  <a:lnTo>
                    <a:pt x="460" y="646"/>
                  </a:lnTo>
                  <a:lnTo>
                    <a:pt x="463" y="646"/>
                  </a:lnTo>
                  <a:lnTo>
                    <a:pt x="463" y="646"/>
                  </a:lnTo>
                  <a:lnTo>
                    <a:pt x="465" y="646"/>
                  </a:lnTo>
                  <a:lnTo>
                    <a:pt x="465" y="648"/>
                  </a:lnTo>
                  <a:lnTo>
                    <a:pt x="467" y="650"/>
                  </a:lnTo>
                  <a:lnTo>
                    <a:pt x="469" y="650"/>
                  </a:lnTo>
                  <a:lnTo>
                    <a:pt x="471" y="652"/>
                  </a:lnTo>
                  <a:lnTo>
                    <a:pt x="473" y="652"/>
                  </a:lnTo>
                  <a:lnTo>
                    <a:pt x="475" y="654"/>
                  </a:lnTo>
                  <a:lnTo>
                    <a:pt x="477" y="655"/>
                  </a:lnTo>
                  <a:lnTo>
                    <a:pt x="477" y="657"/>
                  </a:lnTo>
                  <a:lnTo>
                    <a:pt x="479" y="659"/>
                  </a:lnTo>
                  <a:lnTo>
                    <a:pt x="479" y="659"/>
                  </a:lnTo>
                  <a:lnTo>
                    <a:pt x="479" y="657"/>
                  </a:lnTo>
                  <a:lnTo>
                    <a:pt x="479" y="655"/>
                  </a:lnTo>
                  <a:lnTo>
                    <a:pt x="479" y="655"/>
                  </a:lnTo>
                  <a:lnTo>
                    <a:pt x="479" y="654"/>
                  </a:lnTo>
                  <a:lnTo>
                    <a:pt x="479" y="654"/>
                  </a:lnTo>
                  <a:lnTo>
                    <a:pt x="479" y="652"/>
                  </a:lnTo>
                  <a:lnTo>
                    <a:pt x="479" y="650"/>
                  </a:lnTo>
                  <a:lnTo>
                    <a:pt x="479" y="648"/>
                  </a:lnTo>
                  <a:lnTo>
                    <a:pt x="477" y="646"/>
                  </a:lnTo>
                  <a:lnTo>
                    <a:pt x="475" y="644"/>
                  </a:lnTo>
                  <a:lnTo>
                    <a:pt x="475" y="642"/>
                  </a:lnTo>
                  <a:lnTo>
                    <a:pt x="477" y="642"/>
                  </a:lnTo>
                  <a:lnTo>
                    <a:pt x="475" y="640"/>
                  </a:lnTo>
                  <a:lnTo>
                    <a:pt x="475" y="640"/>
                  </a:lnTo>
                  <a:lnTo>
                    <a:pt x="475" y="640"/>
                  </a:lnTo>
                  <a:lnTo>
                    <a:pt x="475" y="640"/>
                  </a:lnTo>
                  <a:lnTo>
                    <a:pt x="477" y="642"/>
                  </a:lnTo>
                  <a:lnTo>
                    <a:pt x="479" y="644"/>
                  </a:lnTo>
                  <a:lnTo>
                    <a:pt x="479" y="642"/>
                  </a:lnTo>
                  <a:lnTo>
                    <a:pt x="477" y="640"/>
                  </a:lnTo>
                  <a:lnTo>
                    <a:pt x="475" y="636"/>
                  </a:lnTo>
                  <a:lnTo>
                    <a:pt x="475" y="636"/>
                  </a:lnTo>
                  <a:lnTo>
                    <a:pt x="473" y="635"/>
                  </a:lnTo>
                  <a:lnTo>
                    <a:pt x="473" y="635"/>
                  </a:lnTo>
                  <a:lnTo>
                    <a:pt x="473" y="633"/>
                  </a:lnTo>
                  <a:lnTo>
                    <a:pt x="471" y="633"/>
                  </a:lnTo>
                  <a:lnTo>
                    <a:pt x="471" y="633"/>
                  </a:lnTo>
                  <a:lnTo>
                    <a:pt x="467" y="627"/>
                  </a:lnTo>
                  <a:lnTo>
                    <a:pt x="467" y="625"/>
                  </a:lnTo>
                  <a:lnTo>
                    <a:pt x="467" y="627"/>
                  </a:lnTo>
                  <a:lnTo>
                    <a:pt x="467" y="625"/>
                  </a:lnTo>
                  <a:lnTo>
                    <a:pt x="465" y="625"/>
                  </a:lnTo>
                  <a:lnTo>
                    <a:pt x="465" y="627"/>
                  </a:lnTo>
                  <a:lnTo>
                    <a:pt x="463" y="627"/>
                  </a:lnTo>
                  <a:lnTo>
                    <a:pt x="461" y="623"/>
                  </a:lnTo>
                  <a:lnTo>
                    <a:pt x="461" y="623"/>
                  </a:lnTo>
                  <a:lnTo>
                    <a:pt x="460" y="625"/>
                  </a:lnTo>
                  <a:lnTo>
                    <a:pt x="460" y="627"/>
                  </a:lnTo>
                  <a:lnTo>
                    <a:pt x="460" y="625"/>
                  </a:lnTo>
                  <a:lnTo>
                    <a:pt x="454" y="618"/>
                  </a:lnTo>
                  <a:lnTo>
                    <a:pt x="454" y="618"/>
                  </a:lnTo>
                  <a:lnTo>
                    <a:pt x="454" y="618"/>
                  </a:lnTo>
                  <a:lnTo>
                    <a:pt x="452" y="616"/>
                  </a:lnTo>
                  <a:lnTo>
                    <a:pt x="452" y="616"/>
                  </a:lnTo>
                  <a:lnTo>
                    <a:pt x="452" y="616"/>
                  </a:lnTo>
                  <a:lnTo>
                    <a:pt x="450" y="616"/>
                  </a:lnTo>
                  <a:lnTo>
                    <a:pt x="450" y="616"/>
                  </a:lnTo>
                  <a:lnTo>
                    <a:pt x="450" y="614"/>
                  </a:lnTo>
                  <a:lnTo>
                    <a:pt x="448" y="616"/>
                  </a:lnTo>
                  <a:lnTo>
                    <a:pt x="446" y="616"/>
                  </a:lnTo>
                  <a:lnTo>
                    <a:pt x="446" y="616"/>
                  </a:lnTo>
                  <a:lnTo>
                    <a:pt x="446" y="614"/>
                  </a:lnTo>
                  <a:lnTo>
                    <a:pt x="446" y="614"/>
                  </a:lnTo>
                  <a:lnTo>
                    <a:pt x="448" y="614"/>
                  </a:lnTo>
                  <a:lnTo>
                    <a:pt x="448" y="614"/>
                  </a:lnTo>
                  <a:lnTo>
                    <a:pt x="446" y="614"/>
                  </a:lnTo>
                  <a:lnTo>
                    <a:pt x="446" y="612"/>
                  </a:lnTo>
                  <a:lnTo>
                    <a:pt x="446" y="610"/>
                  </a:lnTo>
                  <a:lnTo>
                    <a:pt x="444" y="610"/>
                  </a:lnTo>
                  <a:close/>
                  <a:moveTo>
                    <a:pt x="454" y="597"/>
                  </a:moveTo>
                  <a:lnTo>
                    <a:pt x="454" y="597"/>
                  </a:lnTo>
                  <a:lnTo>
                    <a:pt x="454" y="597"/>
                  </a:lnTo>
                  <a:lnTo>
                    <a:pt x="450" y="595"/>
                  </a:lnTo>
                  <a:lnTo>
                    <a:pt x="450" y="593"/>
                  </a:lnTo>
                  <a:lnTo>
                    <a:pt x="448" y="593"/>
                  </a:lnTo>
                  <a:lnTo>
                    <a:pt x="448" y="593"/>
                  </a:lnTo>
                  <a:lnTo>
                    <a:pt x="448" y="593"/>
                  </a:lnTo>
                  <a:lnTo>
                    <a:pt x="448" y="595"/>
                  </a:lnTo>
                  <a:lnTo>
                    <a:pt x="446" y="597"/>
                  </a:lnTo>
                  <a:lnTo>
                    <a:pt x="446" y="595"/>
                  </a:lnTo>
                  <a:lnTo>
                    <a:pt x="446" y="595"/>
                  </a:lnTo>
                  <a:lnTo>
                    <a:pt x="446" y="597"/>
                  </a:lnTo>
                  <a:lnTo>
                    <a:pt x="446" y="597"/>
                  </a:lnTo>
                  <a:lnTo>
                    <a:pt x="456" y="612"/>
                  </a:lnTo>
                  <a:lnTo>
                    <a:pt x="458" y="614"/>
                  </a:lnTo>
                  <a:lnTo>
                    <a:pt x="458" y="616"/>
                  </a:lnTo>
                  <a:lnTo>
                    <a:pt x="460" y="616"/>
                  </a:lnTo>
                  <a:lnTo>
                    <a:pt x="460" y="616"/>
                  </a:lnTo>
                  <a:lnTo>
                    <a:pt x="460" y="618"/>
                  </a:lnTo>
                  <a:lnTo>
                    <a:pt x="460" y="618"/>
                  </a:lnTo>
                  <a:lnTo>
                    <a:pt x="460" y="616"/>
                  </a:lnTo>
                  <a:lnTo>
                    <a:pt x="460" y="616"/>
                  </a:lnTo>
                  <a:lnTo>
                    <a:pt x="460" y="614"/>
                  </a:lnTo>
                  <a:lnTo>
                    <a:pt x="460" y="612"/>
                  </a:lnTo>
                  <a:lnTo>
                    <a:pt x="460" y="612"/>
                  </a:lnTo>
                  <a:lnTo>
                    <a:pt x="460" y="612"/>
                  </a:lnTo>
                  <a:lnTo>
                    <a:pt x="460" y="612"/>
                  </a:lnTo>
                  <a:lnTo>
                    <a:pt x="460" y="608"/>
                  </a:lnTo>
                  <a:lnTo>
                    <a:pt x="458" y="606"/>
                  </a:lnTo>
                  <a:lnTo>
                    <a:pt x="458" y="604"/>
                  </a:lnTo>
                  <a:lnTo>
                    <a:pt x="458" y="604"/>
                  </a:lnTo>
                  <a:lnTo>
                    <a:pt x="456" y="602"/>
                  </a:lnTo>
                  <a:lnTo>
                    <a:pt x="456" y="601"/>
                  </a:lnTo>
                  <a:lnTo>
                    <a:pt x="456" y="599"/>
                  </a:lnTo>
                  <a:lnTo>
                    <a:pt x="456" y="599"/>
                  </a:lnTo>
                  <a:lnTo>
                    <a:pt x="456" y="599"/>
                  </a:lnTo>
                  <a:lnTo>
                    <a:pt x="454" y="599"/>
                  </a:lnTo>
                  <a:lnTo>
                    <a:pt x="454" y="599"/>
                  </a:lnTo>
                  <a:lnTo>
                    <a:pt x="454" y="599"/>
                  </a:lnTo>
                  <a:lnTo>
                    <a:pt x="454" y="597"/>
                  </a:lnTo>
                  <a:close/>
                  <a:moveTo>
                    <a:pt x="426" y="583"/>
                  </a:moveTo>
                  <a:lnTo>
                    <a:pt x="426" y="582"/>
                  </a:lnTo>
                  <a:lnTo>
                    <a:pt x="426" y="580"/>
                  </a:lnTo>
                  <a:lnTo>
                    <a:pt x="426" y="580"/>
                  </a:lnTo>
                  <a:lnTo>
                    <a:pt x="426" y="578"/>
                  </a:lnTo>
                  <a:lnTo>
                    <a:pt x="424" y="578"/>
                  </a:lnTo>
                  <a:lnTo>
                    <a:pt x="422" y="578"/>
                  </a:lnTo>
                  <a:lnTo>
                    <a:pt x="420" y="578"/>
                  </a:lnTo>
                  <a:lnTo>
                    <a:pt x="418" y="576"/>
                  </a:lnTo>
                  <a:lnTo>
                    <a:pt x="418" y="576"/>
                  </a:lnTo>
                  <a:lnTo>
                    <a:pt x="416" y="574"/>
                  </a:lnTo>
                  <a:lnTo>
                    <a:pt x="416" y="574"/>
                  </a:lnTo>
                  <a:lnTo>
                    <a:pt x="416" y="572"/>
                  </a:lnTo>
                  <a:lnTo>
                    <a:pt x="416" y="570"/>
                  </a:lnTo>
                  <a:lnTo>
                    <a:pt x="416" y="570"/>
                  </a:lnTo>
                  <a:lnTo>
                    <a:pt x="414" y="570"/>
                  </a:lnTo>
                  <a:lnTo>
                    <a:pt x="414" y="568"/>
                  </a:lnTo>
                  <a:lnTo>
                    <a:pt x="412" y="566"/>
                  </a:lnTo>
                  <a:lnTo>
                    <a:pt x="410" y="565"/>
                  </a:lnTo>
                  <a:lnTo>
                    <a:pt x="410" y="563"/>
                  </a:lnTo>
                  <a:lnTo>
                    <a:pt x="410" y="563"/>
                  </a:lnTo>
                  <a:lnTo>
                    <a:pt x="408" y="561"/>
                  </a:lnTo>
                  <a:lnTo>
                    <a:pt x="407" y="561"/>
                  </a:lnTo>
                  <a:lnTo>
                    <a:pt x="407" y="561"/>
                  </a:lnTo>
                  <a:lnTo>
                    <a:pt x="407" y="563"/>
                  </a:lnTo>
                  <a:lnTo>
                    <a:pt x="405" y="563"/>
                  </a:lnTo>
                  <a:lnTo>
                    <a:pt x="405" y="563"/>
                  </a:lnTo>
                  <a:lnTo>
                    <a:pt x="403" y="565"/>
                  </a:lnTo>
                  <a:lnTo>
                    <a:pt x="403" y="565"/>
                  </a:lnTo>
                  <a:lnTo>
                    <a:pt x="403" y="568"/>
                  </a:lnTo>
                  <a:lnTo>
                    <a:pt x="405" y="570"/>
                  </a:lnTo>
                  <a:lnTo>
                    <a:pt x="408" y="570"/>
                  </a:lnTo>
                  <a:lnTo>
                    <a:pt x="410" y="572"/>
                  </a:lnTo>
                  <a:lnTo>
                    <a:pt x="410" y="572"/>
                  </a:lnTo>
                  <a:lnTo>
                    <a:pt x="412" y="574"/>
                  </a:lnTo>
                  <a:lnTo>
                    <a:pt x="412" y="574"/>
                  </a:lnTo>
                  <a:lnTo>
                    <a:pt x="412" y="574"/>
                  </a:lnTo>
                  <a:lnTo>
                    <a:pt x="412" y="574"/>
                  </a:lnTo>
                  <a:lnTo>
                    <a:pt x="414" y="576"/>
                  </a:lnTo>
                  <a:lnTo>
                    <a:pt x="414" y="576"/>
                  </a:lnTo>
                  <a:lnTo>
                    <a:pt x="414" y="576"/>
                  </a:lnTo>
                  <a:lnTo>
                    <a:pt x="420" y="582"/>
                  </a:lnTo>
                  <a:lnTo>
                    <a:pt x="420" y="582"/>
                  </a:lnTo>
                  <a:lnTo>
                    <a:pt x="424" y="582"/>
                  </a:lnTo>
                  <a:lnTo>
                    <a:pt x="424" y="583"/>
                  </a:lnTo>
                  <a:lnTo>
                    <a:pt x="426" y="585"/>
                  </a:lnTo>
                  <a:lnTo>
                    <a:pt x="429" y="591"/>
                  </a:lnTo>
                  <a:lnTo>
                    <a:pt x="433" y="593"/>
                  </a:lnTo>
                  <a:lnTo>
                    <a:pt x="431" y="589"/>
                  </a:lnTo>
                  <a:lnTo>
                    <a:pt x="426" y="583"/>
                  </a:lnTo>
                  <a:close/>
                  <a:moveTo>
                    <a:pt x="369" y="614"/>
                  </a:moveTo>
                  <a:lnTo>
                    <a:pt x="371" y="614"/>
                  </a:lnTo>
                  <a:lnTo>
                    <a:pt x="373" y="614"/>
                  </a:lnTo>
                  <a:lnTo>
                    <a:pt x="374" y="614"/>
                  </a:lnTo>
                  <a:lnTo>
                    <a:pt x="374" y="616"/>
                  </a:lnTo>
                  <a:lnTo>
                    <a:pt x="376" y="618"/>
                  </a:lnTo>
                  <a:lnTo>
                    <a:pt x="378" y="619"/>
                  </a:lnTo>
                  <a:lnTo>
                    <a:pt x="378" y="619"/>
                  </a:lnTo>
                  <a:lnTo>
                    <a:pt x="380" y="619"/>
                  </a:lnTo>
                  <a:lnTo>
                    <a:pt x="380" y="621"/>
                  </a:lnTo>
                  <a:lnTo>
                    <a:pt x="380" y="621"/>
                  </a:lnTo>
                  <a:lnTo>
                    <a:pt x="382" y="621"/>
                  </a:lnTo>
                  <a:lnTo>
                    <a:pt x="382" y="619"/>
                  </a:lnTo>
                  <a:lnTo>
                    <a:pt x="384" y="619"/>
                  </a:lnTo>
                  <a:lnTo>
                    <a:pt x="384" y="618"/>
                  </a:lnTo>
                  <a:lnTo>
                    <a:pt x="386" y="614"/>
                  </a:lnTo>
                  <a:lnTo>
                    <a:pt x="386" y="612"/>
                  </a:lnTo>
                  <a:lnTo>
                    <a:pt x="384" y="610"/>
                  </a:lnTo>
                  <a:lnTo>
                    <a:pt x="384" y="610"/>
                  </a:lnTo>
                  <a:lnTo>
                    <a:pt x="384" y="610"/>
                  </a:lnTo>
                  <a:lnTo>
                    <a:pt x="384" y="608"/>
                  </a:lnTo>
                  <a:lnTo>
                    <a:pt x="382" y="608"/>
                  </a:lnTo>
                  <a:lnTo>
                    <a:pt x="382" y="606"/>
                  </a:lnTo>
                  <a:lnTo>
                    <a:pt x="380" y="606"/>
                  </a:lnTo>
                  <a:lnTo>
                    <a:pt x="373" y="606"/>
                  </a:lnTo>
                  <a:lnTo>
                    <a:pt x="369" y="606"/>
                  </a:lnTo>
                  <a:lnTo>
                    <a:pt x="369" y="608"/>
                  </a:lnTo>
                  <a:lnTo>
                    <a:pt x="369" y="610"/>
                  </a:lnTo>
                  <a:lnTo>
                    <a:pt x="369" y="612"/>
                  </a:lnTo>
                  <a:lnTo>
                    <a:pt x="369" y="614"/>
                  </a:lnTo>
                  <a:close/>
                  <a:moveTo>
                    <a:pt x="348" y="597"/>
                  </a:moveTo>
                  <a:lnTo>
                    <a:pt x="350" y="597"/>
                  </a:lnTo>
                  <a:lnTo>
                    <a:pt x="350" y="597"/>
                  </a:lnTo>
                  <a:lnTo>
                    <a:pt x="350" y="595"/>
                  </a:lnTo>
                  <a:lnTo>
                    <a:pt x="350" y="595"/>
                  </a:lnTo>
                  <a:lnTo>
                    <a:pt x="348" y="595"/>
                  </a:lnTo>
                  <a:lnTo>
                    <a:pt x="346" y="597"/>
                  </a:lnTo>
                  <a:lnTo>
                    <a:pt x="344" y="597"/>
                  </a:lnTo>
                  <a:lnTo>
                    <a:pt x="340" y="599"/>
                  </a:lnTo>
                  <a:lnTo>
                    <a:pt x="338" y="599"/>
                  </a:lnTo>
                  <a:lnTo>
                    <a:pt x="338" y="601"/>
                  </a:lnTo>
                  <a:lnTo>
                    <a:pt x="338" y="604"/>
                  </a:lnTo>
                  <a:lnTo>
                    <a:pt x="338" y="608"/>
                  </a:lnTo>
                  <a:lnTo>
                    <a:pt x="338" y="610"/>
                  </a:lnTo>
                  <a:lnTo>
                    <a:pt x="338" y="612"/>
                  </a:lnTo>
                  <a:lnTo>
                    <a:pt x="337" y="612"/>
                  </a:lnTo>
                  <a:lnTo>
                    <a:pt x="335" y="614"/>
                  </a:lnTo>
                  <a:lnTo>
                    <a:pt x="335" y="618"/>
                  </a:lnTo>
                  <a:lnTo>
                    <a:pt x="335" y="619"/>
                  </a:lnTo>
                  <a:lnTo>
                    <a:pt x="335" y="619"/>
                  </a:lnTo>
                  <a:lnTo>
                    <a:pt x="338" y="623"/>
                  </a:lnTo>
                  <a:lnTo>
                    <a:pt x="338" y="623"/>
                  </a:lnTo>
                  <a:lnTo>
                    <a:pt x="338" y="623"/>
                  </a:lnTo>
                  <a:lnTo>
                    <a:pt x="340" y="623"/>
                  </a:lnTo>
                  <a:lnTo>
                    <a:pt x="340" y="623"/>
                  </a:lnTo>
                  <a:lnTo>
                    <a:pt x="340" y="625"/>
                  </a:lnTo>
                  <a:lnTo>
                    <a:pt x="338" y="627"/>
                  </a:lnTo>
                  <a:lnTo>
                    <a:pt x="338" y="627"/>
                  </a:lnTo>
                  <a:lnTo>
                    <a:pt x="337" y="625"/>
                  </a:lnTo>
                  <a:lnTo>
                    <a:pt x="337" y="627"/>
                  </a:lnTo>
                  <a:lnTo>
                    <a:pt x="337" y="629"/>
                  </a:lnTo>
                  <a:lnTo>
                    <a:pt x="338" y="629"/>
                  </a:lnTo>
                  <a:lnTo>
                    <a:pt x="338" y="631"/>
                  </a:lnTo>
                  <a:lnTo>
                    <a:pt x="338" y="631"/>
                  </a:lnTo>
                  <a:lnTo>
                    <a:pt x="340" y="633"/>
                  </a:lnTo>
                  <a:lnTo>
                    <a:pt x="340" y="633"/>
                  </a:lnTo>
                  <a:lnTo>
                    <a:pt x="340" y="629"/>
                  </a:lnTo>
                  <a:lnTo>
                    <a:pt x="340" y="629"/>
                  </a:lnTo>
                  <a:lnTo>
                    <a:pt x="342" y="627"/>
                  </a:lnTo>
                  <a:lnTo>
                    <a:pt x="342" y="627"/>
                  </a:lnTo>
                  <a:lnTo>
                    <a:pt x="344" y="629"/>
                  </a:lnTo>
                  <a:lnTo>
                    <a:pt x="344" y="627"/>
                  </a:lnTo>
                  <a:lnTo>
                    <a:pt x="342" y="627"/>
                  </a:lnTo>
                  <a:lnTo>
                    <a:pt x="342" y="625"/>
                  </a:lnTo>
                  <a:lnTo>
                    <a:pt x="342" y="623"/>
                  </a:lnTo>
                  <a:lnTo>
                    <a:pt x="342" y="623"/>
                  </a:lnTo>
                  <a:lnTo>
                    <a:pt x="344" y="618"/>
                  </a:lnTo>
                  <a:lnTo>
                    <a:pt x="346" y="614"/>
                  </a:lnTo>
                  <a:lnTo>
                    <a:pt x="346" y="608"/>
                  </a:lnTo>
                  <a:lnTo>
                    <a:pt x="348" y="604"/>
                  </a:lnTo>
                  <a:lnTo>
                    <a:pt x="348" y="602"/>
                  </a:lnTo>
                  <a:lnTo>
                    <a:pt x="348" y="599"/>
                  </a:lnTo>
                  <a:lnTo>
                    <a:pt x="348" y="597"/>
                  </a:lnTo>
                  <a:lnTo>
                    <a:pt x="348" y="597"/>
                  </a:lnTo>
                  <a:close/>
                  <a:moveTo>
                    <a:pt x="327" y="547"/>
                  </a:moveTo>
                  <a:lnTo>
                    <a:pt x="329" y="549"/>
                  </a:lnTo>
                  <a:lnTo>
                    <a:pt x="331" y="551"/>
                  </a:lnTo>
                  <a:lnTo>
                    <a:pt x="331" y="553"/>
                  </a:lnTo>
                  <a:lnTo>
                    <a:pt x="331" y="553"/>
                  </a:lnTo>
                  <a:lnTo>
                    <a:pt x="333" y="553"/>
                  </a:lnTo>
                  <a:lnTo>
                    <a:pt x="333" y="553"/>
                  </a:lnTo>
                  <a:lnTo>
                    <a:pt x="335" y="555"/>
                  </a:lnTo>
                  <a:lnTo>
                    <a:pt x="337" y="555"/>
                  </a:lnTo>
                  <a:lnTo>
                    <a:pt x="337" y="555"/>
                  </a:lnTo>
                  <a:lnTo>
                    <a:pt x="338" y="557"/>
                  </a:lnTo>
                  <a:lnTo>
                    <a:pt x="338" y="557"/>
                  </a:lnTo>
                  <a:lnTo>
                    <a:pt x="340" y="557"/>
                  </a:lnTo>
                  <a:lnTo>
                    <a:pt x="342" y="555"/>
                  </a:lnTo>
                  <a:lnTo>
                    <a:pt x="342" y="555"/>
                  </a:lnTo>
                  <a:lnTo>
                    <a:pt x="342" y="553"/>
                  </a:lnTo>
                  <a:lnTo>
                    <a:pt x="344" y="551"/>
                  </a:lnTo>
                  <a:lnTo>
                    <a:pt x="348" y="547"/>
                  </a:lnTo>
                  <a:lnTo>
                    <a:pt x="348" y="546"/>
                  </a:lnTo>
                  <a:lnTo>
                    <a:pt x="348" y="544"/>
                  </a:lnTo>
                  <a:lnTo>
                    <a:pt x="346" y="544"/>
                  </a:lnTo>
                  <a:lnTo>
                    <a:pt x="346" y="542"/>
                  </a:lnTo>
                  <a:lnTo>
                    <a:pt x="346" y="542"/>
                  </a:lnTo>
                  <a:lnTo>
                    <a:pt x="346" y="542"/>
                  </a:lnTo>
                  <a:lnTo>
                    <a:pt x="348" y="542"/>
                  </a:lnTo>
                  <a:lnTo>
                    <a:pt x="348" y="542"/>
                  </a:lnTo>
                  <a:lnTo>
                    <a:pt x="348" y="540"/>
                  </a:lnTo>
                  <a:lnTo>
                    <a:pt x="348" y="540"/>
                  </a:lnTo>
                  <a:lnTo>
                    <a:pt x="346" y="538"/>
                  </a:lnTo>
                  <a:lnTo>
                    <a:pt x="344" y="538"/>
                  </a:lnTo>
                  <a:lnTo>
                    <a:pt x="344" y="538"/>
                  </a:lnTo>
                  <a:lnTo>
                    <a:pt x="342" y="538"/>
                  </a:lnTo>
                  <a:lnTo>
                    <a:pt x="342" y="538"/>
                  </a:lnTo>
                  <a:lnTo>
                    <a:pt x="342" y="538"/>
                  </a:lnTo>
                  <a:lnTo>
                    <a:pt x="342" y="536"/>
                  </a:lnTo>
                  <a:lnTo>
                    <a:pt x="342" y="536"/>
                  </a:lnTo>
                  <a:lnTo>
                    <a:pt x="342" y="536"/>
                  </a:lnTo>
                  <a:lnTo>
                    <a:pt x="340" y="536"/>
                  </a:lnTo>
                  <a:lnTo>
                    <a:pt x="340" y="536"/>
                  </a:lnTo>
                  <a:lnTo>
                    <a:pt x="340" y="534"/>
                  </a:lnTo>
                  <a:lnTo>
                    <a:pt x="340" y="534"/>
                  </a:lnTo>
                  <a:lnTo>
                    <a:pt x="338" y="534"/>
                  </a:lnTo>
                  <a:lnTo>
                    <a:pt x="338" y="534"/>
                  </a:lnTo>
                  <a:lnTo>
                    <a:pt x="337" y="536"/>
                  </a:lnTo>
                  <a:lnTo>
                    <a:pt x="337" y="534"/>
                  </a:lnTo>
                  <a:lnTo>
                    <a:pt x="335" y="534"/>
                  </a:lnTo>
                  <a:lnTo>
                    <a:pt x="335" y="534"/>
                  </a:lnTo>
                  <a:lnTo>
                    <a:pt x="333" y="534"/>
                  </a:lnTo>
                  <a:lnTo>
                    <a:pt x="333" y="536"/>
                  </a:lnTo>
                  <a:lnTo>
                    <a:pt x="333" y="532"/>
                  </a:lnTo>
                  <a:lnTo>
                    <a:pt x="331" y="532"/>
                  </a:lnTo>
                  <a:lnTo>
                    <a:pt x="331" y="532"/>
                  </a:lnTo>
                  <a:lnTo>
                    <a:pt x="329" y="532"/>
                  </a:lnTo>
                  <a:lnTo>
                    <a:pt x="329" y="534"/>
                  </a:lnTo>
                  <a:lnTo>
                    <a:pt x="329" y="536"/>
                  </a:lnTo>
                  <a:lnTo>
                    <a:pt x="327" y="538"/>
                  </a:lnTo>
                  <a:lnTo>
                    <a:pt x="327" y="540"/>
                  </a:lnTo>
                  <a:lnTo>
                    <a:pt x="327" y="540"/>
                  </a:lnTo>
                  <a:lnTo>
                    <a:pt x="327" y="544"/>
                  </a:lnTo>
                  <a:lnTo>
                    <a:pt x="327" y="546"/>
                  </a:lnTo>
                  <a:lnTo>
                    <a:pt x="327" y="546"/>
                  </a:lnTo>
                  <a:lnTo>
                    <a:pt x="327" y="547"/>
                  </a:lnTo>
                  <a:lnTo>
                    <a:pt x="327" y="547"/>
                  </a:lnTo>
                  <a:close/>
                  <a:moveTo>
                    <a:pt x="219" y="515"/>
                  </a:moveTo>
                  <a:lnTo>
                    <a:pt x="219" y="515"/>
                  </a:lnTo>
                  <a:lnTo>
                    <a:pt x="217" y="513"/>
                  </a:lnTo>
                  <a:lnTo>
                    <a:pt x="215" y="515"/>
                  </a:lnTo>
                  <a:lnTo>
                    <a:pt x="215" y="513"/>
                  </a:lnTo>
                  <a:lnTo>
                    <a:pt x="213" y="513"/>
                  </a:lnTo>
                  <a:lnTo>
                    <a:pt x="212" y="512"/>
                  </a:lnTo>
                  <a:lnTo>
                    <a:pt x="212" y="512"/>
                  </a:lnTo>
                  <a:lnTo>
                    <a:pt x="212" y="512"/>
                  </a:lnTo>
                  <a:lnTo>
                    <a:pt x="210" y="512"/>
                  </a:lnTo>
                  <a:lnTo>
                    <a:pt x="210" y="513"/>
                  </a:lnTo>
                  <a:lnTo>
                    <a:pt x="210" y="513"/>
                  </a:lnTo>
                  <a:lnTo>
                    <a:pt x="210" y="515"/>
                  </a:lnTo>
                  <a:lnTo>
                    <a:pt x="212" y="517"/>
                  </a:lnTo>
                  <a:lnTo>
                    <a:pt x="212" y="517"/>
                  </a:lnTo>
                  <a:lnTo>
                    <a:pt x="213" y="519"/>
                  </a:lnTo>
                  <a:lnTo>
                    <a:pt x="215" y="519"/>
                  </a:lnTo>
                  <a:lnTo>
                    <a:pt x="215" y="519"/>
                  </a:lnTo>
                  <a:lnTo>
                    <a:pt x="215" y="519"/>
                  </a:lnTo>
                  <a:lnTo>
                    <a:pt x="217" y="519"/>
                  </a:lnTo>
                  <a:lnTo>
                    <a:pt x="217" y="521"/>
                  </a:lnTo>
                  <a:lnTo>
                    <a:pt x="219" y="521"/>
                  </a:lnTo>
                  <a:lnTo>
                    <a:pt x="219" y="521"/>
                  </a:lnTo>
                  <a:lnTo>
                    <a:pt x="219" y="521"/>
                  </a:lnTo>
                  <a:lnTo>
                    <a:pt x="219" y="523"/>
                  </a:lnTo>
                  <a:lnTo>
                    <a:pt x="221" y="523"/>
                  </a:lnTo>
                  <a:lnTo>
                    <a:pt x="221" y="523"/>
                  </a:lnTo>
                  <a:lnTo>
                    <a:pt x="221" y="523"/>
                  </a:lnTo>
                  <a:lnTo>
                    <a:pt x="221" y="525"/>
                  </a:lnTo>
                  <a:lnTo>
                    <a:pt x="223" y="525"/>
                  </a:lnTo>
                  <a:lnTo>
                    <a:pt x="223" y="525"/>
                  </a:lnTo>
                  <a:lnTo>
                    <a:pt x="223" y="523"/>
                  </a:lnTo>
                  <a:lnTo>
                    <a:pt x="223" y="523"/>
                  </a:lnTo>
                  <a:lnTo>
                    <a:pt x="223" y="523"/>
                  </a:lnTo>
                  <a:lnTo>
                    <a:pt x="223" y="523"/>
                  </a:lnTo>
                  <a:lnTo>
                    <a:pt x="223" y="523"/>
                  </a:lnTo>
                  <a:lnTo>
                    <a:pt x="221" y="521"/>
                  </a:lnTo>
                  <a:lnTo>
                    <a:pt x="221" y="521"/>
                  </a:lnTo>
                  <a:lnTo>
                    <a:pt x="223" y="521"/>
                  </a:lnTo>
                  <a:lnTo>
                    <a:pt x="223" y="519"/>
                  </a:lnTo>
                  <a:lnTo>
                    <a:pt x="221" y="515"/>
                  </a:lnTo>
                  <a:lnTo>
                    <a:pt x="219" y="515"/>
                  </a:lnTo>
                  <a:close/>
                  <a:moveTo>
                    <a:pt x="586" y="784"/>
                  </a:moveTo>
                  <a:lnTo>
                    <a:pt x="588" y="784"/>
                  </a:lnTo>
                  <a:lnTo>
                    <a:pt x="588" y="786"/>
                  </a:lnTo>
                  <a:lnTo>
                    <a:pt x="590" y="784"/>
                  </a:lnTo>
                  <a:lnTo>
                    <a:pt x="590" y="784"/>
                  </a:lnTo>
                  <a:lnTo>
                    <a:pt x="590" y="782"/>
                  </a:lnTo>
                  <a:lnTo>
                    <a:pt x="590" y="782"/>
                  </a:lnTo>
                  <a:lnTo>
                    <a:pt x="588" y="780"/>
                  </a:lnTo>
                  <a:lnTo>
                    <a:pt x="588" y="780"/>
                  </a:lnTo>
                  <a:lnTo>
                    <a:pt x="588" y="778"/>
                  </a:lnTo>
                  <a:lnTo>
                    <a:pt x="588" y="775"/>
                  </a:lnTo>
                  <a:lnTo>
                    <a:pt x="588" y="775"/>
                  </a:lnTo>
                  <a:lnTo>
                    <a:pt x="588" y="775"/>
                  </a:lnTo>
                  <a:lnTo>
                    <a:pt x="588" y="775"/>
                  </a:lnTo>
                  <a:lnTo>
                    <a:pt x="588" y="773"/>
                  </a:lnTo>
                  <a:lnTo>
                    <a:pt x="590" y="773"/>
                  </a:lnTo>
                  <a:lnTo>
                    <a:pt x="590" y="771"/>
                  </a:lnTo>
                  <a:lnTo>
                    <a:pt x="588" y="771"/>
                  </a:lnTo>
                  <a:lnTo>
                    <a:pt x="588" y="769"/>
                  </a:lnTo>
                  <a:lnTo>
                    <a:pt x="588" y="767"/>
                  </a:lnTo>
                  <a:lnTo>
                    <a:pt x="588" y="767"/>
                  </a:lnTo>
                  <a:lnTo>
                    <a:pt x="588" y="765"/>
                  </a:lnTo>
                  <a:lnTo>
                    <a:pt x="586" y="765"/>
                  </a:lnTo>
                  <a:lnTo>
                    <a:pt x="586" y="765"/>
                  </a:lnTo>
                  <a:lnTo>
                    <a:pt x="586" y="763"/>
                  </a:lnTo>
                  <a:lnTo>
                    <a:pt x="586" y="763"/>
                  </a:lnTo>
                  <a:lnTo>
                    <a:pt x="586" y="763"/>
                  </a:lnTo>
                  <a:lnTo>
                    <a:pt x="586" y="761"/>
                  </a:lnTo>
                  <a:lnTo>
                    <a:pt x="586" y="761"/>
                  </a:lnTo>
                  <a:lnTo>
                    <a:pt x="585" y="760"/>
                  </a:lnTo>
                  <a:lnTo>
                    <a:pt x="585" y="760"/>
                  </a:lnTo>
                  <a:lnTo>
                    <a:pt x="585" y="760"/>
                  </a:lnTo>
                  <a:lnTo>
                    <a:pt x="585" y="758"/>
                  </a:lnTo>
                  <a:lnTo>
                    <a:pt x="586" y="760"/>
                  </a:lnTo>
                  <a:lnTo>
                    <a:pt x="586" y="760"/>
                  </a:lnTo>
                  <a:lnTo>
                    <a:pt x="586" y="758"/>
                  </a:lnTo>
                  <a:lnTo>
                    <a:pt x="586" y="756"/>
                  </a:lnTo>
                  <a:lnTo>
                    <a:pt x="588" y="752"/>
                  </a:lnTo>
                  <a:lnTo>
                    <a:pt x="588" y="750"/>
                  </a:lnTo>
                  <a:lnTo>
                    <a:pt x="586" y="746"/>
                  </a:lnTo>
                  <a:lnTo>
                    <a:pt x="586" y="746"/>
                  </a:lnTo>
                  <a:lnTo>
                    <a:pt x="586" y="744"/>
                  </a:lnTo>
                  <a:lnTo>
                    <a:pt x="585" y="744"/>
                  </a:lnTo>
                  <a:lnTo>
                    <a:pt x="585" y="746"/>
                  </a:lnTo>
                  <a:lnTo>
                    <a:pt x="585" y="746"/>
                  </a:lnTo>
                  <a:lnTo>
                    <a:pt x="583" y="748"/>
                  </a:lnTo>
                  <a:lnTo>
                    <a:pt x="583" y="750"/>
                  </a:lnTo>
                  <a:lnTo>
                    <a:pt x="583" y="752"/>
                  </a:lnTo>
                  <a:lnTo>
                    <a:pt x="583" y="752"/>
                  </a:lnTo>
                  <a:lnTo>
                    <a:pt x="583" y="752"/>
                  </a:lnTo>
                  <a:lnTo>
                    <a:pt x="581" y="752"/>
                  </a:lnTo>
                  <a:lnTo>
                    <a:pt x="581" y="750"/>
                  </a:lnTo>
                  <a:lnTo>
                    <a:pt x="581" y="750"/>
                  </a:lnTo>
                  <a:lnTo>
                    <a:pt x="581" y="750"/>
                  </a:lnTo>
                  <a:lnTo>
                    <a:pt x="579" y="750"/>
                  </a:lnTo>
                  <a:lnTo>
                    <a:pt x="579" y="752"/>
                  </a:lnTo>
                  <a:lnTo>
                    <a:pt x="579" y="752"/>
                  </a:lnTo>
                  <a:lnTo>
                    <a:pt x="579" y="752"/>
                  </a:lnTo>
                  <a:lnTo>
                    <a:pt x="579" y="752"/>
                  </a:lnTo>
                  <a:lnTo>
                    <a:pt x="579" y="754"/>
                  </a:lnTo>
                  <a:lnTo>
                    <a:pt x="579" y="754"/>
                  </a:lnTo>
                  <a:lnTo>
                    <a:pt x="579" y="754"/>
                  </a:lnTo>
                  <a:lnTo>
                    <a:pt x="577" y="756"/>
                  </a:lnTo>
                  <a:lnTo>
                    <a:pt x="577" y="756"/>
                  </a:lnTo>
                  <a:lnTo>
                    <a:pt x="577" y="758"/>
                  </a:lnTo>
                  <a:lnTo>
                    <a:pt x="577" y="758"/>
                  </a:lnTo>
                  <a:lnTo>
                    <a:pt x="577" y="760"/>
                  </a:lnTo>
                  <a:lnTo>
                    <a:pt x="577" y="760"/>
                  </a:lnTo>
                  <a:lnTo>
                    <a:pt x="579" y="760"/>
                  </a:lnTo>
                  <a:lnTo>
                    <a:pt x="579" y="760"/>
                  </a:lnTo>
                  <a:lnTo>
                    <a:pt x="577" y="760"/>
                  </a:lnTo>
                  <a:lnTo>
                    <a:pt x="577" y="761"/>
                  </a:lnTo>
                  <a:lnTo>
                    <a:pt x="579" y="761"/>
                  </a:lnTo>
                  <a:lnTo>
                    <a:pt x="579" y="763"/>
                  </a:lnTo>
                  <a:lnTo>
                    <a:pt x="579" y="763"/>
                  </a:lnTo>
                  <a:lnTo>
                    <a:pt x="577" y="761"/>
                  </a:lnTo>
                  <a:lnTo>
                    <a:pt x="577" y="761"/>
                  </a:lnTo>
                  <a:lnTo>
                    <a:pt x="577" y="763"/>
                  </a:lnTo>
                  <a:lnTo>
                    <a:pt x="577" y="763"/>
                  </a:lnTo>
                  <a:lnTo>
                    <a:pt x="577" y="765"/>
                  </a:lnTo>
                  <a:lnTo>
                    <a:pt x="577" y="767"/>
                  </a:lnTo>
                  <a:lnTo>
                    <a:pt x="575" y="767"/>
                  </a:lnTo>
                  <a:lnTo>
                    <a:pt x="575" y="767"/>
                  </a:lnTo>
                  <a:lnTo>
                    <a:pt x="575" y="769"/>
                  </a:lnTo>
                  <a:lnTo>
                    <a:pt x="575" y="769"/>
                  </a:lnTo>
                  <a:lnTo>
                    <a:pt x="577" y="771"/>
                  </a:lnTo>
                  <a:lnTo>
                    <a:pt x="577" y="771"/>
                  </a:lnTo>
                  <a:lnTo>
                    <a:pt x="577" y="771"/>
                  </a:lnTo>
                  <a:lnTo>
                    <a:pt x="577" y="773"/>
                  </a:lnTo>
                  <a:lnTo>
                    <a:pt x="579" y="773"/>
                  </a:lnTo>
                  <a:lnTo>
                    <a:pt x="579" y="773"/>
                  </a:lnTo>
                  <a:lnTo>
                    <a:pt x="579" y="771"/>
                  </a:lnTo>
                  <a:lnTo>
                    <a:pt x="579" y="771"/>
                  </a:lnTo>
                  <a:lnTo>
                    <a:pt x="581" y="771"/>
                  </a:lnTo>
                  <a:lnTo>
                    <a:pt x="581" y="771"/>
                  </a:lnTo>
                  <a:lnTo>
                    <a:pt x="581" y="771"/>
                  </a:lnTo>
                  <a:lnTo>
                    <a:pt x="581" y="771"/>
                  </a:lnTo>
                  <a:lnTo>
                    <a:pt x="583" y="771"/>
                  </a:lnTo>
                  <a:lnTo>
                    <a:pt x="583" y="771"/>
                  </a:lnTo>
                  <a:lnTo>
                    <a:pt x="583" y="773"/>
                  </a:lnTo>
                  <a:lnTo>
                    <a:pt x="583" y="773"/>
                  </a:lnTo>
                  <a:lnTo>
                    <a:pt x="583" y="773"/>
                  </a:lnTo>
                  <a:lnTo>
                    <a:pt x="583" y="773"/>
                  </a:lnTo>
                  <a:lnTo>
                    <a:pt x="583" y="773"/>
                  </a:lnTo>
                  <a:lnTo>
                    <a:pt x="583" y="773"/>
                  </a:lnTo>
                  <a:lnTo>
                    <a:pt x="581" y="775"/>
                  </a:lnTo>
                  <a:lnTo>
                    <a:pt x="581" y="777"/>
                  </a:lnTo>
                  <a:lnTo>
                    <a:pt x="583" y="777"/>
                  </a:lnTo>
                  <a:lnTo>
                    <a:pt x="583" y="777"/>
                  </a:lnTo>
                  <a:lnTo>
                    <a:pt x="583" y="777"/>
                  </a:lnTo>
                  <a:lnTo>
                    <a:pt x="583" y="778"/>
                  </a:lnTo>
                  <a:lnTo>
                    <a:pt x="583" y="778"/>
                  </a:lnTo>
                  <a:lnTo>
                    <a:pt x="583" y="778"/>
                  </a:lnTo>
                  <a:lnTo>
                    <a:pt x="585" y="778"/>
                  </a:lnTo>
                  <a:lnTo>
                    <a:pt x="585" y="778"/>
                  </a:lnTo>
                  <a:lnTo>
                    <a:pt x="583" y="778"/>
                  </a:lnTo>
                  <a:lnTo>
                    <a:pt x="585" y="780"/>
                  </a:lnTo>
                  <a:lnTo>
                    <a:pt x="586" y="780"/>
                  </a:lnTo>
                  <a:lnTo>
                    <a:pt x="586" y="780"/>
                  </a:lnTo>
                  <a:lnTo>
                    <a:pt x="586" y="782"/>
                  </a:lnTo>
                  <a:lnTo>
                    <a:pt x="586" y="782"/>
                  </a:lnTo>
                  <a:lnTo>
                    <a:pt x="586" y="784"/>
                  </a:lnTo>
                  <a:close/>
                  <a:moveTo>
                    <a:pt x="607" y="788"/>
                  </a:moveTo>
                  <a:lnTo>
                    <a:pt x="609" y="788"/>
                  </a:lnTo>
                  <a:lnTo>
                    <a:pt x="609" y="788"/>
                  </a:lnTo>
                  <a:lnTo>
                    <a:pt x="609" y="788"/>
                  </a:lnTo>
                  <a:lnTo>
                    <a:pt x="609" y="788"/>
                  </a:lnTo>
                  <a:lnTo>
                    <a:pt x="609" y="788"/>
                  </a:lnTo>
                  <a:lnTo>
                    <a:pt x="609" y="790"/>
                  </a:lnTo>
                  <a:lnTo>
                    <a:pt x="611" y="792"/>
                  </a:lnTo>
                  <a:lnTo>
                    <a:pt x="611" y="792"/>
                  </a:lnTo>
                  <a:lnTo>
                    <a:pt x="613" y="794"/>
                  </a:lnTo>
                  <a:lnTo>
                    <a:pt x="613" y="792"/>
                  </a:lnTo>
                  <a:lnTo>
                    <a:pt x="613" y="792"/>
                  </a:lnTo>
                  <a:lnTo>
                    <a:pt x="615" y="794"/>
                  </a:lnTo>
                  <a:lnTo>
                    <a:pt x="617" y="794"/>
                  </a:lnTo>
                  <a:lnTo>
                    <a:pt x="619" y="794"/>
                  </a:lnTo>
                  <a:lnTo>
                    <a:pt x="619" y="792"/>
                  </a:lnTo>
                  <a:lnTo>
                    <a:pt x="621" y="792"/>
                  </a:lnTo>
                  <a:lnTo>
                    <a:pt x="621" y="792"/>
                  </a:lnTo>
                  <a:lnTo>
                    <a:pt x="621" y="790"/>
                  </a:lnTo>
                  <a:lnTo>
                    <a:pt x="621" y="790"/>
                  </a:lnTo>
                  <a:lnTo>
                    <a:pt x="621" y="788"/>
                  </a:lnTo>
                  <a:lnTo>
                    <a:pt x="621" y="788"/>
                  </a:lnTo>
                  <a:lnTo>
                    <a:pt x="619" y="786"/>
                  </a:lnTo>
                  <a:lnTo>
                    <a:pt x="619" y="786"/>
                  </a:lnTo>
                  <a:lnTo>
                    <a:pt x="617" y="786"/>
                  </a:lnTo>
                  <a:lnTo>
                    <a:pt x="617" y="786"/>
                  </a:lnTo>
                  <a:lnTo>
                    <a:pt x="619" y="784"/>
                  </a:lnTo>
                  <a:lnTo>
                    <a:pt x="619" y="784"/>
                  </a:lnTo>
                  <a:lnTo>
                    <a:pt x="619" y="784"/>
                  </a:lnTo>
                  <a:lnTo>
                    <a:pt x="619" y="780"/>
                  </a:lnTo>
                  <a:lnTo>
                    <a:pt x="615" y="773"/>
                  </a:lnTo>
                  <a:lnTo>
                    <a:pt x="615" y="773"/>
                  </a:lnTo>
                  <a:lnTo>
                    <a:pt x="613" y="773"/>
                  </a:lnTo>
                  <a:lnTo>
                    <a:pt x="613" y="775"/>
                  </a:lnTo>
                  <a:lnTo>
                    <a:pt x="613" y="775"/>
                  </a:lnTo>
                  <a:lnTo>
                    <a:pt x="613" y="775"/>
                  </a:lnTo>
                  <a:lnTo>
                    <a:pt x="613" y="777"/>
                  </a:lnTo>
                  <a:lnTo>
                    <a:pt x="613" y="777"/>
                  </a:lnTo>
                  <a:lnTo>
                    <a:pt x="607" y="784"/>
                  </a:lnTo>
                  <a:lnTo>
                    <a:pt x="607" y="784"/>
                  </a:lnTo>
                  <a:lnTo>
                    <a:pt x="609" y="784"/>
                  </a:lnTo>
                  <a:lnTo>
                    <a:pt x="609" y="786"/>
                  </a:lnTo>
                  <a:lnTo>
                    <a:pt x="611" y="786"/>
                  </a:lnTo>
                  <a:lnTo>
                    <a:pt x="609" y="786"/>
                  </a:lnTo>
                  <a:lnTo>
                    <a:pt x="609" y="786"/>
                  </a:lnTo>
                  <a:lnTo>
                    <a:pt x="607" y="786"/>
                  </a:lnTo>
                  <a:lnTo>
                    <a:pt x="607" y="786"/>
                  </a:lnTo>
                  <a:lnTo>
                    <a:pt x="607" y="788"/>
                  </a:lnTo>
                  <a:lnTo>
                    <a:pt x="607" y="788"/>
                  </a:lnTo>
                  <a:close/>
                  <a:moveTo>
                    <a:pt x="359" y="1004"/>
                  </a:moveTo>
                  <a:lnTo>
                    <a:pt x="359" y="1004"/>
                  </a:lnTo>
                  <a:lnTo>
                    <a:pt x="357" y="1004"/>
                  </a:lnTo>
                  <a:lnTo>
                    <a:pt x="357" y="1004"/>
                  </a:lnTo>
                  <a:lnTo>
                    <a:pt x="355" y="1004"/>
                  </a:lnTo>
                  <a:lnTo>
                    <a:pt x="355" y="1004"/>
                  </a:lnTo>
                  <a:lnTo>
                    <a:pt x="355" y="1002"/>
                  </a:lnTo>
                  <a:lnTo>
                    <a:pt x="355" y="1002"/>
                  </a:lnTo>
                  <a:lnTo>
                    <a:pt x="352" y="1002"/>
                  </a:lnTo>
                  <a:lnTo>
                    <a:pt x="352" y="1002"/>
                  </a:lnTo>
                  <a:lnTo>
                    <a:pt x="350" y="1000"/>
                  </a:lnTo>
                  <a:lnTo>
                    <a:pt x="350" y="1000"/>
                  </a:lnTo>
                  <a:lnTo>
                    <a:pt x="350" y="1000"/>
                  </a:lnTo>
                  <a:lnTo>
                    <a:pt x="350" y="1000"/>
                  </a:lnTo>
                  <a:lnTo>
                    <a:pt x="348" y="1000"/>
                  </a:lnTo>
                  <a:lnTo>
                    <a:pt x="346" y="1000"/>
                  </a:lnTo>
                  <a:lnTo>
                    <a:pt x="346" y="998"/>
                  </a:lnTo>
                  <a:lnTo>
                    <a:pt x="346" y="998"/>
                  </a:lnTo>
                  <a:lnTo>
                    <a:pt x="344" y="998"/>
                  </a:lnTo>
                  <a:lnTo>
                    <a:pt x="344" y="998"/>
                  </a:lnTo>
                  <a:lnTo>
                    <a:pt x="342" y="998"/>
                  </a:lnTo>
                  <a:lnTo>
                    <a:pt x="340" y="998"/>
                  </a:lnTo>
                  <a:lnTo>
                    <a:pt x="340" y="998"/>
                  </a:lnTo>
                  <a:lnTo>
                    <a:pt x="338" y="1000"/>
                  </a:lnTo>
                  <a:lnTo>
                    <a:pt x="337" y="1000"/>
                  </a:lnTo>
                  <a:lnTo>
                    <a:pt x="337" y="1002"/>
                  </a:lnTo>
                  <a:lnTo>
                    <a:pt x="335" y="1002"/>
                  </a:lnTo>
                  <a:lnTo>
                    <a:pt x="329" y="1002"/>
                  </a:lnTo>
                  <a:lnTo>
                    <a:pt x="327" y="1002"/>
                  </a:lnTo>
                  <a:lnTo>
                    <a:pt x="327" y="1004"/>
                  </a:lnTo>
                  <a:lnTo>
                    <a:pt x="327" y="1006"/>
                  </a:lnTo>
                  <a:lnTo>
                    <a:pt x="327" y="1008"/>
                  </a:lnTo>
                  <a:lnTo>
                    <a:pt x="329" y="1008"/>
                  </a:lnTo>
                  <a:lnTo>
                    <a:pt x="329" y="1008"/>
                  </a:lnTo>
                  <a:lnTo>
                    <a:pt x="331" y="1009"/>
                  </a:lnTo>
                  <a:lnTo>
                    <a:pt x="331" y="1009"/>
                  </a:lnTo>
                  <a:lnTo>
                    <a:pt x="331" y="1013"/>
                  </a:lnTo>
                  <a:lnTo>
                    <a:pt x="337" y="1017"/>
                  </a:lnTo>
                  <a:lnTo>
                    <a:pt x="337" y="1017"/>
                  </a:lnTo>
                  <a:lnTo>
                    <a:pt x="337" y="1019"/>
                  </a:lnTo>
                  <a:lnTo>
                    <a:pt x="337" y="1021"/>
                  </a:lnTo>
                  <a:lnTo>
                    <a:pt x="337" y="1021"/>
                  </a:lnTo>
                  <a:lnTo>
                    <a:pt x="338" y="1019"/>
                  </a:lnTo>
                  <a:lnTo>
                    <a:pt x="342" y="1019"/>
                  </a:lnTo>
                  <a:lnTo>
                    <a:pt x="344" y="1019"/>
                  </a:lnTo>
                  <a:lnTo>
                    <a:pt x="348" y="1017"/>
                  </a:lnTo>
                  <a:lnTo>
                    <a:pt x="350" y="1017"/>
                  </a:lnTo>
                  <a:lnTo>
                    <a:pt x="350" y="1017"/>
                  </a:lnTo>
                  <a:lnTo>
                    <a:pt x="352" y="1017"/>
                  </a:lnTo>
                  <a:lnTo>
                    <a:pt x="354" y="1015"/>
                  </a:lnTo>
                  <a:lnTo>
                    <a:pt x="354" y="1013"/>
                  </a:lnTo>
                  <a:lnTo>
                    <a:pt x="354" y="1011"/>
                  </a:lnTo>
                  <a:lnTo>
                    <a:pt x="354" y="1011"/>
                  </a:lnTo>
                  <a:lnTo>
                    <a:pt x="355" y="1009"/>
                  </a:lnTo>
                  <a:lnTo>
                    <a:pt x="355" y="1009"/>
                  </a:lnTo>
                  <a:lnTo>
                    <a:pt x="357" y="1008"/>
                  </a:lnTo>
                  <a:lnTo>
                    <a:pt x="359" y="1008"/>
                  </a:lnTo>
                  <a:lnTo>
                    <a:pt x="361" y="1008"/>
                  </a:lnTo>
                  <a:lnTo>
                    <a:pt x="361" y="1008"/>
                  </a:lnTo>
                  <a:lnTo>
                    <a:pt x="361" y="1006"/>
                  </a:lnTo>
                  <a:lnTo>
                    <a:pt x="359" y="1004"/>
                  </a:lnTo>
                  <a:close/>
                  <a:moveTo>
                    <a:pt x="221" y="1097"/>
                  </a:moveTo>
                  <a:lnTo>
                    <a:pt x="221" y="1097"/>
                  </a:lnTo>
                  <a:lnTo>
                    <a:pt x="221" y="1097"/>
                  </a:lnTo>
                  <a:lnTo>
                    <a:pt x="219" y="1097"/>
                  </a:lnTo>
                  <a:lnTo>
                    <a:pt x="219" y="1097"/>
                  </a:lnTo>
                  <a:lnTo>
                    <a:pt x="219" y="1097"/>
                  </a:lnTo>
                  <a:lnTo>
                    <a:pt x="219" y="1093"/>
                  </a:lnTo>
                  <a:lnTo>
                    <a:pt x="219" y="1093"/>
                  </a:lnTo>
                  <a:lnTo>
                    <a:pt x="219" y="1091"/>
                  </a:lnTo>
                  <a:lnTo>
                    <a:pt x="217" y="1091"/>
                  </a:lnTo>
                  <a:lnTo>
                    <a:pt x="217" y="1091"/>
                  </a:lnTo>
                  <a:lnTo>
                    <a:pt x="215" y="1093"/>
                  </a:lnTo>
                  <a:lnTo>
                    <a:pt x="213" y="1093"/>
                  </a:lnTo>
                  <a:lnTo>
                    <a:pt x="213" y="1093"/>
                  </a:lnTo>
                  <a:lnTo>
                    <a:pt x="213" y="1095"/>
                  </a:lnTo>
                  <a:lnTo>
                    <a:pt x="212" y="1095"/>
                  </a:lnTo>
                  <a:lnTo>
                    <a:pt x="212" y="1097"/>
                  </a:lnTo>
                  <a:lnTo>
                    <a:pt x="210" y="1097"/>
                  </a:lnTo>
                  <a:lnTo>
                    <a:pt x="210" y="1097"/>
                  </a:lnTo>
                  <a:lnTo>
                    <a:pt x="210" y="1098"/>
                  </a:lnTo>
                  <a:lnTo>
                    <a:pt x="210" y="1097"/>
                  </a:lnTo>
                  <a:lnTo>
                    <a:pt x="210" y="1097"/>
                  </a:lnTo>
                  <a:lnTo>
                    <a:pt x="208" y="1097"/>
                  </a:lnTo>
                  <a:lnTo>
                    <a:pt x="208" y="1098"/>
                  </a:lnTo>
                  <a:lnTo>
                    <a:pt x="206" y="1098"/>
                  </a:lnTo>
                  <a:lnTo>
                    <a:pt x="206" y="1098"/>
                  </a:lnTo>
                  <a:lnTo>
                    <a:pt x="204" y="1100"/>
                  </a:lnTo>
                  <a:lnTo>
                    <a:pt x="202" y="1100"/>
                  </a:lnTo>
                  <a:lnTo>
                    <a:pt x="202" y="1100"/>
                  </a:lnTo>
                  <a:lnTo>
                    <a:pt x="200" y="1102"/>
                  </a:lnTo>
                  <a:lnTo>
                    <a:pt x="198" y="1104"/>
                  </a:lnTo>
                  <a:lnTo>
                    <a:pt x="198" y="1104"/>
                  </a:lnTo>
                  <a:lnTo>
                    <a:pt x="198" y="1104"/>
                  </a:lnTo>
                  <a:lnTo>
                    <a:pt x="195" y="1104"/>
                  </a:lnTo>
                  <a:lnTo>
                    <a:pt x="193" y="1106"/>
                  </a:lnTo>
                  <a:lnTo>
                    <a:pt x="193" y="1106"/>
                  </a:lnTo>
                  <a:lnTo>
                    <a:pt x="193" y="1106"/>
                  </a:lnTo>
                  <a:lnTo>
                    <a:pt x="193" y="1108"/>
                  </a:lnTo>
                  <a:lnTo>
                    <a:pt x="193" y="1110"/>
                  </a:lnTo>
                  <a:lnTo>
                    <a:pt x="193" y="1110"/>
                  </a:lnTo>
                  <a:lnTo>
                    <a:pt x="193" y="1112"/>
                  </a:lnTo>
                  <a:lnTo>
                    <a:pt x="195" y="1112"/>
                  </a:lnTo>
                  <a:lnTo>
                    <a:pt x="195" y="1112"/>
                  </a:lnTo>
                  <a:lnTo>
                    <a:pt x="195" y="1110"/>
                  </a:lnTo>
                  <a:lnTo>
                    <a:pt x="196" y="1110"/>
                  </a:lnTo>
                  <a:lnTo>
                    <a:pt x="198" y="1110"/>
                  </a:lnTo>
                  <a:lnTo>
                    <a:pt x="198" y="1110"/>
                  </a:lnTo>
                  <a:lnTo>
                    <a:pt x="200" y="1108"/>
                  </a:lnTo>
                  <a:lnTo>
                    <a:pt x="200" y="1110"/>
                  </a:lnTo>
                  <a:lnTo>
                    <a:pt x="200" y="1110"/>
                  </a:lnTo>
                  <a:lnTo>
                    <a:pt x="202" y="1110"/>
                  </a:lnTo>
                  <a:lnTo>
                    <a:pt x="202" y="1108"/>
                  </a:lnTo>
                  <a:lnTo>
                    <a:pt x="202" y="1106"/>
                  </a:lnTo>
                  <a:lnTo>
                    <a:pt x="204" y="1106"/>
                  </a:lnTo>
                  <a:lnTo>
                    <a:pt x="204" y="1106"/>
                  </a:lnTo>
                  <a:lnTo>
                    <a:pt x="204" y="1106"/>
                  </a:lnTo>
                  <a:lnTo>
                    <a:pt x="204" y="1106"/>
                  </a:lnTo>
                  <a:lnTo>
                    <a:pt x="206" y="1106"/>
                  </a:lnTo>
                  <a:lnTo>
                    <a:pt x="206" y="1104"/>
                  </a:lnTo>
                  <a:lnTo>
                    <a:pt x="206" y="1104"/>
                  </a:lnTo>
                  <a:lnTo>
                    <a:pt x="208" y="1104"/>
                  </a:lnTo>
                  <a:lnTo>
                    <a:pt x="208" y="1104"/>
                  </a:lnTo>
                  <a:lnTo>
                    <a:pt x="210" y="1104"/>
                  </a:lnTo>
                  <a:lnTo>
                    <a:pt x="210" y="1104"/>
                  </a:lnTo>
                  <a:lnTo>
                    <a:pt x="212" y="1104"/>
                  </a:lnTo>
                  <a:lnTo>
                    <a:pt x="212" y="1104"/>
                  </a:lnTo>
                  <a:lnTo>
                    <a:pt x="212" y="1100"/>
                  </a:lnTo>
                  <a:lnTo>
                    <a:pt x="213" y="1100"/>
                  </a:lnTo>
                  <a:lnTo>
                    <a:pt x="213" y="1100"/>
                  </a:lnTo>
                  <a:lnTo>
                    <a:pt x="213" y="1102"/>
                  </a:lnTo>
                  <a:lnTo>
                    <a:pt x="213" y="1102"/>
                  </a:lnTo>
                  <a:lnTo>
                    <a:pt x="213" y="1102"/>
                  </a:lnTo>
                  <a:lnTo>
                    <a:pt x="215" y="1102"/>
                  </a:lnTo>
                  <a:lnTo>
                    <a:pt x="215" y="1102"/>
                  </a:lnTo>
                  <a:lnTo>
                    <a:pt x="215" y="1102"/>
                  </a:lnTo>
                  <a:lnTo>
                    <a:pt x="215" y="1102"/>
                  </a:lnTo>
                  <a:lnTo>
                    <a:pt x="217" y="1100"/>
                  </a:lnTo>
                  <a:lnTo>
                    <a:pt x="217" y="1100"/>
                  </a:lnTo>
                  <a:lnTo>
                    <a:pt x="217" y="1102"/>
                  </a:lnTo>
                  <a:lnTo>
                    <a:pt x="217" y="1102"/>
                  </a:lnTo>
                  <a:lnTo>
                    <a:pt x="217" y="1104"/>
                  </a:lnTo>
                  <a:lnTo>
                    <a:pt x="217" y="1106"/>
                  </a:lnTo>
                  <a:lnTo>
                    <a:pt x="217" y="1106"/>
                  </a:lnTo>
                  <a:lnTo>
                    <a:pt x="217" y="1106"/>
                  </a:lnTo>
                  <a:lnTo>
                    <a:pt x="219" y="1108"/>
                  </a:lnTo>
                  <a:lnTo>
                    <a:pt x="219" y="1106"/>
                  </a:lnTo>
                  <a:lnTo>
                    <a:pt x="221" y="1104"/>
                  </a:lnTo>
                  <a:lnTo>
                    <a:pt x="221" y="1102"/>
                  </a:lnTo>
                  <a:lnTo>
                    <a:pt x="221" y="1098"/>
                  </a:lnTo>
                  <a:lnTo>
                    <a:pt x="221" y="1097"/>
                  </a:lnTo>
                  <a:close/>
                  <a:moveTo>
                    <a:pt x="454" y="832"/>
                  </a:moveTo>
                  <a:lnTo>
                    <a:pt x="454" y="830"/>
                  </a:lnTo>
                  <a:lnTo>
                    <a:pt x="454" y="830"/>
                  </a:lnTo>
                  <a:lnTo>
                    <a:pt x="454" y="828"/>
                  </a:lnTo>
                  <a:lnTo>
                    <a:pt x="452" y="828"/>
                  </a:lnTo>
                  <a:lnTo>
                    <a:pt x="452" y="826"/>
                  </a:lnTo>
                  <a:lnTo>
                    <a:pt x="452" y="826"/>
                  </a:lnTo>
                  <a:lnTo>
                    <a:pt x="450" y="824"/>
                  </a:lnTo>
                  <a:lnTo>
                    <a:pt x="450" y="824"/>
                  </a:lnTo>
                  <a:lnTo>
                    <a:pt x="448" y="826"/>
                  </a:lnTo>
                  <a:lnTo>
                    <a:pt x="448" y="826"/>
                  </a:lnTo>
                  <a:lnTo>
                    <a:pt x="448" y="828"/>
                  </a:lnTo>
                  <a:lnTo>
                    <a:pt x="448" y="828"/>
                  </a:lnTo>
                  <a:lnTo>
                    <a:pt x="446" y="828"/>
                  </a:lnTo>
                  <a:lnTo>
                    <a:pt x="444" y="830"/>
                  </a:lnTo>
                  <a:lnTo>
                    <a:pt x="443" y="830"/>
                  </a:lnTo>
                  <a:lnTo>
                    <a:pt x="443" y="830"/>
                  </a:lnTo>
                  <a:lnTo>
                    <a:pt x="441" y="830"/>
                  </a:lnTo>
                  <a:lnTo>
                    <a:pt x="439" y="832"/>
                  </a:lnTo>
                  <a:lnTo>
                    <a:pt x="439" y="832"/>
                  </a:lnTo>
                  <a:lnTo>
                    <a:pt x="439" y="833"/>
                  </a:lnTo>
                  <a:lnTo>
                    <a:pt x="444" y="837"/>
                  </a:lnTo>
                  <a:lnTo>
                    <a:pt x="446" y="837"/>
                  </a:lnTo>
                  <a:lnTo>
                    <a:pt x="446" y="837"/>
                  </a:lnTo>
                  <a:lnTo>
                    <a:pt x="448" y="837"/>
                  </a:lnTo>
                  <a:lnTo>
                    <a:pt x="450" y="837"/>
                  </a:lnTo>
                  <a:lnTo>
                    <a:pt x="450" y="837"/>
                  </a:lnTo>
                  <a:lnTo>
                    <a:pt x="450" y="837"/>
                  </a:lnTo>
                  <a:lnTo>
                    <a:pt x="450" y="837"/>
                  </a:lnTo>
                  <a:lnTo>
                    <a:pt x="450" y="837"/>
                  </a:lnTo>
                  <a:lnTo>
                    <a:pt x="450" y="837"/>
                  </a:lnTo>
                  <a:lnTo>
                    <a:pt x="452" y="835"/>
                  </a:lnTo>
                  <a:lnTo>
                    <a:pt x="454" y="837"/>
                  </a:lnTo>
                  <a:lnTo>
                    <a:pt x="454" y="835"/>
                  </a:lnTo>
                  <a:lnTo>
                    <a:pt x="454" y="835"/>
                  </a:lnTo>
                  <a:lnTo>
                    <a:pt x="456" y="835"/>
                  </a:lnTo>
                  <a:lnTo>
                    <a:pt x="456" y="835"/>
                  </a:lnTo>
                  <a:lnTo>
                    <a:pt x="456" y="833"/>
                  </a:lnTo>
                  <a:lnTo>
                    <a:pt x="454" y="833"/>
                  </a:lnTo>
                  <a:lnTo>
                    <a:pt x="454" y="833"/>
                  </a:lnTo>
                  <a:lnTo>
                    <a:pt x="454" y="832"/>
                  </a:lnTo>
                  <a:lnTo>
                    <a:pt x="454" y="832"/>
                  </a:lnTo>
                  <a:lnTo>
                    <a:pt x="454" y="832"/>
                  </a:lnTo>
                  <a:lnTo>
                    <a:pt x="454" y="832"/>
                  </a:lnTo>
                  <a:close/>
                  <a:moveTo>
                    <a:pt x="528" y="833"/>
                  </a:moveTo>
                  <a:lnTo>
                    <a:pt x="528" y="832"/>
                  </a:lnTo>
                  <a:lnTo>
                    <a:pt x="528" y="832"/>
                  </a:lnTo>
                  <a:lnTo>
                    <a:pt x="526" y="832"/>
                  </a:lnTo>
                  <a:lnTo>
                    <a:pt x="526" y="830"/>
                  </a:lnTo>
                  <a:lnTo>
                    <a:pt x="524" y="828"/>
                  </a:lnTo>
                  <a:lnTo>
                    <a:pt x="522" y="828"/>
                  </a:lnTo>
                  <a:lnTo>
                    <a:pt x="520" y="828"/>
                  </a:lnTo>
                  <a:lnTo>
                    <a:pt x="518" y="830"/>
                  </a:lnTo>
                  <a:lnTo>
                    <a:pt x="516" y="832"/>
                  </a:lnTo>
                  <a:lnTo>
                    <a:pt x="518" y="835"/>
                  </a:lnTo>
                  <a:lnTo>
                    <a:pt x="520" y="835"/>
                  </a:lnTo>
                  <a:lnTo>
                    <a:pt x="524" y="837"/>
                  </a:lnTo>
                  <a:lnTo>
                    <a:pt x="524" y="839"/>
                  </a:lnTo>
                  <a:lnTo>
                    <a:pt x="526" y="839"/>
                  </a:lnTo>
                  <a:lnTo>
                    <a:pt x="526" y="839"/>
                  </a:lnTo>
                  <a:lnTo>
                    <a:pt x="526" y="839"/>
                  </a:lnTo>
                  <a:lnTo>
                    <a:pt x="526" y="839"/>
                  </a:lnTo>
                  <a:lnTo>
                    <a:pt x="528" y="839"/>
                  </a:lnTo>
                  <a:lnTo>
                    <a:pt x="528" y="839"/>
                  </a:lnTo>
                  <a:lnTo>
                    <a:pt x="528" y="837"/>
                  </a:lnTo>
                  <a:lnTo>
                    <a:pt x="528" y="837"/>
                  </a:lnTo>
                  <a:lnTo>
                    <a:pt x="528" y="835"/>
                  </a:lnTo>
                  <a:lnTo>
                    <a:pt x="530" y="833"/>
                  </a:lnTo>
                  <a:lnTo>
                    <a:pt x="528" y="833"/>
                  </a:lnTo>
                  <a:close/>
                  <a:moveTo>
                    <a:pt x="509" y="794"/>
                  </a:moveTo>
                  <a:lnTo>
                    <a:pt x="511" y="794"/>
                  </a:lnTo>
                  <a:lnTo>
                    <a:pt x="513" y="796"/>
                  </a:lnTo>
                  <a:lnTo>
                    <a:pt x="514" y="796"/>
                  </a:lnTo>
                  <a:lnTo>
                    <a:pt x="514" y="794"/>
                  </a:lnTo>
                  <a:lnTo>
                    <a:pt x="514" y="794"/>
                  </a:lnTo>
                  <a:lnTo>
                    <a:pt x="516" y="790"/>
                  </a:lnTo>
                  <a:lnTo>
                    <a:pt x="513" y="788"/>
                  </a:lnTo>
                  <a:lnTo>
                    <a:pt x="511" y="786"/>
                  </a:lnTo>
                  <a:lnTo>
                    <a:pt x="513" y="786"/>
                  </a:lnTo>
                  <a:lnTo>
                    <a:pt x="514" y="784"/>
                  </a:lnTo>
                  <a:lnTo>
                    <a:pt x="514" y="784"/>
                  </a:lnTo>
                  <a:lnTo>
                    <a:pt x="513" y="782"/>
                  </a:lnTo>
                  <a:lnTo>
                    <a:pt x="513" y="782"/>
                  </a:lnTo>
                  <a:lnTo>
                    <a:pt x="513" y="780"/>
                  </a:lnTo>
                  <a:lnTo>
                    <a:pt x="513" y="780"/>
                  </a:lnTo>
                  <a:lnTo>
                    <a:pt x="513" y="778"/>
                  </a:lnTo>
                  <a:lnTo>
                    <a:pt x="513" y="777"/>
                  </a:lnTo>
                  <a:lnTo>
                    <a:pt x="513" y="778"/>
                  </a:lnTo>
                  <a:lnTo>
                    <a:pt x="514" y="778"/>
                  </a:lnTo>
                  <a:lnTo>
                    <a:pt x="514" y="777"/>
                  </a:lnTo>
                  <a:lnTo>
                    <a:pt x="514" y="775"/>
                  </a:lnTo>
                  <a:lnTo>
                    <a:pt x="513" y="775"/>
                  </a:lnTo>
                  <a:lnTo>
                    <a:pt x="511" y="773"/>
                  </a:lnTo>
                  <a:lnTo>
                    <a:pt x="511" y="773"/>
                  </a:lnTo>
                  <a:lnTo>
                    <a:pt x="509" y="773"/>
                  </a:lnTo>
                  <a:lnTo>
                    <a:pt x="507" y="773"/>
                  </a:lnTo>
                  <a:lnTo>
                    <a:pt x="507" y="773"/>
                  </a:lnTo>
                  <a:lnTo>
                    <a:pt x="503" y="769"/>
                  </a:lnTo>
                  <a:lnTo>
                    <a:pt x="503" y="769"/>
                  </a:lnTo>
                  <a:lnTo>
                    <a:pt x="501" y="769"/>
                  </a:lnTo>
                  <a:lnTo>
                    <a:pt x="501" y="767"/>
                  </a:lnTo>
                  <a:lnTo>
                    <a:pt x="501" y="767"/>
                  </a:lnTo>
                  <a:lnTo>
                    <a:pt x="499" y="767"/>
                  </a:lnTo>
                  <a:lnTo>
                    <a:pt x="499" y="769"/>
                  </a:lnTo>
                  <a:lnTo>
                    <a:pt x="497" y="769"/>
                  </a:lnTo>
                  <a:lnTo>
                    <a:pt x="497" y="767"/>
                  </a:lnTo>
                  <a:lnTo>
                    <a:pt x="497" y="765"/>
                  </a:lnTo>
                  <a:lnTo>
                    <a:pt x="492" y="767"/>
                  </a:lnTo>
                  <a:lnTo>
                    <a:pt x="490" y="767"/>
                  </a:lnTo>
                  <a:lnTo>
                    <a:pt x="486" y="767"/>
                  </a:lnTo>
                  <a:lnTo>
                    <a:pt x="486" y="767"/>
                  </a:lnTo>
                  <a:lnTo>
                    <a:pt x="484" y="767"/>
                  </a:lnTo>
                  <a:lnTo>
                    <a:pt x="484" y="769"/>
                  </a:lnTo>
                  <a:lnTo>
                    <a:pt x="484" y="769"/>
                  </a:lnTo>
                  <a:lnTo>
                    <a:pt x="482" y="771"/>
                  </a:lnTo>
                  <a:lnTo>
                    <a:pt x="482" y="771"/>
                  </a:lnTo>
                  <a:lnTo>
                    <a:pt x="482" y="771"/>
                  </a:lnTo>
                  <a:lnTo>
                    <a:pt x="482" y="771"/>
                  </a:lnTo>
                  <a:lnTo>
                    <a:pt x="482" y="773"/>
                  </a:lnTo>
                  <a:lnTo>
                    <a:pt x="480" y="773"/>
                  </a:lnTo>
                  <a:lnTo>
                    <a:pt x="479" y="773"/>
                  </a:lnTo>
                  <a:lnTo>
                    <a:pt x="479" y="775"/>
                  </a:lnTo>
                  <a:lnTo>
                    <a:pt x="479" y="777"/>
                  </a:lnTo>
                  <a:lnTo>
                    <a:pt x="479" y="778"/>
                  </a:lnTo>
                  <a:lnTo>
                    <a:pt x="475" y="778"/>
                  </a:lnTo>
                  <a:lnTo>
                    <a:pt x="473" y="780"/>
                  </a:lnTo>
                  <a:lnTo>
                    <a:pt x="469" y="780"/>
                  </a:lnTo>
                  <a:lnTo>
                    <a:pt x="469" y="780"/>
                  </a:lnTo>
                  <a:lnTo>
                    <a:pt x="469" y="782"/>
                  </a:lnTo>
                  <a:lnTo>
                    <a:pt x="469" y="782"/>
                  </a:lnTo>
                  <a:lnTo>
                    <a:pt x="469" y="782"/>
                  </a:lnTo>
                  <a:lnTo>
                    <a:pt x="467" y="782"/>
                  </a:lnTo>
                  <a:lnTo>
                    <a:pt x="467" y="782"/>
                  </a:lnTo>
                  <a:lnTo>
                    <a:pt x="467" y="784"/>
                  </a:lnTo>
                  <a:lnTo>
                    <a:pt x="465" y="784"/>
                  </a:lnTo>
                  <a:lnTo>
                    <a:pt x="463" y="786"/>
                  </a:lnTo>
                  <a:lnTo>
                    <a:pt x="463" y="788"/>
                  </a:lnTo>
                  <a:lnTo>
                    <a:pt x="461" y="790"/>
                  </a:lnTo>
                  <a:lnTo>
                    <a:pt x="461" y="792"/>
                  </a:lnTo>
                  <a:lnTo>
                    <a:pt x="461" y="794"/>
                  </a:lnTo>
                  <a:lnTo>
                    <a:pt x="461" y="794"/>
                  </a:lnTo>
                  <a:lnTo>
                    <a:pt x="463" y="794"/>
                  </a:lnTo>
                  <a:lnTo>
                    <a:pt x="463" y="794"/>
                  </a:lnTo>
                  <a:lnTo>
                    <a:pt x="465" y="796"/>
                  </a:lnTo>
                  <a:lnTo>
                    <a:pt x="465" y="796"/>
                  </a:lnTo>
                  <a:lnTo>
                    <a:pt x="465" y="797"/>
                  </a:lnTo>
                  <a:lnTo>
                    <a:pt x="465" y="797"/>
                  </a:lnTo>
                  <a:lnTo>
                    <a:pt x="465" y="799"/>
                  </a:lnTo>
                  <a:lnTo>
                    <a:pt x="465" y="801"/>
                  </a:lnTo>
                  <a:lnTo>
                    <a:pt x="467" y="801"/>
                  </a:lnTo>
                  <a:lnTo>
                    <a:pt x="471" y="803"/>
                  </a:lnTo>
                  <a:lnTo>
                    <a:pt x="479" y="805"/>
                  </a:lnTo>
                  <a:lnTo>
                    <a:pt x="490" y="803"/>
                  </a:lnTo>
                  <a:lnTo>
                    <a:pt x="492" y="803"/>
                  </a:lnTo>
                  <a:lnTo>
                    <a:pt x="494" y="803"/>
                  </a:lnTo>
                  <a:lnTo>
                    <a:pt x="497" y="803"/>
                  </a:lnTo>
                  <a:lnTo>
                    <a:pt x="499" y="801"/>
                  </a:lnTo>
                  <a:lnTo>
                    <a:pt x="501" y="799"/>
                  </a:lnTo>
                  <a:lnTo>
                    <a:pt x="503" y="799"/>
                  </a:lnTo>
                  <a:lnTo>
                    <a:pt x="503" y="799"/>
                  </a:lnTo>
                  <a:lnTo>
                    <a:pt x="503" y="797"/>
                  </a:lnTo>
                  <a:lnTo>
                    <a:pt x="503" y="797"/>
                  </a:lnTo>
                  <a:lnTo>
                    <a:pt x="503" y="796"/>
                  </a:lnTo>
                  <a:lnTo>
                    <a:pt x="505" y="796"/>
                  </a:lnTo>
                  <a:lnTo>
                    <a:pt x="505" y="796"/>
                  </a:lnTo>
                  <a:lnTo>
                    <a:pt x="505" y="796"/>
                  </a:lnTo>
                  <a:lnTo>
                    <a:pt x="507" y="794"/>
                  </a:lnTo>
                  <a:lnTo>
                    <a:pt x="509" y="792"/>
                  </a:lnTo>
                  <a:lnTo>
                    <a:pt x="509" y="792"/>
                  </a:lnTo>
                  <a:lnTo>
                    <a:pt x="509" y="794"/>
                  </a:lnTo>
                  <a:lnTo>
                    <a:pt x="509" y="794"/>
                  </a:lnTo>
                  <a:lnTo>
                    <a:pt x="509" y="794"/>
                  </a:lnTo>
                  <a:close/>
                  <a:moveTo>
                    <a:pt x="390" y="733"/>
                  </a:moveTo>
                  <a:lnTo>
                    <a:pt x="390" y="729"/>
                  </a:lnTo>
                  <a:lnTo>
                    <a:pt x="388" y="727"/>
                  </a:lnTo>
                  <a:lnTo>
                    <a:pt x="386" y="725"/>
                  </a:lnTo>
                  <a:lnTo>
                    <a:pt x="384" y="725"/>
                  </a:lnTo>
                  <a:lnTo>
                    <a:pt x="384" y="725"/>
                  </a:lnTo>
                  <a:lnTo>
                    <a:pt x="384" y="727"/>
                  </a:lnTo>
                  <a:lnTo>
                    <a:pt x="382" y="727"/>
                  </a:lnTo>
                  <a:lnTo>
                    <a:pt x="382" y="729"/>
                  </a:lnTo>
                  <a:lnTo>
                    <a:pt x="380" y="731"/>
                  </a:lnTo>
                  <a:lnTo>
                    <a:pt x="380" y="731"/>
                  </a:lnTo>
                  <a:lnTo>
                    <a:pt x="378" y="731"/>
                  </a:lnTo>
                  <a:lnTo>
                    <a:pt x="378" y="733"/>
                  </a:lnTo>
                  <a:lnTo>
                    <a:pt x="376" y="735"/>
                  </a:lnTo>
                  <a:lnTo>
                    <a:pt x="376" y="735"/>
                  </a:lnTo>
                  <a:lnTo>
                    <a:pt x="374" y="737"/>
                  </a:lnTo>
                  <a:lnTo>
                    <a:pt x="374" y="739"/>
                  </a:lnTo>
                  <a:lnTo>
                    <a:pt x="376" y="739"/>
                  </a:lnTo>
                  <a:lnTo>
                    <a:pt x="376" y="739"/>
                  </a:lnTo>
                  <a:lnTo>
                    <a:pt x="376" y="741"/>
                  </a:lnTo>
                  <a:lnTo>
                    <a:pt x="374" y="741"/>
                  </a:lnTo>
                  <a:lnTo>
                    <a:pt x="374" y="741"/>
                  </a:lnTo>
                  <a:lnTo>
                    <a:pt x="374" y="743"/>
                  </a:lnTo>
                  <a:lnTo>
                    <a:pt x="374" y="743"/>
                  </a:lnTo>
                  <a:lnTo>
                    <a:pt x="374" y="743"/>
                  </a:lnTo>
                  <a:lnTo>
                    <a:pt x="373" y="743"/>
                  </a:lnTo>
                  <a:lnTo>
                    <a:pt x="373" y="743"/>
                  </a:lnTo>
                  <a:lnTo>
                    <a:pt x="373" y="743"/>
                  </a:lnTo>
                  <a:lnTo>
                    <a:pt x="373" y="744"/>
                  </a:lnTo>
                  <a:lnTo>
                    <a:pt x="373" y="744"/>
                  </a:lnTo>
                  <a:lnTo>
                    <a:pt x="373" y="744"/>
                  </a:lnTo>
                  <a:lnTo>
                    <a:pt x="374" y="744"/>
                  </a:lnTo>
                  <a:lnTo>
                    <a:pt x="374" y="744"/>
                  </a:lnTo>
                  <a:lnTo>
                    <a:pt x="374" y="744"/>
                  </a:lnTo>
                  <a:lnTo>
                    <a:pt x="374" y="746"/>
                  </a:lnTo>
                  <a:lnTo>
                    <a:pt x="374" y="746"/>
                  </a:lnTo>
                  <a:lnTo>
                    <a:pt x="374" y="746"/>
                  </a:lnTo>
                  <a:lnTo>
                    <a:pt x="374" y="748"/>
                  </a:lnTo>
                  <a:lnTo>
                    <a:pt x="376" y="748"/>
                  </a:lnTo>
                  <a:lnTo>
                    <a:pt x="376" y="748"/>
                  </a:lnTo>
                  <a:lnTo>
                    <a:pt x="378" y="746"/>
                  </a:lnTo>
                  <a:lnTo>
                    <a:pt x="378" y="746"/>
                  </a:lnTo>
                  <a:lnTo>
                    <a:pt x="378" y="746"/>
                  </a:lnTo>
                  <a:lnTo>
                    <a:pt x="380" y="744"/>
                  </a:lnTo>
                  <a:lnTo>
                    <a:pt x="380" y="744"/>
                  </a:lnTo>
                  <a:lnTo>
                    <a:pt x="380" y="746"/>
                  </a:lnTo>
                  <a:lnTo>
                    <a:pt x="382" y="746"/>
                  </a:lnTo>
                  <a:lnTo>
                    <a:pt x="384" y="744"/>
                  </a:lnTo>
                  <a:lnTo>
                    <a:pt x="386" y="743"/>
                  </a:lnTo>
                  <a:lnTo>
                    <a:pt x="388" y="737"/>
                  </a:lnTo>
                  <a:lnTo>
                    <a:pt x="390" y="733"/>
                  </a:lnTo>
                  <a:close/>
                  <a:moveTo>
                    <a:pt x="210" y="655"/>
                  </a:moveTo>
                  <a:lnTo>
                    <a:pt x="210" y="654"/>
                  </a:lnTo>
                  <a:lnTo>
                    <a:pt x="210" y="654"/>
                  </a:lnTo>
                  <a:lnTo>
                    <a:pt x="208" y="654"/>
                  </a:lnTo>
                  <a:lnTo>
                    <a:pt x="208" y="654"/>
                  </a:lnTo>
                  <a:lnTo>
                    <a:pt x="208" y="654"/>
                  </a:lnTo>
                  <a:lnTo>
                    <a:pt x="208" y="654"/>
                  </a:lnTo>
                  <a:lnTo>
                    <a:pt x="208" y="654"/>
                  </a:lnTo>
                  <a:lnTo>
                    <a:pt x="208" y="654"/>
                  </a:lnTo>
                  <a:lnTo>
                    <a:pt x="208" y="652"/>
                  </a:lnTo>
                  <a:lnTo>
                    <a:pt x="208" y="652"/>
                  </a:lnTo>
                  <a:lnTo>
                    <a:pt x="208" y="650"/>
                  </a:lnTo>
                  <a:lnTo>
                    <a:pt x="210" y="650"/>
                  </a:lnTo>
                  <a:lnTo>
                    <a:pt x="210" y="650"/>
                  </a:lnTo>
                  <a:lnTo>
                    <a:pt x="210" y="650"/>
                  </a:lnTo>
                  <a:lnTo>
                    <a:pt x="208" y="650"/>
                  </a:lnTo>
                  <a:lnTo>
                    <a:pt x="206" y="648"/>
                  </a:lnTo>
                  <a:lnTo>
                    <a:pt x="206" y="648"/>
                  </a:lnTo>
                  <a:lnTo>
                    <a:pt x="206" y="646"/>
                  </a:lnTo>
                  <a:lnTo>
                    <a:pt x="204" y="646"/>
                  </a:lnTo>
                  <a:lnTo>
                    <a:pt x="206" y="646"/>
                  </a:lnTo>
                  <a:lnTo>
                    <a:pt x="206" y="646"/>
                  </a:lnTo>
                  <a:lnTo>
                    <a:pt x="206" y="646"/>
                  </a:lnTo>
                  <a:lnTo>
                    <a:pt x="206" y="646"/>
                  </a:lnTo>
                  <a:lnTo>
                    <a:pt x="202" y="646"/>
                  </a:lnTo>
                  <a:lnTo>
                    <a:pt x="202" y="644"/>
                  </a:lnTo>
                  <a:lnTo>
                    <a:pt x="202" y="644"/>
                  </a:lnTo>
                  <a:lnTo>
                    <a:pt x="200" y="642"/>
                  </a:lnTo>
                  <a:lnTo>
                    <a:pt x="198" y="642"/>
                  </a:lnTo>
                  <a:lnTo>
                    <a:pt x="198" y="642"/>
                  </a:lnTo>
                  <a:lnTo>
                    <a:pt x="196" y="642"/>
                  </a:lnTo>
                  <a:lnTo>
                    <a:pt x="196" y="644"/>
                  </a:lnTo>
                  <a:lnTo>
                    <a:pt x="198" y="644"/>
                  </a:lnTo>
                  <a:lnTo>
                    <a:pt x="198" y="644"/>
                  </a:lnTo>
                  <a:lnTo>
                    <a:pt x="198" y="644"/>
                  </a:lnTo>
                  <a:lnTo>
                    <a:pt x="196" y="644"/>
                  </a:lnTo>
                  <a:lnTo>
                    <a:pt x="196" y="644"/>
                  </a:lnTo>
                  <a:lnTo>
                    <a:pt x="196" y="644"/>
                  </a:lnTo>
                  <a:lnTo>
                    <a:pt x="196" y="644"/>
                  </a:lnTo>
                  <a:lnTo>
                    <a:pt x="196" y="644"/>
                  </a:lnTo>
                  <a:lnTo>
                    <a:pt x="196" y="644"/>
                  </a:lnTo>
                  <a:lnTo>
                    <a:pt x="196" y="644"/>
                  </a:lnTo>
                  <a:lnTo>
                    <a:pt x="195" y="644"/>
                  </a:lnTo>
                  <a:lnTo>
                    <a:pt x="195" y="644"/>
                  </a:lnTo>
                  <a:lnTo>
                    <a:pt x="196" y="646"/>
                  </a:lnTo>
                  <a:lnTo>
                    <a:pt x="196" y="648"/>
                  </a:lnTo>
                  <a:lnTo>
                    <a:pt x="196" y="648"/>
                  </a:lnTo>
                  <a:lnTo>
                    <a:pt x="198" y="650"/>
                  </a:lnTo>
                  <a:lnTo>
                    <a:pt x="200" y="652"/>
                  </a:lnTo>
                  <a:lnTo>
                    <a:pt x="198" y="652"/>
                  </a:lnTo>
                  <a:lnTo>
                    <a:pt x="198" y="652"/>
                  </a:lnTo>
                  <a:lnTo>
                    <a:pt x="198" y="652"/>
                  </a:lnTo>
                  <a:lnTo>
                    <a:pt x="198" y="654"/>
                  </a:lnTo>
                  <a:lnTo>
                    <a:pt x="198" y="655"/>
                  </a:lnTo>
                  <a:lnTo>
                    <a:pt x="200" y="655"/>
                  </a:lnTo>
                  <a:lnTo>
                    <a:pt x="200" y="655"/>
                  </a:lnTo>
                  <a:lnTo>
                    <a:pt x="202" y="655"/>
                  </a:lnTo>
                  <a:lnTo>
                    <a:pt x="202" y="655"/>
                  </a:lnTo>
                  <a:lnTo>
                    <a:pt x="202" y="654"/>
                  </a:lnTo>
                  <a:lnTo>
                    <a:pt x="204" y="654"/>
                  </a:lnTo>
                  <a:lnTo>
                    <a:pt x="204" y="654"/>
                  </a:lnTo>
                  <a:lnTo>
                    <a:pt x="204" y="654"/>
                  </a:lnTo>
                  <a:lnTo>
                    <a:pt x="204" y="655"/>
                  </a:lnTo>
                  <a:lnTo>
                    <a:pt x="204" y="655"/>
                  </a:lnTo>
                  <a:lnTo>
                    <a:pt x="204" y="657"/>
                  </a:lnTo>
                  <a:lnTo>
                    <a:pt x="202" y="657"/>
                  </a:lnTo>
                  <a:lnTo>
                    <a:pt x="204" y="659"/>
                  </a:lnTo>
                  <a:lnTo>
                    <a:pt x="204" y="659"/>
                  </a:lnTo>
                  <a:lnTo>
                    <a:pt x="204" y="659"/>
                  </a:lnTo>
                  <a:lnTo>
                    <a:pt x="202" y="659"/>
                  </a:lnTo>
                  <a:lnTo>
                    <a:pt x="202" y="659"/>
                  </a:lnTo>
                  <a:lnTo>
                    <a:pt x="202" y="659"/>
                  </a:lnTo>
                  <a:lnTo>
                    <a:pt x="202" y="659"/>
                  </a:lnTo>
                  <a:lnTo>
                    <a:pt x="202" y="659"/>
                  </a:lnTo>
                  <a:lnTo>
                    <a:pt x="202" y="661"/>
                  </a:lnTo>
                  <a:lnTo>
                    <a:pt x="202" y="663"/>
                  </a:lnTo>
                  <a:lnTo>
                    <a:pt x="204" y="661"/>
                  </a:lnTo>
                  <a:lnTo>
                    <a:pt x="206" y="661"/>
                  </a:lnTo>
                  <a:lnTo>
                    <a:pt x="208" y="659"/>
                  </a:lnTo>
                  <a:lnTo>
                    <a:pt x="210" y="657"/>
                  </a:lnTo>
                  <a:lnTo>
                    <a:pt x="208" y="657"/>
                  </a:lnTo>
                  <a:lnTo>
                    <a:pt x="208" y="655"/>
                  </a:lnTo>
                  <a:lnTo>
                    <a:pt x="210" y="655"/>
                  </a:lnTo>
                  <a:close/>
                  <a:moveTo>
                    <a:pt x="196" y="627"/>
                  </a:moveTo>
                  <a:lnTo>
                    <a:pt x="195" y="627"/>
                  </a:lnTo>
                  <a:lnTo>
                    <a:pt x="195" y="629"/>
                  </a:lnTo>
                  <a:lnTo>
                    <a:pt x="195" y="629"/>
                  </a:lnTo>
                  <a:lnTo>
                    <a:pt x="195" y="629"/>
                  </a:lnTo>
                  <a:lnTo>
                    <a:pt x="195" y="629"/>
                  </a:lnTo>
                  <a:lnTo>
                    <a:pt x="196" y="627"/>
                  </a:lnTo>
                  <a:lnTo>
                    <a:pt x="196" y="627"/>
                  </a:lnTo>
                  <a:lnTo>
                    <a:pt x="198" y="625"/>
                  </a:lnTo>
                  <a:lnTo>
                    <a:pt x="198" y="627"/>
                  </a:lnTo>
                  <a:lnTo>
                    <a:pt x="198" y="627"/>
                  </a:lnTo>
                  <a:lnTo>
                    <a:pt x="198" y="629"/>
                  </a:lnTo>
                  <a:lnTo>
                    <a:pt x="198" y="629"/>
                  </a:lnTo>
                  <a:lnTo>
                    <a:pt x="200" y="631"/>
                  </a:lnTo>
                  <a:lnTo>
                    <a:pt x="200" y="631"/>
                  </a:lnTo>
                  <a:lnTo>
                    <a:pt x="200" y="631"/>
                  </a:lnTo>
                  <a:lnTo>
                    <a:pt x="200" y="633"/>
                  </a:lnTo>
                  <a:lnTo>
                    <a:pt x="200" y="635"/>
                  </a:lnTo>
                  <a:lnTo>
                    <a:pt x="202" y="636"/>
                  </a:lnTo>
                  <a:lnTo>
                    <a:pt x="204" y="638"/>
                  </a:lnTo>
                  <a:lnTo>
                    <a:pt x="204" y="638"/>
                  </a:lnTo>
                  <a:lnTo>
                    <a:pt x="206" y="640"/>
                  </a:lnTo>
                  <a:lnTo>
                    <a:pt x="208" y="640"/>
                  </a:lnTo>
                  <a:lnTo>
                    <a:pt x="210" y="640"/>
                  </a:lnTo>
                  <a:lnTo>
                    <a:pt x="212" y="640"/>
                  </a:lnTo>
                  <a:lnTo>
                    <a:pt x="212" y="642"/>
                  </a:lnTo>
                  <a:lnTo>
                    <a:pt x="212" y="642"/>
                  </a:lnTo>
                  <a:lnTo>
                    <a:pt x="212" y="642"/>
                  </a:lnTo>
                  <a:lnTo>
                    <a:pt x="213" y="642"/>
                  </a:lnTo>
                  <a:lnTo>
                    <a:pt x="213" y="642"/>
                  </a:lnTo>
                  <a:lnTo>
                    <a:pt x="213" y="642"/>
                  </a:lnTo>
                  <a:lnTo>
                    <a:pt x="213" y="640"/>
                  </a:lnTo>
                  <a:lnTo>
                    <a:pt x="213" y="640"/>
                  </a:lnTo>
                  <a:lnTo>
                    <a:pt x="213" y="640"/>
                  </a:lnTo>
                  <a:lnTo>
                    <a:pt x="213" y="638"/>
                  </a:lnTo>
                  <a:lnTo>
                    <a:pt x="213" y="638"/>
                  </a:lnTo>
                  <a:lnTo>
                    <a:pt x="215" y="638"/>
                  </a:lnTo>
                  <a:lnTo>
                    <a:pt x="215" y="638"/>
                  </a:lnTo>
                  <a:lnTo>
                    <a:pt x="217" y="638"/>
                  </a:lnTo>
                  <a:lnTo>
                    <a:pt x="217" y="640"/>
                  </a:lnTo>
                  <a:lnTo>
                    <a:pt x="219" y="640"/>
                  </a:lnTo>
                  <a:lnTo>
                    <a:pt x="219" y="640"/>
                  </a:lnTo>
                  <a:lnTo>
                    <a:pt x="219" y="640"/>
                  </a:lnTo>
                  <a:lnTo>
                    <a:pt x="221" y="640"/>
                  </a:lnTo>
                  <a:lnTo>
                    <a:pt x="221" y="640"/>
                  </a:lnTo>
                  <a:lnTo>
                    <a:pt x="223" y="640"/>
                  </a:lnTo>
                  <a:lnTo>
                    <a:pt x="223" y="640"/>
                  </a:lnTo>
                  <a:lnTo>
                    <a:pt x="225" y="640"/>
                  </a:lnTo>
                  <a:lnTo>
                    <a:pt x="225" y="640"/>
                  </a:lnTo>
                  <a:lnTo>
                    <a:pt x="225" y="640"/>
                  </a:lnTo>
                  <a:lnTo>
                    <a:pt x="225" y="640"/>
                  </a:lnTo>
                  <a:lnTo>
                    <a:pt x="227" y="640"/>
                  </a:lnTo>
                  <a:lnTo>
                    <a:pt x="227" y="640"/>
                  </a:lnTo>
                  <a:lnTo>
                    <a:pt x="229" y="640"/>
                  </a:lnTo>
                  <a:lnTo>
                    <a:pt x="229" y="638"/>
                  </a:lnTo>
                  <a:lnTo>
                    <a:pt x="229" y="638"/>
                  </a:lnTo>
                  <a:lnTo>
                    <a:pt x="227" y="638"/>
                  </a:lnTo>
                  <a:lnTo>
                    <a:pt x="227" y="638"/>
                  </a:lnTo>
                  <a:lnTo>
                    <a:pt x="227" y="638"/>
                  </a:lnTo>
                  <a:lnTo>
                    <a:pt x="227" y="638"/>
                  </a:lnTo>
                  <a:lnTo>
                    <a:pt x="227" y="638"/>
                  </a:lnTo>
                  <a:lnTo>
                    <a:pt x="227" y="638"/>
                  </a:lnTo>
                  <a:lnTo>
                    <a:pt x="227" y="638"/>
                  </a:lnTo>
                  <a:lnTo>
                    <a:pt x="227" y="638"/>
                  </a:lnTo>
                  <a:lnTo>
                    <a:pt x="227" y="638"/>
                  </a:lnTo>
                  <a:lnTo>
                    <a:pt x="227" y="636"/>
                  </a:lnTo>
                  <a:lnTo>
                    <a:pt x="227" y="636"/>
                  </a:lnTo>
                  <a:lnTo>
                    <a:pt x="229" y="636"/>
                  </a:lnTo>
                  <a:lnTo>
                    <a:pt x="229" y="635"/>
                  </a:lnTo>
                  <a:lnTo>
                    <a:pt x="227" y="635"/>
                  </a:lnTo>
                  <a:lnTo>
                    <a:pt x="227" y="633"/>
                  </a:lnTo>
                  <a:lnTo>
                    <a:pt x="225" y="631"/>
                  </a:lnTo>
                  <a:lnTo>
                    <a:pt x="225" y="633"/>
                  </a:lnTo>
                  <a:lnTo>
                    <a:pt x="225" y="633"/>
                  </a:lnTo>
                  <a:lnTo>
                    <a:pt x="225" y="633"/>
                  </a:lnTo>
                  <a:lnTo>
                    <a:pt x="225" y="633"/>
                  </a:lnTo>
                  <a:lnTo>
                    <a:pt x="223" y="631"/>
                  </a:lnTo>
                  <a:lnTo>
                    <a:pt x="223" y="631"/>
                  </a:lnTo>
                  <a:lnTo>
                    <a:pt x="221" y="631"/>
                  </a:lnTo>
                  <a:lnTo>
                    <a:pt x="221" y="631"/>
                  </a:lnTo>
                  <a:lnTo>
                    <a:pt x="221" y="629"/>
                  </a:lnTo>
                  <a:lnTo>
                    <a:pt x="221" y="627"/>
                  </a:lnTo>
                  <a:lnTo>
                    <a:pt x="221" y="627"/>
                  </a:lnTo>
                  <a:lnTo>
                    <a:pt x="219" y="625"/>
                  </a:lnTo>
                  <a:lnTo>
                    <a:pt x="219" y="625"/>
                  </a:lnTo>
                  <a:lnTo>
                    <a:pt x="219" y="631"/>
                  </a:lnTo>
                  <a:lnTo>
                    <a:pt x="219" y="631"/>
                  </a:lnTo>
                  <a:lnTo>
                    <a:pt x="219" y="631"/>
                  </a:lnTo>
                  <a:lnTo>
                    <a:pt x="217" y="631"/>
                  </a:lnTo>
                  <a:lnTo>
                    <a:pt x="217" y="633"/>
                  </a:lnTo>
                  <a:lnTo>
                    <a:pt x="215" y="631"/>
                  </a:lnTo>
                  <a:lnTo>
                    <a:pt x="212" y="629"/>
                  </a:lnTo>
                  <a:lnTo>
                    <a:pt x="212" y="629"/>
                  </a:lnTo>
                  <a:lnTo>
                    <a:pt x="212" y="627"/>
                  </a:lnTo>
                  <a:lnTo>
                    <a:pt x="212" y="627"/>
                  </a:lnTo>
                  <a:lnTo>
                    <a:pt x="212" y="627"/>
                  </a:lnTo>
                  <a:lnTo>
                    <a:pt x="212" y="627"/>
                  </a:lnTo>
                  <a:lnTo>
                    <a:pt x="212" y="627"/>
                  </a:lnTo>
                  <a:lnTo>
                    <a:pt x="210" y="627"/>
                  </a:lnTo>
                  <a:lnTo>
                    <a:pt x="210" y="627"/>
                  </a:lnTo>
                  <a:lnTo>
                    <a:pt x="210" y="625"/>
                  </a:lnTo>
                  <a:lnTo>
                    <a:pt x="208" y="625"/>
                  </a:lnTo>
                  <a:lnTo>
                    <a:pt x="206" y="623"/>
                  </a:lnTo>
                  <a:lnTo>
                    <a:pt x="204" y="621"/>
                  </a:lnTo>
                  <a:lnTo>
                    <a:pt x="204" y="621"/>
                  </a:lnTo>
                  <a:lnTo>
                    <a:pt x="202" y="621"/>
                  </a:lnTo>
                  <a:lnTo>
                    <a:pt x="200" y="621"/>
                  </a:lnTo>
                  <a:lnTo>
                    <a:pt x="200" y="621"/>
                  </a:lnTo>
                  <a:lnTo>
                    <a:pt x="200" y="619"/>
                  </a:lnTo>
                  <a:lnTo>
                    <a:pt x="200" y="618"/>
                  </a:lnTo>
                  <a:lnTo>
                    <a:pt x="198" y="618"/>
                  </a:lnTo>
                  <a:lnTo>
                    <a:pt x="196" y="618"/>
                  </a:lnTo>
                  <a:lnTo>
                    <a:pt x="196" y="619"/>
                  </a:lnTo>
                  <a:lnTo>
                    <a:pt x="196" y="621"/>
                  </a:lnTo>
                  <a:lnTo>
                    <a:pt x="196" y="621"/>
                  </a:lnTo>
                  <a:lnTo>
                    <a:pt x="198" y="621"/>
                  </a:lnTo>
                  <a:lnTo>
                    <a:pt x="200" y="621"/>
                  </a:lnTo>
                  <a:lnTo>
                    <a:pt x="198" y="621"/>
                  </a:lnTo>
                  <a:lnTo>
                    <a:pt x="196" y="623"/>
                  </a:lnTo>
                  <a:lnTo>
                    <a:pt x="196" y="623"/>
                  </a:lnTo>
                  <a:lnTo>
                    <a:pt x="196" y="623"/>
                  </a:lnTo>
                  <a:lnTo>
                    <a:pt x="196" y="625"/>
                  </a:lnTo>
                  <a:lnTo>
                    <a:pt x="196" y="625"/>
                  </a:lnTo>
                  <a:lnTo>
                    <a:pt x="196" y="627"/>
                  </a:lnTo>
                  <a:close/>
                  <a:moveTo>
                    <a:pt x="204" y="741"/>
                  </a:moveTo>
                  <a:lnTo>
                    <a:pt x="204" y="741"/>
                  </a:lnTo>
                  <a:lnTo>
                    <a:pt x="204" y="739"/>
                  </a:lnTo>
                  <a:lnTo>
                    <a:pt x="204" y="739"/>
                  </a:lnTo>
                  <a:lnTo>
                    <a:pt x="206" y="739"/>
                  </a:lnTo>
                  <a:lnTo>
                    <a:pt x="204" y="737"/>
                  </a:lnTo>
                  <a:lnTo>
                    <a:pt x="202" y="737"/>
                  </a:lnTo>
                  <a:lnTo>
                    <a:pt x="202" y="735"/>
                  </a:lnTo>
                  <a:lnTo>
                    <a:pt x="198" y="735"/>
                  </a:lnTo>
                  <a:lnTo>
                    <a:pt x="196" y="735"/>
                  </a:lnTo>
                  <a:lnTo>
                    <a:pt x="195" y="733"/>
                  </a:lnTo>
                  <a:lnTo>
                    <a:pt x="195" y="733"/>
                  </a:lnTo>
                  <a:lnTo>
                    <a:pt x="195" y="733"/>
                  </a:lnTo>
                  <a:lnTo>
                    <a:pt x="195" y="733"/>
                  </a:lnTo>
                  <a:lnTo>
                    <a:pt x="193" y="733"/>
                  </a:lnTo>
                  <a:lnTo>
                    <a:pt x="191" y="737"/>
                  </a:lnTo>
                  <a:lnTo>
                    <a:pt x="191" y="737"/>
                  </a:lnTo>
                  <a:lnTo>
                    <a:pt x="189" y="741"/>
                  </a:lnTo>
                  <a:lnTo>
                    <a:pt x="187" y="741"/>
                  </a:lnTo>
                  <a:lnTo>
                    <a:pt x="189" y="741"/>
                  </a:lnTo>
                  <a:lnTo>
                    <a:pt x="189" y="741"/>
                  </a:lnTo>
                  <a:lnTo>
                    <a:pt x="189" y="741"/>
                  </a:lnTo>
                  <a:lnTo>
                    <a:pt x="189" y="743"/>
                  </a:lnTo>
                  <a:lnTo>
                    <a:pt x="189" y="744"/>
                  </a:lnTo>
                  <a:lnTo>
                    <a:pt x="191" y="746"/>
                  </a:lnTo>
                  <a:lnTo>
                    <a:pt x="191" y="746"/>
                  </a:lnTo>
                  <a:lnTo>
                    <a:pt x="193" y="746"/>
                  </a:lnTo>
                  <a:lnTo>
                    <a:pt x="193" y="746"/>
                  </a:lnTo>
                  <a:lnTo>
                    <a:pt x="195" y="744"/>
                  </a:lnTo>
                  <a:lnTo>
                    <a:pt x="196" y="744"/>
                  </a:lnTo>
                  <a:lnTo>
                    <a:pt x="196" y="744"/>
                  </a:lnTo>
                  <a:lnTo>
                    <a:pt x="196" y="744"/>
                  </a:lnTo>
                  <a:lnTo>
                    <a:pt x="196" y="744"/>
                  </a:lnTo>
                  <a:lnTo>
                    <a:pt x="198" y="744"/>
                  </a:lnTo>
                  <a:lnTo>
                    <a:pt x="198" y="744"/>
                  </a:lnTo>
                  <a:lnTo>
                    <a:pt x="198" y="744"/>
                  </a:lnTo>
                  <a:lnTo>
                    <a:pt x="198" y="743"/>
                  </a:lnTo>
                  <a:lnTo>
                    <a:pt x="198" y="741"/>
                  </a:lnTo>
                  <a:lnTo>
                    <a:pt x="198" y="741"/>
                  </a:lnTo>
                  <a:lnTo>
                    <a:pt x="198" y="739"/>
                  </a:lnTo>
                  <a:lnTo>
                    <a:pt x="198" y="739"/>
                  </a:lnTo>
                  <a:lnTo>
                    <a:pt x="200" y="743"/>
                  </a:lnTo>
                  <a:lnTo>
                    <a:pt x="200" y="741"/>
                  </a:lnTo>
                  <a:lnTo>
                    <a:pt x="200" y="741"/>
                  </a:lnTo>
                  <a:lnTo>
                    <a:pt x="200" y="741"/>
                  </a:lnTo>
                  <a:lnTo>
                    <a:pt x="202" y="741"/>
                  </a:lnTo>
                  <a:lnTo>
                    <a:pt x="202" y="741"/>
                  </a:lnTo>
                  <a:lnTo>
                    <a:pt x="204" y="741"/>
                  </a:lnTo>
                  <a:close/>
                  <a:moveTo>
                    <a:pt x="7" y="911"/>
                  </a:moveTo>
                  <a:lnTo>
                    <a:pt x="7" y="909"/>
                  </a:lnTo>
                  <a:lnTo>
                    <a:pt x="7" y="909"/>
                  </a:lnTo>
                  <a:lnTo>
                    <a:pt x="7" y="907"/>
                  </a:lnTo>
                  <a:lnTo>
                    <a:pt x="5" y="907"/>
                  </a:lnTo>
                  <a:lnTo>
                    <a:pt x="3" y="909"/>
                  </a:lnTo>
                  <a:lnTo>
                    <a:pt x="3" y="909"/>
                  </a:lnTo>
                  <a:lnTo>
                    <a:pt x="1" y="909"/>
                  </a:lnTo>
                  <a:lnTo>
                    <a:pt x="1" y="911"/>
                  </a:lnTo>
                  <a:lnTo>
                    <a:pt x="1" y="911"/>
                  </a:lnTo>
                  <a:lnTo>
                    <a:pt x="1" y="909"/>
                  </a:lnTo>
                  <a:lnTo>
                    <a:pt x="1" y="909"/>
                  </a:lnTo>
                  <a:lnTo>
                    <a:pt x="0" y="909"/>
                  </a:lnTo>
                  <a:lnTo>
                    <a:pt x="0" y="909"/>
                  </a:lnTo>
                  <a:lnTo>
                    <a:pt x="0" y="917"/>
                  </a:lnTo>
                  <a:lnTo>
                    <a:pt x="0" y="919"/>
                  </a:lnTo>
                  <a:lnTo>
                    <a:pt x="1" y="921"/>
                  </a:lnTo>
                  <a:lnTo>
                    <a:pt x="1" y="922"/>
                  </a:lnTo>
                  <a:lnTo>
                    <a:pt x="1" y="924"/>
                  </a:lnTo>
                  <a:lnTo>
                    <a:pt x="1" y="926"/>
                  </a:lnTo>
                  <a:lnTo>
                    <a:pt x="3" y="926"/>
                  </a:lnTo>
                  <a:lnTo>
                    <a:pt x="3" y="926"/>
                  </a:lnTo>
                  <a:lnTo>
                    <a:pt x="5" y="926"/>
                  </a:lnTo>
                  <a:lnTo>
                    <a:pt x="3" y="924"/>
                  </a:lnTo>
                  <a:lnTo>
                    <a:pt x="5" y="924"/>
                  </a:lnTo>
                  <a:lnTo>
                    <a:pt x="5" y="924"/>
                  </a:lnTo>
                  <a:lnTo>
                    <a:pt x="7" y="922"/>
                  </a:lnTo>
                  <a:lnTo>
                    <a:pt x="7" y="922"/>
                  </a:lnTo>
                  <a:lnTo>
                    <a:pt x="7" y="922"/>
                  </a:lnTo>
                  <a:lnTo>
                    <a:pt x="7" y="921"/>
                  </a:lnTo>
                  <a:lnTo>
                    <a:pt x="7" y="921"/>
                  </a:lnTo>
                  <a:lnTo>
                    <a:pt x="7" y="921"/>
                  </a:lnTo>
                  <a:lnTo>
                    <a:pt x="7" y="921"/>
                  </a:lnTo>
                  <a:lnTo>
                    <a:pt x="7" y="921"/>
                  </a:lnTo>
                  <a:lnTo>
                    <a:pt x="7" y="921"/>
                  </a:lnTo>
                  <a:lnTo>
                    <a:pt x="7" y="919"/>
                  </a:lnTo>
                  <a:lnTo>
                    <a:pt x="7" y="919"/>
                  </a:lnTo>
                  <a:lnTo>
                    <a:pt x="7" y="919"/>
                  </a:lnTo>
                  <a:lnTo>
                    <a:pt x="7" y="919"/>
                  </a:lnTo>
                  <a:lnTo>
                    <a:pt x="7" y="917"/>
                  </a:lnTo>
                  <a:lnTo>
                    <a:pt x="7" y="915"/>
                  </a:lnTo>
                  <a:lnTo>
                    <a:pt x="7" y="913"/>
                  </a:lnTo>
                  <a:lnTo>
                    <a:pt x="7" y="913"/>
                  </a:lnTo>
                  <a:lnTo>
                    <a:pt x="7" y="913"/>
                  </a:lnTo>
                  <a:lnTo>
                    <a:pt x="9" y="911"/>
                  </a:lnTo>
                  <a:lnTo>
                    <a:pt x="7" y="911"/>
                  </a:lnTo>
                  <a:lnTo>
                    <a:pt x="7" y="911"/>
                  </a:lnTo>
                  <a:close/>
                  <a:moveTo>
                    <a:pt x="299" y="1047"/>
                  </a:moveTo>
                  <a:lnTo>
                    <a:pt x="299" y="1047"/>
                  </a:lnTo>
                  <a:lnTo>
                    <a:pt x="295" y="1047"/>
                  </a:lnTo>
                  <a:lnTo>
                    <a:pt x="293" y="1047"/>
                  </a:lnTo>
                  <a:lnTo>
                    <a:pt x="291" y="1045"/>
                  </a:lnTo>
                  <a:lnTo>
                    <a:pt x="289" y="1045"/>
                  </a:lnTo>
                  <a:lnTo>
                    <a:pt x="287" y="1047"/>
                  </a:lnTo>
                  <a:lnTo>
                    <a:pt x="287" y="1047"/>
                  </a:lnTo>
                  <a:lnTo>
                    <a:pt x="285" y="1047"/>
                  </a:lnTo>
                  <a:lnTo>
                    <a:pt x="284" y="1044"/>
                  </a:lnTo>
                  <a:lnTo>
                    <a:pt x="284" y="1042"/>
                  </a:lnTo>
                  <a:lnTo>
                    <a:pt x="282" y="1042"/>
                  </a:lnTo>
                  <a:lnTo>
                    <a:pt x="280" y="1042"/>
                  </a:lnTo>
                  <a:lnTo>
                    <a:pt x="280" y="1042"/>
                  </a:lnTo>
                  <a:lnTo>
                    <a:pt x="278" y="1042"/>
                  </a:lnTo>
                  <a:lnTo>
                    <a:pt x="278" y="1042"/>
                  </a:lnTo>
                  <a:lnTo>
                    <a:pt x="274" y="1042"/>
                  </a:lnTo>
                  <a:lnTo>
                    <a:pt x="274" y="1042"/>
                  </a:lnTo>
                  <a:lnTo>
                    <a:pt x="274" y="1042"/>
                  </a:lnTo>
                  <a:lnTo>
                    <a:pt x="272" y="1044"/>
                  </a:lnTo>
                  <a:lnTo>
                    <a:pt x="272" y="1044"/>
                  </a:lnTo>
                  <a:lnTo>
                    <a:pt x="270" y="1044"/>
                  </a:lnTo>
                  <a:lnTo>
                    <a:pt x="268" y="1045"/>
                  </a:lnTo>
                  <a:lnTo>
                    <a:pt x="266" y="1045"/>
                  </a:lnTo>
                  <a:lnTo>
                    <a:pt x="265" y="1047"/>
                  </a:lnTo>
                  <a:lnTo>
                    <a:pt x="265" y="1049"/>
                  </a:lnTo>
                  <a:lnTo>
                    <a:pt x="263" y="1049"/>
                  </a:lnTo>
                  <a:lnTo>
                    <a:pt x="263" y="1051"/>
                  </a:lnTo>
                  <a:lnTo>
                    <a:pt x="265" y="1053"/>
                  </a:lnTo>
                  <a:lnTo>
                    <a:pt x="265" y="1053"/>
                  </a:lnTo>
                  <a:lnTo>
                    <a:pt x="266" y="1053"/>
                  </a:lnTo>
                  <a:lnTo>
                    <a:pt x="266" y="1053"/>
                  </a:lnTo>
                  <a:lnTo>
                    <a:pt x="266" y="1053"/>
                  </a:lnTo>
                  <a:lnTo>
                    <a:pt x="266" y="1055"/>
                  </a:lnTo>
                  <a:lnTo>
                    <a:pt x="266" y="1055"/>
                  </a:lnTo>
                  <a:lnTo>
                    <a:pt x="266" y="1055"/>
                  </a:lnTo>
                  <a:lnTo>
                    <a:pt x="268" y="1055"/>
                  </a:lnTo>
                  <a:lnTo>
                    <a:pt x="268" y="1055"/>
                  </a:lnTo>
                  <a:lnTo>
                    <a:pt x="270" y="1055"/>
                  </a:lnTo>
                  <a:lnTo>
                    <a:pt x="272" y="1053"/>
                  </a:lnTo>
                  <a:lnTo>
                    <a:pt x="272" y="1053"/>
                  </a:lnTo>
                  <a:lnTo>
                    <a:pt x="276" y="1053"/>
                  </a:lnTo>
                  <a:lnTo>
                    <a:pt x="276" y="1053"/>
                  </a:lnTo>
                  <a:lnTo>
                    <a:pt x="276" y="1055"/>
                  </a:lnTo>
                  <a:lnTo>
                    <a:pt x="278" y="1055"/>
                  </a:lnTo>
                  <a:lnTo>
                    <a:pt x="278" y="1055"/>
                  </a:lnTo>
                  <a:lnTo>
                    <a:pt x="278" y="1055"/>
                  </a:lnTo>
                  <a:lnTo>
                    <a:pt x="280" y="1053"/>
                  </a:lnTo>
                  <a:lnTo>
                    <a:pt x="285" y="1051"/>
                  </a:lnTo>
                  <a:lnTo>
                    <a:pt x="287" y="1051"/>
                  </a:lnTo>
                  <a:lnTo>
                    <a:pt x="289" y="1053"/>
                  </a:lnTo>
                  <a:lnTo>
                    <a:pt x="289" y="1053"/>
                  </a:lnTo>
                  <a:lnTo>
                    <a:pt x="289" y="1055"/>
                  </a:lnTo>
                  <a:lnTo>
                    <a:pt x="289" y="1055"/>
                  </a:lnTo>
                  <a:lnTo>
                    <a:pt x="289" y="1057"/>
                  </a:lnTo>
                  <a:lnTo>
                    <a:pt x="291" y="1057"/>
                  </a:lnTo>
                  <a:lnTo>
                    <a:pt x="291" y="1057"/>
                  </a:lnTo>
                  <a:lnTo>
                    <a:pt x="291" y="1057"/>
                  </a:lnTo>
                  <a:lnTo>
                    <a:pt x="293" y="1057"/>
                  </a:lnTo>
                  <a:lnTo>
                    <a:pt x="295" y="1055"/>
                  </a:lnTo>
                  <a:lnTo>
                    <a:pt x="295" y="1053"/>
                  </a:lnTo>
                  <a:lnTo>
                    <a:pt x="295" y="1053"/>
                  </a:lnTo>
                  <a:lnTo>
                    <a:pt x="299" y="1053"/>
                  </a:lnTo>
                  <a:lnTo>
                    <a:pt x="299" y="1053"/>
                  </a:lnTo>
                  <a:lnTo>
                    <a:pt x="299" y="1053"/>
                  </a:lnTo>
                  <a:lnTo>
                    <a:pt x="299" y="1051"/>
                  </a:lnTo>
                  <a:lnTo>
                    <a:pt x="299" y="1051"/>
                  </a:lnTo>
                  <a:lnTo>
                    <a:pt x="301" y="1051"/>
                  </a:lnTo>
                  <a:lnTo>
                    <a:pt x="301" y="1051"/>
                  </a:lnTo>
                  <a:lnTo>
                    <a:pt x="301" y="1049"/>
                  </a:lnTo>
                  <a:lnTo>
                    <a:pt x="301" y="1047"/>
                  </a:lnTo>
                  <a:lnTo>
                    <a:pt x="299" y="1047"/>
                  </a:lnTo>
                  <a:close/>
                  <a:moveTo>
                    <a:pt x="200" y="341"/>
                  </a:moveTo>
                  <a:lnTo>
                    <a:pt x="200" y="341"/>
                  </a:lnTo>
                  <a:lnTo>
                    <a:pt x="198" y="343"/>
                  </a:lnTo>
                  <a:lnTo>
                    <a:pt x="200" y="343"/>
                  </a:lnTo>
                  <a:lnTo>
                    <a:pt x="200" y="343"/>
                  </a:lnTo>
                  <a:lnTo>
                    <a:pt x="202" y="345"/>
                  </a:lnTo>
                  <a:lnTo>
                    <a:pt x="202" y="347"/>
                  </a:lnTo>
                  <a:lnTo>
                    <a:pt x="204" y="347"/>
                  </a:lnTo>
                  <a:lnTo>
                    <a:pt x="204" y="347"/>
                  </a:lnTo>
                  <a:lnTo>
                    <a:pt x="204" y="347"/>
                  </a:lnTo>
                  <a:lnTo>
                    <a:pt x="206" y="347"/>
                  </a:lnTo>
                  <a:lnTo>
                    <a:pt x="206" y="347"/>
                  </a:lnTo>
                  <a:lnTo>
                    <a:pt x="204" y="345"/>
                  </a:lnTo>
                  <a:lnTo>
                    <a:pt x="204" y="341"/>
                  </a:lnTo>
                  <a:lnTo>
                    <a:pt x="204" y="341"/>
                  </a:lnTo>
                  <a:lnTo>
                    <a:pt x="204" y="339"/>
                  </a:lnTo>
                  <a:lnTo>
                    <a:pt x="204" y="339"/>
                  </a:lnTo>
                  <a:lnTo>
                    <a:pt x="204" y="339"/>
                  </a:lnTo>
                  <a:lnTo>
                    <a:pt x="202" y="339"/>
                  </a:lnTo>
                  <a:lnTo>
                    <a:pt x="202" y="339"/>
                  </a:lnTo>
                  <a:lnTo>
                    <a:pt x="202" y="339"/>
                  </a:lnTo>
                  <a:lnTo>
                    <a:pt x="202" y="341"/>
                  </a:lnTo>
                  <a:lnTo>
                    <a:pt x="202" y="341"/>
                  </a:lnTo>
                  <a:lnTo>
                    <a:pt x="200" y="341"/>
                  </a:lnTo>
                  <a:close/>
                  <a:moveTo>
                    <a:pt x="320" y="508"/>
                  </a:moveTo>
                  <a:lnTo>
                    <a:pt x="320" y="506"/>
                  </a:lnTo>
                  <a:lnTo>
                    <a:pt x="321" y="506"/>
                  </a:lnTo>
                  <a:lnTo>
                    <a:pt x="321" y="504"/>
                  </a:lnTo>
                  <a:lnTo>
                    <a:pt x="321" y="506"/>
                  </a:lnTo>
                  <a:lnTo>
                    <a:pt x="325" y="506"/>
                  </a:lnTo>
                  <a:lnTo>
                    <a:pt x="325" y="506"/>
                  </a:lnTo>
                  <a:lnTo>
                    <a:pt x="325" y="508"/>
                  </a:lnTo>
                  <a:lnTo>
                    <a:pt x="327" y="508"/>
                  </a:lnTo>
                  <a:lnTo>
                    <a:pt x="327" y="510"/>
                  </a:lnTo>
                  <a:lnTo>
                    <a:pt x="331" y="510"/>
                  </a:lnTo>
                  <a:lnTo>
                    <a:pt x="331" y="510"/>
                  </a:lnTo>
                  <a:lnTo>
                    <a:pt x="331" y="512"/>
                  </a:lnTo>
                  <a:lnTo>
                    <a:pt x="333" y="512"/>
                  </a:lnTo>
                  <a:lnTo>
                    <a:pt x="333" y="512"/>
                  </a:lnTo>
                  <a:lnTo>
                    <a:pt x="335" y="512"/>
                  </a:lnTo>
                  <a:lnTo>
                    <a:pt x="335" y="513"/>
                  </a:lnTo>
                  <a:lnTo>
                    <a:pt x="337" y="513"/>
                  </a:lnTo>
                  <a:lnTo>
                    <a:pt x="338" y="515"/>
                  </a:lnTo>
                  <a:lnTo>
                    <a:pt x="338" y="515"/>
                  </a:lnTo>
                  <a:lnTo>
                    <a:pt x="340" y="515"/>
                  </a:lnTo>
                  <a:lnTo>
                    <a:pt x="340" y="515"/>
                  </a:lnTo>
                  <a:lnTo>
                    <a:pt x="342" y="517"/>
                  </a:lnTo>
                  <a:lnTo>
                    <a:pt x="342" y="517"/>
                  </a:lnTo>
                  <a:lnTo>
                    <a:pt x="344" y="515"/>
                  </a:lnTo>
                  <a:lnTo>
                    <a:pt x="346" y="517"/>
                  </a:lnTo>
                  <a:lnTo>
                    <a:pt x="348" y="519"/>
                  </a:lnTo>
                  <a:lnTo>
                    <a:pt x="352" y="525"/>
                  </a:lnTo>
                  <a:lnTo>
                    <a:pt x="352" y="527"/>
                  </a:lnTo>
                  <a:lnTo>
                    <a:pt x="352" y="527"/>
                  </a:lnTo>
                  <a:lnTo>
                    <a:pt x="352" y="529"/>
                  </a:lnTo>
                  <a:lnTo>
                    <a:pt x="352" y="529"/>
                  </a:lnTo>
                  <a:lnTo>
                    <a:pt x="354" y="529"/>
                  </a:lnTo>
                  <a:lnTo>
                    <a:pt x="355" y="529"/>
                  </a:lnTo>
                  <a:lnTo>
                    <a:pt x="357" y="530"/>
                  </a:lnTo>
                  <a:lnTo>
                    <a:pt x="357" y="530"/>
                  </a:lnTo>
                  <a:lnTo>
                    <a:pt x="361" y="530"/>
                  </a:lnTo>
                  <a:lnTo>
                    <a:pt x="361" y="532"/>
                  </a:lnTo>
                  <a:lnTo>
                    <a:pt x="363" y="532"/>
                  </a:lnTo>
                  <a:lnTo>
                    <a:pt x="365" y="534"/>
                  </a:lnTo>
                  <a:lnTo>
                    <a:pt x="365" y="534"/>
                  </a:lnTo>
                  <a:lnTo>
                    <a:pt x="367" y="536"/>
                  </a:lnTo>
                  <a:lnTo>
                    <a:pt x="367" y="536"/>
                  </a:lnTo>
                  <a:lnTo>
                    <a:pt x="367" y="536"/>
                  </a:lnTo>
                  <a:lnTo>
                    <a:pt x="367" y="538"/>
                  </a:lnTo>
                  <a:lnTo>
                    <a:pt x="373" y="546"/>
                  </a:lnTo>
                  <a:lnTo>
                    <a:pt x="374" y="549"/>
                  </a:lnTo>
                  <a:lnTo>
                    <a:pt x="374" y="551"/>
                  </a:lnTo>
                  <a:lnTo>
                    <a:pt x="374" y="553"/>
                  </a:lnTo>
                  <a:lnTo>
                    <a:pt x="374" y="555"/>
                  </a:lnTo>
                  <a:lnTo>
                    <a:pt x="378" y="559"/>
                  </a:lnTo>
                  <a:lnTo>
                    <a:pt x="380" y="559"/>
                  </a:lnTo>
                  <a:lnTo>
                    <a:pt x="380" y="559"/>
                  </a:lnTo>
                  <a:lnTo>
                    <a:pt x="382" y="559"/>
                  </a:lnTo>
                  <a:lnTo>
                    <a:pt x="384" y="557"/>
                  </a:lnTo>
                  <a:lnTo>
                    <a:pt x="384" y="557"/>
                  </a:lnTo>
                  <a:lnTo>
                    <a:pt x="384" y="557"/>
                  </a:lnTo>
                  <a:lnTo>
                    <a:pt x="386" y="557"/>
                  </a:lnTo>
                  <a:lnTo>
                    <a:pt x="386" y="555"/>
                  </a:lnTo>
                  <a:lnTo>
                    <a:pt x="386" y="555"/>
                  </a:lnTo>
                  <a:lnTo>
                    <a:pt x="386" y="555"/>
                  </a:lnTo>
                  <a:lnTo>
                    <a:pt x="386" y="555"/>
                  </a:lnTo>
                  <a:lnTo>
                    <a:pt x="386" y="553"/>
                  </a:lnTo>
                  <a:lnTo>
                    <a:pt x="386" y="553"/>
                  </a:lnTo>
                  <a:lnTo>
                    <a:pt x="386" y="551"/>
                  </a:lnTo>
                  <a:lnTo>
                    <a:pt x="386" y="551"/>
                  </a:lnTo>
                  <a:lnTo>
                    <a:pt x="386" y="551"/>
                  </a:lnTo>
                  <a:lnTo>
                    <a:pt x="386" y="547"/>
                  </a:lnTo>
                  <a:lnTo>
                    <a:pt x="386" y="546"/>
                  </a:lnTo>
                  <a:lnTo>
                    <a:pt x="384" y="542"/>
                  </a:lnTo>
                  <a:lnTo>
                    <a:pt x="384" y="542"/>
                  </a:lnTo>
                  <a:lnTo>
                    <a:pt x="382" y="540"/>
                  </a:lnTo>
                  <a:lnTo>
                    <a:pt x="380" y="536"/>
                  </a:lnTo>
                  <a:lnTo>
                    <a:pt x="378" y="534"/>
                  </a:lnTo>
                  <a:lnTo>
                    <a:pt x="378" y="532"/>
                  </a:lnTo>
                  <a:lnTo>
                    <a:pt x="380" y="534"/>
                  </a:lnTo>
                  <a:lnTo>
                    <a:pt x="382" y="536"/>
                  </a:lnTo>
                  <a:lnTo>
                    <a:pt x="382" y="534"/>
                  </a:lnTo>
                  <a:lnTo>
                    <a:pt x="382" y="534"/>
                  </a:lnTo>
                  <a:lnTo>
                    <a:pt x="376" y="530"/>
                  </a:lnTo>
                  <a:lnTo>
                    <a:pt x="374" y="529"/>
                  </a:lnTo>
                  <a:lnTo>
                    <a:pt x="373" y="527"/>
                  </a:lnTo>
                  <a:lnTo>
                    <a:pt x="373" y="525"/>
                  </a:lnTo>
                  <a:lnTo>
                    <a:pt x="373" y="521"/>
                  </a:lnTo>
                  <a:lnTo>
                    <a:pt x="373" y="521"/>
                  </a:lnTo>
                  <a:lnTo>
                    <a:pt x="374" y="521"/>
                  </a:lnTo>
                  <a:lnTo>
                    <a:pt x="374" y="519"/>
                  </a:lnTo>
                  <a:lnTo>
                    <a:pt x="373" y="517"/>
                  </a:lnTo>
                  <a:lnTo>
                    <a:pt x="374" y="515"/>
                  </a:lnTo>
                  <a:lnTo>
                    <a:pt x="374" y="515"/>
                  </a:lnTo>
                  <a:lnTo>
                    <a:pt x="373" y="513"/>
                  </a:lnTo>
                  <a:lnTo>
                    <a:pt x="371" y="510"/>
                  </a:lnTo>
                  <a:lnTo>
                    <a:pt x="369" y="508"/>
                  </a:lnTo>
                  <a:lnTo>
                    <a:pt x="369" y="508"/>
                  </a:lnTo>
                  <a:lnTo>
                    <a:pt x="369" y="508"/>
                  </a:lnTo>
                  <a:lnTo>
                    <a:pt x="367" y="506"/>
                  </a:lnTo>
                  <a:lnTo>
                    <a:pt x="367" y="506"/>
                  </a:lnTo>
                  <a:lnTo>
                    <a:pt x="369" y="506"/>
                  </a:lnTo>
                  <a:lnTo>
                    <a:pt x="371" y="506"/>
                  </a:lnTo>
                  <a:lnTo>
                    <a:pt x="374" y="508"/>
                  </a:lnTo>
                  <a:lnTo>
                    <a:pt x="376" y="506"/>
                  </a:lnTo>
                  <a:lnTo>
                    <a:pt x="376" y="506"/>
                  </a:lnTo>
                  <a:lnTo>
                    <a:pt x="376" y="506"/>
                  </a:lnTo>
                  <a:lnTo>
                    <a:pt x="376" y="506"/>
                  </a:lnTo>
                  <a:lnTo>
                    <a:pt x="378" y="508"/>
                  </a:lnTo>
                  <a:lnTo>
                    <a:pt x="378" y="508"/>
                  </a:lnTo>
                  <a:lnTo>
                    <a:pt x="378" y="508"/>
                  </a:lnTo>
                  <a:lnTo>
                    <a:pt x="378" y="508"/>
                  </a:lnTo>
                  <a:lnTo>
                    <a:pt x="378" y="510"/>
                  </a:lnTo>
                  <a:lnTo>
                    <a:pt x="380" y="510"/>
                  </a:lnTo>
                  <a:lnTo>
                    <a:pt x="380" y="510"/>
                  </a:lnTo>
                  <a:lnTo>
                    <a:pt x="382" y="510"/>
                  </a:lnTo>
                  <a:lnTo>
                    <a:pt x="384" y="512"/>
                  </a:lnTo>
                  <a:lnTo>
                    <a:pt x="384" y="513"/>
                  </a:lnTo>
                  <a:lnTo>
                    <a:pt x="384" y="513"/>
                  </a:lnTo>
                  <a:lnTo>
                    <a:pt x="384" y="513"/>
                  </a:lnTo>
                  <a:lnTo>
                    <a:pt x="382" y="513"/>
                  </a:lnTo>
                  <a:lnTo>
                    <a:pt x="384" y="515"/>
                  </a:lnTo>
                  <a:lnTo>
                    <a:pt x="384" y="515"/>
                  </a:lnTo>
                  <a:lnTo>
                    <a:pt x="386" y="515"/>
                  </a:lnTo>
                  <a:lnTo>
                    <a:pt x="386" y="513"/>
                  </a:lnTo>
                  <a:lnTo>
                    <a:pt x="386" y="515"/>
                  </a:lnTo>
                  <a:lnTo>
                    <a:pt x="390" y="515"/>
                  </a:lnTo>
                  <a:lnTo>
                    <a:pt x="390" y="515"/>
                  </a:lnTo>
                  <a:lnTo>
                    <a:pt x="391" y="517"/>
                  </a:lnTo>
                  <a:lnTo>
                    <a:pt x="391" y="517"/>
                  </a:lnTo>
                  <a:lnTo>
                    <a:pt x="391" y="517"/>
                  </a:lnTo>
                  <a:lnTo>
                    <a:pt x="390" y="517"/>
                  </a:lnTo>
                  <a:lnTo>
                    <a:pt x="391" y="517"/>
                  </a:lnTo>
                  <a:lnTo>
                    <a:pt x="391" y="517"/>
                  </a:lnTo>
                  <a:lnTo>
                    <a:pt x="393" y="519"/>
                  </a:lnTo>
                  <a:lnTo>
                    <a:pt x="395" y="519"/>
                  </a:lnTo>
                  <a:lnTo>
                    <a:pt x="397" y="523"/>
                  </a:lnTo>
                  <a:lnTo>
                    <a:pt x="395" y="527"/>
                  </a:lnTo>
                  <a:lnTo>
                    <a:pt x="395" y="527"/>
                  </a:lnTo>
                  <a:lnTo>
                    <a:pt x="397" y="530"/>
                  </a:lnTo>
                  <a:lnTo>
                    <a:pt x="399" y="530"/>
                  </a:lnTo>
                  <a:lnTo>
                    <a:pt x="399" y="530"/>
                  </a:lnTo>
                  <a:lnTo>
                    <a:pt x="403" y="534"/>
                  </a:lnTo>
                  <a:lnTo>
                    <a:pt x="405" y="534"/>
                  </a:lnTo>
                  <a:lnTo>
                    <a:pt x="407" y="536"/>
                  </a:lnTo>
                  <a:lnTo>
                    <a:pt x="407" y="536"/>
                  </a:lnTo>
                  <a:lnTo>
                    <a:pt x="408" y="536"/>
                  </a:lnTo>
                  <a:lnTo>
                    <a:pt x="408" y="536"/>
                  </a:lnTo>
                  <a:lnTo>
                    <a:pt x="412" y="536"/>
                  </a:lnTo>
                  <a:lnTo>
                    <a:pt x="414" y="540"/>
                  </a:lnTo>
                  <a:lnTo>
                    <a:pt x="416" y="540"/>
                  </a:lnTo>
                  <a:lnTo>
                    <a:pt x="418" y="540"/>
                  </a:lnTo>
                  <a:lnTo>
                    <a:pt x="420" y="542"/>
                  </a:lnTo>
                  <a:lnTo>
                    <a:pt x="420" y="546"/>
                  </a:lnTo>
                  <a:lnTo>
                    <a:pt x="420" y="547"/>
                  </a:lnTo>
                  <a:lnTo>
                    <a:pt x="422" y="549"/>
                  </a:lnTo>
                  <a:lnTo>
                    <a:pt x="422" y="549"/>
                  </a:lnTo>
                  <a:lnTo>
                    <a:pt x="422" y="549"/>
                  </a:lnTo>
                  <a:lnTo>
                    <a:pt x="422" y="551"/>
                  </a:lnTo>
                  <a:lnTo>
                    <a:pt x="424" y="551"/>
                  </a:lnTo>
                  <a:lnTo>
                    <a:pt x="426" y="553"/>
                  </a:lnTo>
                  <a:lnTo>
                    <a:pt x="427" y="555"/>
                  </a:lnTo>
                  <a:lnTo>
                    <a:pt x="427" y="557"/>
                  </a:lnTo>
                  <a:lnTo>
                    <a:pt x="426" y="563"/>
                  </a:lnTo>
                  <a:lnTo>
                    <a:pt x="427" y="566"/>
                  </a:lnTo>
                  <a:lnTo>
                    <a:pt x="426" y="566"/>
                  </a:lnTo>
                  <a:lnTo>
                    <a:pt x="426" y="568"/>
                  </a:lnTo>
                  <a:lnTo>
                    <a:pt x="427" y="568"/>
                  </a:lnTo>
                  <a:lnTo>
                    <a:pt x="427" y="570"/>
                  </a:lnTo>
                  <a:lnTo>
                    <a:pt x="427" y="570"/>
                  </a:lnTo>
                  <a:lnTo>
                    <a:pt x="429" y="570"/>
                  </a:lnTo>
                  <a:lnTo>
                    <a:pt x="431" y="568"/>
                  </a:lnTo>
                  <a:lnTo>
                    <a:pt x="433" y="568"/>
                  </a:lnTo>
                  <a:lnTo>
                    <a:pt x="433" y="568"/>
                  </a:lnTo>
                  <a:lnTo>
                    <a:pt x="435" y="568"/>
                  </a:lnTo>
                  <a:lnTo>
                    <a:pt x="437" y="568"/>
                  </a:lnTo>
                  <a:lnTo>
                    <a:pt x="437" y="570"/>
                  </a:lnTo>
                  <a:lnTo>
                    <a:pt x="439" y="572"/>
                  </a:lnTo>
                  <a:lnTo>
                    <a:pt x="441" y="572"/>
                  </a:lnTo>
                  <a:lnTo>
                    <a:pt x="441" y="574"/>
                  </a:lnTo>
                  <a:lnTo>
                    <a:pt x="441" y="574"/>
                  </a:lnTo>
                  <a:lnTo>
                    <a:pt x="443" y="574"/>
                  </a:lnTo>
                  <a:lnTo>
                    <a:pt x="443" y="574"/>
                  </a:lnTo>
                  <a:lnTo>
                    <a:pt x="443" y="576"/>
                  </a:lnTo>
                  <a:lnTo>
                    <a:pt x="444" y="576"/>
                  </a:lnTo>
                  <a:lnTo>
                    <a:pt x="446" y="576"/>
                  </a:lnTo>
                  <a:lnTo>
                    <a:pt x="448" y="578"/>
                  </a:lnTo>
                  <a:lnTo>
                    <a:pt x="448" y="580"/>
                  </a:lnTo>
                  <a:lnTo>
                    <a:pt x="448" y="580"/>
                  </a:lnTo>
                  <a:lnTo>
                    <a:pt x="450" y="580"/>
                  </a:lnTo>
                  <a:lnTo>
                    <a:pt x="450" y="580"/>
                  </a:lnTo>
                  <a:lnTo>
                    <a:pt x="450" y="580"/>
                  </a:lnTo>
                  <a:lnTo>
                    <a:pt x="450" y="580"/>
                  </a:lnTo>
                  <a:lnTo>
                    <a:pt x="452" y="578"/>
                  </a:lnTo>
                  <a:lnTo>
                    <a:pt x="452" y="578"/>
                  </a:lnTo>
                  <a:lnTo>
                    <a:pt x="452" y="578"/>
                  </a:lnTo>
                  <a:lnTo>
                    <a:pt x="452" y="576"/>
                  </a:lnTo>
                  <a:lnTo>
                    <a:pt x="452" y="576"/>
                  </a:lnTo>
                  <a:lnTo>
                    <a:pt x="454" y="576"/>
                  </a:lnTo>
                  <a:lnTo>
                    <a:pt x="454" y="576"/>
                  </a:lnTo>
                  <a:lnTo>
                    <a:pt x="454" y="576"/>
                  </a:lnTo>
                  <a:lnTo>
                    <a:pt x="454" y="578"/>
                  </a:lnTo>
                  <a:lnTo>
                    <a:pt x="452" y="580"/>
                  </a:lnTo>
                  <a:lnTo>
                    <a:pt x="454" y="582"/>
                  </a:lnTo>
                  <a:lnTo>
                    <a:pt x="454" y="580"/>
                  </a:lnTo>
                  <a:lnTo>
                    <a:pt x="454" y="580"/>
                  </a:lnTo>
                  <a:lnTo>
                    <a:pt x="454" y="580"/>
                  </a:lnTo>
                  <a:lnTo>
                    <a:pt x="454" y="580"/>
                  </a:lnTo>
                  <a:lnTo>
                    <a:pt x="456" y="580"/>
                  </a:lnTo>
                  <a:lnTo>
                    <a:pt x="456" y="580"/>
                  </a:lnTo>
                  <a:lnTo>
                    <a:pt x="456" y="580"/>
                  </a:lnTo>
                  <a:lnTo>
                    <a:pt x="456" y="580"/>
                  </a:lnTo>
                  <a:lnTo>
                    <a:pt x="456" y="580"/>
                  </a:lnTo>
                  <a:lnTo>
                    <a:pt x="456" y="582"/>
                  </a:lnTo>
                  <a:lnTo>
                    <a:pt x="456" y="582"/>
                  </a:lnTo>
                  <a:lnTo>
                    <a:pt x="456" y="582"/>
                  </a:lnTo>
                  <a:lnTo>
                    <a:pt x="456" y="582"/>
                  </a:lnTo>
                  <a:lnTo>
                    <a:pt x="458" y="582"/>
                  </a:lnTo>
                  <a:lnTo>
                    <a:pt x="458" y="582"/>
                  </a:lnTo>
                  <a:lnTo>
                    <a:pt x="458" y="580"/>
                  </a:lnTo>
                  <a:lnTo>
                    <a:pt x="458" y="580"/>
                  </a:lnTo>
                  <a:lnTo>
                    <a:pt x="460" y="580"/>
                  </a:lnTo>
                  <a:lnTo>
                    <a:pt x="460" y="580"/>
                  </a:lnTo>
                  <a:lnTo>
                    <a:pt x="460" y="582"/>
                  </a:lnTo>
                  <a:lnTo>
                    <a:pt x="460" y="582"/>
                  </a:lnTo>
                  <a:lnTo>
                    <a:pt x="461" y="580"/>
                  </a:lnTo>
                  <a:lnTo>
                    <a:pt x="461" y="580"/>
                  </a:lnTo>
                  <a:lnTo>
                    <a:pt x="463" y="580"/>
                  </a:lnTo>
                  <a:lnTo>
                    <a:pt x="465" y="578"/>
                  </a:lnTo>
                  <a:lnTo>
                    <a:pt x="465" y="576"/>
                  </a:lnTo>
                  <a:lnTo>
                    <a:pt x="465" y="576"/>
                  </a:lnTo>
                  <a:lnTo>
                    <a:pt x="467" y="574"/>
                  </a:lnTo>
                  <a:lnTo>
                    <a:pt x="467" y="574"/>
                  </a:lnTo>
                  <a:lnTo>
                    <a:pt x="469" y="574"/>
                  </a:lnTo>
                  <a:lnTo>
                    <a:pt x="471" y="574"/>
                  </a:lnTo>
                  <a:lnTo>
                    <a:pt x="471" y="574"/>
                  </a:lnTo>
                  <a:lnTo>
                    <a:pt x="475" y="574"/>
                  </a:lnTo>
                  <a:lnTo>
                    <a:pt x="477" y="574"/>
                  </a:lnTo>
                  <a:lnTo>
                    <a:pt x="477" y="576"/>
                  </a:lnTo>
                  <a:lnTo>
                    <a:pt x="477" y="578"/>
                  </a:lnTo>
                  <a:lnTo>
                    <a:pt x="475" y="578"/>
                  </a:lnTo>
                  <a:lnTo>
                    <a:pt x="475" y="580"/>
                  </a:lnTo>
                  <a:lnTo>
                    <a:pt x="473" y="580"/>
                  </a:lnTo>
                  <a:lnTo>
                    <a:pt x="473" y="580"/>
                  </a:lnTo>
                  <a:lnTo>
                    <a:pt x="473" y="580"/>
                  </a:lnTo>
                  <a:lnTo>
                    <a:pt x="471" y="580"/>
                  </a:lnTo>
                  <a:lnTo>
                    <a:pt x="471" y="580"/>
                  </a:lnTo>
                  <a:lnTo>
                    <a:pt x="471" y="582"/>
                  </a:lnTo>
                  <a:lnTo>
                    <a:pt x="471" y="582"/>
                  </a:lnTo>
                  <a:lnTo>
                    <a:pt x="471" y="582"/>
                  </a:lnTo>
                  <a:lnTo>
                    <a:pt x="469" y="582"/>
                  </a:lnTo>
                  <a:lnTo>
                    <a:pt x="469" y="582"/>
                  </a:lnTo>
                  <a:lnTo>
                    <a:pt x="469" y="582"/>
                  </a:lnTo>
                  <a:lnTo>
                    <a:pt x="467" y="582"/>
                  </a:lnTo>
                  <a:lnTo>
                    <a:pt x="467" y="582"/>
                  </a:lnTo>
                  <a:lnTo>
                    <a:pt x="467" y="582"/>
                  </a:lnTo>
                  <a:lnTo>
                    <a:pt x="465" y="580"/>
                  </a:lnTo>
                  <a:lnTo>
                    <a:pt x="465" y="580"/>
                  </a:lnTo>
                  <a:lnTo>
                    <a:pt x="465" y="582"/>
                  </a:lnTo>
                  <a:lnTo>
                    <a:pt x="463" y="582"/>
                  </a:lnTo>
                  <a:lnTo>
                    <a:pt x="461" y="583"/>
                  </a:lnTo>
                  <a:lnTo>
                    <a:pt x="460" y="583"/>
                  </a:lnTo>
                  <a:lnTo>
                    <a:pt x="461" y="583"/>
                  </a:lnTo>
                  <a:lnTo>
                    <a:pt x="463" y="583"/>
                  </a:lnTo>
                  <a:lnTo>
                    <a:pt x="463" y="585"/>
                  </a:lnTo>
                  <a:lnTo>
                    <a:pt x="463" y="587"/>
                  </a:lnTo>
                  <a:lnTo>
                    <a:pt x="463" y="587"/>
                  </a:lnTo>
                  <a:lnTo>
                    <a:pt x="463" y="589"/>
                  </a:lnTo>
                  <a:lnTo>
                    <a:pt x="463" y="591"/>
                  </a:lnTo>
                  <a:lnTo>
                    <a:pt x="465" y="593"/>
                  </a:lnTo>
                  <a:lnTo>
                    <a:pt x="465" y="595"/>
                  </a:lnTo>
                  <a:lnTo>
                    <a:pt x="465" y="597"/>
                  </a:lnTo>
                  <a:lnTo>
                    <a:pt x="467" y="597"/>
                  </a:lnTo>
                  <a:lnTo>
                    <a:pt x="469" y="597"/>
                  </a:lnTo>
                  <a:lnTo>
                    <a:pt x="469" y="597"/>
                  </a:lnTo>
                  <a:lnTo>
                    <a:pt x="469" y="597"/>
                  </a:lnTo>
                  <a:lnTo>
                    <a:pt x="469" y="597"/>
                  </a:lnTo>
                  <a:lnTo>
                    <a:pt x="469" y="599"/>
                  </a:lnTo>
                  <a:lnTo>
                    <a:pt x="471" y="601"/>
                  </a:lnTo>
                  <a:lnTo>
                    <a:pt x="473" y="602"/>
                  </a:lnTo>
                  <a:lnTo>
                    <a:pt x="475" y="602"/>
                  </a:lnTo>
                  <a:lnTo>
                    <a:pt x="477" y="602"/>
                  </a:lnTo>
                  <a:lnTo>
                    <a:pt x="479" y="602"/>
                  </a:lnTo>
                  <a:lnTo>
                    <a:pt x="479" y="602"/>
                  </a:lnTo>
                  <a:lnTo>
                    <a:pt x="480" y="602"/>
                  </a:lnTo>
                  <a:lnTo>
                    <a:pt x="480" y="602"/>
                  </a:lnTo>
                  <a:lnTo>
                    <a:pt x="480" y="601"/>
                  </a:lnTo>
                  <a:lnTo>
                    <a:pt x="480" y="601"/>
                  </a:lnTo>
                  <a:lnTo>
                    <a:pt x="480" y="599"/>
                  </a:lnTo>
                  <a:lnTo>
                    <a:pt x="480" y="599"/>
                  </a:lnTo>
                  <a:lnTo>
                    <a:pt x="480" y="599"/>
                  </a:lnTo>
                  <a:lnTo>
                    <a:pt x="480" y="597"/>
                  </a:lnTo>
                  <a:lnTo>
                    <a:pt x="480" y="597"/>
                  </a:lnTo>
                  <a:lnTo>
                    <a:pt x="482" y="595"/>
                  </a:lnTo>
                  <a:lnTo>
                    <a:pt x="482" y="593"/>
                  </a:lnTo>
                  <a:lnTo>
                    <a:pt x="484" y="585"/>
                  </a:lnTo>
                  <a:lnTo>
                    <a:pt x="484" y="583"/>
                  </a:lnTo>
                  <a:lnTo>
                    <a:pt x="484" y="580"/>
                  </a:lnTo>
                  <a:lnTo>
                    <a:pt x="482" y="578"/>
                  </a:lnTo>
                  <a:lnTo>
                    <a:pt x="482" y="578"/>
                  </a:lnTo>
                  <a:lnTo>
                    <a:pt x="482" y="576"/>
                  </a:lnTo>
                  <a:lnTo>
                    <a:pt x="484" y="574"/>
                  </a:lnTo>
                  <a:lnTo>
                    <a:pt x="484" y="572"/>
                  </a:lnTo>
                  <a:lnTo>
                    <a:pt x="484" y="572"/>
                  </a:lnTo>
                  <a:lnTo>
                    <a:pt x="486" y="570"/>
                  </a:lnTo>
                  <a:lnTo>
                    <a:pt x="486" y="570"/>
                  </a:lnTo>
                  <a:lnTo>
                    <a:pt x="486" y="570"/>
                  </a:lnTo>
                  <a:lnTo>
                    <a:pt x="488" y="568"/>
                  </a:lnTo>
                  <a:lnTo>
                    <a:pt x="486" y="568"/>
                  </a:lnTo>
                  <a:lnTo>
                    <a:pt x="486" y="566"/>
                  </a:lnTo>
                  <a:lnTo>
                    <a:pt x="484" y="566"/>
                  </a:lnTo>
                  <a:lnTo>
                    <a:pt x="482" y="566"/>
                  </a:lnTo>
                  <a:lnTo>
                    <a:pt x="482" y="566"/>
                  </a:lnTo>
                  <a:lnTo>
                    <a:pt x="482" y="566"/>
                  </a:lnTo>
                  <a:lnTo>
                    <a:pt x="480" y="570"/>
                  </a:lnTo>
                  <a:lnTo>
                    <a:pt x="480" y="570"/>
                  </a:lnTo>
                  <a:lnTo>
                    <a:pt x="479" y="570"/>
                  </a:lnTo>
                  <a:lnTo>
                    <a:pt x="477" y="568"/>
                  </a:lnTo>
                  <a:lnTo>
                    <a:pt x="477" y="566"/>
                  </a:lnTo>
                  <a:lnTo>
                    <a:pt x="475" y="566"/>
                  </a:lnTo>
                  <a:lnTo>
                    <a:pt x="475" y="565"/>
                  </a:lnTo>
                  <a:lnTo>
                    <a:pt x="473" y="565"/>
                  </a:lnTo>
                  <a:lnTo>
                    <a:pt x="471" y="565"/>
                  </a:lnTo>
                  <a:lnTo>
                    <a:pt x="471" y="565"/>
                  </a:lnTo>
                  <a:lnTo>
                    <a:pt x="471" y="563"/>
                  </a:lnTo>
                  <a:lnTo>
                    <a:pt x="469" y="563"/>
                  </a:lnTo>
                  <a:lnTo>
                    <a:pt x="469" y="563"/>
                  </a:lnTo>
                  <a:lnTo>
                    <a:pt x="469" y="563"/>
                  </a:lnTo>
                  <a:lnTo>
                    <a:pt x="467" y="563"/>
                  </a:lnTo>
                  <a:lnTo>
                    <a:pt x="467" y="561"/>
                  </a:lnTo>
                  <a:lnTo>
                    <a:pt x="467" y="561"/>
                  </a:lnTo>
                  <a:lnTo>
                    <a:pt x="465" y="561"/>
                  </a:lnTo>
                  <a:lnTo>
                    <a:pt x="465" y="563"/>
                  </a:lnTo>
                  <a:lnTo>
                    <a:pt x="465" y="563"/>
                  </a:lnTo>
                  <a:lnTo>
                    <a:pt x="465" y="563"/>
                  </a:lnTo>
                  <a:lnTo>
                    <a:pt x="461" y="566"/>
                  </a:lnTo>
                  <a:lnTo>
                    <a:pt x="461" y="566"/>
                  </a:lnTo>
                  <a:lnTo>
                    <a:pt x="461" y="568"/>
                  </a:lnTo>
                  <a:lnTo>
                    <a:pt x="460" y="568"/>
                  </a:lnTo>
                  <a:lnTo>
                    <a:pt x="460" y="568"/>
                  </a:lnTo>
                  <a:lnTo>
                    <a:pt x="460" y="568"/>
                  </a:lnTo>
                  <a:lnTo>
                    <a:pt x="458" y="566"/>
                  </a:lnTo>
                  <a:lnTo>
                    <a:pt x="458" y="566"/>
                  </a:lnTo>
                  <a:lnTo>
                    <a:pt x="458" y="566"/>
                  </a:lnTo>
                  <a:lnTo>
                    <a:pt x="458" y="566"/>
                  </a:lnTo>
                  <a:lnTo>
                    <a:pt x="458" y="565"/>
                  </a:lnTo>
                  <a:lnTo>
                    <a:pt x="460" y="565"/>
                  </a:lnTo>
                  <a:lnTo>
                    <a:pt x="460" y="565"/>
                  </a:lnTo>
                  <a:lnTo>
                    <a:pt x="458" y="563"/>
                  </a:lnTo>
                  <a:lnTo>
                    <a:pt x="458" y="561"/>
                  </a:lnTo>
                  <a:lnTo>
                    <a:pt x="458" y="561"/>
                  </a:lnTo>
                  <a:lnTo>
                    <a:pt x="458" y="559"/>
                  </a:lnTo>
                  <a:lnTo>
                    <a:pt x="458" y="557"/>
                  </a:lnTo>
                  <a:lnTo>
                    <a:pt x="460" y="555"/>
                  </a:lnTo>
                  <a:lnTo>
                    <a:pt x="460" y="555"/>
                  </a:lnTo>
                  <a:lnTo>
                    <a:pt x="465" y="555"/>
                  </a:lnTo>
                  <a:lnTo>
                    <a:pt x="463" y="555"/>
                  </a:lnTo>
                  <a:lnTo>
                    <a:pt x="463" y="553"/>
                  </a:lnTo>
                  <a:lnTo>
                    <a:pt x="463" y="553"/>
                  </a:lnTo>
                  <a:lnTo>
                    <a:pt x="461" y="555"/>
                  </a:lnTo>
                  <a:lnTo>
                    <a:pt x="461" y="551"/>
                  </a:lnTo>
                  <a:lnTo>
                    <a:pt x="460" y="549"/>
                  </a:lnTo>
                  <a:lnTo>
                    <a:pt x="460" y="549"/>
                  </a:lnTo>
                  <a:lnTo>
                    <a:pt x="458" y="549"/>
                  </a:lnTo>
                  <a:lnTo>
                    <a:pt x="458" y="547"/>
                  </a:lnTo>
                  <a:lnTo>
                    <a:pt x="456" y="546"/>
                  </a:lnTo>
                  <a:lnTo>
                    <a:pt x="456" y="544"/>
                  </a:lnTo>
                  <a:lnTo>
                    <a:pt x="456" y="544"/>
                  </a:lnTo>
                  <a:lnTo>
                    <a:pt x="456" y="544"/>
                  </a:lnTo>
                  <a:lnTo>
                    <a:pt x="456" y="544"/>
                  </a:lnTo>
                  <a:lnTo>
                    <a:pt x="454" y="542"/>
                  </a:lnTo>
                  <a:lnTo>
                    <a:pt x="454" y="542"/>
                  </a:lnTo>
                  <a:lnTo>
                    <a:pt x="452" y="540"/>
                  </a:lnTo>
                  <a:lnTo>
                    <a:pt x="452" y="538"/>
                  </a:lnTo>
                  <a:lnTo>
                    <a:pt x="448" y="536"/>
                  </a:lnTo>
                  <a:lnTo>
                    <a:pt x="446" y="536"/>
                  </a:lnTo>
                  <a:lnTo>
                    <a:pt x="444" y="532"/>
                  </a:lnTo>
                  <a:lnTo>
                    <a:pt x="444" y="532"/>
                  </a:lnTo>
                  <a:lnTo>
                    <a:pt x="444" y="532"/>
                  </a:lnTo>
                  <a:lnTo>
                    <a:pt x="443" y="532"/>
                  </a:lnTo>
                  <a:lnTo>
                    <a:pt x="443" y="532"/>
                  </a:lnTo>
                  <a:lnTo>
                    <a:pt x="443" y="530"/>
                  </a:lnTo>
                  <a:lnTo>
                    <a:pt x="443" y="530"/>
                  </a:lnTo>
                  <a:lnTo>
                    <a:pt x="443" y="530"/>
                  </a:lnTo>
                  <a:lnTo>
                    <a:pt x="443" y="530"/>
                  </a:lnTo>
                  <a:lnTo>
                    <a:pt x="443" y="530"/>
                  </a:lnTo>
                  <a:lnTo>
                    <a:pt x="443" y="530"/>
                  </a:lnTo>
                  <a:lnTo>
                    <a:pt x="443" y="529"/>
                  </a:lnTo>
                  <a:lnTo>
                    <a:pt x="444" y="523"/>
                  </a:lnTo>
                  <a:lnTo>
                    <a:pt x="444" y="521"/>
                  </a:lnTo>
                  <a:lnTo>
                    <a:pt x="446" y="521"/>
                  </a:lnTo>
                  <a:lnTo>
                    <a:pt x="448" y="521"/>
                  </a:lnTo>
                  <a:lnTo>
                    <a:pt x="450" y="523"/>
                  </a:lnTo>
                  <a:lnTo>
                    <a:pt x="450" y="523"/>
                  </a:lnTo>
                  <a:lnTo>
                    <a:pt x="452" y="523"/>
                  </a:lnTo>
                  <a:lnTo>
                    <a:pt x="452" y="521"/>
                  </a:lnTo>
                  <a:lnTo>
                    <a:pt x="454" y="521"/>
                  </a:lnTo>
                  <a:lnTo>
                    <a:pt x="458" y="523"/>
                  </a:lnTo>
                  <a:lnTo>
                    <a:pt x="460" y="523"/>
                  </a:lnTo>
                  <a:lnTo>
                    <a:pt x="461" y="525"/>
                  </a:lnTo>
                  <a:lnTo>
                    <a:pt x="461" y="523"/>
                  </a:lnTo>
                  <a:lnTo>
                    <a:pt x="463" y="523"/>
                  </a:lnTo>
                  <a:lnTo>
                    <a:pt x="463" y="521"/>
                  </a:lnTo>
                  <a:lnTo>
                    <a:pt x="465" y="521"/>
                  </a:lnTo>
                  <a:lnTo>
                    <a:pt x="467" y="521"/>
                  </a:lnTo>
                  <a:lnTo>
                    <a:pt x="469" y="521"/>
                  </a:lnTo>
                  <a:lnTo>
                    <a:pt x="469" y="521"/>
                  </a:lnTo>
                  <a:lnTo>
                    <a:pt x="469" y="521"/>
                  </a:lnTo>
                  <a:lnTo>
                    <a:pt x="469" y="521"/>
                  </a:lnTo>
                  <a:lnTo>
                    <a:pt x="471" y="521"/>
                  </a:lnTo>
                  <a:lnTo>
                    <a:pt x="471" y="521"/>
                  </a:lnTo>
                  <a:lnTo>
                    <a:pt x="471" y="521"/>
                  </a:lnTo>
                  <a:lnTo>
                    <a:pt x="473" y="523"/>
                  </a:lnTo>
                  <a:lnTo>
                    <a:pt x="473" y="521"/>
                  </a:lnTo>
                  <a:lnTo>
                    <a:pt x="473" y="521"/>
                  </a:lnTo>
                  <a:lnTo>
                    <a:pt x="471" y="519"/>
                  </a:lnTo>
                  <a:lnTo>
                    <a:pt x="471" y="517"/>
                  </a:lnTo>
                  <a:lnTo>
                    <a:pt x="469" y="517"/>
                  </a:lnTo>
                  <a:lnTo>
                    <a:pt x="469" y="517"/>
                  </a:lnTo>
                  <a:lnTo>
                    <a:pt x="467" y="517"/>
                  </a:lnTo>
                  <a:lnTo>
                    <a:pt x="467" y="517"/>
                  </a:lnTo>
                  <a:lnTo>
                    <a:pt x="467" y="515"/>
                  </a:lnTo>
                  <a:lnTo>
                    <a:pt x="465" y="515"/>
                  </a:lnTo>
                  <a:lnTo>
                    <a:pt x="465" y="515"/>
                  </a:lnTo>
                  <a:lnTo>
                    <a:pt x="461" y="513"/>
                  </a:lnTo>
                  <a:lnTo>
                    <a:pt x="458" y="512"/>
                  </a:lnTo>
                  <a:lnTo>
                    <a:pt x="456" y="510"/>
                  </a:lnTo>
                  <a:lnTo>
                    <a:pt x="456" y="508"/>
                  </a:lnTo>
                  <a:lnTo>
                    <a:pt x="452" y="510"/>
                  </a:lnTo>
                  <a:lnTo>
                    <a:pt x="448" y="510"/>
                  </a:lnTo>
                  <a:lnTo>
                    <a:pt x="443" y="508"/>
                  </a:lnTo>
                  <a:lnTo>
                    <a:pt x="441" y="508"/>
                  </a:lnTo>
                  <a:lnTo>
                    <a:pt x="441" y="506"/>
                  </a:lnTo>
                  <a:lnTo>
                    <a:pt x="439" y="506"/>
                  </a:lnTo>
                  <a:lnTo>
                    <a:pt x="439" y="506"/>
                  </a:lnTo>
                  <a:lnTo>
                    <a:pt x="437" y="506"/>
                  </a:lnTo>
                  <a:lnTo>
                    <a:pt x="437" y="506"/>
                  </a:lnTo>
                  <a:lnTo>
                    <a:pt x="437" y="508"/>
                  </a:lnTo>
                  <a:lnTo>
                    <a:pt x="435" y="508"/>
                  </a:lnTo>
                  <a:lnTo>
                    <a:pt x="435" y="510"/>
                  </a:lnTo>
                  <a:lnTo>
                    <a:pt x="435" y="510"/>
                  </a:lnTo>
                  <a:lnTo>
                    <a:pt x="435" y="508"/>
                  </a:lnTo>
                  <a:lnTo>
                    <a:pt x="435" y="508"/>
                  </a:lnTo>
                  <a:lnTo>
                    <a:pt x="435" y="506"/>
                  </a:lnTo>
                  <a:lnTo>
                    <a:pt x="435" y="506"/>
                  </a:lnTo>
                  <a:lnTo>
                    <a:pt x="435" y="506"/>
                  </a:lnTo>
                  <a:lnTo>
                    <a:pt x="433" y="504"/>
                  </a:lnTo>
                  <a:lnTo>
                    <a:pt x="433" y="502"/>
                  </a:lnTo>
                  <a:lnTo>
                    <a:pt x="433" y="502"/>
                  </a:lnTo>
                  <a:lnTo>
                    <a:pt x="433" y="502"/>
                  </a:lnTo>
                  <a:lnTo>
                    <a:pt x="433" y="502"/>
                  </a:lnTo>
                  <a:lnTo>
                    <a:pt x="433" y="500"/>
                  </a:lnTo>
                  <a:lnTo>
                    <a:pt x="433" y="500"/>
                  </a:lnTo>
                  <a:lnTo>
                    <a:pt x="433" y="500"/>
                  </a:lnTo>
                  <a:lnTo>
                    <a:pt x="431" y="500"/>
                  </a:lnTo>
                  <a:lnTo>
                    <a:pt x="431" y="502"/>
                  </a:lnTo>
                  <a:lnTo>
                    <a:pt x="431" y="502"/>
                  </a:lnTo>
                  <a:lnTo>
                    <a:pt x="429" y="500"/>
                  </a:lnTo>
                  <a:lnTo>
                    <a:pt x="429" y="500"/>
                  </a:lnTo>
                  <a:lnTo>
                    <a:pt x="431" y="500"/>
                  </a:lnTo>
                  <a:lnTo>
                    <a:pt x="431" y="496"/>
                  </a:lnTo>
                  <a:lnTo>
                    <a:pt x="429" y="496"/>
                  </a:lnTo>
                  <a:lnTo>
                    <a:pt x="429" y="496"/>
                  </a:lnTo>
                  <a:lnTo>
                    <a:pt x="429" y="496"/>
                  </a:lnTo>
                  <a:lnTo>
                    <a:pt x="429" y="496"/>
                  </a:lnTo>
                  <a:lnTo>
                    <a:pt x="429" y="498"/>
                  </a:lnTo>
                  <a:lnTo>
                    <a:pt x="429" y="498"/>
                  </a:lnTo>
                  <a:lnTo>
                    <a:pt x="427" y="498"/>
                  </a:lnTo>
                  <a:lnTo>
                    <a:pt x="427" y="498"/>
                  </a:lnTo>
                  <a:lnTo>
                    <a:pt x="427" y="498"/>
                  </a:lnTo>
                  <a:lnTo>
                    <a:pt x="427" y="498"/>
                  </a:lnTo>
                  <a:lnTo>
                    <a:pt x="426" y="498"/>
                  </a:lnTo>
                  <a:lnTo>
                    <a:pt x="426" y="498"/>
                  </a:lnTo>
                  <a:lnTo>
                    <a:pt x="424" y="498"/>
                  </a:lnTo>
                  <a:lnTo>
                    <a:pt x="426" y="500"/>
                  </a:lnTo>
                  <a:lnTo>
                    <a:pt x="424" y="500"/>
                  </a:lnTo>
                  <a:lnTo>
                    <a:pt x="424" y="500"/>
                  </a:lnTo>
                  <a:lnTo>
                    <a:pt x="424" y="502"/>
                  </a:lnTo>
                  <a:lnTo>
                    <a:pt x="424" y="502"/>
                  </a:lnTo>
                  <a:lnTo>
                    <a:pt x="422" y="502"/>
                  </a:lnTo>
                  <a:lnTo>
                    <a:pt x="422" y="502"/>
                  </a:lnTo>
                  <a:lnTo>
                    <a:pt x="422" y="504"/>
                  </a:lnTo>
                  <a:lnTo>
                    <a:pt x="424" y="506"/>
                  </a:lnTo>
                  <a:lnTo>
                    <a:pt x="426" y="508"/>
                  </a:lnTo>
                  <a:lnTo>
                    <a:pt x="427" y="508"/>
                  </a:lnTo>
                  <a:lnTo>
                    <a:pt x="427" y="508"/>
                  </a:lnTo>
                  <a:lnTo>
                    <a:pt x="427" y="506"/>
                  </a:lnTo>
                  <a:lnTo>
                    <a:pt x="429" y="504"/>
                  </a:lnTo>
                  <a:lnTo>
                    <a:pt x="429" y="504"/>
                  </a:lnTo>
                  <a:lnTo>
                    <a:pt x="429" y="504"/>
                  </a:lnTo>
                  <a:lnTo>
                    <a:pt x="429" y="506"/>
                  </a:lnTo>
                  <a:lnTo>
                    <a:pt x="429" y="506"/>
                  </a:lnTo>
                  <a:lnTo>
                    <a:pt x="429" y="508"/>
                  </a:lnTo>
                  <a:lnTo>
                    <a:pt x="427" y="508"/>
                  </a:lnTo>
                  <a:lnTo>
                    <a:pt x="426" y="510"/>
                  </a:lnTo>
                  <a:lnTo>
                    <a:pt x="426" y="510"/>
                  </a:lnTo>
                  <a:lnTo>
                    <a:pt x="427" y="512"/>
                  </a:lnTo>
                  <a:lnTo>
                    <a:pt x="427" y="513"/>
                  </a:lnTo>
                  <a:lnTo>
                    <a:pt x="427" y="515"/>
                  </a:lnTo>
                  <a:lnTo>
                    <a:pt x="427" y="515"/>
                  </a:lnTo>
                  <a:lnTo>
                    <a:pt x="427" y="515"/>
                  </a:lnTo>
                  <a:lnTo>
                    <a:pt x="427" y="515"/>
                  </a:lnTo>
                  <a:lnTo>
                    <a:pt x="427" y="517"/>
                  </a:lnTo>
                  <a:lnTo>
                    <a:pt x="426" y="519"/>
                  </a:lnTo>
                  <a:lnTo>
                    <a:pt x="424" y="521"/>
                  </a:lnTo>
                  <a:lnTo>
                    <a:pt x="422" y="521"/>
                  </a:lnTo>
                  <a:lnTo>
                    <a:pt x="422" y="521"/>
                  </a:lnTo>
                  <a:lnTo>
                    <a:pt x="418" y="521"/>
                  </a:lnTo>
                  <a:lnTo>
                    <a:pt x="416" y="521"/>
                  </a:lnTo>
                  <a:lnTo>
                    <a:pt x="414" y="521"/>
                  </a:lnTo>
                  <a:lnTo>
                    <a:pt x="414" y="521"/>
                  </a:lnTo>
                  <a:lnTo>
                    <a:pt x="412" y="521"/>
                  </a:lnTo>
                  <a:lnTo>
                    <a:pt x="412" y="519"/>
                  </a:lnTo>
                  <a:lnTo>
                    <a:pt x="410" y="517"/>
                  </a:lnTo>
                  <a:lnTo>
                    <a:pt x="410" y="515"/>
                  </a:lnTo>
                  <a:lnTo>
                    <a:pt x="410" y="512"/>
                  </a:lnTo>
                  <a:lnTo>
                    <a:pt x="410" y="512"/>
                  </a:lnTo>
                  <a:lnTo>
                    <a:pt x="412" y="512"/>
                  </a:lnTo>
                  <a:lnTo>
                    <a:pt x="412" y="512"/>
                  </a:lnTo>
                  <a:lnTo>
                    <a:pt x="412" y="510"/>
                  </a:lnTo>
                  <a:lnTo>
                    <a:pt x="412" y="510"/>
                  </a:lnTo>
                  <a:lnTo>
                    <a:pt x="412" y="510"/>
                  </a:lnTo>
                  <a:lnTo>
                    <a:pt x="412" y="508"/>
                  </a:lnTo>
                  <a:lnTo>
                    <a:pt x="412" y="504"/>
                  </a:lnTo>
                  <a:lnTo>
                    <a:pt x="412" y="504"/>
                  </a:lnTo>
                  <a:lnTo>
                    <a:pt x="412" y="504"/>
                  </a:lnTo>
                  <a:lnTo>
                    <a:pt x="410" y="502"/>
                  </a:lnTo>
                  <a:lnTo>
                    <a:pt x="408" y="500"/>
                  </a:lnTo>
                  <a:lnTo>
                    <a:pt x="408" y="500"/>
                  </a:lnTo>
                  <a:lnTo>
                    <a:pt x="408" y="498"/>
                  </a:lnTo>
                  <a:lnTo>
                    <a:pt x="410" y="498"/>
                  </a:lnTo>
                  <a:lnTo>
                    <a:pt x="410" y="496"/>
                  </a:lnTo>
                  <a:lnTo>
                    <a:pt x="410" y="496"/>
                  </a:lnTo>
                  <a:lnTo>
                    <a:pt x="408" y="494"/>
                  </a:lnTo>
                  <a:lnTo>
                    <a:pt x="408" y="494"/>
                  </a:lnTo>
                  <a:lnTo>
                    <a:pt x="408" y="494"/>
                  </a:lnTo>
                  <a:lnTo>
                    <a:pt x="407" y="494"/>
                  </a:lnTo>
                  <a:lnTo>
                    <a:pt x="405" y="491"/>
                  </a:lnTo>
                  <a:lnTo>
                    <a:pt x="405" y="491"/>
                  </a:lnTo>
                  <a:lnTo>
                    <a:pt x="403" y="489"/>
                  </a:lnTo>
                  <a:lnTo>
                    <a:pt x="403" y="489"/>
                  </a:lnTo>
                  <a:lnTo>
                    <a:pt x="401" y="489"/>
                  </a:lnTo>
                  <a:lnTo>
                    <a:pt x="401" y="489"/>
                  </a:lnTo>
                  <a:lnTo>
                    <a:pt x="401" y="489"/>
                  </a:lnTo>
                  <a:lnTo>
                    <a:pt x="401" y="487"/>
                  </a:lnTo>
                  <a:lnTo>
                    <a:pt x="401" y="487"/>
                  </a:lnTo>
                  <a:lnTo>
                    <a:pt x="401" y="487"/>
                  </a:lnTo>
                  <a:lnTo>
                    <a:pt x="399" y="485"/>
                  </a:lnTo>
                  <a:lnTo>
                    <a:pt x="397" y="483"/>
                  </a:lnTo>
                  <a:lnTo>
                    <a:pt x="395" y="483"/>
                  </a:lnTo>
                  <a:lnTo>
                    <a:pt x="393" y="483"/>
                  </a:lnTo>
                  <a:lnTo>
                    <a:pt x="393" y="483"/>
                  </a:lnTo>
                  <a:lnTo>
                    <a:pt x="393" y="481"/>
                  </a:lnTo>
                  <a:lnTo>
                    <a:pt x="393" y="481"/>
                  </a:lnTo>
                  <a:lnTo>
                    <a:pt x="393" y="481"/>
                  </a:lnTo>
                  <a:lnTo>
                    <a:pt x="393" y="481"/>
                  </a:lnTo>
                  <a:lnTo>
                    <a:pt x="391" y="481"/>
                  </a:lnTo>
                  <a:lnTo>
                    <a:pt x="391" y="479"/>
                  </a:lnTo>
                  <a:lnTo>
                    <a:pt x="391" y="479"/>
                  </a:lnTo>
                  <a:lnTo>
                    <a:pt x="390" y="479"/>
                  </a:lnTo>
                  <a:lnTo>
                    <a:pt x="390" y="481"/>
                  </a:lnTo>
                  <a:lnTo>
                    <a:pt x="388" y="481"/>
                  </a:lnTo>
                  <a:lnTo>
                    <a:pt x="388" y="479"/>
                  </a:lnTo>
                  <a:lnTo>
                    <a:pt x="388" y="479"/>
                  </a:lnTo>
                  <a:lnTo>
                    <a:pt x="386" y="479"/>
                  </a:lnTo>
                  <a:lnTo>
                    <a:pt x="386" y="477"/>
                  </a:lnTo>
                  <a:lnTo>
                    <a:pt x="384" y="479"/>
                  </a:lnTo>
                  <a:lnTo>
                    <a:pt x="386" y="481"/>
                  </a:lnTo>
                  <a:lnTo>
                    <a:pt x="386" y="483"/>
                  </a:lnTo>
                  <a:lnTo>
                    <a:pt x="386" y="481"/>
                  </a:lnTo>
                  <a:lnTo>
                    <a:pt x="384" y="481"/>
                  </a:lnTo>
                  <a:lnTo>
                    <a:pt x="384" y="483"/>
                  </a:lnTo>
                  <a:lnTo>
                    <a:pt x="382" y="483"/>
                  </a:lnTo>
                  <a:lnTo>
                    <a:pt x="382" y="481"/>
                  </a:lnTo>
                  <a:lnTo>
                    <a:pt x="382" y="481"/>
                  </a:lnTo>
                  <a:lnTo>
                    <a:pt x="380" y="481"/>
                  </a:lnTo>
                  <a:lnTo>
                    <a:pt x="380" y="481"/>
                  </a:lnTo>
                  <a:lnTo>
                    <a:pt x="380" y="481"/>
                  </a:lnTo>
                  <a:lnTo>
                    <a:pt x="380" y="479"/>
                  </a:lnTo>
                  <a:lnTo>
                    <a:pt x="378" y="479"/>
                  </a:lnTo>
                  <a:lnTo>
                    <a:pt x="374" y="477"/>
                  </a:lnTo>
                  <a:lnTo>
                    <a:pt x="374" y="479"/>
                  </a:lnTo>
                  <a:lnTo>
                    <a:pt x="374" y="479"/>
                  </a:lnTo>
                  <a:lnTo>
                    <a:pt x="374" y="479"/>
                  </a:lnTo>
                  <a:lnTo>
                    <a:pt x="373" y="479"/>
                  </a:lnTo>
                  <a:lnTo>
                    <a:pt x="373" y="479"/>
                  </a:lnTo>
                  <a:lnTo>
                    <a:pt x="371" y="479"/>
                  </a:lnTo>
                  <a:lnTo>
                    <a:pt x="371" y="479"/>
                  </a:lnTo>
                  <a:lnTo>
                    <a:pt x="369" y="479"/>
                  </a:lnTo>
                  <a:lnTo>
                    <a:pt x="369" y="481"/>
                  </a:lnTo>
                  <a:lnTo>
                    <a:pt x="367" y="479"/>
                  </a:lnTo>
                  <a:lnTo>
                    <a:pt x="367" y="481"/>
                  </a:lnTo>
                  <a:lnTo>
                    <a:pt x="367" y="481"/>
                  </a:lnTo>
                  <a:lnTo>
                    <a:pt x="367" y="483"/>
                  </a:lnTo>
                  <a:lnTo>
                    <a:pt x="365" y="481"/>
                  </a:lnTo>
                  <a:lnTo>
                    <a:pt x="365" y="483"/>
                  </a:lnTo>
                  <a:lnTo>
                    <a:pt x="365" y="485"/>
                  </a:lnTo>
                  <a:lnTo>
                    <a:pt x="365" y="485"/>
                  </a:lnTo>
                  <a:lnTo>
                    <a:pt x="365" y="485"/>
                  </a:lnTo>
                  <a:lnTo>
                    <a:pt x="365" y="487"/>
                  </a:lnTo>
                  <a:lnTo>
                    <a:pt x="365" y="487"/>
                  </a:lnTo>
                  <a:lnTo>
                    <a:pt x="363" y="487"/>
                  </a:lnTo>
                  <a:lnTo>
                    <a:pt x="363" y="487"/>
                  </a:lnTo>
                  <a:lnTo>
                    <a:pt x="363" y="487"/>
                  </a:lnTo>
                  <a:lnTo>
                    <a:pt x="363" y="489"/>
                  </a:lnTo>
                  <a:lnTo>
                    <a:pt x="363" y="489"/>
                  </a:lnTo>
                  <a:lnTo>
                    <a:pt x="363" y="489"/>
                  </a:lnTo>
                  <a:lnTo>
                    <a:pt x="363" y="489"/>
                  </a:lnTo>
                  <a:lnTo>
                    <a:pt x="363" y="489"/>
                  </a:lnTo>
                  <a:lnTo>
                    <a:pt x="361" y="489"/>
                  </a:lnTo>
                  <a:lnTo>
                    <a:pt x="361" y="489"/>
                  </a:lnTo>
                  <a:lnTo>
                    <a:pt x="361" y="491"/>
                  </a:lnTo>
                  <a:lnTo>
                    <a:pt x="363" y="491"/>
                  </a:lnTo>
                  <a:lnTo>
                    <a:pt x="363" y="493"/>
                  </a:lnTo>
                  <a:lnTo>
                    <a:pt x="363" y="493"/>
                  </a:lnTo>
                  <a:lnTo>
                    <a:pt x="361" y="494"/>
                  </a:lnTo>
                  <a:lnTo>
                    <a:pt x="361" y="496"/>
                  </a:lnTo>
                  <a:lnTo>
                    <a:pt x="359" y="496"/>
                  </a:lnTo>
                  <a:lnTo>
                    <a:pt x="359" y="494"/>
                  </a:lnTo>
                  <a:lnTo>
                    <a:pt x="359" y="493"/>
                  </a:lnTo>
                  <a:lnTo>
                    <a:pt x="359" y="493"/>
                  </a:lnTo>
                  <a:lnTo>
                    <a:pt x="359" y="493"/>
                  </a:lnTo>
                  <a:lnTo>
                    <a:pt x="359" y="493"/>
                  </a:lnTo>
                  <a:lnTo>
                    <a:pt x="359" y="494"/>
                  </a:lnTo>
                  <a:lnTo>
                    <a:pt x="359" y="494"/>
                  </a:lnTo>
                  <a:lnTo>
                    <a:pt x="357" y="493"/>
                  </a:lnTo>
                  <a:lnTo>
                    <a:pt x="357" y="493"/>
                  </a:lnTo>
                  <a:lnTo>
                    <a:pt x="357" y="493"/>
                  </a:lnTo>
                  <a:lnTo>
                    <a:pt x="357" y="493"/>
                  </a:lnTo>
                  <a:lnTo>
                    <a:pt x="357" y="491"/>
                  </a:lnTo>
                  <a:lnTo>
                    <a:pt x="357" y="491"/>
                  </a:lnTo>
                  <a:lnTo>
                    <a:pt x="357" y="489"/>
                  </a:lnTo>
                  <a:lnTo>
                    <a:pt x="357" y="489"/>
                  </a:lnTo>
                  <a:lnTo>
                    <a:pt x="357" y="487"/>
                  </a:lnTo>
                  <a:lnTo>
                    <a:pt x="357" y="485"/>
                  </a:lnTo>
                  <a:lnTo>
                    <a:pt x="357" y="485"/>
                  </a:lnTo>
                  <a:lnTo>
                    <a:pt x="355" y="487"/>
                  </a:lnTo>
                  <a:lnTo>
                    <a:pt x="355" y="487"/>
                  </a:lnTo>
                  <a:lnTo>
                    <a:pt x="355" y="489"/>
                  </a:lnTo>
                  <a:lnTo>
                    <a:pt x="355" y="489"/>
                  </a:lnTo>
                  <a:lnTo>
                    <a:pt x="354" y="491"/>
                  </a:lnTo>
                  <a:lnTo>
                    <a:pt x="352" y="491"/>
                  </a:lnTo>
                  <a:lnTo>
                    <a:pt x="352" y="493"/>
                  </a:lnTo>
                  <a:lnTo>
                    <a:pt x="352" y="493"/>
                  </a:lnTo>
                  <a:lnTo>
                    <a:pt x="352" y="493"/>
                  </a:lnTo>
                  <a:lnTo>
                    <a:pt x="352" y="491"/>
                  </a:lnTo>
                  <a:lnTo>
                    <a:pt x="350" y="491"/>
                  </a:lnTo>
                  <a:lnTo>
                    <a:pt x="352" y="493"/>
                  </a:lnTo>
                  <a:lnTo>
                    <a:pt x="352" y="494"/>
                  </a:lnTo>
                  <a:lnTo>
                    <a:pt x="354" y="496"/>
                  </a:lnTo>
                  <a:lnTo>
                    <a:pt x="355" y="496"/>
                  </a:lnTo>
                  <a:lnTo>
                    <a:pt x="357" y="498"/>
                  </a:lnTo>
                  <a:lnTo>
                    <a:pt x="359" y="500"/>
                  </a:lnTo>
                  <a:lnTo>
                    <a:pt x="361" y="502"/>
                  </a:lnTo>
                  <a:lnTo>
                    <a:pt x="361" y="502"/>
                  </a:lnTo>
                  <a:lnTo>
                    <a:pt x="359" y="502"/>
                  </a:lnTo>
                  <a:lnTo>
                    <a:pt x="359" y="502"/>
                  </a:lnTo>
                  <a:lnTo>
                    <a:pt x="359" y="504"/>
                  </a:lnTo>
                  <a:lnTo>
                    <a:pt x="359" y="504"/>
                  </a:lnTo>
                  <a:lnTo>
                    <a:pt x="359" y="504"/>
                  </a:lnTo>
                  <a:lnTo>
                    <a:pt x="354" y="502"/>
                  </a:lnTo>
                  <a:lnTo>
                    <a:pt x="352" y="504"/>
                  </a:lnTo>
                  <a:lnTo>
                    <a:pt x="354" y="506"/>
                  </a:lnTo>
                  <a:lnTo>
                    <a:pt x="355" y="508"/>
                  </a:lnTo>
                  <a:lnTo>
                    <a:pt x="355" y="510"/>
                  </a:lnTo>
                  <a:lnTo>
                    <a:pt x="346" y="506"/>
                  </a:lnTo>
                  <a:lnTo>
                    <a:pt x="335" y="502"/>
                  </a:lnTo>
                  <a:lnTo>
                    <a:pt x="335" y="502"/>
                  </a:lnTo>
                  <a:lnTo>
                    <a:pt x="329" y="496"/>
                  </a:lnTo>
                  <a:lnTo>
                    <a:pt x="325" y="494"/>
                  </a:lnTo>
                  <a:lnTo>
                    <a:pt x="321" y="491"/>
                  </a:lnTo>
                  <a:lnTo>
                    <a:pt x="321" y="489"/>
                  </a:lnTo>
                  <a:lnTo>
                    <a:pt x="321" y="489"/>
                  </a:lnTo>
                  <a:lnTo>
                    <a:pt x="321" y="489"/>
                  </a:lnTo>
                  <a:lnTo>
                    <a:pt x="323" y="487"/>
                  </a:lnTo>
                  <a:lnTo>
                    <a:pt x="323" y="487"/>
                  </a:lnTo>
                  <a:lnTo>
                    <a:pt x="323" y="485"/>
                  </a:lnTo>
                  <a:lnTo>
                    <a:pt x="323" y="485"/>
                  </a:lnTo>
                  <a:lnTo>
                    <a:pt x="321" y="483"/>
                  </a:lnTo>
                  <a:lnTo>
                    <a:pt x="321" y="483"/>
                  </a:lnTo>
                  <a:lnTo>
                    <a:pt x="321" y="481"/>
                  </a:lnTo>
                  <a:lnTo>
                    <a:pt x="321" y="479"/>
                  </a:lnTo>
                  <a:lnTo>
                    <a:pt x="321" y="479"/>
                  </a:lnTo>
                  <a:lnTo>
                    <a:pt x="318" y="476"/>
                  </a:lnTo>
                  <a:lnTo>
                    <a:pt x="318" y="476"/>
                  </a:lnTo>
                  <a:lnTo>
                    <a:pt x="318" y="474"/>
                  </a:lnTo>
                  <a:lnTo>
                    <a:pt x="316" y="472"/>
                  </a:lnTo>
                  <a:lnTo>
                    <a:pt x="316" y="468"/>
                  </a:lnTo>
                  <a:lnTo>
                    <a:pt x="314" y="460"/>
                  </a:lnTo>
                  <a:lnTo>
                    <a:pt x="314" y="459"/>
                  </a:lnTo>
                  <a:lnTo>
                    <a:pt x="314" y="457"/>
                  </a:lnTo>
                  <a:lnTo>
                    <a:pt x="314" y="455"/>
                  </a:lnTo>
                  <a:lnTo>
                    <a:pt x="314" y="455"/>
                  </a:lnTo>
                  <a:lnTo>
                    <a:pt x="316" y="453"/>
                  </a:lnTo>
                  <a:lnTo>
                    <a:pt x="318" y="453"/>
                  </a:lnTo>
                  <a:lnTo>
                    <a:pt x="320" y="453"/>
                  </a:lnTo>
                  <a:lnTo>
                    <a:pt x="321" y="453"/>
                  </a:lnTo>
                  <a:lnTo>
                    <a:pt x="321" y="453"/>
                  </a:lnTo>
                  <a:lnTo>
                    <a:pt x="320" y="451"/>
                  </a:lnTo>
                  <a:lnTo>
                    <a:pt x="316" y="447"/>
                  </a:lnTo>
                  <a:lnTo>
                    <a:pt x="316" y="447"/>
                  </a:lnTo>
                  <a:lnTo>
                    <a:pt x="316" y="447"/>
                  </a:lnTo>
                  <a:lnTo>
                    <a:pt x="312" y="443"/>
                  </a:lnTo>
                  <a:lnTo>
                    <a:pt x="312" y="443"/>
                  </a:lnTo>
                  <a:lnTo>
                    <a:pt x="314" y="441"/>
                  </a:lnTo>
                  <a:lnTo>
                    <a:pt x="314" y="441"/>
                  </a:lnTo>
                  <a:lnTo>
                    <a:pt x="312" y="440"/>
                  </a:lnTo>
                  <a:lnTo>
                    <a:pt x="312" y="440"/>
                  </a:lnTo>
                  <a:lnTo>
                    <a:pt x="310" y="438"/>
                  </a:lnTo>
                  <a:lnTo>
                    <a:pt x="310" y="436"/>
                  </a:lnTo>
                  <a:lnTo>
                    <a:pt x="310" y="434"/>
                  </a:lnTo>
                  <a:lnTo>
                    <a:pt x="308" y="430"/>
                  </a:lnTo>
                  <a:lnTo>
                    <a:pt x="306" y="430"/>
                  </a:lnTo>
                  <a:lnTo>
                    <a:pt x="306" y="428"/>
                  </a:lnTo>
                  <a:lnTo>
                    <a:pt x="304" y="423"/>
                  </a:lnTo>
                  <a:lnTo>
                    <a:pt x="304" y="421"/>
                  </a:lnTo>
                  <a:lnTo>
                    <a:pt x="304" y="419"/>
                  </a:lnTo>
                  <a:lnTo>
                    <a:pt x="302" y="419"/>
                  </a:lnTo>
                  <a:lnTo>
                    <a:pt x="301" y="417"/>
                  </a:lnTo>
                  <a:lnTo>
                    <a:pt x="299" y="415"/>
                  </a:lnTo>
                  <a:lnTo>
                    <a:pt x="297" y="411"/>
                  </a:lnTo>
                  <a:lnTo>
                    <a:pt x="299" y="409"/>
                  </a:lnTo>
                  <a:lnTo>
                    <a:pt x="299" y="407"/>
                  </a:lnTo>
                  <a:lnTo>
                    <a:pt x="299" y="407"/>
                  </a:lnTo>
                  <a:lnTo>
                    <a:pt x="299" y="407"/>
                  </a:lnTo>
                  <a:lnTo>
                    <a:pt x="301" y="407"/>
                  </a:lnTo>
                  <a:lnTo>
                    <a:pt x="302" y="404"/>
                  </a:lnTo>
                  <a:lnTo>
                    <a:pt x="304" y="404"/>
                  </a:lnTo>
                  <a:lnTo>
                    <a:pt x="304" y="402"/>
                  </a:lnTo>
                  <a:lnTo>
                    <a:pt x="304" y="398"/>
                  </a:lnTo>
                  <a:lnTo>
                    <a:pt x="306" y="396"/>
                  </a:lnTo>
                  <a:lnTo>
                    <a:pt x="308" y="392"/>
                  </a:lnTo>
                  <a:lnTo>
                    <a:pt x="310" y="392"/>
                  </a:lnTo>
                  <a:lnTo>
                    <a:pt x="310" y="390"/>
                  </a:lnTo>
                  <a:lnTo>
                    <a:pt x="310" y="390"/>
                  </a:lnTo>
                  <a:lnTo>
                    <a:pt x="312" y="388"/>
                  </a:lnTo>
                  <a:lnTo>
                    <a:pt x="314" y="387"/>
                  </a:lnTo>
                  <a:lnTo>
                    <a:pt x="314" y="387"/>
                  </a:lnTo>
                  <a:lnTo>
                    <a:pt x="314" y="387"/>
                  </a:lnTo>
                  <a:lnTo>
                    <a:pt x="312" y="387"/>
                  </a:lnTo>
                  <a:lnTo>
                    <a:pt x="316" y="383"/>
                  </a:lnTo>
                  <a:lnTo>
                    <a:pt x="316" y="383"/>
                  </a:lnTo>
                  <a:lnTo>
                    <a:pt x="314" y="381"/>
                  </a:lnTo>
                  <a:lnTo>
                    <a:pt x="314" y="381"/>
                  </a:lnTo>
                  <a:lnTo>
                    <a:pt x="312" y="381"/>
                  </a:lnTo>
                  <a:lnTo>
                    <a:pt x="310" y="379"/>
                  </a:lnTo>
                  <a:lnTo>
                    <a:pt x="310" y="377"/>
                  </a:lnTo>
                  <a:lnTo>
                    <a:pt x="310" y="375"/>
                  </a:lnTo>
                  <a:lnTo>
                    <a:pt x="310" y="373"/>
                  </a:lnTo>
                  <a:lnTo>
                    <a:pt x="310" y="371"/>
                  </a:lnTo>
                  <a:lnTo>
                    <a:pt x="310" y="370"/>
                  </a:lnTo>
                  <a:lnTo>
                    <a:pt x="310" y="368"/>
                  </a:lnTo>
                  <a:lnTo>
                    <a:pt x="312" y="368"/>
                  </a:lnTo>
                  <a:lnTo>
                    <a:pt x="316" y="366"/>
                  </a:lnTo>
                  <a:lnTo>
                    <a:pt x="318" y="364"/>
                  </a:lnTo>
                  <a:lnTo>
                    <a:pt x="318" y="362"/>
                  </a:lnTo>
                  <a:lnTo>
                    <a:pt x="323" y="358"/>
                  </a:lnTo>
                  <a:lnTo>
                    <a:pt x="323" y="358"/>
                  </a:lnTo>
                  <a:lnTo>
                    <a:pt x="323" y="358"/>
                  </a:lnTo>
                  <a:lnTo>
                    <a:pt x="325" y="358"/>
                  </a:lnTo>
                  <a:lnTo>
                    <a:pt x="325" y="358"/>
                  </a:lnTo>
                  <a:lnTo>
                    <a:pt x="325" y="358"/>
                  </a:lnTo>
                  <a:lnTo>
                    <a:pt x="327" y="358"/>
                  </a:lnTo>
                  <a:lnTo>
                    <a:pt x="329" y="356"/>
                  </a:lnTo>
                  <a:lnTo>
                    <a:pt x="329" y="356"/>
                  </a:lnTo>
                  <a:lnTo>
                    <a:pt x="331" y="354"/>
                  </a:lnTo>
                  <a:lnTo>
                    <a:pt x="333" y="354"/>
                  </a:lnTo>
                  <a:lnTo>
                    <a:pt x="335" y="354"/>
                  </a:lnTo>
                  <a:lnTo>
                    <a:pt x="337" y="354"/>
                  </a:lnTo>
                  <a:lnTo>
                    <a:pt x="340" y="352"/>
                  </a:lnTo>
                  <a:lnTo>
                    <a:pt x="342" y="351"/>
                  </a:lnTo>
                  <a:lnTo>
                    <a:pt x="344" y="351"/>
                  </a:lnTo>
                  <a:lnTo>
                    <a:pt x="344" y="349"/>
                  </a:lnTo>
                  <a:lnTo>
                    <a:pt x="344" y="349"/>
                  </a:lnTo>
                  <a:lnTo>
                    <a:pt x="344" y="347"/>
                  </a:lnTo>
                  <a:lnTo>
                    <a:pt x="346" y="345"/>
                  </a:lnTo>
                  <a:lnTo>
                    <a:pt x="346" y="345"/>
                  </a:lnTo>
                  <a:lnTo>
                    <a:pt x="348" y="345"/>
                  </a:lnTo>
                  <a:lnTo>
                    <a:pt x="350" y="347"/>
                  </a:lnTo>
                  <a:lnTo>
                    <a:pt x="348" y="349"/>
                  </a:lnTo>
                  <a:lnTo>
                    <a:pt x="346" y="349"/>
                  </a:lnTo>
                  <a:lnTo>
                    <a:pt x="346" y="351"/>
                  </a:lnTo>
                  <a:lnTo>
                    <a:pt x="346" y="352"/>
                  </a:lnTo>
                  <a:lnTo>
                    <a:pt x="344" y="352"/>
                  </a:lnTo>
                  <a:lnTo>
                    <a:pt x="342" y="356"/>
                  </a:lnTo>
                  <a:lnTo>
                    <a:pt x="340" y="356"/>
                  </a:lnTo>
                  <a:lnTo>
                    <a:pt x="340" y="358"/>
                  </a:lnTo>
                  <a:lnTo>
                    <a:pt x="340" y="358"/>
                  </a:lnTo>
                  <a:lnTo>
                    <a:pt x="338" y="360"/>
                  </a:lnTo>
                  <a:lnTo>
                    <a:pt x="338" y="362"/>
                  </a:lnTo>
                  <a:lnTo>
                    <a:pt x="340" y="360"/>
                  </a:lnTo>
                  <a:lnTo>
                    <a:pt x="344" y="358"/>
                  </a:lnTo>
                  <a:lnTo>
                    <a:pt x="344" y="356"/>
                  </a:lnTo>
                  <a:lnTo>
                    <a:pt x="344" y="356"/>
                  </a:lnTo>
                  <a:lnTo>
                    <a:pt x="344" y="356"/>
                  </a:lnTo>
                  <a:lnTo>
                    <a:pt x="344" y="356"/>
                  </a:lnTo>
                  <a:lnTo>
                    <a:pt x="344" y="354"/>
                  </a:lnTo>
                  <a:lnTo>
                    <a:pt x="344" y="354"/>
                  </a:lnTo>
                  <a:lnTo>
                    <a:pt x="344" y="354"/>
                  </a:lnTo>
                  <a:lnTo>
                    <a:pt x="346" y="354"/>
                  </a:lnTo>
                  <a:lnTo>
                    <a:pt x="348" y="352"/>
                  </a:lnTo>
                  <a:lnTo>
                    <a:pt x="350" y="351"/>
                  </a:lnTo>
                  <a:lnTo>
                    <a:pt x="352" y="347"/>
                  </a:lnTo>
                  <a:lnTo>
                    <a:pt x="352" y="347"/>
                  </a:lnTo>
                  <a:lnTo>
                    <a:pt x="354" y="347"/>
                  </a:lnTo>
                  <a:lnTo>
                    <a:pt x="354" y="347"/>
                  </a:lnTo>
                  <a:lnTo>
                    <a:pt x="354" y="347"/>
                  </a:lnTo>
                  <a:lnTo>
                    <a:pt x="354" y="345"/>
                  </a:lnTo>
                  <a:lnTo>
                    <a:pt x="354" y="345"/>
                  </a:lnTo>
                  <a:lnTo>
                    <a:pt x="355" y="343"/>
                  </a:lnTo>
                  <a:lnTo>
                    <a:pt x="355" y="341"/>
                  </a:lnTo>
                  <a:lnTo>
                    <a:pt x="354" y="343"/>
                  </a:lnTo>
                  <a:lnTo>
                    <a:pt x="354" y="343"/>
                  </a:lnTo>
                  <a:lnTo>
                    <a:pt x="352" y="341"/>
                  </a:lnTo>
                  <a:lnTo>
                    <a:pt x="355" y="337"/>
                  </a:lnTo>
                  <a:lnTo>
                    <a:pt x="355" y="335"/>
                  </a:lnTo>
                  <a:lnTo>
                    <a:pt x="355" y="335"/>
                  </a:lnTo>
                  <a:lnTo>
                    <a:pt x="355" y="335"/>
                  </a:lnTo>
                  <a:lnTo>
                    <a:pt x="354" y="335"/>
                  </a:lnTo>
                  <a:lnTo>
                    <a:pt x="354" y="334"/>
                  </a:lnTo>
                  <a:lnTo>
                    <a:pt x="354" y="334"/>
                  </a:lnTo>
                  <a:lnTo>
                    <a:pt x="354" y="332"/>
                  </a:lnTo>
                  <a:lnTo>
                    <a:pt x="355" y="332"/>
                  </a:lnTo>
                  <a:lnTo>
                    <a:pt x="355" y="332"/>
                  </a:lnTo>
                  <a:lnTo>
                    <a:pt x="355" y="330"/>
                  </a:lnTo>
                  <a:lnTo>
                    <a:pt x="355" y="330"/>
                  </a:lnTo>
                  <a:lnTo>
                    <a:pt x="355" y="328"/>
                  </a:lnTo>
                  <a:lnTo>
                    <a:pt x="357" y="328"/>
                  </a:lnTo>
                  <a:lnTo>
                    <a:pt x="359" y="326"/>
                  </a:lnTo>
                  <a:lnTo>
                    <a:pt x="359" y="324"/>
                  </a:lnTo>
                  <a:lnTo>
                    <a:pt x="361" y="320"/>
                  </a:lnTo>
                  <a:lnTo>
                    <a:pt x="363" y="320"/>
                  </a:lnTo>
                  <a:lnTo>
                    <a:pt x="363" y="318"/>
                  </a:lnTo>
                  <a:lnTo>
                    <a:pt x="365" y="317"/>
                  </a:lnTo>
                  <a:lnTo>
                    <a:pt x="365" y="315"/>
                  </a:lnTo>
                  <a:lnTo>
                    <a:pt x="369" y="309"/>
                  </a:lnTo>
                  <a:lnTo>
                    <a:pt x="371" y="303"/>
                  </a:lnTo>
                  <a:lnTo>
                    <a:pt x="371" y="301"/>
                  </a:lnTo>
                  <a:lnTo>
                    <a:pt x="371" y="299"/>
                  </a:lnTo>
                  <a:lnTo>
                    <a:pt x="371" y="294"/>
                  </a:lnTo>
                  <a:lnTo>
                    <a:pt x="373" y="292"/>
                  </a:lnTo>
                  <a:lnTo>
                    <a:pt x="373" y="292"/>
                  </a:lnTo>
                  <a:lnTo>
                    <a:pt x="373" y="292"/>
                  </a:lnTo>
                  <a:lnTo>
                    <a:pt x="373" y="292"/>
                  </a:lnTo>
                  <a:lnTo>
                    <a:pt x="374" y="290"/>
                  </a:lnTo>
                  <a:lnTo>
                    <a:pt x="374" y="290"/>
                  </a:lnTo>
                  <a:lnTo>
                    <a:pt x="374" y="288"/>
                  </a:lnTo>
                  <a:lnTo>
                    <a:pt x="374" y="288"/>
                  </a:lnTo>
                  <a:lnTo>
                    <a:pt x="374" y="286"/>
                  </a:lnTo>
                  <a:lnTo>
                    <a:pt x="374" y="284"/>
                  </a:lnTo>
                  <a:lnTo>
                    <a:pt x="373" y="284"/>
                  </a:lnTo>
                  <a:lnTo>
                    <a:pt x="373" y="284"/>
                  </a:lnTo>
                  <a:lnTo>
                    <a:pt x="373" y="284"/>
                  </a:lnTo>
                  <a:lnTo>
                    <a:pt x="371" y="284"/>
                  </a:lnTo>
                  <a:lnTo>
                    <a:pt x="371" y="284"/>
                  </a:lnTo>
                  <a:lnTo>
                    <a:pt x="371" y="286"/>
                  </a:lnTo>
                  <a:lnTo>
                    <a:pt x="371" y="286"/>
                  </a:lnTo>
                  <a:lnTo>
                    <a:pt x="369" y="284"/>
                  </a:lnTo>
                  <a:lnTo>
                    <a:pt x="367" y="284"/>
                  </a:lnTo>
                  <a:lnTo>
                    <a:pt x="367" y="282"/>
                  </a:lnTo>
                  <a:lnTo>
                    <a:pt x="367" y="281"/>
                  </a:lnTo>
                  <a:lnTo>
                    <a:pt x="369" y="279"/>
                  </a:lnTo>
                  <a:lnTo>
                    <a:pt x="369" y="279"/>
                  </a:lnTo>
                  <a:lnTo>
                    <a:pt x="369" y="277"/>
                  </a:lnTo>
                  <a:lnTo>
                    <a:pt x="367" y="275"/>
                  </a:lnTo>
                  <a:lnTo>
                    <a:pt x="367" y="275"/>
                  </a:lnTo>
                  <a:lnTo>
                    <a:pt x="367" y="273"/>
                  </a:lnTo>
                  <a:lnTo>
                    <a:pt x="369" y="275"/>
                  </a:lnTo>
                  <a:lnTo>
                    <a:pt x="369" y="275"/>
                  </a:lnTo>
                  <a:lnTo>
                    <a:pt x="369" y="273"/>
                  </a:lnTo>
                  <a:lnTo>
                    <a:pt x="367" y="271"/>
                  </a:lnTo>
                  <a:lnTo>
                    <a:pt x="367" y="271"/>
                  </a:lnTo>
                  <a:lnTo>
                    <a:pt x="367" y="273"/>
                  </a:lnTo>
                  <a:lnTo>
                    <a:pt x="365" y="271"/>
                  </a:lnTo>
                  <a:lnTo>
                    <a:pt x="365" y="269"/>
                  </a:lnTo>
                  <a:lnTo>
                    <a:pt x="365" y="269"/>
                  </a:lnTo>
                  <a:lnTo>
                    <a:pt x="363" y="269"/>
                  </a:lnTo>
                  <a:lnTo>
                    <a:pt x="361" y="269"/>
                  </a:lnTo>
                  <a:lnTo>
                    <a:pt x="361" y="269"/>
                  </a:lnTo>
                  <a:lnTo>
                    <a:pt x="359" y="269"/>
                  </a:lnTo>
                  <a:lnTo>
                    <a:pt x="359" y="269"/>
                  </a:lnTo>
                  <a:lnTo>
                    <a:pt x="357" y="269"/>
                  </a:lnTo>
                  <a:lnTo>
                    <a:pt x="357" y="269"/>
                  </a:lnTo>
                  <a:lnTo>
                    <a:pt x="357" y="269"/>
                  </a:lnTo>
                  <a:lnTo>
                    <a:pt x="357" y="269"/>
                  </a:lnTo>
                  <a:lnTo>
                    <a:pt x="355" y="269"/>
                  </a:lnTo>
                  <a:lnTo>
                    <a:pt x="355" y="267"/>
                  </a:lnTo>
                  <a:lnTo>
                    <a:pt x="355" y="265"/>
                  </a:lnTo>
                  <a:lnTo>
                    <a:pt x="355" y="265"/>
                  </a:lnTo>
                  <a:lnTo>
                    <a:pt x="355" y="263"/>
                  </a:lnTo>
                  <a:lnTo>
                    <a:pt x="355" y="262"/>
                  </a:lnTo>
                  <a:lnTo>
                    <a:pt x="354" y="260"/>
                  </a:lnTo>
                  <a:lnTo>
                    <a:pt x="354" y="260"/>
                  </a:lnTo>
                  <a:lnTo>
                    <a:pt x="352" y="258"/>
                  </a:lnTo>
                  <a:lnTo>
                    <a:pt x="350" y="252"/>
                  </a:lnTo>
                  <a:lnTo>
                    <a:pt x="350" y="250"/>
                  </a:lnTo>
                  <a:lnTo>
                    <a:pt x="350" y="245"/>
                  </a:lnTo>
                  <a:lnTo>
                    <a:pt x="350" y="243"/>
                  </a:lnTo>
                  <a:lnTo>
                    <a:pt x="350" y="243"/>
                  </a:lnTo>
                  <a:lnTo>
                    <a:pt x="348" y="243"/>
                  </a:lnTo>
                  <a:lnTo>
                    <a:pt x="348" y="241"/>
                  </a:lnTo>
                  <a:lnTo>
                    <a:pt x="350" y="241"/>
                  </a:lnTo>
                  <a:lnTo>
                    <a:pt x="350" y="241"/>
                  </a:lnTo>
                  <a:lnTo>
                    <a:pt x="350" y="239"/>
                  </a:lnTo>
                  <a:lnTo>
                    <a:pt x="350" y="237"/>
                  </a:lnTo>
                  <a:lnTo>
                    <a:pt x="352" y="224"/>
                  </a:lnTo>
                  <a:lnTo>
                    <a:pt x="352" y="224"/>
                  </a:lnTo>
                  <a:lnTo>
                    <a:pt x="352" y="222"/>
                  </a:lnTo>
                  <a:lnTo>
                    <a:pt x="352" y="218"/>
                  </a:lnTo>
                  <a:lnTo>
                    <a:pt x="352" y="218"/>
                  </a:lnTo>
                  <a:lnTo>
                    <a:pt x="352" y="218"/>
                  </a:lnTo>
                  <a:lnTo>
                    <a:pt x="352" y="218"/>
                  </a:lnTo>
                  <a:lnTo>
                    <a:pt x="352" y="216"/>
                  </a:lnTo>
                  <a:lnTo>
                    <a:pt x="352" y="216"/>
                  </a:lnTo>
                  <a:lnTo>
                    <a:pt x="352" y="214"/>
                  </a:lnTo>
                  <a:lnTo>
                    <a:pt x="354" y="212"/>
                  </a:lnTo>
                  <a:lnTo>
                    <a:pt x="355" y="210"/>
                  </a:lnTo>
                  <a:lnTo>
                    <a:pt x="357" y="210"/>
                  </a:lnTo>
                  <a:lnTo>
                    <a:pt x="359" y="209"/>
                  </a:lnTo>
                  <a:lnTo>
                    <a:pt x="359" y="205"/>
                  </a:lnTo>
                  <a:lnTo>
                    <a:pt x="361" y="203"/>
                  </a:lnTo>
                  <a:lnTo>
                    <a:pt x="361" y="199"/>
                  </a:lnTo>
                  <a:lnTo>
                    <a:pt x="361" y="197"/>
                  </a:lnTo>
                  <a:lnTo>
                    <a:pt x="359" y="195"/>
                  </a:lnTo>
                  <a:lnTo>
                    <a:pt x="359" y="195"/>
                  </a:lnTo>
                  <a:lnTo>
                    <a:pt x="357" y="193"/>
                  </a:lnTo>
                  <a:lnTo>
                    <a:pt x="357" y="192"/>
                  </a:lnTo>
                  <a:lnTo>
                    <a:pt x="355" y="192"/>
                  </a:lnTo>
                  <a:lnTo>
                    <a:pt x="355" y="188"/>
                  </a:lnTo>
                  <a:lnTo>
                    <a:pt x="355" y="188"/>
                  </a:lnTo>
                  <a:lnTo>
                    <a:pt x="354" y="186"/>
                  </a:lnTo>
                  <a:lnTo>
                    <a:pt x="354" y="186"/>
                  </a:lnTo>
                  <a:lnTo>
                    <a:pt x="350" y="186"/>
                  </a:lnTo>
                  <a:lnTo>
                    <a:pt x="350" y="188"/>
                  </a:lnTo>
                  <a:lnTo>
                    <a:pt x="348" y="193"/>
                  </a:lnTo>
                  <a:lnTo>
                    <a:pt x="348" y="195"/>
                  </a:lnTo>
                  <a:lnTo>
                    <a:pt x="348" y="195"/>
                  </a:lnTo>
                  <a:lnTo>
                    <a:pt x="346" y="195"/>
                  </a:lnTo>
                  <a:lnTo>
                    <a:pt x="344" y="197"/>
                  </a:lnTo>
                  <a:lnTo>
                    <a:pt x="342" y="201"/>
                  </a:lnTo>
                  <a:lnTo>
                    <a:pt x="338" y="203"/>
                  </a:lnTo>
                  <a:lnTo>
                    <a:pt x="338" y="203"/>
                  </a:lnTo>
                  <a:lnTo>
                    <a:pt x="335" y="203"/>
                  </a:lnTo>
                  <a:lnTo>
                    <a:pt x="333" y="203"/>
                  </a:lnTo>
                  <a:lnTo>
                    <a:pt x="329" y="203"/>
                  </a:lnTo>
                  <a:lnTo>
                    <a:pt x="318" y="199"/>
                  </a:lnTo>
                  <a:lnTo>
                    <a:pt x="316" y="197"/>
                  </a:lnTo>
                  <a:lnTo>
                    <a:pt x="316" y="197"/>
                  </a:lnTo>
                  <a:lnTo>
                    <a:pt x="316" y="199"/>
                  </a:lnTo>
                  <a:lnTo>
                    <a:pt x="316" y="199"/>
                  </a:lnTo>
                  <a:lnTo>
                    <a:pt x="316" y="201"/>
                  </a:lnTo>
                  <a:lnTo>
                    <a:pt x="316" y="201"/>
                  </a:lnTo>
                  <a:lnTo>
                    <a:pt x="314" y="199"/>
                  </a:lnTo>
                  <a:lnTo>
                    <a:pt x="314" y="197"/>
                  </a:lnTo>
                  <a:lnTo>
                    <a:pt x="312" y="195"/>
                  </a:lnTo>
                  <a:lnTo>
                    <a:pt x="308" y="195"/>
                  </a:lnTo>
                  <a:lnTo>
                    <a:pt x="308" y="195"/>
                  </a:lnTo>
                  <a:lnTo>
                    <a:pt x="308" y="193"/>
                  </a:lnTo>
                  <a:lnTo>
                    <a:pt x="308" y="193"/>
                  </a:lnTo>
                  <a:lnTo>
                    <a:pt x="306" y="193"/>
                  </a:lnTo>
                  <a:lnTo>
                    <a:pt x="306" y="193"/>
                  </a:lnTo>
                  <a:lnTo>
                    <a:pt x="306" y="193"/>
                  </a:lnTo>
                  <a:lnTo>
                    <a:pt x="301" y="190"/>
                  </a:lnTo>
                  <a:lnTo>
                    <a:pt x="299" y="190"/>
                  </a:lnTo>
                  <a:lnTo>
                    <a:pt x="297" y="188"/>
                  </a:lnTo>
                  <a:lnTo>
                    <a:pt x="297" y="188"/>
                  </a:lnTo>
                  <a:lnTo>
                    <a:pt x="289" y="184"/>
                  </a:lnTo>
                  <a:lnTo>
                    <a:pt x="287" y="182"/>
                  </a:lnTo>
                  <a:lnTo>
                    <a:pt x="285" y="180"/>
                  </a:lnTo>
                  <a:lnTo>
                    <a:pt x="284" y="180"/>
                  </a:lnTo>
                  <a:lnTo>
                    <a:pt x="284" y="180"/>
                  </a:lnTo>
                  <a:lnTo>
                    <a:pt x="284" y="178"/>
                  </a:lnTo>
                  <a:lnTo>
                    <a:pt x="284" y="178"/>
                  </a:lnTo>
                  <a:lnTo>
                    <a:pt x="282" y="178"/>
                  </a:lnTo>
                  <a:lnTo>
                    <a:pt x="280" y="178"/>
                  </a:lnTo>
                  <a:lnTo>
                    <a:pt x="280" y="178"/>
                  </a:lnTo>
                  <a:lnTo>
                    <a:pt x="280" y="178"/>
                  </a:lnTo>
                  <a:lnTo>
                    <a:pt x="278" y="178"/>
                  </a:lnTo>
                  <a:lnTo>
                    <a:pt x="278" y="178"/>
                  </a:lnTo>
                  <a:lnTo>
                    <a:pt x="278" y="180"/>
                  </a:lnTo>
                  <a:lnTo>
                    <a:pt x="276" y="180"/>
                  </a:lnTo>
                  <a:lnTo>
                    <a:pt x="274" y="180"/>
                  </a:lnTo>
                  <a:lnTo>
                    <a:pt x="274" y="180"/>
                  </a:lnTo>
                  <a:lnTo>
                    <a:pt x="274" y="180"/>
                  </a:lnTo>
                  <a:lnTo>
                    <a:pt x="270" y="182"/>
                  </a:lnTo>
                  <a:lnTo>
                    <a:pt x="270" y="182"/>
                  </a:lnTo>
                  <a:lnTo>
                    <a:pt x="270" y="182"/>
                  </a:lnTo>
                  <a:lnTo>
                    <a:pt x="268" y="182"/>
                  </a:lnTo>
                  <a:lnTo>
                    <a:pt x="266" y="184"/>
                  </a:lnTo>
                  <a:lnTo>
                    <a:pt x="266" y="184"/>
                  </a:lnTo>
                  <a:lnTo>
                    <a:pt x="265" y="182"/>
                  </a:lnTo>
                  <a:lnTo>
                    <a:pt x="263" y="180"/>
                  </a:lnTo>
                  <a:lnTo>
                    <a:pt x="263" y="178"/>
                  </a:lnTo>
                  <a:lnTo>
                    <a:pt x="261" y="178"/>
                  </a:lnTo>
                  <a:lnTo>
                    <a:pt x="259" y="178"/>
                  </a:lnTo>
                  <a:lnTo>
                    <a:pt x="259" y="178"/>
                  </a:lnTo>
                  <a:lnTo>
                    <a:pt x="257" y="180"/>
                  </a:lnTo>
                  <a:lnTo>
                    <a:pt x="257" y="180"/>
                  </a:lnTo>
                  <a:lnTo>
                    <a:pt x="257" y="182"/>
                  </a:lnTo>
                  <a:lnTo>
                    <a:pt x="257" y="184"/>
                  </a:lnTo>
                  <a:lnTo>
                    <a:pt x="255" y="184"/>
                  </a:lnTo>
                  <a:lnTo>
                    <a:pt x="253" y="184"/>
                  </a:lnTo>
                  <a:lnTo>
                    <a:pt x="251" y="186"/>
                  </a:lnTo>
                  <a:lnTo>
                    <a:pt x="249" y="186"/>
                  </a:lnTo>
                  <a:lnTo>
                    <a:pt x="248" y="186"/>
                  </a:lnTo>
                  <a:lnTo>
                    <a:pt x="246" y="186"/>
                  </a:lnTo>
                  <a:lnTo>
                    <a:pt x="244" y="186"/>
                  </a:lnTo>
                  <a:lnTo>
                    <a:pt x="244" y="188"/>
                  </a:lnTo>
                  <a:lnTo>
                    <a:pt x="242" y="190"/>
                  </a:lnTo>
                  <a:lnTo>
                    <a:pt x="242" y="190"/>
                  </a:lnTo>
                  <a:lnTo>
                    <a:pt x="244" y="192"/>
                  </a:lnTo>
                  <a:lnTo>
                    <a:pt x="244" y="195"/>
                  </a:lnTo>
                  <a:lnTo>
                    <a:pt x="244" y="197"/>
                  </a:lnTo>
                  <a:lnTo>
                    <a:pt x="244" y="201"/>
                  </a:lnTo>
                  <a:lnTo>
                    <a:pt x="242" y="203"/>
                  </a:lnTo>
                  <a:lnTo>
                    <a:pt x="240" y="207"/>
                  </a:lnTo>
                  <a:lnTo>
                    <a:pt x="240" y="207"/>
                  </a:lnTo>
                  <a:lnTo>
                    <a:pt x="240" y="207"/>
                  </a:lnTo>
                  <a:lnTo>
                    <a:pt x="240" y="209"/>
                  </a:lnTo>
                  <a:lnTo>
                    <a:pt x="240" y="209"/>
                  </a:lnTo>
                  <a:lnTo>
                    <a:pt x="240" y="209"/>
                  </a:lnTo>
                  <a:lnTo>
                    <a:pt x="240" y="209"/>
                  </a:lnTo>
                  <a:lnTo>
                    <a:pt x="240" y="209"/>
                  </a:lnTo>
                  <a:lnTo>
                    <a:pt x="240" y="209"/>
                  </a:lnTo>
                  <a:lnTo>
                    <a:pt x="240" y="209"/>
                  </a:lnTo>
                  <a:lnTo>
                    <a:pt x="236" y="216"/>
                  </a:lnTo>
                  <a:lnTo>
                    <a:pt x="236" y="218"/>
                  </a:lnTo>
                  <a:lnTo>
                    <a:pt x="236" y="218"/>
                  </a:lnTo>
                  <a:lnTo>
                    <a:pt x="236" y="220"/>
                  </a:lnTo>
                  <a:lnTo>
                    <a:pt x="236" y="222"/>
                  </a:lnTo>
                  <a:lnTo>
                    <a:pt x="236" y="224"/>
                  </a:lnTo>
                  <a:lnTo>
                    <a:pt x="236" y="224"/>
                  </a:lnTo>
                  <a:lnTo>
                    <a:pt x="234" y="228"/>
                  </a:lnTo>
                  <a:lnTo>
                    <a:pt x="234" y="229"/>
                  </a:lnTo>
                  <a:lnTo>
                    <a:pt x="232" y="229"/>
                  </a:lnTo>
                  <a:lnTo>
                    <a:pt x="234" y="233"/>
                  </a:lnTo>
                  <a:lnTo>
                    <a:pt x="234" y="235"/>
                  </a:lnTo>
                  <a:lnTo>
                    <a:pt x="232" y="235"/>
                  </a:lnTo>
                  <a:lnTo>
                    <a:pt x="232" y="237"/>
                  </a:lnTo>
                  <a:lnTo>
                    <a:pt x="231" y="239"/>
                  </a:lnTo>
                  <a:lnTo>
                    <a:pt x="231" y="239"/>
                  </a:lnTo>
                  <a:lnTo>
                    <a:pt x="232" y="241"/>
                  </a:lnTo>
                  <a:lnTo>
                    <a:pt x="232" y="241"/>
                  </a:lnTo>
                  <a:lnTo>
                    <a:pt x="232" y="243"/>
                  </a:lnTo>
                  <a:lnTo>
                    <a:pt x="232" y="245"/>
                  </a:lnTo>
                  <a:lnTo>
                    <a:pt x="232" y="245"/>
                  </a:lnTo>
                  <a:lnTo>
                    <a:pt x="231" y="245"/>
                  </a:lnTo>
                  <a:lnTo>
                    <a:pt x="229" y="245"/>
                  </a:lnTo>
                  <a:lnTo>
                    <a:pt x="229" y="246"/>
                  </a:lnTo>
                  <a:lnTo>
                    <a:pt x="227" y="254"/>
                  </a:lnTo>
                  <a:lnTo>
                    <a:pt x="227" y="256"/>
                  </a:lnTo>
                  <a:lnTo>
                    <a:pt x="229" y="256"/>
                  </a:lnTo>
                  <a:lnTo>
                    <a:pt x="232" y="258"/>
                  </a:lnTo>
                  <a:lnTo>
                    <a:pt x="232" y="260"/>
                  </a:lnTo>
                  <a:lnTo>
                    <a:pt x="234" y="263"/>
                  </a:lnTo>
                  <a:lnTo>
                    <a:pt x="234" y="267"/>
                  </a:lnTo>
                  <a:lnTo>
                    <a:pt x="234" y="267"/>
                  </a:lnTo>
                  <a:lnTo>
                    <a:pt x="234" y="267"/>
                  </a:lnTo>
                  <a:lnTo>
                    <a:pt x="234" y="269"/>
                  </a:lnTo>
                  <a:lnTo>
                    <a:pt x="234" y="269"/>
                  </a:lnTo>
                  <a:lnTo>
                    <a:pt x="232" y="271"/>
                  </a:lnTo>
                  <a:lnTo>
                    <a:pt x="232" y="271"/>
                  </a:lnTo>
                  <a:lnTo>
                    <a:pt x="232" y="275"/>
                  </a:lnTo>
                  <a:lnTo>
                    <a:pt x="232" y="279"/>
                  </a:lnTo>
                  <a:lnTo>
                    <a:pt x="232" y="279"/>
                  </a:lnTo>
                  <a:lnTo>
                    <a:pt x="232" y="281"/>
                  </a:lnTo>
                  <a:lnTo>
                    <a:pt x="232" y="281"/>
                  </a:lnTo>
                  <a:lnTo>
                    <a:pt x="232" y="281"/>
                  </a:lnTo>
                  <a:lnTo>
                    <a:pt x="234" y="294"/>
                  </a:lnTo>
                  <a:lnTo>
                    <a:pt x="234" y="296"/>
                  </a:lnTo>
                  <a:lnTo>
                    <a:pt x="234" y="296"/>
                  </a:lnTo>
                  <a:lnTo>
                    <a:pt x="229" y="303"/>
                  </a:lnTo>
                  <a:lnTo>
                    <a:pt x="227" y="305"/>
                  </a:lnTo>
                  <a:lnTo>
                    <a:pt x="227" y="305"/>
                  </a:lnTo>
                  <a:lnTo>
                    <a:pt x="227" y="305"/>
                  </a:lnTo>
                  <a:lnTo>
                    <a:pt x="227" y="307"/>
                  </a:lnTo>
                  <a:lnTo>
                    <a:pt x="227" y="307"/>
                  </a:lnTo>
                  <a:lnTo>
                    <a:pt x="225" y="307"/>
                  </a:lnTo>
                  <a:lnTo>
                    <a:pt x="225" y="309"/>
                  </a:lnTo>
                  <a:lnTo>
                    <a:pt x="227" y="311"/>
                  </a:lnTo>
                  <a:lnTo>
                    <a:pt x="227" y="313"/>
                  </a:lnTo>
                  <a:lnTo>
                    <a:pt x="227" y="315"/>
                  </a:lnTo>
                  <a:lnTo>
                    <a:pt x="225" y="317"/>
                  </a:lnTo>
                  <a:lnTo>
                    <a:pt x="225" y="318"/>
                  </a:lnTo>
                  <a:lnTo>
                    <a:pt x="225" y="320"/>
                  </a:lnTo>
                  <a:lnTo>
                    <a:pt x="225" y="320"/>
                  </a:lnTo>
                  <a:lnTo>
                    <a:pt x="225" y="320"/>
                  </a:lnTo>
                  <a:lnTo>
                    <a:pt x="225" y="320"/>
                  </a:lnTo>
                  <a:lnTo>
                    <a:pt x="225" y="320"/>
                  </a:lnTo>
                  <a:lnTo>
                    <a:pt x="223" y="320"/>
                  </a:lnTo>
                  <a:lnTo>
                    <a:pt x="223" y="320"/>
                  </a:lnTo>
                  <a:lnTo>
                    <a:pt x="223" y="320"/>
                  </a:lnTo>
                  <a:lnTo>
                    <a:pt x="223" y="322"/>
                  </a:lnTo>
                  <a:lnTo>
                    <a:pt x="225" y="324"/>
                  </a:lnTo>
                  <a:lnTo>
                    <a:pt x="225" y="326"/>
                  </a:lnTo>
                  <a:lnTo>
                    <a:pt x="225" y="330"/>
                  </a:lnTo>
                  <a:lnTo>
                    <a:pt x="225" y="332"/>
                  </a:lnTo>
                  <a:lnTo>
                    <a:pt x="227" y="343"/>
                  </a:lnTo>
                  <a:lnTo>
                    <a:pt x="227" y="343"/>
                  </a:lnTo>
                  <a:lnTo>
                    <a:pt x="229" y="345"/>
                  </a:lnTo>
                  <a:lnTo>
                    <a:pt x="229" y="345"/>
                  </a:lnTo>
                  <a:lnTo>
                    <a:pt x="229" y="343"/>
                  </a:lnTo>
                  <a:lnTo>
                    <a:pt x="231" y="347"/>
                  </a:lnTo>
                  <a:lnTo>
                    <a:pt x="231" y="347"/>
                  </a:lnTo>
                  <a:lnTo>
                    <a:pt x="232" y="349"/>
                  </a:lnTo>
                  <a:lnTo>
                    <a:pt x="232" y="352"/>
                  </a:lnTo>
                  <a:lnTo>
                    <a:pt x="231" y="352"/>
                  </a:lnTo>
                  <a:lnTo>
                    <a:pt x="231" y="354"/>
                  </a:lnTo>
                  <a:lnTo>
                    <a:pt x="231" y="354"/>
                  </a:lnTo>
                  <a:lnTo>
                    <a:pt x="229" y="356"/>
                  </a:lnTo>
                  <a:lnTo>
                    <a:pt x="227" y="358"/>
                  </a:lnTo>
                  <a:lnTo>
                    <a:pt x="227" y="358"/>
                  </a:lnTo>
                  <a:lnTo>
                    <a:pt x="227" y="360"/>
                  </a:lnTo>
                  <a:lnTo>
                    <a:pt x="229" y="358"/>
                  </a:lnTo>
                  <a:lnTo>
                    <a:pt x="229" y="358"/>
                  </a:lnTo>
                  <a:lnTo>
                    <a:pt x="229" y="358"/>
                  </a:lnTo>
                  <a:lnTo>
                    <a:pt x="229" y="360"/>
                  </a:lnTo>
                  <a:lnTo>
                    <a:pt x="229" y="360"/>
                  </a:lnTo>
                  <a:lnTo>
                    <a:pt x="227" y="360"/>
                  </a:lnTo>
                  <a:lnTo>
                    <a:pt x="227" y="360"/>
                  </a:lnTo>
                  <a:lnTo>
                    <a:pt x="227" y="360"/>
                  </a:lnTo>
                  <a:lnTo>
                    <a:pt x="225" y="362"/>
                  </a:lnTo>
                  <a:lnTo>
                    <a:pt x="225" y="362"/>
                  </a:lnTo>
                  <a:lnTo>
                    <a:pt x="225" y="360"/>
                  </a:lnTo>
                  <a:lnTo>
                    <a:pt x="225" y="360"/>
                  </a:lnTo>
                  <a:lnTo>
                    <a:pt x="221" y="360"/>
                  </a:lnTo>
                  <a:lnTo>
                    <a:pt x="221" y="360"/>
                  </a:lnTo>
                  <a:lnTo>
                    <a:pt x="219" y="362"/>
                  </a:lnTo>
                  <a:lnTo>
                    <a:pt x="219" y="362"/>
                  </a:lnTo>
                  <a:lnTo>
                    <a:pt x="217" y="362"/>
                  </a:lnTo>
                  <a:lnTo>
                    <a:pt x="213" y="360"/>
                  </a:lnTo>
                  <a:lnTo>
                    <a:pt x="213" y="360"/>
                  </a:lnTo>
                  <a:lnTo>
                    <a:pt x="212" y="358"/>
                  </a:lnTo>
                  <a:lnTo>
                    <a:pt x="212" y="358"/>
                  </a:lnTo>
                  <a:lnTo>
                    <a:pt x="212" y="352"/>
                  </a:lnTo>
                  <a:lnTo>
                    <a:pt x="210" y="352"/>
                  </a:lnTo>
                  <a:lnTo>
                    <a:pt x="210" y="352"/>
                  </a:lnTo>
                  <a:lnTo>
                    <a:pt x="208" y="352"/>
                  </a:lnTo>
                  <a:lnTo>
                    <a:pt x="208" y="351"/>
                  </a:lnTo>
                  <a:lnTo>
                    <a:pt x="208" y="351"/>
                  </a:lnTo>
                  <a:lnTo>
                    <a:pt x="206" y="351"/>
                  </a:lnTo>
                  <a:lnTo>
                    <a:pt x="204" y="351"/>
                  </a:lnTo>
                  <a:lnTo>
                    <a:pt x="202" y="349"/>
                  </a:lnTo>
                  <a:lnTo>
                    <a:pt x="202" y="349"/>
                  </a:lnTo>
                  <a:lnTo>
                    <a:pt x="202" y="347"/>
                  </a:lnTo>
                  <a:lnTo>
                    <a:pt x="198" y="347"/>
                  </a:lnTo>
                  <a:lnTo>
                    <a:pt x="198" y="347"/>
                  </a:lnTo>
                  <a:lnTo>
                    <a:pt x="200" y="339"/>
                  </a:lnTo>
                  <a:lnTo>
                    <a:pt x="200" y="337"/>
                  </a:lnTo>
                  <a:lnTo>
                    <a:pt x="198" y="337"/>
                  </a:lnTo>
                  <a:lnTo>
                    <a:pt x="196" y="337"/>
                  </a:lnTo>
                  <a:lnTo>
                    <a:pt x="196" y="337"/>
                  </a:lnTo>
                  <a:lnTo>
                    <a:pt x="195" y="337"/>
                  </a:lnTo>
                  <a:lnTo>
                    <a:pt x="195" y="337"/>
                  </a:lnTo>
                  <a:lnTo>
                    <a:pt x="193" y="337"/>
                  </a:lnTo>
                  <a:lnTo>
                    <a:pt x="193" y="337"/>
                  </a:lnTo>
                  <a:lnTo>
                    <a:pt x="193" y="337"/>
                  </a:lnTo>
                  <a:lnTo>
                    <a:pt x="193" y="337"/>
                  </a:lnTo>
                  <a:lnTo>
                    <a:pt x="191" y="339"/>
                  </a:lnTo>
                  <a:lnTo>
                    <a:pt x="191" y="339"/>
                  </a:lnTo>
                  <a:lnTo>
                    <a:pt x="191" y="341"/>
                  </a:lnTo>
                  <a:lnTo>
                    <a:pt x="189" y="345"/>
                  </a:lnTo>
                  <a:lnTo>
                    <a:pt x="189" y="349"/>
                  </a:lnTo>
                  <a:lnTo>
                    <a:pt x="189" y="349"/>
                  </a:lnTo>
                  <a:lnTo>
                    <a:pt x="189" y="352"/>
                  </a:lnTo>
                  <a:lnTo>
                    <a:pt x="189" y="352"/>
                  </a:lnTo>
                  <a:lnTo>
                    <a:pt x="189" y="352"/>
                  </a:lnTo>
                  <a:lnTo>
                    <a:pt x="189" y="354"/>
                  </a:lnTo>
                  <a:lnTo>
                    <a:pt x="189" y="356"/>
                  </a:lnTo>
                  <a:lnTo>
                    <a:pt x="189" y="358"/>
                  </a:lnTo>
                  <a:lnTo>
                    <a:pt x="189" y="360"/>
                  </a:lnTo>
                  <a:lnTo>
                    <a:pt x="189" y="368"/>
                  </a:lnTo>
                  <a:lnTo>
                    <a:pt x="189" y="370"/>
                  </a:lnTo>
                  <a:lnTo>
                    <a:pt x="191" y="370"/>
                  </a:lnTo>
                  <a:lnTo>
                    <a:pt x="191" y="370"/>
                  </a:lnTo>
                  <a:lnTo>
                    <a:pt x="191" y="370"/>
                  </a:lnTo>
                  <a:lnTo>
                    <a:pt x="193" y="368"/>
                  </a:lnTo>
                  <a:lnTo>
                    <a:pt x="193" y="368"/>
                  </a:lnTo>
                  <a:lnTo>
                    <a:pt x="195" y="368"/>
                  </a:lnTo>
                  <a:lnTo>
                    <a:pt x="196" y="368"/>
                  </a:lnTo>
                  <a:lnTo>
                    <a:pt x="196" y="370"/>
                  </a:lnTo>
                  <a:lnTo>
                    <a:pt x="198" y="373"/>
                  </a:lnTo>
                  <a:lnTo>
                    <a:pt x="198" y="373"/>
                  </a:lnTo>
                  <a:lnTo>
                    <a:pt x="198" y="375"/>
                  </a:lnTo>
                  <a:lnTo>
                    <a:pt x="196" y="375"/>
                  </a:lnTo>
                  <a:lnTo>
                    <a:pt x="196" y="377"/>
                  </a:lnTo>
                  <a:lnTo>
                    <a:pt x="198" y="381"/>
                  </a:lnTo>
                  <a:lnTo>
                    <a:pt x="196" y="381"/>
                  </a:lnTo>
                  <a:lnTo>
                    <a:pt x="196" y="381"/>
                  </a:lnTo>
                  <a:lnTo>
                    <a:pt x="196" y="383"/>
                  </a:lnTo>
                  <a:lnTo>
                    <a:pt x="198" y="385"/>
                  </a:lnTo>
                  <a:lnTo>
                    <a:pt x="198" y="385"/>
                  </a:lnTo>
                  <a:lnTo>
                    <a:pt x="200" y="387"/>
                  </a:lnTo>
                  <a:lnTo>
                    <a:pt x="198" y="388"/>
                  </a:lnTo>
                  <a:lnTo>
                    <a:pt x="198" y="390"/>
                  </a:lnTo>
                  <a:lnTo>
                    <a:pt x="198" y="390"/>
                  </a:lnTo>
                  <a:lnTo>
                    <a:pt x="198" y="392"/>
                  </a:lnTo>
                  <a:lnTo>
                    <a:pt x="200" y="394"/>
                  </a:lnTo>
                  <a:lnTo>
                    <a:pt x="200" y="394"/>
                  </a:lnTo>
                  <a:lnTo>
                    <a:pt x="200" y="394"/>
                  </a:lnTo>
                  <a:lnTo>
                    <a:pt x="200" y="394"/>
                  </a:lnTo>
                  <a:lnTo>
                    <a:pt x="200" y="394"/>
                  </a:lnTo>
                  <a:lnTo>
                    <a:pt x="200" y="396"/>
                  </a:lnTo>
                  <a:lnTo>
                    <a:pt x="200" y="396"/>
                  </a:lnTo>
                  <a:lnTo>
                    <a:pt x="202" y="396"/>
                  </a:lnTo>
                  <a:lnTo>
                    <a:pt x="202" y="396"/>
                  </a:lnTo>
                  <a:lnTo>
                    <a:pt x="202" y="398"/>
                  </a:lnTo>
                  <a:lnTo>
                    <a:pt x="202" y="398"/>
                  </a:lnTo>
                  <a:lnTo>
                    <a:pt x="202" y="400"/>
                  </a:lnTo>
                  <a:lnTo>
                    <a:pt x="200" y="400"/>
                  </a:lnTo>
                  <a:lnTo>
                    <a:pt x="198" y="400"/>
                  </a:lnTo>
                  <a:lnTo>
                    <a:pt x="198" y="400"/>
                  </a:lnTo>
                  <a:lnTo>
                    <a:pt x="198" y="400"/>
                  </a:lnTo>
                  <a:lnTo>
                    <a:pt x="198" y="402"/>
                  </a:lnTo>
                  <a:lnTo>
                    <a:pt x="198" y="402"/>
                  </a:lnTo>
                  <a:lnTo>
                    <a:pt x="198" y="402"/>
                  </a:lnTo>
                  <a:lnTo>
                    <a:pt x="196" y="404"/>
                  </a:lnTo>
                  <a:lnTo>
                    <a:pt x="196" y="404"/>
                  </a:lnTo>
                  <a:lnTo>
                    <a:pt x="198" y="405"/>
                  </a:lnTo>
                  <a:lnTo>
                    <a:pt x="202" y="409"/>
                  </a:lnTo>
                  <a:lnTo>
                    <a:pt x="202" y="409"/>
                  </a:lnTo>
                  <a:lnTo>
                    <a:pt x="204" y="411"/>
                  </a:lnTo>
                  <a:lnTo>
                    <a:pt x="204" y="413"/>
                  </a:lnTo>
                  <a:lnTo>
                    <a:pt x="204" y="415"/>
                  </a:lnTo>
                  <a:lnTo>
                    <a:pt x="204" y="417"/>
                  </a:lnTo>
                  <a:lnTo>
                    <a:pt x="204" y="417"/>
                  </a:lnTo>
                  <a:lnTo>
                    <a:pt x="204" y="419"/>
                  </a:lnTo>
                  <a:lnTo>
                    <a:pt x="206" y="419"/>
                  </a:lnTo>
                  <a:lnTo>
                    <a:pt x="206" y="419"/>
                  </a:lnTo>
                  <a:lnTo>
                    <a:pt x="208" y="428"/>
                  </a:lnTo>
                  <a:lnTo>
                    <a:pt x="208" y="432"/>
                  </a:lnTo>
                  <a:lnTo>
                    <a:pt x="208" y="438"/>
                  </a:lnTo>
                  <a:lnTo>
                    <a:pt x="208" y="441"/>
                  </a:lnTo>
                  <a:lnTo>
                    <a:pt x="210" y="445"/>
                  </a:lnTo>
                  <a:lnTo>
                    <a:pt x="212" y="445"/>
                  </a:lnTo>
                  <a:lnTo>
                    <a:pt x="212" y="445"/>
                  </a:lnTo>
                  <a:lnTo>
                    <a:pt x="212" y="445"/>
                  </a:lnTo>
                  <a:lnTo>
                    <a:pt x="212" y="447"/>
                  </a:lnTo>
                  <a:lnTo>
                    <a:pt x="210" y="447"/>
                  </a:lnTo>
                  <a:lnTo>
                    <a:pt x="210" y="447"/>
                  </a:lnTo>
                  <a:lnTo>
                    <a:pt x="210" y="447"/>
                  </a:lnTo>
                  <a:lnTo>
                    <a:pt x="212" y="449"/>
                  </a:lnTo>
                  <a:lnTo>
                    <a:pt x="213" y="449"/>
                  </a:lnTo>
                  <a:lnTo>
                    <a:pt x="213" y="449"/>
                  </a:lnTo>
                  <a:lnTo>
                    <a:pt x="213" y="449"/>
                  </a:lnTo>
                  <a:lnTo>
                    <a:pt x="215" y="451"/>
                  </a:lnTo>
                  <a:lnTo>
                    <a:pt x="217" y="451"/>
                  </a:lnTo>
                  <a:lnTo>
                    <a:pt x="217" y="449"/>
                  </a:lnTo>
                  <a:lnTo>
                    <a:pt x="217" y="447"/>
                  </a:lnTo>
                  <a:lnTo>
                    <a:pt x="217" y="443"/>
                  </a:lnTo>
                  <a:lnTo>
                    <a:pt x="217" y="443"/>
                  </a:lnTo>
                  <a:lnTo>
                    <a:pt x="219" y="441"/>
                  </a:lnTo>
                  <a:lnTo>
                    <a:pt x="219" y="441"/>
                  </a:lnTo>
                  <a:lnTo>
                    <a:pt x="219" y="443"/>
                  </a:lnTo>
                  <a:lnTo>
                    <a:pt x="221" y="443"/>
                  </a:lnTo>
                  <a:lnTo>
                    <a:pt x="221" y="443"/>
                  </a:lnTo>
                  <a:lnTo>
                    <a:pt x="223" y="443"/>
                  </a:lnTo>
                  <a:lnTo>
                    <a:pt x="223" y="443"/>
                  </a:lnTo>
                  <a:lnTo>
                    <a:pt x="223" y="445"/>
                  </a:lnTo>
                  <a:lnTo>
                    <a:pt x="223" y="445"/>
                  </a:lnTo>
                  <a:lnTo>
                    <a:pt x="223" y="445"/>
                  </a:lnTo>
                  <a:lnTo>
                    <a:pt x="225" y="445"/>
                  </a:lnTo>
                  <a:lnTo>
                    <a:pt x="225" y="445"/>
                  </a:lnTo>
                  <a:lnTo>
                    <a:pt x="223" y="447"/>
                  </a:lnTo>
                  <a:lnTo>
                    <a:pt x="223" y="447"/>
                  </a:lnTo>
                  <a:lnTo>
                    <a:pt x="223" y="447"/>
                  </a:lnTo>
                  <a:lnTo>
                    <a:pt x="223" y="447"/>
                  </a:lnTo>
                  <a:lnTo>
                    <a:pt x="221" y="447"/>
                  </a:lnTo>
                  <a:lnTo>
                    <a:pt x="221" y="449"/>
                  </a:lnTo>
                  <a:lnTo>
                    <a:pt x="221" y="449"/>
                  </a:lnTo>
                  <a:lnTo>
                    <a:pt x="223" y="451"/>
                  </a:lnTo>
                  <a:lnTo>
                    <a:pt x="223" y="451"/>
                  </a:lnTo>
                  <a:lnTo>
                    <a:pt x="223" y="451"/>
                  </a:lnTo>
                  <a:lnTo>
                    <a:pt x="221" y="453"/>
                  </a:lnTo>
                  <a:lnTo>
                    <a:pt x="221" y="455"/>
                  </a:lnTo>
                  <a:lnTo>
                    <a:pt x="223" y="457"/>
                  </a:lnTo>
                  <a:lnTo>
                    <a:pt x="225" y="457"/>
                  </a:lnTo>
                  <a:lnTo>
                    <a:pt x="225" y="459"/>
                  </a:lnTo>
                  <a:lnTo>
                    <a:pt x="225" y="459"/>
                  </a:lnTo>
                  <a:lnTo>
                    <a:pt x="227" y="459"/>
                  </a:lnTo>
                  <a:lnTo>
                    <a:pt x="227" y="459"/>
                  </a:lnTo>
                  <a:lnTo>
                    <a:pt x="229" y="460"/>
                  </a:lnTo>
                  <a:lnTo>
                    <a:pt x="231" y="460"/>
                  </a:lnTo>
                  <a:lnTo>
                    <a:pt x="231" y="462"/>
                  </a:lnTo>
                  <a:lnTo>
                    <a:pt x="231" y="468"/>
                  </a:lnTo>
                  <a:lnTo>
                    <a:pt x="231" y="470"/>
                  </a:lnTo>
                  <a:lnTo>
                    <a:pt x="232" y="472"/>
                  </a:lnTo>
                  <a:lnTo>
                    <a:pt x="232" y="472"/>
                  </a:lnTo>
                  <a:lnTo>
                    <a:pt x="236" y="472"/>
                  </a:lnTo>
                  <a:lnTo>
                    <a:pt x="236" y="472"/>
                  </a:lnTo>
                  <a:lnTo>
                    <a:pt x="236" y="474"/>
                  </a:lnTo>
                  <a:lnTo>
                    <a:pt x="236" y="474"/>
                  </a:lnTo>
                  <a:lnTo>
                    <a:pt x="236" y="474"/>
                  </a:lnTo>
                  <a:lnTo>
                    <a:pt x="238" y="472"/>
                  </a:lnTo>
                  <a:lnTo>
                    <a:pt x="238" y="472"/>
                  </a:lnTo>
                  <a:lnTo>
                    <a:pt x="238" y="472"/>
                  </a:lnTo>
                  <a:lnTo>
                    <a:pt x="238" y="472"/>
                  </a:lnTo>
                  <a:lnTo>
                    <a:pt x="238" y="472"/>
                  </a:lnTo>
                  <a:lnTo>
                    <a:pt x="240" y="472"/>
                  </a:lnTo>
                  <a:lnTo>
                    <a:pt x="240" y="472"/>
                  </a:lnTo>
                  <a:lnTo>
                    <a:pt x="242" y="472"/>
                  </a:lnTo>
                  <a:lnTo>
                    <a:pt x="244" y="470"/>
                  </a:lnTo>
                  <a:lnTo>
                    <a:pt x="246" y="468"/>
                  </a:lnTo>
                  <a:lnTo>
                    <a:pt x="244" y="464"/>
                  </a:lnTo>
                  <a:lnTo>
                    <a:pt x="244" y="460"/>
                  </a:lnTo>
                  <a:lnTo>
                    <a:pt x="244" y="459"/>
                  </a:lnTo>
                  <a:lnTo>
                    <a:pt x="244" y="459"/>
                  </a:lnTo>
                  <a:lnTo>
                    <a:pt x="244" y="457"/>
                  </a:lnTo>
                  <a:lnTo>
                    <a:pt x="240" y="455"/>
                  </a:lnTo>
                  <a:lnTo>
                    <a:pt x="240" y="453"/>
                  </a:lnTo>
                  <a:lnTo>
                    <a:pt x="242" y="447"/>
                  </a:lnTo>
                  <a:lnTo>
                    <a:pt x="242" y="445"/>
                  </a:lnTo>
                  <a:lnTo>
                    <a:pt x="242" y="443"/>
                  </a:lnTo>
                  <a:lnTo>
                    <a:pt x="244" y="445"/>
                  </a:lnTo>
                  <a:lnTo>
                    <a:pt x="244" y="441"/>
                  </a:lnTo>
                  <a:lnTo>
                    <a:pt x="244" y="440"/>
                  </a:lnTo>
                  <a:lnTo>
                    <a:pt x="246" y="440"/>
                  </a:lnTo>
                  <a:lnTo>
                    <a:pt x="246" y="441"/>
                  </a:lnTo>
                  <a:lnTo>
                    <a:pt x="244" y="445"/>
                  </a:lnTo>
                  <a:lnTo>
                    <a:pt x="246" y="445"/>
                  </a:lnTo>
                  <a:lnTo>
                    <a:pt x="246" y="445"/>
                  </a:lnTo>
                  <a:lnTo>
                    <a:pt x="246" y="445"/>
                  </a:lnTo>
                  <a:lnTo>
                    <a:pt x="246" y="445"/>
                  </a:lnTo>
                  <a:lnTo>
                    <a:pt x="246" y="445"/>
                  </a:lnTo>
                  <a:lnTo>
                    <a:pt x="246" y="443"/>
                  </a:lnTo>
                  <a:lnTo>
                    <a:pt x="246" y="441"/>
                  </a:lnTo>
                  <a:lnTo>
                    <a:pt x="248" y="443"/>
                  </a:lnTo>
                  <a:lnTo>
                    <a:pt x="248" y="443"/>
                  </a:lnTo>
                  <a:lnTo>
                    <a:pt x="248" y="447"/>
                  </a:lnTo>
                  <a:lnTo>
                    <a:pt x="248" y="447"/>
                  </a:lnTo>
                  <a:lnTo>
                    <a:pt x="248" y="447"/>
                  </a:lnTo>
                  <a:lnTo>
                    <a:pt x="249" y="449"/>
                  </a:lnTo>
                  <a:lnTo>
                    <a:pt x="249" y="449"/>
                  </a:lnTo>
                  <a:lnTo>
                    <a:pt x="253" y="449"/>
                  </a:lnTo>
                  <a:lnTo>
                    <a:pt x="261" y="449"/>
                  </a:lnTo>
                  <a:lnTo>
                    <a:pt x="261" y="449"/>
                  </a:lnTo>
                  <a:lnTo>
                    <a:pt x="261" y="451"/>
                  </a:lnTo>
                  <a:lnTo>
                    <a:pt x="261" y="451"/>
                  </a:lnTo>
                  <a:lnTo>
                    <a:pt x="261" y="451"/>
                  </a:lnTo>
                  <a:lnTo>
                    <a:pt x="265" y="453"/>
                  </a:lnTo>
                  <a:lnTo>
                    <a:pt x="265" y="453"/>
                  </a:lnTo>
                  <a:lnTo>
                    <a:pt x="266" y="453"/>
                  </a:lnTo>
                  <a:lnTo>
                    <a:pt x="268" y="457"/>
                  </a:lnTo>
                  <a:lnTo>
                    <a:pt x="268" y="457"/>
                  </a:lnTo>
                  <a:lnTo>
                    <a:pt x="268" y="460"/>
                  </a:lnTo>
                  <a:lnTo>
                    <a:pt x="268" y="462"/>
                  </a:lnTo>
                  <a:lnTo>
                    <a:pt x="270" y="464"/>
                  </a:lnTo>
                  <a:lnTo>
                    <a:pt x="270" y="466"/>
                  </a:lnTo>
                  <a:lnTo>
                    <a:pt x="270" y="466"/>
                  </a:lnTo>
                  <a:lnTo>
                    <a:pt x="270" y="468"/>
                  </a:lnTo>
                  <a:lnTo>
                    <a:pt x="268" y="470"/>
                  </a:lnTo>
                  <a:lnTo>
                    <a:pt x="266" y="470"/>
                  </a:lnTo>
                  <a:lnTo>
                    <a:pt x="266" y="470"/>
                  </a:lnTo>
                  <a:lnTo>
                    <a:pt x="265" y="470"/>
                  </a:lnTo>
                  <a:lnTo>
                    <a:pt x="265" y="470"/>
                  </a:lnTo>
                  <a:lnTo>
                    <a:pt x="265" y="470"/>
                  </a:lnTo>
                  <a:lnTo>
                    <a:pt x="257" y="477"/>
                  </a:lnTo>
                  <a:lnTo>
                    <a:pt x="257" y="479"/>
                  </a:lnTo>
                  <a:lnTo>
                    <a:pt x="255" y="479"/>
                  </a:lnTo>
                  <a:lnTo>
                    <a:pt x="253" y="479"/>
                  </a:lnTo>
                  <a:lnTo>
                    <a:pt x="253" y="479"/>
                  </a:lnTo>
                  <a:lnTo>
                    <a:pt x="253" y="481"/>
                  </a:lnTo>
                  <a:lnTo>
                    <a:pt x="253" y="481"/>
                  </a:lnTo>
                  <a:lnTo>
                    <a:pt x="251" y="483"/>
                  </a:lnTo>
                  <a:lnTo>
                    <a:pt x="251" y="483"/>
                  </a:lnTo>
                  <a:lnTo>
                    <a:pt x="248" y="483"/>
                  </a:lnTo>
                  <a:lnTo>
                    <a:pt x="248" y="483"/>
                  </a:lnTo>
                  <a:lnTo>
                    <a:pt x="246" y="485"/>
                  </a:lnTo>
                  <a:lnTo>
                    <a:pt x="246" y="487"/>
                  </a:lnTo>
                  <a:lnTo>
                    <a:pt x="246" y="487"/>
                  </a:lnTo>
                  <a:lnTo>
                    <a:pt x="244" y="489"/>
                  </a:lnTo>
                  <a:lnTo>
                    <a:pt x="246" y="489"/>
                  </a:lnTo>
                  <a:lnTo>
                    <a:pt x="246" y="491"/>
                  </a:lnTo>
                  <a:lnTo>
                    <a:pt x="244" y="491"/>
                  </a:lnTo>
                  <a:lnTo>
                    <a:pt x="244" y="491"/>
                  </a:lnTo>
                  <a:lnTo>
                    <a:pt x="244" y="491"/>
                  </a:lnTo>
                  <a:lnTo>
                    <a:pt x="244" y="491"/>
                  </a:lnTo>
                  <a:lnTo>
                    <a:pt x="246" y="491"/>
                  </a:lnTo>
                  <a:lnTo>
                    <a:pt x="246" y="493"/>
                  </a:lnTo>
                  <a:lnTo>
                    <a:pt x="244" y="493"/>
                  </a:lnTo>
                  <a:lnTo>
                    <a:pt x="244" y="493"/>
                  </a:lnTo>
                  <a:lnTo>
                    <a:pt x="246" y="494"/>
                  </a:lnTo>
                  <a:lnTo>
                    <a:pt x="246" y="494"/>
                  </a:lnTo>
                  <a:lnTo>
                    <a:pt x="246" y="496"/>
                  </a:lnTo>
                  <a:lnTo>
                    <a:pt x="246" y="502"/>
                  </a:lnTo>
                  <a:lnTo>
                    <a:pt x="246" y="502"/>
                  </a:lnTo>
                  <a:lnTo>
                    <a:pt x="248" y="502"/>
                  </a:lnTo>
                  <a:lnTo>
                    <a:pt x="248" y="504"/>
                  </a:lnTo>
                  <a:lnTo>
                    <a:pt x="248" y="504"/>
                  </a:lnTo>
                  <a:lnTo>
                    <a:pt x="246" y="504"/>
                  </a:lnTo>
                  <a:lnTo>
                    <a:pt x="246" y="504"/>
                  </a:lnTo>
                  <a:lnTo>
                    <a:pt x="246" y="508"/>
                  </a:lnTo>
                  <a:lnTo>
                    <a:pt x="246" y="513"/>
                  </a:lnTo>
                  <a:lnTo>
                    <a:pt x="248" y="515"/>
                  </a:lnTo>
                  <a:lnTo>
                    <a:pt x="248" y="517"/>
                  </a:lnTo>
                  <a:lnTo>
                    <a:pt x="249" y="517"/>
                  </a:lnTo>
                  <a:lnTo>
                    <a:pt x="249" y="517"/>
                  </a:lnTo>
                  <a:lnTo>
                    <a:pt x="249" y="515"/>
                  </a:lnTo>
                  <a:lnTo>
                    <a:pt x="249" y="515"/>
                  </a:lnTo>
                  <a:lnTo>
                    <a:pt x="249" y="513"/>
                  </a:lnTo>
                  <a:lnTo>
                    <a:pt x="249" y="512"/>
                  </a:lnTo>
                  <a:lnTo>
                    <a:pt x="251" y="513"/>
                  </a:lnTo>
                  <a:lnTo>
                    <a:pt x="253" y="512"/>
                  </a:lnTo>
                  <a:lnTo>
                    <a:pt x="253" y="512"/>
                  </a:lnTo>
                  <a:lnTo>
                    <a:pt x="251" y="510"/>
                  </a:lnTo>
                  <a:lnTo>
                    <a:pt x="251" y="508"/>
                  </a:lnTo>
                  <a:lnTo>
                    <a:pt x="251" y="508"/>
                  </a:lnTo>
                  <a:lnTo>
                    <a:pt x="253" y="508"/>
                  </a:lnTo>
                  <a:lnTo>
                    <a:pt x="255" y="508"/>
                  </a:lnTo>
                  <a:lnTo>
                    <a:pt x="257" y="508"/>
                  </a:lnTo>
                  <a:lnTo>
                    <a:pt x="265" y="508"/>
                  </a:lnTo>
                  <a:lnTo>
                    <a:pt x="265" y="510"/>
                  </a:lnTo>
                  <a:lnTo>
                    <a:pt x="266" y="510"/>
                  </a:lnTo>
                  <a:lnTo>
                    <a:pt x="266" y="512"/>
                  </a:lnTo>
                  <a:lnTo>
                    <a:pt x="266" y="512"/>
                  </a:lnTo>
                  <a:lnTo>
                    <a:pt x="266" y="513"/>
                  </a:lnTo>
                  <a:lnTo>
                    <a:pt x="266" y="513"/>
                  </a:lnTo>
                  <a:lnTo>
                    <a:pt x="266" y="515"/>
                  </a:lnTo>
                  <a:lnTo>
                    <a:pt x="266" y="515"/>
                  </a:lnTo>
                  <a:lnTo>
                    <a:pt x="266" y="517"/>
                  </a:lnTo>
                  <a:lnTo>
                    <a:pt x="266" y="517"/>
                  </a:lnTo>
                  <a:lnTo>
                    <a:pt x="266" y="519"/>
                  </a:lnTo>
                  <a:lnTo>
                    <a:pt x="266" y="519"/>
                  </a:lnTo>
                  <a:lnTo>
                    <a:pt x="266" y="519"/>
                  </a:lnTo>
                  <a:lnTo>
                    <a:pt x="266" y="519"/>
                  </a:lnTo>
                  <a:lnTo>
                    <a:pt x="265" y="519"/>
                  </a:lnTo>
                  <a:lnTo>
                    <a:pt x="265" y="521"/>
                  </a:lnTo>
                  <a:lnTo>
                    <a:pt x="265" y="521"/>
                  </a:lnTo>
                  <a:lnTo>
                    <a:pt x="265" y="521"/>
                  </a:lnTo>
                  <a:lnTo>
                    <a:pt x="265" y="523"/>
                  </a:lnTo>
                  <a:lnTo>
                    <a:pt x="265" y="523"/>
                  </a:lnTo>
                  <a:lnTo>
                    <a:pt x="265" y="523"/>
                  </a:lnTo>
                  <a:lnTo>
                    <a:pt x="265" y="525"/>
                  </a:lnTo>
                  <a:lnTo>
                    <a:pt x="265" y="523"/>
                  </a:lnTo>
                  <a:lnTo>
                    <a:pt x="270" y="517"/>
                  </a:lnTo>
                  <a:lnTo>
                    <a:pt x="272" y="517"/>
                  </a:lnTo>
                  <a:lnTo>
                    <a:pt x="272" y="517"/>
                  </a:lnTo>
                  <a:lnTo>
                    <a:pt x="272" y="517"/>
                  </a:lnTo>
                  <a:lnTo>
                    <a:pt x="274" y="519"/>
                  </a:lnTo>
                  <a:lnTo>
                    <a:pt x="274" y="519"/>
                  </a:lnTo>
                  <a:lnTo>
                    <a:pt x="276" y="521"/>
                  </a:lnTo>
                  <a:lnTo>
                    <a:pt x="276" y="523"/>
                  </a:lnTo>
                  <a:lnTo>
                    <a:pt x="276" y="525"/>
                  </a:lnTo>
                  <a:lnTo>
                    <a:pt x="276" y="525"/>
                  </a:lnTo>
                  <a:lnTo>
                    <a:pt x="274" y="527"/>
                  </a:lnTo>
                  <a:lnTo>
                    <a:pt x="274" y="527"/>
                  </a:lnTo>
                  <a:lnTo>
                    <a:pt x="274" y="527"/>
                  </a:lnTo>
                  <a:lnTo>
                    <a:pt x="274" y="529"/>
                  </a:lnTo>
                  <a:lnTo>
                    <a:pt x="276" y="529"/>
                  </a:lnTo>
                  <a:lnTo>
                    <a:pt x="276" y="529"/>
                  </a:lnTo>
                  <a:lnTo>
                    <a:pt x="278" y="529"/>
                  </a:lnTo>
                  <a:lnTo>
                    <a:pt x="278" y="529"/>
                  </a:lnTo>
                  <a:lnTo>
                    <a:pt x="280" y="529"/>
                  </a:lnTo>
                  <a:lnTo>
                    <a:pt x="282" y="527"/>
                  </a:lnTo>
                  <a:lnTo>
                    <a:pt x="284" y="527"/>
                  </a:lnTo>
                  <a:lnTo>
                    <a:pt x="284" y="529"/>
                  </a:lnTo>
                  <a:lnTo>
                    <a:pt x="284" y="529"/>
                  </a:lnTo>
                  <a:lnTo>
                    <a:pt x="285" y="529"/>
                  </a:lnTo>
                  <a:lnTo>
                    <a:pt x="285" y="529"/>
                  </a:lnTo>
                  <a:lnTo>
                    <a:pt x="287" y="529"/>
                  </a:lnTo>
                  <a:lnTo>
                    <a:pt x="289" y="529"/>
                  </a:lnTo>
                  <a:lnTo>
                    <a:pt x="289" y="529"/>
                  </a:lnTo>
                  <a:lnTo>
                    <a:pt x="289" y="530"/>
                  </a:lnTo>
                  <a:lnTo>
                    <a:pt x="291" y="530"/>
                  </a:lnTo>
                  <a:lnTo>
                    <a:pt x="293" y="529"/>
                  </a:lnTo>
                  <a:lnTo>
                    <a:pt x="297" y="527"/>
                  </a:lnTo>
                  <a:lnTo>
                    <a:pt x="297" y="525"/>
                  </a:lnTo>
                  <a:lnTo>
                    <a:pt x="299" y="525"/>
                  </a:lnTo>
                  <a:lnTo>
                    <a:pt x="301" y="527"/>
                  </a:lnTo>
                  <a:lnTo>
                    <a:pt x="301" y="525"/>
                  </a:lnTo>
                  <a:lnTo>
                    <a:pt x="302" y="523"/>
                  </a:lnTo>
                  <a:lnTo>
                    <a:pt x="302" y="523"/>
                  </a:lnTo>
                  <a:lnTo>
                    <a:pt x="302" y="523"/>
                  </a:lnTo>
                  <a:lnTo>
                    <a:pt x="301" y="523"/>
                  </a:lnTo>
                  <a:lnTo>
                    <a:pt x="302" y="521"/>
                  </a:lnTo>
                  <a:lnTo>
                    <a:pt x="301" y="517"/>
                  </a:lnTo>
                  <a:lnTo>
                    <a:pt x="304" y="513"/>
                  </a:lnTo>
                  <a:lnTo>
                    <a:pt x="306" y="512"/>
                  </a:lnTo>
                  <a:lnTo>
                    <a:pt x="306" y="512"/>
                  </a:lnTo>
                  <a:lnTo>
                    <a:pt x="306" y="512"/>
                  </a:lnTo>
                  <a:lnTo>
                    <a:pt x="308" y="512"/>
                  </a:lnTo>
                  <a:lnTo>
                    <a:pt x="308" y="512"/>
                  </a:lnTo>
                  <a:lnTo>
                    <a:pt x="308" y="512"/>
                  </a:lnTo>
                  <a:lnTo>
                    <a:pt x="310" y="510"/>
                  </a:lnTo>
                  <a:lnTo>
                    <a:pt x="312" y="510"/>
                  </a:lnTo>
                  <a:lnTo>
                    <a:pt x="312" y="510"/>
                  </a:lnTo>
                  <a:lnTo>
                    <a:pt x="314" y="510"/>
                  </a:lnTo>
                  <a:lnTo>
                    <a:pt x="314" y="510"/>
                  </a:lnTo>
                  <a:lnTo>
                    <a:pt x="316" y="510"/>
                  </a:lnTo>
                  <a:lnTo>
                    <a:pt x="316" y="508"/>
                  </a:lnTo>
                  <a:lnTo>
                    <a:pt x="318" y="508"/>
                  </a:lnTo>
                  <a:lnTo>
                    <a:pt x="320" y="508"/>
                  </a:lnTo>
                  <a:close/>
                  <a:moveTo>
                    <a:pt x="651" y="962"/>
                  </a:moveTo>
                  <a:lnTo>
                    <a:pt x="649" y="960"/>
                  </a:lnTo>
                  <a:lnTo>
                    <a:pt x="647" y="960"/>
                  </a:lnTo>
                  <a:lnTo>
                    <a:pt x="649" y="958"/>
                  </a:lnTo>
                  <a:lnTo>
                    <a:pt x="649" y="955"/>
                  </a:lnTo>
                  <a:lnTo>
                    <a:pt x="649" y="955"/>
                  </a:lnTo>
                  <a:lnTo>
                    <a:pt x="647" y="953"/>
                  </a:lnTo>
                  <a:lnTo>
                    <a:pt x="647" y="953"/>
                  </a:lnTo>
                  <a:lnTo>
                    <a:pt x="647" y="951"/>
                  </a:lnTo>
                  <a:lnTo>
                    <a:pt x="649" y="951"/>
                  </a:lnTo>
                  <a:lnTo>
                    <a:pt x="649" y="951"/>
                  </a:lnTo>
                  <a:lnTo>
                    <a:pt x="649" y="951"/>
                  </a:lnTo>
                  <a:lnTo>
                    <a:pt x="651" y="949"/>
                  </a:lnTo>
                  <a:lnTo>
                    <a:pt x="651" y="947"/>
                  </a:lnTo>
                  <a:lnTo>
                    <a:pt x="649" y="945"/>
                  </a:lnTo>
                  <a:lnTo>
                    <a:pt x="649" y="943"/>
                  </a:lnTo>
                  <a:lnTo>
                    <a:pt x="649" y="939"/>
                  </a:lnTo>
                  <a:lnTo>
                    <a:pt x="647" y="938"/>
                  </a:lnTo>
                  <a:lnTo>
                    <a:pt x="647" y="934"/>
                  </a:lnTo>
                  <a:lnTo>
                    <a:pt x="649" y="934"/>
                  </a:lnTo>
                  <a:lnTo>
                    <a:pt x="649" y="932"/>
                  </a:lnTo>
                  <a:lnTo>
                    <a:pt x="647" y="930"/>
                  </a:lnTo>
                  <a:lnTo>
                    <a:pt x="643" y="930"/>
                  </a:lnTo>
                  <a:lnTo>
                    <a:pt x="641" y="930"/>
                  </a:lnTo>
                  <a:lnTo>
                    <a:pt x="641" y="928"/>
                  </a:lnTo>
                  <a:lnTo>
                    <a:pt x="639" y="926"/>
                  </a:lnTo>
                  <a:lnTo>
                    <a:pt x="639" y="926"/>
                  </a:lnTo>
                  <a:lnTo>
                    <a:pt x="638" y="924"/>
                  </a:lnTo>
                  <a:lnTo>
                    <a:pt x="638" y="924"/>
                  </a:lnTo>
                  <a:lnTo>
                    <a:pt x="636" y="922"/>
                  </a:lnTo>
                  <a:lnTo>
                    <a:pt x="636" y="921"/>
                  </a:lnTo>
                  <a:lnTo>
                    <a:pt x="636" y="919"/>
                  </a:lnTo>
                  <a:lnTo>
                    <a:pt x="636" y="917"/>
                  </a:lnTo>
                  <a:lnTo>
                    <a:pt x="639" y="915"/>
                  </a:lnTo>
                  <a:lnTo>
                    <a:pt x="639" y="913"/>
                  </a:lnTo>
                  <a:lnTo>
                    <a:pt x="639" y="913"/>
                  </a:lnTo>
                  <a:lnTo>
                    <a:pt x="638" y="909"/>
                  </a:lnTo>
                  <a:lnTo>
                    <a:pt x="639" y="907"/>
                  </a:lnTo>
                  <a:lnTo>
                    <a:pt x="641" y="905"/>
                  </a:lnTo>
                  <a:lnTo>
                    <a:pt x="639" y="905"/>
                  </a:lnTo>
                  <a:lnTo>
                    <a:pt x="639" y="903"/>
                  </a:lnTo>
                  <a:lnTo>
                    <a:pt x="639" y="903"/>
                  </a:lnTo>
                  <a:lnTo>
                    <a:pt x="641" y="898"/>
                  </a:lnTo>
                  <a:lnTo>
                    <a:pt x="639" y="896"/>
                  </a:lnTo>
                  <a:lnTo>
                    <a:pt x="638" y="898"/>
                  </a:lnTo>
                  <a:lnTo>
                    <a:pt x="636" y="900"/>
                  </a:lnTo>
                  <a:lnTo>
                    <a:pt x="636" y="900"/>
                  </a:lnTo>
                  <a:lnTo>
                    <a:pt x="634" y="900"/>
                  </a:lnTo>
                  <a:lnTo>
                    <a:pt x="632" y="900"/>
                  </a:lnTo>
                  <a:lnTo>
                    <a:pt x="632" y="898"/>
                  </a:lnTo>
                  <a:lnTo>
                    <a:pt x="632" y="896"/>
                  </a:lnTo>
                  <a:lnTo>
                    <a:pt x="636" y="894"/>
                  </a:lnTo>
                  <a:lnTo>
                    <a:pt x="636" y="892"/>
                  </a:lnTo>
                  <a:lnTo>
                    <a:pt x="636" y="892"/>
                  </a:lnTo>
                  <a:lnTo>
                    <a:pt x="634" y="892"/>
                  </a:lnTo>
                  <a:lnTo>
                    <a:pt x="634" y="892"/>
                  </a:lnTo>
                  <a:lnTo>
                    <a:pt x="632" y="890"/>
                  </a:lnTo>
                  <a:lnTo>
                    <a:pt x="632" y="888"/>
                  </a:lnTo>
                  <a:lnTo>
                    <a:pt x="632" y="888"/>
                  </a:lnTo>
                  <a:lnTo>
                    <a:pt x="632" y="888"/>
                  </a:lnTo>
                  <a:lnTo>
                    <a:pt x="634" y="888"/>
                  </a:lnTo>
                  <a:lnTo>
                    <a:pt x="634" y="888"/>
                  </a:lnTo>
                  <a:lnTo>
                    <a:pt x="636" y="886"/>
                  </a:lnTo>
                  <a:lnTo>
                    <a:pt x="636" y="885"/>
                  </a:lnTo>
                  <a:lnTo>
                    <a:pt x="636" y="883"/>
                  </a:lnTo>
                  <a:lnTo>
                    <a:pt x="634" y="883"/>
                  </a:lnTo>
                  <a:lnTo>
                    <a:pt x="634" y="883"/>
                  </a:lnTo>
                  <a:lnTo>
                    <a:pt x="634" y="881"/>
                  </a:lnTo>
                  <a:lnTo>
                    <a:pt x="634" y="881"/>
                  </a:lnTo>
                  <a:lnTo>
                    <a:pt x="636" y="881"/>
                  </a:lnTo>
                  <a:lnTo>
                    <a:pt x="638" y="881"/>
                  </a:lnTo>
                  <a:lnTo>
                    <a:pt x="638" y="881"/>
                  </a:lnTo>
                  <a:lnTo>
                    <a:pt x="636" y="881"/>
                  </a:lnTo>
                  <a:lnTo>
                    <a:pt x="636" y="881"/>
                  </a:lnTo>
                  <a:lnTo>
                    <a:pt x="638" y="879"/>
                  </a:lnTo>
                  <a:lnTo>
                    <a:pt x="636" y="879"/>
                  </a:lnTo>
                  <a:lnTo>
                    <a:pt x="636" y="877"/>
                  </a:lnTo>
                  <a:lnTo>
                    <a:pt x="634" y="877"/>
                  </a:lnTo>
                  <a:lnTo>
                    <a:pt x="634" y="875"/>
                  </a:lnTo>
                  <a:lnTo>
                    <a:pt x="634" y="875"/>
                  </a:lnTo>
                  <a:lnTo>
                    <a:pt x="634" y="875"/>
                  </a:lnTo>
                  <a:lnTo>
                    <a:pt x="634" y="875"/>
                  </a:lnTo>
                  <a:lnTo>
                    <a:pt x="634" y="877"/>
                  </a:lnTo>
                  <a:lnTo>
                    <a:pt x="634" y="877"/>
                  </a:lnTo>
                  <a:lnTo>
                    <a:pt x="628" y="875"/>
                  </a:lnTo>
                  <a:lnTo>
                    <a:pt x="628" y="875"/>
                  </a:lnTo>
                  <a:lnTo>
                    <a:pt x="626" y="875"/>
                  </a:lnTo>
                  <a:lnTo>
                    <a:pt x="626" y="875"/>
                  </a:lnTo>
                  <a:lnTo>
                    <a:pt x="624" y="875"/>
                  </a:lnTo>
                  <a:lnTo>
                    <a:pt x="624" y="875"/>
                  </a:lnTo>
                  <a:lnTo>
                    <a:pt x="624" y="875"/>
                  </a:lnTo>
                  <a:lnTo>
                    <a:pt x="624" y="875"/>
                  </a:lnTo>
                  <a:lnTo>
                    <a:pt x="626" y="877"/>
                  </a:lnTo>
                  <a:lnTo>
                    <a:pt x="624" y="877"/>
                  </a:lnTo>
                  <a:lnTo>
                    <a:pt x="624" y="877"/>
                  </a:lnTo>
                  <a:lnTo>
                    <a:pt x="622" y="877"/>
                  </a:lnTo>
                  <a:lnTo>
                    <a:pt x="621" y="877"/>
                  </a:lnTo>
                  <a:lnTo>
                    <a:pt x="621" y="877"/>
                  </a:lnTo>
                  <a:lnTo>
                    <a:pt x="619" y="875"/>
                  </a:lnTo>
                  <a:lnTo>
                    <a:pt x="619" y="873"/>
                  </a:lnTo>
                  <a:lnTo>
                    <a:pt x="617" y="871"/>
                  </a:lnTo>
                  <a:lnTo>
                    <a:pt x="617" y="869"/>
                  </a:lnTo>
                  <a:lnTo>
                    <a:pt x="619" y="867"/>
                  </a:lnTo>
                  <a:lnTo>
                    <a:pt x="621" y="867"/>
                  </a:lnTo>
                  <a:lnTo>
                    <a:pt x="622" y="866"/>
                  </a:lnTo>
                  <a:lnTo>
                    <a:pt x="624" y="866"/>
                  </a:lnTo>
                  <a:lnTo>
                    <a:pt x="624" y="866"/>
                  </a:lnTo>
                  <a:lnTo>
                    <a:pt x="626" y="866"/>
                  </a:lnTo>
                  <a:lnTo>
                    <a:pt x="626" y="866"/>
                  </a:lnTo>
                  <a:lnTo>
                    <a:pt x="626" y="866"/>
                  </a:lnTo>
                  <a:lnTo>
                    <a:pt x="626" y="866"/>
                  </a:lnTo>
                  <a:lnTo>
                    <a:pt x="626" y="866"/>
                  </a:lnTo>
                  <a:lnTo>
                    <a:pt x="626" y="866"/>
                  </a:lnTo>
                  <a:lnTo>
                    <a:pt x="626" y="866"/>
                  </a:lnTo>
                  <a:lnTo>
                    <a:pt x="626" y="864"/>
                  </a:lnTo>
                  <a:lnTo>
                    <a:pt x="624" y="864"/>
                  </a:lnTo>
                  <a:lnTo>
                    <a:pt x="624" y="862"/>
                  </a:lnTo>
                  <a:lnTo>
                    <a:pt x="626" y="862"/>
                  </a:lnTo>
                  <a:lnTo>
                    <a:pt x="628" y="862"/>
                  </a:lnTo>
                  <a:lnTo>
                    <a:pt x="630" y="860"/>
                  </a:lnTo>
                  <a:lnTo>
                    <a:pt x="630" y="860"/>
                  </a:lnTo>
                  <a:lnTo>
                    <a:pt x="632" y="858"/>
                  </a:lnTo>
                  <a:lnTo>
                    <a:pt x="632" y="856"/>
                  </a:lnTo>
                  <a:lnTo>
                    <a:pt x="632" y="856"/>
                  </a:lnTo>
                  <a:lnTo>
                    <a:pt x="632" y="854"/>
                  </a:lnTo>
                  <a:lnTo>
                    <a:pt x="632" y="854"/>
                  </a:lnTo>
                  <a:lnTo>
                    <a:pt x="632" y="854"/>
                  </a:lnTo>
                  <a:lnTo>
                    <a:pt x="632" y="854"/>
                  </a:lnTo>
                  <a:lnTo>
                    <a:pt x="632" y="852"/>
                  </a:lnTo>
                  <a:lnTo>
                    <a:pt x="632" y="850"/>
                  </a:lnTo>
                  <a:lnTo>
                    <a:pt x="632" y="849"/>
                  </a:lnTo>
                  <a:lnTo>
                    <a:pt x="630" y="847"/>
                  </a:lnTo>
                  <a:lnTo>
                    <a:pt x="626" y="843"/>
                  </a:lnTo>
                  <a:lnTo>
                    <a:pt x="624" y="841"/>
                  </a:lnTo>
                  <a:lnTo>
                    <a:pt x="624" y="841"/>
                  </a:lnTo>
                  <a:lnTo>
                    <a:pt x="624" y="839"/>
                  </a:lnTo>
                  <a:lnTo>
                    <a:pt x="622" y="839"/>
                  </a:lnTo>
                  <a:lnTo>
                    <a:pt x="622" y="839"/>
                  </a:lnTo>
                  <a:lnTo>
                    <a:pt x="622" y="839"/>
                  </a:lnTo>
                  <a:lnTo>
                    <a:pt x="621" y="839"/>
                  </a:lnTo>
                  <a:lnTo>
                    <a:pt x="622" y="835"/>
                  </a:lnTo>
                  <a:lnTo>
                    <a:pt x="622" y="833"/>
                  </a:lnTo>
                  <a:lnTo>
                    <a:pt x="622" y="830"/>
                  </a:lnTo>
                  <a:lnTo>
                    <a:pt x="622" y="828"/>
                  </a:lnTo>
                  <a:lnTo>
                    <a:pt x="624" y="826"/>
                  </a:lnTo>
                  <a:lnTo>
                    <a:pt x="624" y="824"/>
                  </a:lnTo>
                  <a:lnTo>
                    <a:pt x="624" y="824"/>
                  </a:lnTo>
                  <a:lnTo>
                    <a:pt x="622" y="824"/>
                  </a:lnTo>
                  <a:lnTo>
                    <a:pt x="621" y="824"/>
                  </a:lnTo>
                  <a:lnTo>
                    <a:pt x="619" y="828"/>
                  </a:lnTo>
                  <a:lnTo>
                    <a:pt x="617" y="828"/>
                  </a:lnTo>
                  <a:lnTo>
                    <a:pt x="615" y="828"/>
                  </a:lnTo>
                  <a:lnTo>
                    <a:pt x="615" y="828"/>
                  </a:lnTo>
                  <a:lnTo>
                    <a:pt x="613" y="828"/>
                  </a:lnTo>
                  <a:lnTo>
                    <a:pt x="613" y="828"/>
                  </a:lnTo>
                  <a:lnTo>
                    <a:pt x="611" y="824"/>
                  </a:lnTo>
                  <a:lnTo>
                    <a:pt x="609" y="822"/>
                  </a:lnTo>
                  <a:lnTo>
                    <a:pt x="609" y="820"/>
                  </a:lnTo>
                  <a:lnTo>
                    <a:pt x="609" y="818"/>
                  </a:lnTo>
                  <a:lnTo>
                    <a:pt x="607" y="818"/>
                  </a:lnTo>
                  <a:lnTo>
                    <a:pt x="607" y="818"/>
                  </a:lnTo>
                  <a:lnTo>
                    <a:pt x="605" y="818"/>
                  </a:lnTo>
                  <a:lnTo>
                    <a:pt x="603" y="818"/>
                  </a:lnTo>
                  <a:lnTo>
                    <a:pt x="603" y="818"/>
                  </a:lnTo>
                  <a:lnTo>
                    <a:pt x="603" y="816"/>
                  </a:lnTo>
                  <a:lnTo>
                    <a:pt x="603" y="816"/>
                  </a:lnTo>
                  <a:lnTo>
                    <a:pt x="603" y="816"/>
                  </a:lnTo>
                  <a:lnTo>
                    <a:pt x="605" y="814"/>
                  </a:lnTo>
                  <a:lnTo>
                    <a:pt x="607" y="814"/>
                  </a:lnTo>
                  <a:lnTo>
                    <a:pt x="607" y="814"/>
                  </a:lnTo>
                  <a:lnTo>
                    <a:pt x="607" y="814"/>
                  </a:lnTo>
                  <a:lnTo>
                    <a:pt x="607" y="813"/>
                  </a:lnTo>
                  <a:lnTo>
                    <a:pt x="607" y="813"/>
                  </a:lnTo>
                  <a:lnTo>
                    <a:pt x="607" y="813"/>
                  </a:lnTo>
                  <a:lnTo>
                    <a:pt x="607" y="813"/>
                  </a:lnTo>
                  <a:lnTo>
                    <a:pt x="605" y="814"/>
                  </a:lnTo>
                  <a:lnTo>
                    <a:pt x="605" y="813"/>
                  </a:lnTo>
                  <a:lnTo>
                    <a:pt x="605" y="813"/>
                  </a:lnTo>
                  <a:lnTo>
                    <a:pt x="605" y="813"/>
                  </a:lnTo>
                  <a:lnTo>
                    <a:pt x="605" y="811"/>
                  </a:lnTo>
                  <a:lnTo>
                    <a:pt x="603" y="811"/>
                  </a:lnTo>
                  <a:lnTo>
                    <a:pt x="603" y="811"/>
                  </a:lnTo>
                  <a:lnTo>
                    <a:pt x="603" y="811"/>
                  </a:lnTo>
                  <a:lnTo>
                    <a:pt x="600" y="809"/>
                  </a:lnTo>
                  <a:lnTo>
                    <a:pt x="600" y="809"/>
                  </a:lnTo>
                  <a:lnTo>
                    <a:pt x="596" y="807"/>
                  </a:lnTo>
                  <a:lnTo>
                    <a:pt x="594" y="807"/>
                  </a:lnTo>
                  <a:lnTo>
                    <a:pt x="594" y="807"/>
                  </a:lnTo>
                  <a:lnTo>
                    <a:pt x="592" y="805"/>
                  </a:lnTo>
                  <a:lnTo>
                    <a:pt x="592" y="805"/>
                  </a:lnTo>
                  <a:lnTo>
                    <a:pt x="590" y="805"/>
                  </a:lnTo>
                  <a:lnTo>
                    <a:pt x="590" y="805"/>
                  </a:lnTo>
                  <a:lnTo>
                    <a:pt x="590" y="805"/>
                  </a:lnTo>
                  <a:lnTo>
                    <a:pt x="588" y="805"/>
                  </a:lnTo>
                  <a:lnTo>
                    <a:pt x="588" y="805"/>
                  </a:lnTo>
                  <a:lnTo>
                    <a:pt x="588" y="805"/>
                  </a:lnTo>
                  <a:lnTo>
                    <a:pt x="588" y="805"/>
                  </a:lnTo>
                  <a:lnTo>
                    <a:pt x="588" y="803"/>
                  </a:lnTo>
                  <a:lnTo>
                    <a:pt x="588" y="803"/>
                  </a:lnTo>
                  <a:lnTo>
                    <a:pt x="586" y="803"/>
                  </a:lnTo>
                  <a:lnTo>
                    <a:pt x="585" y="803"/>
                  </a:lnTo>
                  <a:lnTo>
                    <a:pt x="585" y="801"/>
                  </a:lnTo>
                  <a:lnTo>
                    <a:pt x="583" y="801"/>
                  </a:lnTo>
                  <a:lnTo>
                    <a:pt x="583" y="799"/>
                  </a:lnTo>
                  <a:lnTo>
                    <a:pt x="583" y="797"/>
                  </a:lnTo>
                  <a:lnTo>
                    <a:pt x="581" y="796"/>
                  </a:lnTo>
                  <a:lnTo>
                    <a:pt x="581" y="794"/>
                  </a:lnTo>
                  <a:lnTo>
                    <a:pt x="581" y="794"/>
                  </a:lnTo>
                  <a:lnTo>
                    <a:pt x="579" y="792"/>
                  </a:lnTo>
                  <a:lnTo>
                    <a:pt x="577" y="792"/>
                  </a:lnTo>
                  <a:lnTo>
                    <a:pt x="575" y="790"/>
                  </a:lnTo>
                  <a:lnTo>
                    <a:pt x="573" y="790"/>
                  </a:lnTo>
                  <a:lnTo>
                    <a:pt x="573" y="788"/>
                  </a:lnTo>
                  <a:lnTo>
                    <a:pt x="573" y="790"/>
                  </a:lnTo>
                  <a:lnTo>
                    <a:pt x="569" y="796"/>
                  </a:lnTo>
                  <a:lnTo>
                    <a:pt x="569" y="796"/>
                  </a:lnTo>
                  <a:lnTo>
                    <a:pt x="569" y="797"/>
                  </a:lnTo>
                  <a:lnTo>
                    <a:pt x="569" y="797"/>
                  </a:lnTo>
                  <a:lnTo>
                    <a:pt x="571" y="807"/>
                  </a:lnTo>
                  <a:lnTo>
                    <a:pt x="571" y="809"/>
                  </a:lnTo>
                  <a:lnTo>
                    <a:pt x="571" y="809"/>
                  </a:lnTo>
                  <a:lnTo>
                    <a:pt x="573" y="813"/>
                  </a:lnTo>
                  <a:lnTo>
                    <a:pt x="573" y="814"/>
                  </a:lnTo>
                  <a:lnTo>
                    <a:pt x="573" y="816"/>
                  </a:lnTo>
                  <a:lnTo>
                    <a:pt x="573" y="816"/>
                  </a:lnTo>
                  <a:lnTo>
                    <a:pt x="573" y="818"/>
                  </a:lnTo>
                  <a:lnTo>
                    <a:pt x="573" y="818"/>
                  </a:lnTo>
                  <a:lnTo>
                    <a:pt x="575" y="820"/>
                  </a:lnTo>
                  <a:lnTo>
                    <a:pt x="575" y="822"/>
                  </a:lnTo>
                  <a:lnTo>
                    <a:pt x="577" y="824"/>
                  </a:lnTo>
                  <a:lnTo>
                    <a:pt x="577" y="826"/>
                  </a:lnTo>
                  <a:lnTo>
                    <a:pt x="577" y="826"/>
                  </a:lnTo>
                  <a:lnTo>
                    <a:pt x="577" y="826"/>
                  </a:lnTo>
                  <a:lnTo>
                    <a:pt x="577" y="828"/>
                  </a:lnTo>
                  <a:lnTo>
                    <a:pt x="577" y="828"/>
                  </a:lnTo>
                  <a:lnTo>
                    <a:pt x="577" y="830"/>
                  </a:lnTo>
                  <a:lnTo>
                    <a:pt x="577" y="830"/>
                  </a:lnTo>
                  <a:lnTo>
                    <a:pt x="579" y="832"/>
                  </a:lnTo>
                  <a:lnTo>
                    <a:pt x="579" y="832"/>
                  </a:lnTo>
                  <a:lnTo>
                    <a:pt x="579" y="839"/>
                  </a:lnTo>
                  <a:lnTo>
                    <a:pt x="577" y="841"/>
                  </a:lnTo>
                  <a:lnTo>
                    <a:pt x="577" y="843"/>
                  </a:lnTo>
                  <a:lnTo>
                    <a:pt x="577" y="843"/>
                  </a:lnTo>
                  <a:lnTo>
                    <a:pt x="573" y="845"/>
                  </a:lnTo>
                  <a:lnTo>
                    <a:pt x="571" y="847"/>
                  </a:lnTo>
                  <a:lnTo>
                    <a:pt x="569" y="847"/>
                  </a:lnTo>
                  <a:lnTo>
                    <a:pt x="568" y="845"/>
                  </a:lnTo>
                  <a:lnTo>
                    <a:pt x="564" y="845"/>
                  </a:lnTo>
                  <a:lnTo>
                    <a:pt x="562" y="845"/>
                  </a:lnTo>
                  <a:lnTo>
                    <a:pt x="560" y="843"/>
                  </a:lnTo>
                  <a:lnTo>
                    <a:pt x="558" y="841"/>
                  </a:lnTo>
                  <a:lnTo>
                    <a:pt x="558" y="839"/>
                  </a:lnTo>
                  <a:lnTo>
                    <a:pt x="556" y="839"/>
                  </a:lnTo>
                  <a:lnTo>
                    <a:pt x="556" y="839"/>
                  </a:lnTo>
                  <a:lnTo>
                    <a:pt x="556" y="839"/>
                  </a:lnTo>
                  <a:lnTo>
                    <a:pt x="554" y="839"/>
                  </a:lnTo>
                  <a:lnTo>
                    <a:pt x="554" y="841"/>
                  </a:lnTo>
                  <a:lnTo>
                    <a:pt x="554" y="841"/>
                  </a:lnTo>
                  <a:lnTo>
                    <a:pt x="554" y="841"/>
                  </a:lnTo>
                  <a:lnTo>
                    <a:pt x="554" y="843"/>
                  </a:lnTo>
                  <a:lnTo>
                    <a:pt x="554" y="845"/>
                  </a:lnTo>
                  <a:lnTo>
                    <a:pt x="554" y="845"/>
                  </a:lnTo>
                  <a:lnTo>
                    <a:pt x="554" y="845"/>
                  </a:lnTo>
                  <a:lnTo>
                    <a:pt x="554" y="845"/>
                  </a:lnTo>
                  <a:lnTo>
                    <a:pt x="554" y="847"/>
                  </a:lnTo>
                  <a:lnTo>
                    <a:pt x="554" y="847"/>
                  </a:lnTo>
                  <a:lnTo>
                    <a:pt x="554" y="852"/>
                  </a:lnTo>
                  <a:lnTo>
                    <a:pt x="554" y="854"/>
                  </a:lnTo>
                  <a:lnTo>
                    <a:pt x="552" y="854"/>
                  </a:lnTo>
                  <a:lnTo>
                    <a:pt x="550" y="856"/>
                  </a:lnTo>
                  <a:lnTo>
                    <a:pt x="550" y="856"/>
                  </a:lnTo>
                  <a:lnTo>
                    <a:pt x="549" y="856"/>
                  </a:lnTo>
                  <a:lnTo>
                    <a:pt x="549" y="856"/>
                  </a:lnTo>
                  <a:lnTo>
                    <a:pt x="547" y="852"/>
                  </a:lnTo>
                  <a:lnTo>
                    <a:pt x="545" y="852"/>
                  </a:lnTo>
                  <a:lnTo>
                    <a:pt x="545" y="850"/>
                  </a:lnTo>
                  <a:lnTo>
                    <a:pt x="543" y="850"/>
                  </a:lnTo>
                  <a:lnTo>
                    <a:pt x="539" y="847"/>
                  </a:lnTo>
                  <a:lnTo>
                    <a:pt x="537" y="847"/>
                  </a:lnTo>
                  <a:lnTo>
                    <a:pt x="537" y="847"/>
                  </a:lnTo>
                  <a:lnTo>
                    <a:pt x="535" y="845"/>
                  </a:lnTo>
                  <a:lnTo>
                    <a:pt x="535" y="845"/>
                  </a:lnTo>
                  <a:lnTo>
                    <a:pt x="533" y="845"/>
                  </a:lnTo>
                  <a:lnTo>
                    <a:pt x="533" y="845"/>
                  </a:lnTo>
                  <a:lnTo>
                    <a:pt x="532" y="845"/>
                  </a:lnTo>
                  <a:lnTo>
                    <a:pt x="532" y="845"/>
                  </a:lnTo>
                  <a:lnTo>
                    <a:pt x="530" y="845"/>
                  </a:lnTo>
                  <a:lnTo>
                    <a:pt x="530" y="843"/>
                  </a:lnTo>
                  <a:lnTo>
                    <a:pt x="530" y="845"/>
                  </a:lnTo>
                  <a:lnTo>
                    <a:pt x="528" y="845"/>
                  </a:lnTo>
                  <a:lnTo>
                    <a:pt x="528" y="845"/>
                  </a:lnTo>
                  <a:lnTo>
                    <a:pt x="528" y="847"/>
                  </a:lnTo>
                  <a:lnTo>
                    <a:pt x="528" y="849"/>
                  </a:lnTo>
                  <a:lnTo>
                    <a:pt x="528" y="850"/>
                  </a:lnTo>
                  <a:lnTo>
                    <a:pt x="528" y="856"/>
                  </a:lnTo>
                  <a:lnTo>
                    <a:pt x="528" y="860"/>
                  </a:lnTo>
                  <a:lnTo>
                    <a:pt x="528" y="862"/>
                  </a:lnTo>
                  <a:lnTo>
                    <a:pt x="528" y="862"/>
                  </a:lnTo>
                  <a:lnTo>
                    <a:pt x="526" y="864"/>
                  </a:lnTo>
                  <a:lnTo>
                    <a:pt x="526" y="864"/>
                  </a:lnTo>
                  <a:lnTo>
                    <a:pt x="526" y="866"/>
                  </a:lnTo>
                  <a:lnTo>
                    <a:pt x="524" y="867"/>
                  </a:lnTo>
                  <a:lnTo>
                    <a:pt x="526" y="867"/>
                  </a:lnTo>
                  <a:lnTo>
                    <a:pt x="526" y="871"/>
                  </a:lnTo>
                  <a:lnTo>
                    <a:pt x="526" y="871"/>
                  </a:lnTo>
                  <a:lnTo>
                    <a:pt x="526" y="873"/>
                  </a:lnTo>
                  <a:lnTo>
                    <a:pt x="526" y="873"/>
                  </a:lnTo>
                  <a:lnTo>
                    <a:pt x="526" y="875"/>
                  </a:lnTo>
                  <a:lnTo>
                    <a:pt x="526" y="875"/>
                  </a:lnTo>
                  <a:lnTo>
                    <a:pt x="524" y="877"/>
                  </a:lnTo>
                  <a:lnTo>
                    <a:pt x="524" y="877"/>
                  </a:lnTo>
                  <a:lnTo>
                    <a:pt x="526" y="877"/>
                  </a:lnTo>
                  <a:lnTo>
                    <a:pt x="526" y="879"/>
                  </a:lnTo>
                  <a:lnTo>
                    <a:pt x="526" y="879"/>
                  </a:lnTo>
                  <a:lnTo>
                    <a:pt x="526" y="879"/>
                  </a:lnTo>
                  <a:lnTo>
                    <a:pt x="524" y="879"/>
                  </a:lnTo>
                  <a:lnTo>
                    <a:pt x="524" y="879"/>
                  </a:lnTo>
                  <a:lnTo>
                    <a:pt x="522" y="881"/>
                  </a:lnTo>
                  <a:lnTo>
                    <a:pt x="522" y="881"/>
                  </a:lnTo>
                  <a:lnTo>
                    <a:pt x="520" y="879"/>
                  </a:lnTo>
                  <a:lnTo>
                    <a:pt x="518" y="881"/>
                  </a:lnTo>
                  <a:lnTo>
                    <a:pt x="518" y="881"/>
                  </a:lnTo>
                  <a:lnTo>
                    <a:pt x="518" y="883"/>
                  </a:lnTo>
                  <a:lnTo>
                    <a:pt x="516" y="883"/>
                  </a:lnTo>
                  <a:lnTo>
                    <a:pt x="516" y="881"/>
                  </a:lnTo>
                  <a:lnTo>
                    <a:pt x="518" y="881"/>
                  </a:lnTo>
                  <a:lnTo>
                    <a:pt x="518" y="879"/>
                  </a:lnTo>
                  <a:lnTo>
                    <a:pt x="518" y="877"/>
                  </a:lnTo>
                  <a:lnTo>
                    <a:pt x="514" y="877"/>
                  </a:lnTo>
                  <a:lnTo>
                    <a:pt x="514" y="877"/>
                  </a:lnTo>
                  <a:lnTo>
                    <a:pt x="513" y="877"/>
                  </a:lnTo>
                  <a:lnTo>
                    <a:pt x="511" y="875"/>
                  </a:lnTo>
                  <a:lnTo>
                    <a:pt x="511" y="873"/>
                  </a:lnTo>
                  <a:lnTo>
                    <a:pt x="509" y="873"/>
                  </a:lnTo>
                  <a:lnTo>
                    <a:pt x="509" y="873"/>
                  </a:lnTo>
                  <a:lnTo>
                    <a:pt x="509" y="873"/>
                  </a:lnTo>
                  <a:lnTo>
                    <a:pt x="507" y="873"/>
                  </a:lnTo>
                  <a:lnTo>
                    <a:pt x="507" y="873"/>
                  </a:lnTo>
                  <a:lnTo>
                    <a:pt x="507" y="871"/>
                  </a:lnTo>
                  <a:lnTo>
                    <a:pt x="507" y="871"/>
                  </a:lnTo>
                  <a:lnTo>
                    <a:pt x="507" y="869"/>
                  </a:lnTo>
                  <a:lnTo>
                    <a:pt x="505" y="869"/>
                  </a:lnTo>
                  <a:lnTo>
                    <a:pt x="501" y="871"/>
                  </a:lnTo>
                  <a:lnTo>
                    <a:pt x="499" y="873"/>
                  </a:lnTo>
                  <a:lnTo>
                    <a:pt x="497" y="875"/>
                  </a:lnTo>
                  <a:lnTo>
                    <a:pt x="496" y="877"/>
                  </a:lnTo>
                  <a:lnTo>
                    <a:pt x="496" y="881"/>
                  </a:lnTo>
                  <a:lnTo>
                    <a:pt x="496" y="883"/>
                  </a:lnTo>
                  <a:lnTo>
                    <a:pt x="494" y="885"/>
                  </a:lnTo>
                  <a:lnTo>
                    <a:pt x="494" y="885"/>
                  </a:lnTo>
                  <a:lnTo>
                    <a:pt x="494" y="886"/>
                  </a:lnTo>
                  <a:lnTo>
                    <a:pt x="494" y="886"/>
                  </a:lnTo>
                  <a:lnTo>
                    <a:pt x="494" y="886"/>
                  </a:lnTo>
                  <a:lnTo>
                    <a:pt x="494" y="888"/>
                  </a:lnTo>
                  <a:lnTo>
                    <a:pt x="494" y="888"/>
                  </a:lnTo>
                  <a:lnTo>
                    <a:pt x="494" y="888"/>
                  </a:lnTo>
                  <a:lnTo>
                    <a:pt x="494" y="888"/>
                  </a:lnTo>
                  <a:lnTo>
                    <a:pt x="492" y="890"/>
                  </a:lnTo>
                  <a:lnTo>
                    <a:pt x="492" y="890"/>
                  </a:lnTo>
                  <a:lnTo>
                    <a:pt x="492" y="892"/>
                  </a:lnTo>
                  <a:lnTo>
                    <a:pt x="492" y="892"/>
                  </a:lnTo>
                  <a:lnTo>
                    <a:pt x="492" y="892"/>
                  </a:lnTo>
                  <a:lnTo>
                    <a:pt x="494" y="894"/>
                  </a:lnTo>
                  <a:lnTo>
                    <a:pt x="492" y="894"/>
                  </a:lnTo>
                  <a:lnTo>
                    <a:pt x="492" y="896"/>
                  </a:lnTo>
                  <a:lnTo>
                    <a:pt x="490" y="898"/>
                  </a:lnTo>
                  <a:lnTo>
                    <a:pt x="490" y="898"/>
                  </a:lnTo>
                  <a:lnTo>
                    <a:pt x="488" y="900"/>
                  </a:lnTo>
                  <a:lnTo>
                    <a:pt x="484" y="900"/>
                  </a:lnTo>
                  <a:lnTo>
                    <a:pt x="477" y="900"/>
                  </a:lnTo>
                  <a:lnTo>
                    <a:pt x="475" y="900"/>
                  </a:lnTo>
                  <a:lnTo>
                    <a:pt x="473" y="902"/>
                  </a:lnTo>
                  <a:lnTo>
                    <a:pt x="471" y="902"/>
                  </a:lnTo>
                  <a:lnTo>
                    <a:pt x="469" y="903"/>
                  </a:lnTo>
                  <a:lnTo>
                    <a:pt x="469" y="905"/>
                  </a:lnTo>
                  <a:lnTo>
                    <a:pt x="467" y="905"/>
                  </a:lnTo>
                  <a:lnTo>
                    <a:pt x="465" y="905"/>
                  </a:lnTo>
                  <a:lnTo>
                    <a:pt x="458" y="913"/>
                  </a:lnTo>
                  <a:lnTo>
                    <a:pt x="454" y="913"/>
                  </a:lnTo>
                  <a:lnTo>
                    <a:pt x="454" y="915"/>
                  </a:lnTo>
                  <a:lnTo>
                    <a:pt x="454" y="915"/>
                  </a:lnTo>
                  <a:lnTo>
                    <a:pt x="452" y="915"/>
                  </a:lnTo>
                  <a:lnTo>
                    <a:pt x="452" y="915"/>
                  </a:lnTo>
                  <a:lnTo>
                    <a:pt x="452" y="913"/>
                  </a:lnTo>
                  <a:lnTo>
                    <a:pt x="452" y="913"/>
                  </a:lnTo>
                  <a:lnTo>
                    <a:pt x="452" y="911"/>
                  </a:lnTo>
                  <a:lnTo>
                    <a:pt x="454" y="909"/>
                  </a:lnTo>
                  <a:lnTo>
                    <a:pt x="454" y="909"/>
                  </a:lnTo>
                  <a:lnTo>
                    <a:pt x="458" y="909"/>
                  </a:lnTo>
                  <a:lnTo>
                    <a:pt x="460" y="909"/>
                  </a:lnTo>
                  <a:lnTo>
                    <a:pt x="465" y="902"/>
                  </a:lnTo>
                  <a:lnTo>
                    <a:pt x="467" y="902"/>
                  </a:lnTo>
                  <a:lnTo>
                    <a:pt x="467" y="900"/>
                  </a:lnTo>
                  <a:lnTo>
                    <a:pt x="465" y="896"/>
                  </a:lnTo>
                  <a:lnTo>
                    <a:pt x="465" y="888"/>
                  </a:lnTo>
                  <a:lnTo>
                    <a:pt x="465" y="885"/>
                  </a:lnTo>
                  <a:lnTo>
                    <a:pt x="463" y="883"/>
                  </a:lnTo>
                  <a:lnTo>
                    <a:pt x="463" y="879"/>
                  </a:lnTo>
                  <a:lnTo>
                    <a:pt x="460" y="875"/>
                  </a:lnTo>
                  <a:lnTo>
                    <a:pt x="460" y="875"/>
                  </a:lnTo>
                  <a:lnTo>
                    <a:pt x="460" y="875"/>
                  </a:lnTo>
                  <a:lnTo>
                    <a:pt x="458" y="873"/>
                  </a:lnTo>
                  <a:lnTo>
                    <a:pt x="458" y="873"/>
                  </a:lnTo>
                  <a:lnTo>
                    <a:pt x="458" y="871"/>
                  </a:lnTo>
                  <a:lnTo>
                    <a:pt x="458" y="871"/>
                  </a:lnTo>
                  <a:lnTo>
                    <a:pt x="458" y="871"/>
                  </a:lnTo>
                  <a:lnTo>
                    <a:pt x="458" y="871"/>
                  </a:lnTo>
                  <a:lnTo>
                    <a:pt x="456" y="871"/>
                  </a:lnTo>
                  <a:lnTo>
                    <a:pt x="456" y="869"/>
                  </a:lnTo>
                  <a:lnTo>
                    <a:pt x="454" y="869"/>
                  </a:lnTo>
                  <a:lnTo>
                    <a:pt x="450" y="867"/>
                  </a:lnTo>
                  <a:lnTo>
                    <a:pt x="450" y="867"/>
                  </a:lnTo>
                  <a:lnTo>
                    <a:pt x="448" y="867"/>
                  </a:lnTo>
                  <a:lnTo>
                    <a:pt x="448" y="867"/>
                  </a:lnTo>
                  <a:lnTo>
                    <a:pt x="448" y="867"/>
                  </a:lnTo>
                  <a:lnTo>
                    <a:pt x="448" y="869"/>
                  </a:lnTo>
                  <a:lnTo>
                    <a:pt x="446" y="869"/>
                  </a:lnTo>
                  <a:lnTo>
                    <a:pt x="446" y="871"/>
                  </a:lnTo>
                  <a:lnTo>
                    <a:pt x="446" y="871"/>
                  </a:lnTo>
                  <a:lnTo>
                    <a:pt x="446" y="873"/>
                  </a:lnTo>
                  <a:lnTo>
                    <a:pt x="446" y="873"/>
                  </a:lnTo>
                  <a:lnTo>
                    <a:pt x="446" y="871"/>
                  </a:lnTo>
                  <a:lnTo>
                    <a:pt x="444" y="871"/>
                  </a:lnTo>
                  <a:lnTo>
                    <a:pt x="444" y="871"/>
                  </a:lnTo>
                  <a:lnTo>
                    <a:pt x="444" y="871"/>
                  </a:lnTo>
                  <a:lnTo>
                    <a:pt x="443" y="869"/>
                  </a:lnTo>
                  <a:lnTo>
                    <a:pt x="443" y="869"/>
                  </a:lnTo>
                  <a:lnTo>
                    <a:pt x="441" y="869"/>
                  </a:lnTo>
                  <a:lnTo>
                    <a:pt x="441" y="866"/>
                  </a:lnTo>
                  <a:lnTo>
                    <a:pt x="441" y="866"/>
                  </a:lnTo>
                  <a:lnTo>
                    <a:pt x="441" y="866"/>
                  </a:lnTo>
                  <a:lnTo>
                    <a:pt x="439" y="866"/>
                  </a:lnTo>
                  <a:lnTo>
                    <a:pt x="439" y="864"/>
                  </a:lnTo>
                  <a:lnTo>
                    <a:pt x="437" y="864"/>
                  </a:lnTo>
                  <a:lnTo>
                    <a:pt x="437" y="864"/>
                  </a:lnTo>
                  <a:lnTo>
                    <a:pt x="435" y="864"/>
                  </a:lnTo>
                  <a:lnTo>
                    <a:pt x="435" y="864"/>
                  </a:lnTo>
                  <a:lnTo>
                    <a:pt x="433" y="864"/>
                  </a:lnTo>
                  <a:lnTo>
                    <a:pt x="433" y="864"/>
                  </a:lnTo>
                  <a:lnTo>
                    <a:pt x="433" y="864"/>
                  </a:lnTo>
                  <a:lnTo>
                    <a:pt x="433" y="866"/>
                  </a:lnTo>
                  <a:lnTo>
                    <a:pt x="437" y="867"/>
                  </a:lnTo>
                  <a:lnTo>
                    <a:pt x="437" y="867"/>
                  </a:lnTo>
                  <a:lnTo>
                    <a:pt x="435" y="869"/>
                  </a:lnTo>
                  <a:lnTo>
                    <a:pt x="435" y="869"/>
                  </a:lnTo>
                  <a:lnTo>
                    <a:pt x="435" y="869"/>
                  </a:lnTo>
                  <a:lnTo>
                    <a:pt x="435" y="869"/>
                  </a:lnTo>
                  <a:lnTo>
                    <a:pt x="433" y="869"/>
                  </a:lnTo>
                  <a:lnTo>
                    <a:pt x="433" y="869"/>
                  </a:lnTo>
                  <a:lnTo>
                    <a:pt x="433" y="869"/>
                  </a:lnTo>
                  <a:lnTo>
                    <a:pt x="431" y="869"/>
                  </a:lnTo>
                  <a:lnTo>
                    <a:pt x="431" y="869"/>
                  </a:lnTo>
                  <a:lnTo>
                    <a:pt x="431" y="873"/>
                  </a:lnTo>
                  <a:lnTo>
                    <a:pt x="431" y="873"/>
                  </a:lnTo>
                  <a:lnTo>
                    <a:pt x="429" y="875"/>
                  </a:lnTo>
                  <a:lnTo>
                    <a:pt x="429" y="877"/>
                  </a:lnTo>
                  <a:lnTo>
                    <a:pt x="427" y="877"/>
                  </a:lnTo>
                  <a:lnTo>
                    <a:pt x="424" y="877"/>
                  </a:lnTo>
                  <a:lnTo>
                    <a:pt x="422" y="877"/>
                  </a:lnTo>
                  <a:lnTo>
                    <a:pt x="422" y="877"/>
                  </a:lnTo>
                  <a:lnTo>
                    <a:pt x="422" y="875"/>
                  </a:lnTo>
                  <a:lnTo>
                    <a:pt x="422" y="875"/>
                  </a:lnTo>
                  <a:lnTo>
                    <a:pt x="420" y="875"/>
                  </a:lnTo>
                  <a:lnTo>
                    <a:pt x="418" y="877"/>
                  </a:lnTo>
                  <a:lnTo>
                    <a:pt x="412" y="877"/>
                  </a:lnTo>
                  <a:lnTo>
                    <a:pt x="412" y="877"/>
                  </a:lnTo>
                  <a:lnTo>
                    <a:pt x="410" y="879"/>
                  </a:lnTo>
                  <a:lnTo>
                    <a:pt x="410" y="879"/>
                  </a:lnTo>
                  <a:lnTo>
                    <a:pt x="408" y="881"/>
                  </a:lnTo>
                  <a:lnTo>
                    <a:pt x="408" y="881"/>
                  </a:lnTo>
                  <a:lnTo>
                    <a:pt x="408" y="883"/>
                  </a:lnTo>
                  <a:lnTo>
                    <a:pt x="407" y="885"/>
                  </a:lnTo>
                  <a:lnTo>
                    <a:pt x="407" y="886"/>
                  </a:lnTo>
                  <a:lnTo>
                    <a:pt x="407" y="886"/>
                  </a:lnTo>
                  <a:lnTo>
                    <a:pt x="407" y="888"/>
                  </a:lnTo>
                  <a:lnTo>
                    <a:pt x="407" y="888"/>
                  </a:lnTo>
                  <a:lnTo>
                    <a:pt x="407" y="888"/>
                  </a:lnTo>
                  <a:lnTo>
                    <a:pt x="407" y="890"/>
                  </a:lnTo>
                  <a:lnTo>
                    <a:pt x="407" y="890"/>
                  </a:lnTo>
                  <a:lnTo>
                    <a:pt x="407" y="890"/>
                  </a:lnTo>
                  <a:lnTo>
                    <a:pt x="407" y="890"/>
                  </a:lnTo>
                  <a:lnTo>
                    <a:pt x="405" y="890"/>
                  </a:lnTo>
                  <a:lnTo>
                    <a:pt x="405" y="892"/>
                  </a:lnTo>
                  <a:lnTo>
                    <a:pt x="405" y="892"/>
                  </a:lnTo>
                  <a:lnTo>
                    <a:pt x="405" y="894"/>
                  </a:lnTo>
                  <a:lnTo>
                    <a:pt x="405" y="894"/>
                  </a:lnTo>
                  <a:lnTo>
                    <a:pt x="407" y="896"/>
                  </a:lnTo>
                  <a:lnTo>
                    <a:pt x="408" y="896"/>
                  </a:lnTo>
                  <a:lnTo>
                    <a:pt x="407" y="898"/>
                  </a:lnTo>
                  <a:lnTo>
                    <a:pt x="403" y="902"/>
                  </a:lnTo>
                  <a:lnTo>
                    <a:pt x="401" y="902"/>
                  </a:lnTo>
                  <a:lnTo>
                    <a:pt x="401" y="902"/>
                  </a:lnTo>
                  <a:lnTo>
                    <a:pt x="401" y="903"/>
                  </a:lnTo>
                  <a:lnTo>
                    <a:pt x="399" y="903"/>
                  </a:lnTo>
                  <a:lnTo>
                    <a:pt x="397" y="903"/>
                  </a:lnTo>
                  <a:lnTo>
                    <a:pt x="397" y="903"/>
                  </a:lnTo>
                  <a:lnTo>
                    <a:pt x="391" y="905"/>
                  </a:lnTo>
                  <a:lnTo>
                    <a:pt x="390" y="905"/>
                  </a:lnTo>
                  <a:lnTo>
                    <a:pt x="388" y="903"/>
                  </a:lnTo>
                  <a:lnTo>
                    <a:pt x="386" y="903"/>
                  </a:lnTo>
                  <a:lnTo>
                    <a:pt x="386" y="902"/>
                  </a:lnTo>
                  <a:lnTo>
                    <a:pt x="386" y="902"/>
                  </a:lnTo>
                  <a:lnTo>
                    <a:pt x="384" y="902"/>
                  </a:lnTo>
                  <a:lnTo>
                    <a:pt x="384" y="905"/>
                  </a:lnTo>
                  <a:lnTo>
                    <a:pt x="382" y="905"/>
                  </a:lnTo>
                  <a:lnTo>
                    <a:pt x="380" y="905"/>
                  </a:lnTo>
                  <a:lnTo>
                    <a:pt x="374" y="907"/>
                  </a:lnTo>
                  <a:lnTo>
                    <a:pt x="374" y="907"/>
                  </a:lnTo>
                  <a:lnTo>
                    <a:pt x="373" y="907"/>
                  </a:lnTo>
                  <a:lnTo>
                    <a:pt x="373" y="907"/>
                  </a:lnTo>
                  <a:lnTo>
                    <a:pt x="373" y="907"/>
                  </a:lnTo>
                  <a:lnTo>
                    <a:pt x="373" y="909"/>
                  </a:lnTo>
                  <a:lnTo>
                    <a:pt x="371" y="907"/>
                  </a:lnTo>
                  <a:lnTo>
                    <a:pt x="369" y="907"/>
                  </a:lnTo>
                  <a:lnTo>
                    <a:pt x="363" y="909"/>
                  </a:lnTo>
                  <a:lnTo>
                    <a:pt x="361" y="911"/>
                  </a:lnTo>
                  <a:lnTo>
                    <a:pt x="359" y="911"/>
                  </a:lnTo>
                  <a:lnTo>
                    <a:pt x="357" y="913"/>
                  </a:lnTo>
                  <a:lnTo>
                    <a:pt x="357" y="913"/>
                  </a:lnTo>
                  <a:lnTo>
                    <a:pt x="355" y="915"/>
                  </a:lnTo>
                  <a:lnTo>
                    <a:pt x="354" y="919"/>
                  </a:lnTo>
                  <a:lnTo>
                    <a:pt x="348" y="924"/>
                  </a:lnTo>
                  <a:lnTo>
                    <a:pt x="346" y="928"/>
                  </a:lnTo>
                  <a:lnTo>
                    <a:pt x="346" y="930"/>
                  </a:lnTo>
                  <a:lnTo>
                    <a:pt x="346" y="930"/>
                  </a:lnTo>
                  <a:lnTo>
                    <a:pt x="348" y="932"/>
                  </a:lnTo>
                  <a:lnTo>
                    <a:pt x="348" y="932"/>
                  </a:lnTo>
                  <a:lnTo>
                    <a:pt x="348" y="936"/>
                  </a:lnTo>
                  <a:lnTo>
                    <a:pt x="348" y="938"/>
                  </a:lnTo>
                  <a:lnTo>
                    <a:pt x="348" y="939"/>
                  </a:lnTo>
                  <a:lnTo>
                    <a:pt x="350" y="939"/>
                  </a:lnTo>
                  <a:lnTo>
                    <a:pt x="348" y="941"/>
                  </a:lnTo>
                  <a:lnTo>
                    <a:pt x="348" y="943"/>
                  </a:lnTo>
                  <a:lnTo>
                    <a:pt x="346" y="943"/>
                  </a:lnTo>
                  <a:lnTo>
                    <a:pt x="346" y="943"/>
                  </a:lnTo>
                  <a:lnTo>
                    <a:pt x="344" y="945"/>
                  </a:lnTo>
                  <a:lnTo>
                    <a:pt x="344" y="945"/>
                  </a:lnTo>
                  <a:lnTo>
                    <a:pt x="344" y="947"/>
                  </a:lnTo>
                  <a:lnTo>
                    <a:pt x="344" y="947"/>
                  </a:lnTo>
                  <a:lnTo>
                    <a:pt x="342" y="949"/>
                  </a:lnTo>
                  <a:lnTo>
                    <a:pt x="342" y="949"/>
                  </a:lnTo>
                  <a:lnTo>
                    <a:pt x="342" y="951"/>
                  </a:lnTo>
                  <a:lnTo>
                    <a:pt x="342" y="953"/>
                  </a:lnTo>
                  <a:lnTo>
                    <a:pt x="342" y="955"/>
                  </a:lnTo>
                  <a:lnTo>
                    <a:pt x="342" y="956"/>
                  </a:lnTo>
                  <a:lnTo>
                    <a:pt x="342" y="958"/>
                  </a:lnTo>
                  <a:lnTo>
                    <a:pt x="342" y="958"/>
                  </a:lnTo>
                  <a:lnTo>
                    <a:pt x="342" y="958"/>
                  </a:lnTo>
                  <a:lnTo>
                    <a:pt x="342" y="958"/>
                  </a:lnTo>
                  <a:lnTo>
                    <a:pt x="342" y="960"/>
                  </a:lnTo>
                  <a:lnTo>
                    <a:pt x="342" y="960"/>
                  </a:lnTo>
                  <a:lnTo>
                    <a:pt x="340" y="960"/>
                  </a:lnTo>
                  <a:lnTo>
                    <a:pt x="335" y="966"/>
                  </a:lnTo>
                  <a:lnTo>
                    <a:pt x="333" y="970"/>
                  </a:lnTo>
                  <a:lnTo>
                    <a:pt x="333" y="975"/>
                  </a:lnTo>
                  <a:lnTo>
                    <a:pt x="335" y="981"/>
                  </a:lnTo>
                  <a:lnTo>
                    <a:pt x="337" y="983"/>
                  </a:lnTo>
                  <a:lnTo>
                    <a:pt x="342" y="985"/>
                  </a:lnTo>
                  <a:lnTo>
                    <a:pt x="346" y="987"/>
                  </a:lnTo>
                  <a:lnTo>
                    <a:pt x="346" y="987"/>
                  </a:lnTo>
                  <a:lnTo>
                    <a:pt x="348" y="987"/>
                  </a:lnTo>
                  <a:lnTo>
                    <a:pt x="348" y="987"/>
                  </a:lnTo>
                  <a:lnTo>
                    <a:pt x="348" y="985"/>
                  </a:lnTo>
                  <a:lnTo>
                    <a:pt x="350" y="985"/>
                  </a:lnTo>
                  <a:lnTo>
                    <a:pt x="352" y="983"/>
                  </a:lnTo>
                  <a:lnTo>
                    <a:pt x="354" y="977"/>
                  </a:lnTo>
                  <a:lnTo>
                    <a:pt x="355" y="974"/>
                  </a:lnTo>
                  <a:lnTo>
                    <a:pt x="355" y="972"/>
                  </a:lnTo>
                  <a:lnTo>
                    <a:pt x="357" y="970"/>
                  </a:lnTo>
                  <a:lnTo>
                    <a:pt x="357" y="964"/>
                  </a:lnTo>
                  <a:lnTo>
                    <a:pt x="359" y="960"/>
                  </a:lnTo>
                  <a:lnTo>
                    <a:pt x="359" y="958"/>
                  </a:lnTo>
                  <a:lnTo>
                    <a:pt x="361" y="958"/>
                  </a:lnTo>
                  <a:lnTo>
                    <a:pt x="361" y="958"/>
                  </a:lnTo>
                  <a:lnTo>
                    <a:pt x="361" y="958"/>
                  </a:lnTo>
                  <a:lnTo>
                    <a:pt x="363" y="958"/>
                  </a:lnTo>
                  <a:lnTo>
                    <a:pt x="365" y="956"/>
                  </a:lnTo>
                  <a:lnTo>
                    <a:pt x="365" y="955"/>
                  </a:lnTo>
                  <a:lnTo>
                    <a:pt x="365" y="953"/>
                  </a:lnTo>
                  <a:lnTo>
                    <a:pt x="365" y="953"/>
                  </a:lnTo>
                  <a:lnTo>
                    <a:pt x="363" y="951"/>
                  </a:lnTo>
                  <a:lnTo>
                    <a:pt x="363" y="949"/>
                  </a:lnTo>
                  <a:lnTo>
                    <a:pt x="363" y="949"/>
                  </a:lnTo>
                  <a:lnTo>
                    <a:pt x="367" y="947"/>
                  </a:lnTo>
                  <a:lnTo>
                    <a:pt x="367" y="945"/>
                  </a:lnTo>
                  <a:lnTo>
                    <a:pt x="369" y="945"/>
                  </a:lnTo>
                  <a:lnTo>
                    <a:pt x="369" y="943"/>
                  </a:lnTo>
                  <a:lnTo>
                    <a:pt x="369" y="943"/>
                  </a:lnTo>
                  <a:lnTo>
                    <a:pt x="371" y="943"/>
                  </a:lnTo>
                  <a:lnTo>
                    <a:pt x="371" y="943"/>
                  </a:lnTo>
                  <a:lnTo>
                    <a:pt x="369" y="947"/>
                  </a:lnTo>
                  <a:lnTo>
                    <a:pt x="371" y="945"/>
                  </a:lnTo>
                  <a:lnTo>
                    <a:pt x="371" y="945"/>
                  </a:lnTo>
                  <a:lnTo>
                    <a:pt x="373" y="943"/>
                  </a:lnTo>
                  <a:lnTo>
                    <a:pt x="373" y="943"/>
                  </a:lnTo>
                  <a:lnTo>
                    <a:pt x="373" y="941"/>
                  </a:lnTo>
                  <a:lnTo>
                    <a:pt x="371" y="941"/>
                  </a:lnTo>
                  <a:lnTo>
                    <a:pt x="371" y="941"/>
                  </a:lnTo>
                  <a:lnTo>
                    <a:pt x="369" y="941"/>
                  </a:lnTo>
                  <a:lnTo>
                    <a:pt x="369" y="939"/>
                  </a:lnTo>
                  <a:lnTo>
                    <a:pt x="369" y="939"/>
                  </a:lnTo>
                  <a:lnTo>
                    <a:pt x="373" y="936"/>
                  </a:lnTo>
                  <a:lnTo>
                    <a:pt x="374" y="934"/>
                  </a:lnTo>
                  <a:lnTo>
                    <a:pt x="380" y="928"/>
                  </a:lnTo>
                  <a:lnTo>
                    <a:pt x="382" y="928"/>
                  </a:lnTo>
                  <a:lnTo>
                    <a:pt x="382" y="928"/>
                  </a:lnTo>
                  <a:lnTo>
                    <a:pt x="384" y="926"/>
                  </a:lnTo>
                  <a:lnTo>
                    <a:pt x="384" y="926"/>
                  </a:lnTo>
                  <a:lnTo>
                    <a:pt x="388" y="926"/>
                  </a:lnTo>
                  <a:lnTo>
                    <a:pt x="388" y="928"/>
                  </a:lnTo>
                  <a:lnTo>
                    <a:pt x="390" y="928"/>
                  </a:lnTo>
                  <a:lnTo>
                    <a:pt x="390" y="930"/>
                  </a:lnTo>
                  <a:lnTo>
                    <a:pt x="391" y="928"/>
                  </a:lnTo>
                  <a:lnTo>
                    <a:pt x="393" y="928"/>
                  </a:lnTo>
                  <a:lnTo>
                    <a:pt x="395" y="930"/>
                  </a:lnTo>
                  <a:lnTo>
                    <a:pt x="395" y="932"/>
                  </a:lnTo>
                  <a:lnTo>
                    <a:pt x="393" y="932"/>
                  </a:lnTo>
                  <a:lnTo>
                    <a:pt x="393" y="934"/>
                  </a:lnTo>
                  <a:lnTo>
                    <a:pt x="393" y="934"/>
                  </a:lnTo>
                  <a:lnTo>
                    <a:pt x="393" y="936"/>
                  </a:lnTo>
                  <a:lnTo>
                    <a:pt x="393" y="939"/>
                  </a:lnTo>
                  <a:lnTo>
                    <a:pt x="393" y="941"/>
                  </a:lnTo>
                  <a:lnTo>
                    <a:pt x="395" y="941"/>
                  </a:lnTo>
                  <a:lnTo>
                    <a:pt x="395" y="943"/>
                  </a:lnTo>
                  <a:lnTo>
                    <a:pt x="395" y="945"/>
                  </a:lnTo>
                  <a:lnTo>
                    <a:pt x="393" y="943"/>
                  </a:lnTo>
                  <a:lnTo>
                    <a:pt x="393" y="943"/>
                  </a:lnTo>
                  <a:lnTo>
                    <a:pt x="393" y="945"/>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3" y="947"/>
                  </a:lnTo>
                  <a:lnTo>
                    <a:pt x="395" y="947"/>
                  </a:lnTo>
                  <a:lnTo>
                    <a:pt x="393" y="949"/>
                  </a:lnTo>
                  <a:lnTo>
                    <a:pt x="395" y="949"/>
                  </a:lnTo>
                  <a:lnTo>
                    <a:pt x="395" y="949"/>
                  </a:lnTo>
                  <a:lnTo>
                    <a:pt x="397" y="949"/>
                  </a:lnTo>
                  <a:lnTo>
                    <a:pt x="397" y="949"/>
                  </a:lnTo>
                  <a:lnTo>
                    <a:pt x="399" y="947"/>
                  </a:lnTo>
                  <a:lnTo>
                    <a:pt x="399" y="947"/>
                  </a:lnTo>
                  <a:lnTo>
                    <a:pt x="399" y="947"/>
                  </a:lnTo>
                  <a:lnTo>
                    <a:pt x="399" y="945"/>
                  </a:lnTo>
                  <a:lnTo>
                    <a:pt x="399" y="945"/>
                  </a:lnTo>
                  <a:lnTo>
                    <a:pt x="399" y="943"/>
                  </a:lnTo>
                  <a:lnTo>
                    <a:pt x="401" y="943"/>
                  </a:lnTo>
                  <a:lnTo>
                    <a:pt x="401" y="943"/>
                  </a:lnTo>
                  <a:lnTo>
                    <a:pt x="403" y="943"/>
                  </a:lnTo>
                  <a:lnTo>
                    <a:pt x="403" y="947"/>
                  </a:lnTo>
                  <a:lnTo>
                    <a:pt x="403" y="947"/>
                  </a:lnTo>
                  <a:lnTo>
                    <a:pt x="405" y="947"/>
                  </a:lnTo>
                  <a:lnTo>
                    <a:pt x="405" y="947"/>
                  </a:lnTo>
                  <a:lnTo>
                    <a:pt x="407" y="947"/>
                  </a:lnTo>
                  <a:lnTo>
                    <a:pt x="407" y="949"/>
                  </a:lnTo>
                  <a:lnTo>
                    <a:pt x="407" y="949"/>
                  </a:lnTo>
                  <a:lnTo>
                    <a:pt x="407" y="949"/>
                  </a:lnTo>
                  <a:lnTo>
                    <a:pt x="408" y="947"/>
                  </a:lnTo>
                  <a:lnTo>
                    <a:pt x="408" y="945"/>
                  </a:lnTo>
                  <a:lnTo>
                    <a:pt x="408" y="945"/>
                  </a:lnTo>
                  <a:lnTo>
                    <a:pt x="408" y="943"/>
                  </a:lnTo>
                  <a:lnTo>
                    <a:pt x="408" y="941"/>
                  </a:lnTo>
                  <a:lnTo>
                    <a:pt x="410" y="941"/>
                  </a:lnTo>
                  <a:lnTo>
                    <a:pt x="410" y="939"/>
                  </a:lnTo>
                  <a:lnTo>
                    <a:pt x="410" y="939"/>
                  </a:lnTo>
                  <a:lnTo>
                    <a:pt x="408" y="939"/>
                  </a:lnTo>
                  <a:lnTo>
                    <a:pt x="408" y="939"/>
                  </a:lnTo>
                  <a:lnTo>
                    <a:pt x="408" y="939"/>
                  </a:lnTo>
                  <a:lnTo>
                    <a:pt x="410" y="938"/>
                  </a:lnTo>
                  <a:lnTo>
                    <a:pt x="410" y="938"/>
                  </a:lnTo>
                  <a:lnTo>
                    <a:pt x="410" y="938"/>
                  </a:lnTo>
                  <a:lnTo>
                    <a:pt x="410" y="936"/>
                  </a:lnTo>
                  <a:lnTo>
                    <a:pt x="410" y="936"/>
                  </a:lnTo>
                  <a:lnTo>
                    <a:pt x="410" y="936"/>
                  </a:lnTo>
                  <a:lnTo>
                    <a:pt x="412" y="934"/>
                  </a:lnTo>
                  <a:lnTo>
                    <a:pt x="414" y="930"/>
                  </a:lnTo>
                  <a:lnTo>
                    <a:pt x="414" y="930"/>
                  </a:lnTo>
                  <a:lnTo>
                    <a:pt x="416" y="930"/>
                  </a:lnTo>
                  <a:lnTo>
                    <a:pt x="416" y="932"/>
                  </a:lnTo>
                  <a:lnTo>
                    <a:pt x="416" y="934"/>
                  </a:lnTo>
                  <a:lnTo>
                    <a:pt x="416" y="936"/>
                  </a:lnTo>
                  <a:lnTo>
                    <a:pt x="418" y="936"/>
                  </a:lnTo>
                  <a:lnTo>
                    <a:pt x="418" y="936"/>
                  </a:lnTo>
                  <a:lnTo>
                    <a:pt x="420" y="938"/>
                  </a:lnTo>
                  <a:lnTo>
                    <a:pt x="420" y="939"/>
                  </a:lnTo>
                  <a:lnTo>
                    <a:pt x="420" y="939"/>
                  </a:lnTo>
                  <a:lnTo>
                    <a:pt x="418" y="941"/>
                  </a:lnTo>
                  <a:lnTo>
                    <a:pt x="416" y="941"/>
                  </a:lnTo>
                  <a:lnTo>
                    <a:pt x="416" y="941"/>
                  </a:lnTo>
                  <a:lnTo>
                    <a:pt x="416" y="943"/>
                  </a:lnTo>
                  <a:lnTo>
                    <a:pt x="416" y="943"/>
                  </a:lnTo>
                  <a:lnTo>
                    <a:pt x="416" y="945"/>
                  </a:lnTo>
                  <a:lnTo>
                    <a:pt x="418" y="947"/>
                  </a:lnTo>
                  <a:lnTo>
                    <a:pt x="420" y="947"/>
                  </a:lnTo>
                  <a:lnTo>
                    <a:pt x="420" y="947"/>
                  </a:lnTo>
                  <a:lnTo>
                    <a:pt x="422" y="947"/>
                  </a:lnTo>
                  <a:lnTo>
                    <a:pt x="422" y="945"/>
                  </a:lnTo>
                  <a:lnTo>
                    <a:pt x="422" y="945"/>
                  </a:lnTo>
                  <a:lnTo>
                    <a:pt x="424" y="945"/>
                  </a:lnTo>
                  <a:lnTo>
                    <a:pt x="426" y="945"/>
                  </a:lnTo>
                  <a:lnTo>
                    <a:pt x="426" y="945"/>
                  </a:lnTo>
                  <a:lnTo>
                    <a:pt x="426" y="945"/>
                  </a:lnTo>
                  <a:lnTo>
                    <a:pt x="426" y="945"/>
                  </a:lnTo>
                  <a:lnTo>
                    <a:pt x="426" y="947"/>
                  </a:lnTo>
                  <a:lnTo>
                    <a:pt x="427" y="947"/>
                  </a:lnTo>
                  <a:lnTo>
                    <a:pt x="427" y="949"/>
                  </a:lnTo>
                  <a:lnTo>
                    <a:pt x="427" y="949"/>
                  </a:lnTo>
                  <a:lnTo>
                    <a:pt x="429" y="951"/>
                  </a:lnTo>
                  <a:lnTo>
                    <a:pt x="431" y="953"/>
                  </a:lnTo>
                  <a:lnTo>
                    <a:pt x="433" y="953"/>
                  </a:lnTo>
                  <a:lnTo>
                    <a:pt x="435" y="955"/>
                  </a:lnTo>
                  <a:lnTo>
                    <a:pt x="437" y="955"/>
                  </a:lnTo>
                  <a:lnTo>
                    <a:pt x="437" y="955"/>
                  </a:lnTo>
                  <a:lnTo>
                    <a:pt x="437" y="955"/>
                  </a:lnTo>
                  <a:lnTo>
                    <a:pt x="437" y="953"/>
                  </a:lnTo>
                  <a:lnTo>
                    <a:pt x="439" y="951"/>
                  </a:lnTo>
                  <a:lnTo>
                    <a:pt x="437" y="949"/>
                  </a:lnTo>
                  <a:lnTo>
                    <a:pt x="437" y="949"/>
                  </a:lnTo>
                  <a:lnTo>
                    <a:pt x="435" y="947"/>
                  </a:lnTo>
                  <a:lnTo>
                    <a:pt x="435" y="947"/>
                  </a:lnTo>
                  <a:lnTo>
                    <a:pt x="433" y="945"/>
                  </a:lnTo>
                  <a:lnTo>
                    <a:pt x="433" y="943"/>
                  </a:lnTo>
                  <a:lnTo>
                    <a:pt x="431" y="943"/>
                  </a:lnTo>
                  <a:lnTo>
                    <a:pt x="431" y="941"/>
                  </a:lnTo>
                  <a:lnTo>
                    <a:pt x="431" y="939"/>
                  </a:lnTo>
                  <a:lnTo>
                    <a:pt x="431" y="939"/>
                  </a:lnTo>
                  <a:lnTo>
                    <a:pt x="433" y="941"/>
                  </a:lnTo>
                  <a:lnTo>
                    <a:pt x="433" y="941"/>
                  </a:lnTo>
                  <a:lnTo>
                    <a:pt x="433" y="939"/>
                  </a:lnTo>
                  <a:lnTo>
                    <a:pt x="433" y="939"/>
                  </a:lnTo>
                  <a:lnTo>
                    <a:pt x="433" y="938"/>
                  </a:lnTo>
                  <a:lnTo>
                    <a:pt x="435" y="938"/>
                  </a:lnTo>
                  <a:lnTo>
                    <a:pt x="437" y="938"/>
                  </a:lnTo>
                  <a:lnTo>
                    <a:pt x="437" y="938"/>
                  </a:lnTo>
                  <a:lnTo>
                    <a:pt x="439" y="936"/>
                  </a:lnTo>
                  <a:lnTo>
                    <a:pt x="439" y="936"/>
                  </a:lnTo>
                  <a:lnTo>
                    <a:pt x="439" y="936"/>
                  </a:lnTo>
                  <a:lnTo>
                    <a:pt x="441" y="932"/>
                  </a:lnTo>
                  <a:lnTo>
                    <a:pt x="439" y="930"/>
                  </a:lnTo>
                  <a:lnTo>
                    <a:pt x="437" y="928"/>
                  </a:lnTo>
                  <a:lnTo>
                    <a:pt x="437" y="926"/>
                  </a:lnTo>
                  <a:lnTo>
                    <a:pt x="437" y="924"/>
                  </a:lnTo>
                  <a:lnTo>
                    <a:pt x="439" y="924"/>
                  </a:lnTo>
                  <a:lnTo>
                    <a:pt x="441" y="924"/>
                  </a:lnTo>
                  <a:lnTo>
                    <a:pt x="443" y="924"/>
                  </a:lnTo>
                  <a:lnTo>
                    <a:pt x="446" y="922"/>
                  </a:lnTo>
                  <a:lnTo>
                    <a:pt x="448" y="924"/>
                  </a:lnTo>
                  <a:lnTo>
                    <a:pt x="452" y="924"/>
                  </a:lnTo>
                  <a:lnTo>
                    <a:pt x="452" y="924"/>
                  </a:lnTo>
                  <a:lnTo>
                    <a:pt x="454" y="926"/>
                  </a:lnTo>
                  <a:lnTo>
                    <a:pt x="456" y="926"/>
                  </a:lnTo>
                  <a:lnTo>
                    <a:pt x="460" y="932"/>
                  </a:lnTo>
                  <a:lnTo>
                    <a:pt x="460" y="932"/>
                  </a:lnTo>
                  <a:lnTo>
                    <a:pt x="461" y="932"/>
                  </a:lnTo>
                  <a:lnTo>
                    <a:pt x="465" y="932"/>
                  </a:lnTo>
                  <a:lnTo>
                    <a:pt x="467" y="932"/>
                  </a:lnTo>
                  <a:lnTo>
                    <a:pt x="467" y="934"/>
                  </a:lnTo>
                  <a:lnTo>
                    <a:pt x="469" y="932"/>
                  </a:lnTo>
                  <a:lnTo>
                    <a:pt x="471" y="934"/>
                  </a:lnTo>
                  <a:lnTo>
                    <a:pt x="475" y="938"/>
                  </a:lnTo>
                  <a:lnTo>
                    <a:pt x="477" y="938"/>
                  </a:lnTo>
                  <a:lnTo>
                    <a:pt x="479" y="939"/>
                  </a:lnTo>
                  <a:lnTo>
                    <a:pt x="480" y="941"/>
                  </a:lnTo>
                  <a:lnTo>
                    <a:pt x="484" y="949"/>
                  </a:lnTo>
                  <a:lnTo>
                    <a:pt x="484" y="951"/>
                  </a:lnTo>
                  <a:lnTo>
                    <a:pt x="486" y="951"/>
                  </a:lnTo>
                  <a:lnTo>
                    <a:pt x="486" y="953"/>
                  </a:lnTo>
                  <a:lnTo>
                    <a:pt x="488" y="953"/>
                  </a:lnTo>
                  <a:lnTo>
                    <a:pt x="490" y="953"/>
                  </a:lnTo>
                  <a:lnTo>
                    <a:pt x="490" y="953"/>
                  </a:lnTo>
                  <a:lnTo>
                    <a:pt x="492" y="953"/>
                  </a:lnTo>
                  <a:lnTo>
                    <a:pt x="490" y="955"/>
                  </a:lnTo>
                  <a:lnTo>
                    <a:pt x="490" y="956"/>
                  </a:lnTo>
                  <a:lnTo>
                    <a:pt x="490" y="958"/>
                  </a:lnTo>
                  <a:lnTo>
                    <a:pt x="490" y="960"/>
                  </a:lnTo>
                  <a:lnTo>
                    <a:pt x="490" y="960"/>
                  </a:lnTo>
                  <a:lnTo>
                    <a:pt x="488" y="962"/>
                  </a:lnTo>
                  <a:lnTo>
                    <a:pt x="488" y="962"/>
                  </a:lnTo>
                  <a:lnTo>
                    <a:pt x="486" y="964"/>
                  </a:lnTo>
                  <a:lnTo>
                    <a:pt x="486" y="966"/>
                  </a:lnTo>
                  <a:lnTo>
                    <a:pt x="482" y="968"/>
                  </a:lnTo>
                  <a:lnTo>
                    <a:pt x="480" y="970"/>
                  </a:lnTo>
                  <a:lnTo>
                    <a:pt x="479" y="970"/>
                  </a:lnTo>
                  <a:lnTo>
                    <a:pt x="479" y="972"/>
                  </a:lnTo>
                  <a:lnTo>
                    <a:pt x="477" y="972"/>
                  </a:lnTo>
                  <a:lnTo>
                    <a:pt x="473" y="979"/>
                  </a:lnTo>
                  <a:lnTo>
                    <a:pt x="473" y="983"/>
                  </a:lnTo>
                  <a:lnTo>
                    <a:pt x="473" y="989"/>
                  </a:lnTo>
                  <a:lnTo>
                    <a:pt x="473" y="991"/>
                  </a:lnTo>
                  <a:lnTo>
                    <a:pt x="473" y="991"/>
                  </a:lnTo>
                  <a:lnTo>
                    <a:pt x="473" y="992"/>
                  </a:lnTo>
                  <a:lnTo>
                    <a:pt x="473" y="992"/>
                  </a:lnTo>
                  <a:lnTo>
                    <a:pt x="473" y="992"/>
                  </a:lnTo>
                  <a:lnTo>
                    <a:pt x="473" y="994"/>
                  </a:lnTo>
                  <a:lnTo>
                    <a:pt x="473" y="994"/>
                  </a:lnTo>
                  <a:lnTo>
                    <a:pt x="475" y="994"/>
                  </a:lnTo>
                  <a:lnTo>
                    <a:pt x="475" y="994"/>
                  </a:lnTo>
                  <a:lnTo>
                    <a:pt x="475" y="994"/>
                  </a:lnTo>
                  <a:lnTo>
                    <a:pt x="475" y="994"/>
                  </a:lnTo>
                  <a:lnTo>
                    <a:pt x="475" y="992"/>
                  </a:lnTo>
                  <a:lnTo>
                    <a:pt x="475" y="992"/>
                  </a:lnTo>
                  <a:lnTo>
                    <a:pt x="477" y="994"/>
                  </a:lnTo>
                  <a:lnTo>
                    <a:pt x="477" y="994"/>
                  </a:lnTo>
                  <a:lnTo>
                    <a:pt x="477" y="998"/>
                  </a:lnTo>
                  <a:lnTo>
                    <a:pt x="479" y="1002"/>
                  </a:lnTo>
                  <a:lnTo>
                    <a:pt x="479" y="1004"/>
                  </a:lnTo>
                  <a:lnTo>
                    <a:pt x="479" y="1009"/>
                  </a:lnTo>
                  <a:lnTo>
                    <a:pt x="479" y="1009"/>
                  </a:lnTo>
                  <a:lnTo>
                    <a:pt x="479" y="1011"/>
                  </a:lnTo>
                  <a:lnTo>
                    <a:pt x="477" y="1011"/>
                  </a:lnTo>
                  <a:lnTo>
                    <a:pt x="477" y="1011"/>
                  </a:lnTo>
                  <a:lnTo>
                    <a:pt x="477" y="1011"/>
                  </a:lnTo>
                  <a:lnTo>
                    <a:pt x="477" y="1013"/>
                  </a:lnTo>
                  <a:lnTo>
                    <a:pt x="477" y="1015"/>
                  </a:lnTo>
                  <a:lnTo>
                    <a:pt x="479" y="1017"/>
                  </a:lnTo>
                  <a:lnTo>
                    <a:pt x="479" y="1021"/>
                  </a:lnTo>
                  <a:lnTo>
                    <a:pt x="480" y="1023"/>
                  </a:lnTo>
                  <a:lnTo>
                    <a:pt x="486" y="1028"/>
                  </a:lnTo>
                  <a:lnTo>
                    <a:pt x="486" y="1028"/>
                  </a:lnTo>
                  <a:lnTo>
                    <a:pt x="488" y="1030"/>
                  </a:lnTo>
                  <a:lnTo>
                    <a:pt x="488" y="1032"/>
                  </a:lnTo>
                  <a:lnTo>
                    <a:pt x="490" y="1034"/>
                  </a:lnTo>
                  <a:lnTo>
                    <a:pt x="492" y="1034"/>
                  </a:lnTo>
                  <a:lnTo>
                    <a:pt x="503" y="1040"/>
                  </a:lnTo>
                  <a:lnTo>
                    <a:pt x="513" y="1045"/>
                  </a:lnTo>
                  <a:lnTo>
                    <a:pt x="513" y="1045"/>
                  </a:lnTo>
                  <a:lnTo>
                    <a:pt x="514" y="1045"/>
                  </a:lnTo>
                  <a:lnTo>
                    <a:pt x="514" y="1047"/>
                  </a:lnTo>
                  <a:lnTo>
                    <a:pt x="514" y="1047"/>
                  </a:lnTo>
                  <a:lnTo>
                    <a:pt x="514" y="1047"/>
                  </a:lnTo>
                  <a:lnTo>
                    <a:pt x="514" y="1047"/>
                  </a:lnTo>
                  <a:lnTo>
                    <a:pt x="516" y="1049"/>
                  </a:lnTo>
                  <a:lnTo>
                    <a:pt x="518" y="1049"/>
                  </a:lnTo>
                  <a:lnTo>
                    <a:pt x="522" y="1051"/>
                  </a:lnTo>
                  <a:lnTo>
                    <a:pt x="524" y="1051"/>
                  </a:lnTo>
                  <a:lnTo>
                    <a:pt x="524" y="1051"/>
                  </a:lnTo>
                  <a:lnTo>
                    <a:pt x="526" y="1051"/>
                  </a:lnTo>
                  <a:lnTo>
                    <a:pt x="526" y="1051"/>
                  </a:lnTo>
                  <a:lnTo>
                    <a:pt x="530" y="1053"/>
                  </a:lnTo>
                  <a:lnTo>
                    <a:pt x="532" y="1053"/>
                  </a:lnTo>
                  <a:lnTo>
                    <a:pt x="537" y="1057"/>
                  </a:lnTo>
                  <a:lnTo>
                    <a:pt x="539" y="1057"/>
                  </a:lnTo>
                  <a:lnTo>
                    <a:pt x="543" y="1057"/>
                  </a:lnTo>
                  <a:lnTo>
                    <a:pt x="545" y="1057"/>
                  </a:lnTo>
                  <a:lnTo>
                    <a:pt x="547" y="1057"/>
                  </a:lnTo>
                  <a:lnTo>
                    <a:pt x="549" y="1055"/>
                  </a:lnTo>
                  <a:lnTo>
                    <a:pt x="552" y="1044"/>
                  </a:lnTo>
                  <a:lnTo>
                    <a:pt x="552" y="1044"/>
                  </a:lnTo>
                  <a:lnTo>
                    <a:pt x="552" y="1042"/>
                  </a:lnTo>
                  <a:lnTo>
                    <a:pt x="552" y="1040"/>
                  </a:lnTo>
                  <a:lnTo>
                    <a:pt x="552" y="1040"/>
                  </a:lnTo>
                  <a:lnTo>
                    <a:pt x="552" y="1040"/>
                  </a:lnTo>
                  <a:lnTo>
                    <a:pt x="554" y="1040"/>
                  </a:lnTo>
                  <a:lnTo>
                    <a:pt x="554" y="1042"/>
                  </a:lnTo>
                  <a:lnTo>
                    <a:pt x="558" y="1042"/>
                  </a:lnTo>
                  <a:lnTo>
                    <a:pt x="558" y="1042"/>
                  </a:lnTo>
                  <a:lnTo>
                    <a:pt x="560" y="1042"/>
                  </a:lnTo>
                  <a:lnTo>
                    <a:pt x="560" y="1042"/>
                  </a:lnTo>
                  <a:lnTo>
                    <a:pt x="560" y="1045"/>
                  </a:lnTo>
                  <a:lnTo>
                    <a:pt x="560" y="1045"/>
                  </a:lnTo>
                  <a:lnTo>
                    <a:pt x="560" y="1049"/>
                  </a:lnTo>
                  <a:lnTo>
                    <a:pt x="560" y="1051"/>
                  </a:lnTo>
                  <a:lnTo>
                    <a:pt x="556" y="1053"/>
                  </a:lnTo>
                  <a:lnTo>
                    <a:pt x="556" y="1055"/>
                  </a:lnTo>
                  <a:lnTo>
                    <a:pt x="556" y="1057"/>
                  </a:lnTo>
                  <a:lnTo>
                    <a:pt x="556" y="1059"/>
                  </a:lnTo>
                  <a:lnTo>
                    <a:pt x="554" y="1059"/>
                  </a:lnTo>
                  <a:lnTo>
                    <a:pt x="554" y="1061"/>
                  </a:lnTo>
                  <a:lnTo>
                    <a:pt x="554" y="1061"/>
                  </a:lnTo>
                  <a:lnTo>
                    <a:pt x="554" y="1063"/>
                  </a:lnTo>
                  <a:lnTo>
                    <a:pt x="556" y="1063"/>
                  </a:lnTo>
                  <a:lnTo>
                    <a:pt x="556" y="1063"/>
                  </a:lnTo>
                  <a:lnTo>
                    <a:pt x="556" y="1063"/>
                  </a:lnTo>
                  <a:lnTo>
                    <a:pt x="556" y="1064"/>
                  </a:lnTo>
                  <a:lnTo>
                    <a:pt x="558" y="1064"/>
                  </a:lnTo>
                  <a:lnTo>
                    <a:pt x="558" y="1064"/>
                  </a:lnTo>
                  <a:lnTo>
                    <a:pt x="558" y="1066"/>
                  </a:lnTo>
                  <a:lnTo>
                    <a:pt x="558" y="1066"/>
                  </a:lnTo>
                  <a:lnTo>
                    <a:pt x="560" y="1066"/>
                  </a:lnTo>
                  <a:lnTo>
                    <a:pt x="560" y="1066"/>
                  </a:lnTo>
                  <a:lnTo>
                    <a:pt x="562" y="1066"/>
                  </a:lnTo>
                  <a:lnTo>
                    <a:pt x="562" y="1068"/>
                  </a:lnTo>
                  <a:lnTo>
                    <a:pt x="562" y="1070"/>
                  </a:lnTo>
                  <a:lnTo>
                    <a:pt x="562" y="1076"/>
                  </a:lnTo>
                  <a:lnTo>
                    <a:pt x="562" y="1076"/>
                  </a:lnTo>
                  <a:lnTo>
                    <a:pt x="564" y="1076"/>
                  </a:lnTo>
                  <a:lnTo>
                    <a:pt x="568" y="1076"/>
                  </a:lnTo>
                  <a:lnTo>
                    <a:pt x="568" y="1076"/>
                  </a:lnTo>
                  <a:lnTo>
                    <a:pt x="569" y="1076"/>
                  </a:lnTo>
                  <a:lnTo>
                    <a:pt x="569" y="1074"/>
                  </a:lnTo>
                  <a:lnTo>
                    <a:pt x="571" y="1074"/>
                  </a:lnTo>
                  <a:lnTo>
                    <a:pt x="575" y="1066"/>
                  </a:lnTo>
                  <a:lnTo>
                    <a:pt x="583" y="1057"/>
                  </a:lnTo>
                  <a:lnTo>
                    <a:pt x="586" y="1051"/>
                  </a:lnTo>
                  <a:lnTo>
                    <a:pt x="588" y="1047"/>
                  </a:lnTo>
                  <a:lnTo>
                    <a:pt x="588" y="1045"/>
                  </a:lnTo>
                  <a:lnTo>
                    <a:pt x="588" y="1045"/>
                  </a:lnTo>
                  <a:lnTo>
                    <a:pt x="588" y="1045"/>
                  </a:lnTo>
                  <a:lnTo>
                    <a:pt x="588" y="1044"/>
                  </a:lnTo>
                  <a:lnTo>
                    <a:pt x="588" y="1044"/>
                  </a:lnTo>
                  <a:lnTo>
                    <a:pt x="590" y="1042"/>
                  </a:lnTo>
                  <a:lnTo>
                    <a:pt x="590" y="1040"/>
                  </a:lnTo>
                  <a:lnTo>
                    <a:pt x="590" y="1038"/>
                  </a:lnTo>
                  <a:lnTo>
                    <a:pt x="590" y="1038"/>
                  </a:lnTo>
                  <a:lnTo>
                    <a:pt x="586" y="1028"/>
                  </a:lnTo>
                  <a:lnTo>
                    <a:pt x="586" y="1028"/>
                  </a:lnTo>
                  <a:lnTo>
                    <a:pt x="585" y="1027"/>
                  </a:lnTo>
                  <a:lnTo>
                    <a:pt x="585" y="1027"/>
                  </a:lnTo>
                  <a:lnTo>
                    <a:pt x="585" y="1025"/>
                  </a:lnTo>
                  <a:lnTo>
                    <a:pt x="585" y="1025"/>
                  </a:lnTo>
                  <a:lnTo>
                    <a:pt x="585" y="1025"/>
                  </a:lnTo>
                  <a:lnTo>
                    <a:pt x="585" y="1023"/>
                  </a:lnTo>
                  <a:lnTo>
                    <a:pt x="583" y="1019"/>
                  </a:lnTo>
                  <a:lnTo>
                    <a:pt x="583" y="1017"/>
                  </a:lnTo>
                  <a:lnTo>
                    <a:pt x="583" y="1015"/>
                  </a:lnTo>
                  <a:lnTo>
                    <a:pt x="581" y="1013"/>
                  </a:lnTo>
                  <a:lnTo>
                    <a:pt x="581" y="1013"/>
                  </a:lnTo>
                  <a:lnTo>
                    <a:pt x="579" y="1011"/>
                  </a:lnTo>
                  <a:lnTo>
                    <a:pt x="577" y="1013"/>
                  </a:lnTo>
                  <a:lnTo>
                    <a:pt x="577" y="1011"/>
                  </a:lnTo>
                  <a:lnTo>
                    <a:pt x="573" y="1008"/>
                  </a:lnTo>
                  <a:lnTo>
                    <a:pt x="571" y="1006"/>
                  </a:lnTo>
                  <a:lnTo>
                    <a:pt x="571" y="1008"/>
                  </a:lnTo>
                  <a:lnTo>
                    <a:pt x="569" y="1008"/>
                  </a:lnTo>
                  <a:lnTo>
                    <a:pt x="569" y="1008"/>
                  </a:lnTo>
                  <a:lnTo>
                    <a:pt x="569" y="1008"/>
                  </a:lnTo>
                  <a:lnTo>
                    <a:pt x="568" y="1006"/>
                  </a:lnTo>
                  <a:lnTo>
                    <a:pt x="568" y="1004"/>
                  </a:lnTo>
                  <a:lnTo>
                    <a:pt x="568" y="1002"/>
                  </a:lnTo>
                  <a:lnTo>
                    <a:pt x="568" y="998"/>
                  </a:lnTo>
                  <a:lnTo>
                    <a:pt x="568" y="996"/>
                  </a:lnTo>
                  <a:lnTo>
                    <a:pt x="569" y="992"/>
                  </a:lnTo>
                  <a:lnTo>
                    <a:pt x="571" y="991"/>
                  </a:lnTo>
                  <a:lnTo>
                    <a:pt x="573" y="987"/>
                  </a:lnTo>
                  <a:lnTo>
                    <a:pt x="575" y="987"/>
                  </a:lnTo>
                  <a:lnTo>
                    <a:pt x="575" y="985"/>
                  </a:lnTo>
                  <a:lnTo>
                    <a:pt x="575" y="981"/>
                  </a:lnTo>
                  <a:lnTo>
                    <a:pt x="577" y="979"/>
                  </a:lnTo>
                  <a:lnTo>
                    <a:pt x="579" y="977"/>
                  </a:lnTo>
                  <a:lnTo>
                    <a:pt x="581" y="977"/>
                  </a:lnTo>
                  <a:lnTo>
                    <a:pt x="583" y="975"/>
                  </a:lnTo>
                  <a:lnTo>
                    <a:pt x="585" y="974"/>
                  </a:lnTo>
                  <a:lnTo>
                    <a:pt x="585" y="974"/>
                  </a:lnTo>
                  <a:lnTo>
                    <a:pt x="585" y="974"/>
                  </a:lnTo>
                  <a:lnTo>
                    <a:pt x="586" y="972"/>
                  </a:lnTo>
                  <a:lnTo>
                    <a:pt x="586" y="972"/>
                  </a:lnTo>
                  <a:lnTo>
                    <a:pt x="586" y="970"/>
                  </a:lnTo>
                  <a:lnTo>
                    <a:pt x="586" y="966"/>
                  </a:lnTo>
                  <a:lnTo>
                    <a:pt x="586" y="964"/>
                  </a:lnTo>
                  <a:lnTo>
                    <a:pt x="586" y="962"/>
                  </a:lnTo>
                  <a:lnTo>
                    <a:pt x="588" y="962"/>
                  </a:lnTo>
                  <a:lnTo>
                    <a:pt x="592" y="958"/>
                  </a:lnTo>
                  <a:lnTo>
                    <a:pt x="596" y="956"/>
                  </a:lnTo>
                  <a:lnTo>
                    <a:pt x="598" y="956"/>
                  </a:lnTo>
                  <a:lnTo>
                    <a:pt x="600" y="956"/>
                  </a:lnTo>
                  <a:lnTo>
                    <a:pt x="600" y="956"/>
                  </a:lnTo>
                  <a:lnTo>
                    <a:pt x="600" y="958"/>
                  </a:lnTo>
                  <a:lnTo>
                    <a:pt x="600" y="960"/>
                  </a:lnTo>
                  <a:lnTo>
                    <a:pt x="600" y="962"/>
                  </a:lnTo>
                  <a:lnTo>
                    <a:pt x="602" y="970"/>
                  </a:lnTo>
                  <a:lnTo>
                    <a:pt x="602" y="972"/>
                  </a:lnTo>
                  <a:lnTo>
                    <a:pt x="603" y="974"/>
                  </a:lnTo>
                  <a:lnTo>
                    <a:pt x="603" y="974"/>
                  </a:lnTo>
                  <a:lnTo>
                    <a:pt x="607" y="977"/>
                  </a:lnTo>
                  <a:lnTo>
                    <a:pt x="609" y="979"/>
                  </a:lnTo>
                  <a:lnTo>
                    <a:pt x="609" y="981"/>
                  </a:lnTo>
                  <a:lnTo>
                    <a:pt x="607" y="985"/>
                  </a:lnTo>
                  <a:lnTo>
                    <a:pt x="607" y="985"/>
                  </a:lnTo>
                  <a:lnTo>
                    <a:pt x="611" y="989"/>
                  </a:lnTo>
                  <a:lnTo>
                    <a:pt x="613" y="991"/>
                  </a:lnTo>
                  <a:lnTo>
                    <a:pt x="613" y="991"/>
                  </a:lnTo>
                  <a:lnTo>
                    <a:pt x="615" y="991"/>
                  </a:lnTo>
                  <a:lnTo>
                    <a:pt x="615" y="991"/>
                  </a:lnTo>
                  <a:lnTo>
                    <a:pt x="615" y="992"/>
                  </a:lnTo>
                  <a:lnTo>
                    <a:pt x="615" y="994"/>
                  </a:lnTo>
                  <a:lnTo>
                    <a:pt x="615" y="996"/>
                  </a:lnTo>
                  <a:lnTo>
                    <a:pt x="617" y="998"/>
                  </a:lnTo>
                  <a:lnTo>
                    <a:pt x="615" y="1002"/>
                  </a:lnTo>
                  <a:lnTo>
                    <a:pt x="615" y="1004"/>
                  </a:lnTo>
                  <a:lnTo>
                    <a:pt x="615" y="1013"/>
                  </a:lnTo>
                  <a:lnTo>
                    <a:pt x="617" y="1013"/>
                  </a:lnTo>
                  <a:lnTo>
                    <a:pt x="617" y="1015"/>
                  </a:lnTo>
                  <a:lnTo>
                    <a:pt x="619" y="1019"/>
                  </a:lnTo>
                  <a:lnTo>
                    <a:pt x="619" y="1019"/>
                  </a:lnTo>
                  <a:lnTo>
                    <a:pt x="619" y="1021"/>
                  </a:lnTo>
                  <a:lnTo>
                    <a:pt x="619" y="1021"/>
                  </a:lnTo>
                  <a:lnTo>
                    <a:pt x="619" y="1021"/>
                  </a:lnTo>
                  <a:lnTo>
                    <a:pt x="621" y="1023"/>
                  </a:lnTo>
                  <a:lnTo>
                    <a:pt x="621" y="1025"/>
                  </a:lnTo>
                  <a:lnTo>
                    <a:pt x="622" y="1027"/>
                  </a:lnTo>
                  <a:lnTo>
                    <a:pt x="622" y="1028"/>
                  </a:lnTo>
                  <a:lnTo>
                    <a:pt x="622" y="1028"/>
                  </a:lnTo>
                  <a:lnTo>
                    <a:pt x="622" y="1027"/>
                  </a:lnTo>
                  <a:lnTo>
                    <a:pt x="624" y="1021"/>
                  </a:lnTo>
                  <a:lnTo>
                    <a:pt x="624" y="1015"/>
                  </a:lnTo>
                  <a:lnTo>
                    <a:pt x="624" y="1006"/>
                  </a:lnTo>
                  <a:lnTo>
                    <a:pt x="626" y="1000"/>
                  </a:lnTo>
                  <a:lnTo>
                    <a:pt x="626" y="996"/>
                  </a:lnTo>
                  <a:lnTo>
                    <a:pt x="626" y="996"/>
                  </a:lnTo>
                  <a:lnTo>
                    <a:pt x="626" y="994"/>
                  </a:lnTo>
                  <a:lnTo>
                    <a:pt x="624" y="994"/>
                  </a:lnTo>
                  <a:lnTo>
                    <a:pt x="622" y="992"/>
                  </a:lnTo>
                  <a:lnTo>
                    <a:pt x="622" y="991"/>
                  </a:lnTo>
                  <a:lnTo>
                    <a:pt x="621" y="989"/>
                  </a:lnTo>
                  <a:lnTo>
                    <a:pt x="621" y="989"/>
                  </a:lnTo>
                  <a:lnTo>
                    <a:pt x="621" y="987"/>
                  </a:lnTo>
                  <a:lnTo>
                    <a:pt x="622" y="987"/>
                  </a:lnTo>
                  <a:lnTo>
                    <a:pt x="622" y="989"/>
                  </a:lnTo>
                  <a:lnTo>
                    <a:pt x="622" y="989"/>
                  </a:lnTo>
                  <a:lnTo>
                    <a:pt x="622" y="985"/>
                  </a:lnTo>
                  <a:lnTo>
                    <a:pt x="624" y="985"/>
                  </a:lnTo>
                  <a:lnTo>
                    <a:pt x="626" y="985"/>
                  </a:lnTo>
                  <a:lnTo>
                    <a:pt x="628" y="987"/>
                  </a:lnTo>
                  <a:lnTo>
                    <a:pt x="628" y="992"/>
                  </a:lnTo>
                  <a:lnTo>
                    <a:pt x="630" y="994"/>
                  </a:lnTo>
                  <a:lnTo>
                    <a:pt x="632" y="994"/>
                  </a:lnTo>
                  <a:lnTo>
                    <a:pt x="632" y="994"/>
                  </a:lnTo>
                  <a:lnTo>
                    <a:pt x="634" y="992"/>
                  </a:lnTo>
                  <a:lnTo>
                    <a:pt x="632" y="991"/>
                  </a:lnTo>
                  <a:lnTo>
                    <a:pt x="632" y="991"/>
                  </a:lnTo>
                  <a:lnTo>
                    <a:pt x="632" y="989"/>
                  </a:lnTo>
                  <a:lnTo>
                    <a:pt x="630" y="989"/>
                  </a:lnTo>
                  <a:lnTo>
                    <a:pt x="630" y="987"/>
                  </a:lnTo>
                  <a:lnTo>
                    <a:pt x="630" y="985"/>
                  </a:lnTo>
                  <a:lnTo>
                    <a:pt x="630" y="983"/>
                  </a:lnTo>
                  <a:lnTo>
                    <a:pt x="632" y="981"/>
                  </a:lnTo>
                  <a:lnTo>
                    <a:pt x="634" y="979"/>
                  </a:lnTo>
                  <a:lnTo>
                    <a:pt x="636" y="981"/>
                  </a:lnTo>
                  <a:lnTo>
                    <a:pt x="638" y="981"/>
                  </a:lnTo>
                  <a:lnTo>
                    <a:pt x="639" y="981"/>
                  </a:lnTo>
                  <a:lnTo>
                    <a:pt x="641" y="979"/>
                  </a:lnTo>
                  <a:lnTo>
                    <a:pt x="641" y="977"/>
                  </a:lnTo>
                  <a:lnTo>
                    <a:pt x="641" y="975"/>
                  </a:lnTo>
                  <a:lnTo>
                    <a:pt x="643" y="974"/>
                  </a:lnTo>
                  <a:lnTo>
                    <a:pt x="645" y="972"/>
                  </a:lnTo>
                  <a:lnTo>
                    <a:pt x="645" y="972"/>
                  </a:lnTo>
                  <a:lnTo>
                    <a:pt x="647" y="968"/>
                  </a:lnTo>
                  <a:lnTo>
                    <a:pt x="647" y="968"/>
                  </a:lnTo>
                  <a:lnTo>
                    <a:pt x="647" y="966"/>
                  </a:lnTo>
                  <a:lnTo>
                    <a:pt x="647" y="966"/>
                  </a:lnTo>
                  <a:lnTo>
                    <a:pt x="649" y="966"/>
                  </a:lnTo>
                  <a:lnTo>
                    <a:pt x="649" y="966"/>
                  </a:lnTo>
                  <a:lnTo>
                    <a:pt x="649" y="964"/>
                  </a:lnTo>
                  <a:lnTo>
                    <a:pt x="651" y="962"/>
                  </a:lnTo>
                  <a:lnTo>
                    <a:pt x="651" y="962"/>
                  </a:lnTo>
                  <a:lnTo>
                    <a:pt x="651" y="962"/>
                  </a:lnTo>
                  <a:close/>
                  <a:moveTo>
                    <a:pt x="257" y="576"/>
                  </a:moveTo>
                  <a:lnTo>
                    <a:pt x="257" y="578"/>
                  </a:lnTo>
                  <a:lnTo>
                    <a:pt x="257" y="580"/>
                  </a:lnTo>
                  <a:lnTo>
                    <a:pt x="257" y="582"/>
                  </a:lnTo>
                  <a:lnTo>
                    <a:pt x="257" y="582"/>
                  </a:lnTo>
                  <a:lnTo>
                    <a:pt x="257" y="582"/>
                  </a:lnTo>
                  <a:lnTo>
                    <a:pt x="257" y="582"/>
                  </a:lnTo>
                  <a:lnTo>
                    <a:pt x="257" y="583"/>
                  </a:lnTo>
                  <a:lnTo>
                    <a:pt x="257" y="585"/>
                  </a:lnTo>
                  <a:lnTo>
                    <a:pt x="257" y="585"/>
                  </a:lnTo>
                  <a:lnTo>
                    <a:pt x="257" y="587"/>
                  </a:lnTo>
                  <a:lnTo>
                    <a:pt x="257" y="587"/>
                  </a:lnTo>
                  <a:lnTo>
                    <a:pt x="259" y="589"/>
                  </a:lnTo>
                  <a:lnTo>
                    <a:pt x="259" y="589"/>
                  </a:lnTo>
                  <a:lnTo>
                    <a:pt x="259" y="591"/>
                  </a:lnTo>
                  <a:lnTo>
                    <a:pt x="261" y="591"/>
                  </a:lnTo>
                  <a:lnTo>
                    <a:pt x="263" y="591"/>
                  </a:lnTo>
                  <a:lnTo>
                    <a:pt x="263" y="593"/>
                  </a:lnTo>
                  <a:lnTo>
                    <a:pt x="265" y="595"/>
                  </a:lnTo>
                  <a:lnTo>
                    <a:pt x="266" y="597"/>
                  </a:lnTo>
                  <a:lnTo>
                    <a:pt x="266" y="599"/>
                  </a:lnTo>
                  <a:lnTo>
                    <a:pt x="266" y="599"/>
                  </a:lnTo>
                  <a:lnTo>
                    <a:pt x="266" y="601"/>
                  </a:lnTo>
                  <a:lnTo>
                    <a:pt x="266" y="602"/>
                  </a:lnTo>
                  <a:lnTo>
                    <a:pt x="266" y="604"/>
                  </a:lnTo>
                  <a:lnTo>
                    <a:pt x="266" y="606"/>
                  </a:lnTo>
                  <a:lnTo>
                    <a:pt x="268" y="606"/>
                  </a:lnTo>
                  <a:lnTo>
                    <a:pt x="270" y="612"/>
                  </a:lnTo>
                  <a:lnTo>
                    <a:pt x="270" y="612"/>
                  </a:lnTo>
                  <a:lnTo>
                    <a:pt x="272" y="612"/>
                  </a:lnTo>
                  <a:lnTo>
                    <a:pt x="274" y="614"/>
                  </a:lnTo>
                  <a:lnTo>
                    <a:pt x="274" y="616"/>
                  </a:lnTo>
                  <a:lnTo>
                    <a:pt x="276" y="616"/>
                  </a:lnTo>
                  <a:lnTo>
                    <a:pt x="276" y="618"/>
                  </a:lnTo>
                  <a:lnTo>
                    <a:pt x="278" y="618"/>
                  </a:lnTo>
                  <a:lnTo>
                    <a:pt x="278" y="616"/>
                  </a:lnTo>
                  <a:lnTo>
                    <a:pt x="278" y="616"/>
                  </a:lnTo>
                  <a:lnTo>
                    <a:pt x="280" y="618"/>
                  </a:lnTo>
                  <a:lnTo>
                    <a:pt x="280" y="618"/>
                  </a:lnTo>
                  <a:lnTo>
                    <a:pt x="280" y="619"/>
                  </a:lnTo>
                  <a:lnTo>
                    <a:pt x="280" y="619"/>
                  </a:lnTo>
                  <a:lnTo>
                    <a:pt x="282" y="619"/>
                  </a:lnTo>
                  <a:lnTo>
                    <a:pt x="282" y="619"/>
                  </a:lnTo>
                  <a:lnTo>
                    <a:pt x="280" y="619"/>
                  </a:lnTo>
                  <a:lnTo>
                    <a:pt x="280" y="619"/>
                  </a:lnTo>
                  <a:lnTo>
                    <a:pt x="280" y="619"/>
                  </a:lnTo>
                  <a:lnTo>
                    <a:pt x="280" y="618"/>
                  </a:lnTo>
                  <a:lnTo>
                    <a:pt x="278" y="619"/>
                  </a:lnTo>
                  <a:lnTo>
                    <a:pt x="278" y="621"/>
                  </a:lnTo>
                  <a:lnTo>
                    <a:pt x="280" y="623"/>
                  </a:lnTo>
                  <a:lnTo>
                    <a:pt x="282" y="623"/>
                  </a:lnTo>
                  <a:lnTo>
                    <a:pt x="285" y="623"/>
                  </a:lnTo>
                  <a:lnTo>
                    <a:pt x="285" y="623"/>
                  </a:lnTo>
                  <a:lnTo>
                    <a:pt x="287" y="625"/>
                  </a:lnTo>
                  <a:lnTo>
                    <a:pt x="289" y="625"/>
                  </a:lnTo>
                  <a:lnTo>
                    <a:pt x="291" y="621"/>
                  </a:lnTo>
                  <a:lnTo>
                    <a:pt x="291" y="621"/>
                  </a:lnTo>
                  <a:lnTo>
                    <a:pt x="293" y="619"/>
                  </a:lnTo>
                  <a:lnTo>
                    <a:pt x="293" y="619"/>
                  </a:lnTo>
                  <a:lnTo>
                    <a:pt x="295" y="618"/>
                  </a:lnTo>
                  <a:lnTo>
                    <a:pt x="297" y="618"/>
                  </a:lnTo>
                  <a:lnTo>
                    <a:pt x="297" y="619"/>
                  </a:lnTo>
                  <a:lnTo>
                    <a:pt x="299" y="619"/>
                  </a:lnTo>
                  <a:lnTo>
                    <a:pt x="299" y="619"/>
                  </a:lnTo>
                  <a:lnTo>
                    <a:pt x="299" y="619"/>
                  </a:lnTo>
                  <a:lnTo>
                    <a:pt x="299" y="619"/>
                  </a:lnTo>
                  <a:lnTo>
                    <a:pt x="299" y="618"/>
                  </a:lnTo>
                  <a:lnTo>
                    <a:pt x="299" y="618"/>
                  </a:lnTo>
                  <a:lnTo>
                    <a:pt x="299" y="618"/>
                  </a:lnTo>
                  <a:lnTo>
                    <a:pt x="299" y="616"/>
                  </a:lnTo>
                  <a:lnTo>
                    <a:pt x="299" y="616"/>
                  </a:lnTo>
                  <a:lnTo>
                    <a:pt x="299" y="616"/>
                  </a:lnTo>
                  <a:lnTo>
                    <a:pt x="299" y="616"/>
                  </a:lnTo>
                  <a:lnTo>
                    <a:pt x="302" y="616"/>
                  </a:lnTo>
                  <a:lnTo>
                    <a:pt x="302" y="616"/>
                  </a:lnTo>
                  <a:lnTo>
                    <a:pt x="301" y="614"/>
                  </a:lnTo>
                  <a:lnTo>
                    <a:pt x="301" y="612"/>
                  </a:lnTo>
                  <a:lnTo>
                    <a:pt x="301" y="610"/>
                  </a:lnTo>
                  <a:lnTo>
                    <a:pt x="301" y="608"/>
                  </a:lnTo>
                  <a:lnTo>
                    <a:pt x="301" y="608"/>
                  </a:lnTo>
                  <a:lnTo>
                    <a:pt x="301" y="608"/>
                  </a:lnTo>
                  <a:lnTo>
                    <a:pt x="301" y="608"/>
                  </a:lnTo>
                  <a:lnTo>
                    <a:pt x="301" y="606"/>
                  </a:lnTo>
                  <a:lnTo>
                    <a:pt x="301" y="608"/>
                  </a:lnTo>
                  <a:lnTo>
                    <a:pt x="302" y="606"/>
                  </a:lnTo>
                  <a:lnTo>
                    <a:pt x="302" y="606"/>
                  </a:lnTo>
                  <a:lnTo>
                    <a:pt x="301" y="606"/>
                  </a:lnTo>
                  <a:lnTo>
                    <a:pt x="301" y="604"/>
                  </a:lnTo>
                  <a:lnTo>
                    <a:pt x="302" y="604"/>
                  </a:lnTo>
                  <a:lnTo>
                    <a:pt x="302" y="604"/>
                  </a:lnTo>
                  <a:lnTo>
                    <a:pt x="302" y="604"/>
                  </a:lnTo>
                  <a:lnTo>
                    <a:pt x="302" y="604"/>
                  </a:lnTo>
                  <a:lnTo>
                    <a:pt x="304" y="602"/>
                  </a:lnTo>
                  <a:lnTo>
                    <a:pt x="304" y="602"/>
                  </a:lnTo>
                  <a:lnTo>
                    <a:pt x="308" y="599"/>
                  </a:lnTo>
                  <a:lnTo>
                    <a:pt x="308" y="599"/>
                  </a:lnTo>
                  <a:lnTo>
                    <a:pt x="308" y="599"/>
                  </a:lnTo>
                  <a:lnTo>
                    <a:pt x="308" y="599"/>
                  </a:lnTo>
                  <a:lnTo>
                    <a:pt x="308" y="597"/>
                  </a:lnTo>
                  <a:lnTo>
                    <a:pt x="308" y="597"/>
                  </a:lnTo>
                  <a:lnTo>
                    <a:pt x="308" y="595"/>
                  </a:lnTo>
                  <a:lnTo>
                    <a:pt x="308" y="593"/>
                  </a:lnTo>
                  <a:lnTo>
                    <a:pt x="308" y="593"/>
                  </a:lnTo>
                  <a:lnTo>
                    <a:pt x="308" y="591"/>
                  </a:lnTo>
                  <a:lnTo>
                    <a:pt x="308" y="591"/>
                  </a:lnTo>
                  <a:lnTo>
                    <a:pt x="306" y="589"/>
                  </a:lnTo>
                  <a:lnTo>
                    <a:pt x="304" y="587"/>
                  </a:lnTo>
                  <a:lnTo>
                    <a:pt x="304" y="583"/>
                  </a:lnTo>
                  <a:lnTo>
                    <a:pt x="304" y="582"/>
                  </a:lnTo>
                  <a:lnTo>
                    <a:pt x="304" y="582"/>
                  </a:lnTo>
                  <a:lnTo>
                    <a:pt x="304" y="580"/>
                  </a:lnTo>
                  <a:lnTo>
                    <a:pt x="304" y="578"/>
                  </a:lnTo>
                  <a:lnTo>
                    <a:pt x="304" y="576"/>
                  </a:lnTo>
                  <a:lnTo>
                    <a:pt x="304" y="572"/>
                  </a:lnTo>
                  <a:lnTo>
                    <a:pt x="304" y="570"/>
                  </a:lnTo>
                  <a:lnTo>
                    <a:pt x="304" y="568"/>
                  </a:lnTo>
                  <a:lnTo>
                    <a:pt x="306" y="568"/>
                  </a:lnTo>
                  <a:lnTo>
                    <a:pt x="308" y="566"/>
                  </a:lnTo>
                  <a:lnTo>
                    <a:pt x="308" y="565"/>
                  </a:lnTo>
                  <a:lnTo>
                    <a:pt x="310" y="565"/>
                  </a:lnTo>
                  <a:lnTo>
                    <a:pt x="308" y="563"/>
                  </a:lnTo>
                  <a:lnTo>
                    <a:pt x="308" y="563"/>
                  </a:lnTo>
                  <a:lnTo>
                    <a:pt x="306" y="561"/>
                  </a:lnTo>
                  <a:lnTo>
                    <a:pt x="304" y="561"/>
                  </a:lnTo>
                  <a:lnTo>
                    <a:pt x="304" y="561"/>
                  </a:lnTo>
                  <a:lnTo>
                    <a:pt x="302" y="563"/>
                  </a:lnTo>
                  <a:lnTo>
                    <a:pt x="302" y="563"/>
                  </a:lnTo>
                  <a:lnTo>
                    <a:pt x="301" y="561"/>
                  </a:lnTo>
                  <a:lnTo>
                    <a:pt x="301" y="561"/>
                  </a:lnTo>
                  <a:lnTo>
                    <a:pt x="301" y="561"/>
                  </a:lnTo>
                  <a:lnTo>
                    <a:pt x="302" y="559"/>
                  </a:lnTo>
                  <a:lnTo>
                    <a:pt x="302" y="559"/>
                  </a:lnTo>
                  <a:lnTo>
                    <a:pt x="302" y="557"/>
                  </a:lnTo>
                  <a:lnTo>
                    <a:pt x="301" y="555"/>
                  </a:lnTo>
                  <a:lnTo>
                    <a:pt x="301" y="555"/>
                  </a:lnTo>
                  <a:lnTo>
                    <a:pt x="299" y="555"/>
                  </a:lnTo>
                  <a:lnTo>
                    <a:pt x="297" y="555"/>
                  </a:lnTo>
                  <a:lnTo>
                    <a:pt x="295" y="549"/>
                  </a:lnTo>
                  <a:lnTo>
                    <a:pt x="287" y="544"/>
                  </a:lnTo>
                  <a:lnTo>
                    <a:pt x="285" y="542"/>
                  </a:lnTo>
                  <a:lnTo>
                    <a:pt x="285" y="542"/>
                  </a:lnTo>
                  <a:lnTo>
                    <a:pt x="284" y="542"/>
                  </a:lnTo>
                  <a:lnTo>
                    <a:pt x="284" y="542"/>
                  </a:lnTo>
                  <a:lnTo>
                    <a:pt x="284" y="542"/>
                  </a:lnTo>
                  <a:lnTo>
                    <a:pt x="282" y="544"/>
                  </a:lnTo>
                  <a:lnTo>
                    <a:pt x="282" y="544"/>
                  </a:lnTo>
                  <a:lnTo>
                    <a:pt x="282" y="544"/>
                  </a:lnTo>
                  <a:lnTo>
                    <a:pt x="282" y="544"/>
                  </a:lnTo>
                  <a:lnTo>
                    <a:pt x="282" y="544"/>
                  </a:lnTo>
                  <a:lnTo>
                    <a:pt x="282" y="546"/>
                  </a:lnTo>
                  <a:lnTo>
                    <a:pt x="280" y="546"/>
                  </a:lnTo>
                  <a:lnTo>
                    <a:pt x="280" y="546"/>
                  </a:lnTo>
                  <a:lnTo>
                    <a:pt x="280" y="544"/>
                  </a:lnTo>
                  <a:lnTo>
                    <a:pt x="280" y="544"/>
                  </a:lnTo>
                  <a:lnTo>
                    <a:pt x="274" y="544"/>
                  </a:lnTo>
                  <a:lnTo>
                    <a:pt x="274" y="542"/>
                  </a:lnTo>
                  <a:lnTo>
                    <a:pt x="272" y="540"/>
                  </a:lnTo>
                  <a:lnTo>
                    <a:pt x="272" y="540"/>
                  </a:lnTo>
                  <a:lnTo>
                    <a:pt x="270" y="538"/>
                  </a:lnTo>
                  <a:lnTo>
                    <a:pt x="270" y="538"/>
                  </a:lnTo>
                  <a:lnTo>
                    <a:pt x="270" y="538"/>
                  </a:lnTo>
                  <a:lnTo>
                    <a:pt x="268" y="536"/>
                  </a:lnTo>
                  <a:lnTo>
                    <a:pt x="270" y="536"/>
                  </a:lnTo>
                  <a:lnTo>
                    <a:pt x="270" y="536"/>
                  </a:lnTo>
                  <a:lnTo>
                    <a:pt x="270" y="536"/>
                  </a:lnTo>
                  <a:lnTo>
                    <a:pt x="270" y="536"/>
                  </a:lnTo>
                  <a:lnTo>
                    <a:pt x="270" y="534"/>
                  </a:lnTo>
                  <a:lnTo>
                    <a:pt x="270" y="534"/>
                  </a:lnTo>
                  <a:lnTo>
                    <a:pt x="270" y="534"/>
                  </a:lnTo>
                  <a:lnTo>
                    <a:pt x="270" y="534"/>
                  </a:lnTo>
                  <a:lnTo>
                    <a:pt x="268" y="534"/>
                  </a:lnTo>
                  <a:lnTo>
                    <a:pt x="268" y="536"/>
                  </a:lnTo>
                  <a:lnTo>
                    <a:pt x="268" y="536"/>
                  </a:lnTo>
                  <a:lnTo>
                    <a:pt x="266" y="536"/>
                  </a:lnTo>
                  <a:lnTo>
                    <a:pt x="266" y="536"/>
                  </a:lnTo>
                  <a:lnTo>
                    <a:pt x="265" y="536"/>
                  </a:lnTo>
                  <a:lnTo>
                    <a:pt x="259" y="538"/>
                  </a:lnTo>
                  <a:lnTo>
                    <a:pt x="257" y="540"/>
                  </a:lnTo>
                  <a:lnTo>
                    <a:pt x="255" y="540"/>
                  </a:lnTo>
                  <a:lnTo>
                    <a:pt x="255" y="540"/>
                  </a:lnTo>
                  <a:lnTo>
                    <a:pt x="253" y="538"/>
                  </a:lnTo>
                  <a:lnTo>
                    <a:pt x="251" y="538"/>
                  </a:lnTo>
                  <a:lnTo>
                    <a:pt x="251" y="538"/>
                  </a:lnTo>
                  <a:lnTo>
                    <a:pt x="249" y="538"/>
                  </a:lnTo>
                  <a:lnTo>
                    <a:pt x="249" y="538"/>
                  </a:lnTo>
                  <a:lnTo>
                    <a:pt x="246" y="538"/>
                  </a:lnTo>
                  <a:lnTo>
                    <a:pt x="246" y="536"/>
                  </a:lnTo>
                  <a:lnTo>
                    <a:pt x="244" y="536"/>
                  </a:lnTo>
                  <a:lnTo>
                    <a:pt x="242" y="536"/>
                  </a:lnTo>
                  <a:lnTo>
                    <a:pt x="242" y="536"/>
                  </a:lnTo>
                  <a:lnTo>
                    <a:pt x="242" y="536"/>
                  </a:lnTo>
                  <a:lnTo>
                    <a:pt x="240" y="536"/>
                  </a:lnTo>
                  <a:lnTo>
                    <a:pt x="236" y="536"/>
                  </a:lnTo>
                  <a:lnTo>
                    <a:pt x="232" y="534"/>
                  </a:lnTo>
                  <a:lnTo>
                    <a:pt x="231" y="534"/>
                  </a:lnTo>
                  <a:lnTo>
                    <a:pt x="229" y="536"/>
                  </a:lnTo>
                  <a:lnTo>
                    <a:pt x="227" y="536"/>
                  </a:lnTo>
                  <a:lnTo>
                    <a:pt x="227" y="538"/>
                  </a:lnTo>
                  <a:lnTo>
                    <a:pt x="225" y="540"/>
                  </a:lnTo>
                  <a:lnTo>
                    <a:pt x="225" y="540"/>
                  </a:lnTo>
                  <a:lnTo>
                    <a:pt x="225" y="542"/>
                  </a:lnTo>
                  <a:lnTo>
                    <a:pt x="227" y="544"/>
                  </a:lnTo>
                  <a:lnTo>
                    <a:pt x="227" y="544"/>
                  </a:lnTo>
                  <a:lnTo>
                    <a:pt x="227" y="546"/>
                  </a:lnTo>
                  <a:lnTo>
                    <a:pt x="229" y="546"/>
                  </a:lnTo>
                  <a:lnTo>
                    <a:pt x="229" y="546"/>
                  </a:lnTo>
                  <a:lnTo>
                    <a:pt x="231" y="544"/>
                  </a:lnTo>
                  <a:lnTo>
                    <a:pt x="231" y="544"/>
                  </a:lnTo>
                  <a:lnTo>
                    <a:pt x="231" y="544"/>
                  </a:lnTo>
                  <a:lnTo>
                    <a:pt x="232" y="544"/>
                  </a:lnTo>
                  <a:lnTo>
                    <a:pt x="232" y="542"/>
                  </a:lnTo>
                  <a:lnTo>
                    <a:pt x="232" y="542"/>
                  </a:lnTo>
                  <a:lnTo>
                    <a:pt x="234" y="542"/>
                  </a:lnTo>
                  <a:lnTo>
                    <a:pt x="234" y="542"/>
                  </a:lnTo>
                  <a:lnTo>
                    <a:pt x="234" y="542"/>
                  </a:lnTo>
                  <a:lnTo>
                    <a:pt x="236" y="544"/>
                  </a:lnTo>
                  <a:lnTo>
                    <a:pt x="236" y="549"/>
                  </a:lnTo>
                  <a:lnTo>
                    <a:pt x="236" y="551"/>
                  </a:lnTo>
                  <a:lnTo>
                    <a:pt x="238" y="553"/>
                  </a:lnTo>
                  <a:lnTo>
                    <a:pt x="240" y="555"/>
                  </a:lnTo>
                  <a:lnTo>
                    <a:pt x="240" y="555"/>
                  </a:lnTo>
                  <a:lnTo>
                    <a:pt x="240" y="555"/>
                  </a:lnTo>
                  <a:lnTo>
                    <a:pt x="242" y="555"/>
                  </a:lnTo>
                  <a:lnTo>
                    <a:pt x="244" y="557"/>
                  </a:lnTo>
                  <a:lnTo>
                    <a:pt x="244" y="557"/>
                  </a:lnTo>
                  <a:lnTo>
                    <a:pt x="248" y="559"/>
                  </a:lnTo>
                  <a:lnTo>
                    <a:pt x="249" y="561"/>
                  </a:lnTo>
                  <a:lnTo>
                    <a:pt x="251" y="565"/>
                  </a:lnTo>
                  <a:lnTo>
                    <a:pt x="255" y="568"/>
                  </a:lnTo>
                  <a:lnTo>
                    <a:pt x="255" y="572"/>
                  </a:lnTo>
                  <a:lnTo>
                    <a:pt x="257" y="576"/>
                  </a:lnTo>
                  <a:close/>
                  <a:moveTo>
                    <a:pt x="550" y="763"/>
                  </a:moveTo>
                  <a:lnTo>
                    <a:pt x="552" y="763"/>
                  </a:lnTo>
                  <a:lnTo>
                    <a:pt x="552" y="763"/>
                  </a:lnTo>
                  <a:lnTo>
                    <a:pt x="550" y="761"/>
                  </a:lnTo>
                  <a:lnTo>
                    <a:pt x="550" y="760"/>
                  </a:lnTo>
                  <a:lnTo>
                    <a:pt x="550" y="758"/>
                  </a:lnTo>
                  <a:lnTo>
                    <a:pt x="552" y="758"/>
                  </a:lnTo>
                  <a:lnTo>
                    <a:pt x="558" y="760"/>
                  </a:lnTo>
                  <a:lnTo>
                    <a:pt x="560" y="760"/>
                  </a:lnTo>
                  <a:lnTo>
                    <a:pt x="560" y="758"/>
                  </a:lnTo>
                  <a:lnTo>
                    <a:pt x="560" y="756"/>
                  </a:lnTo>
                  <a:lnTo>
                    <a:pt x="560" y="754"/>
                  </a:lnTo>
                  <a:lnTo>
                    <a:pt x="560" y="752"/>
                  </a:lnTo>
                  <a:lnTo>
                    <a:pt x="560" y="752"/>
                  </a:lnTo>
                  <a:lnTo>
                    <a:pt x="560" y="750"/>
                  </a:lnTo>
                  <a:lnTo>
                    <a:pt x="558" y="750"/>
                  </a:lnTo>
                  <a:lnTo>
                    <a:pt x="558" y="750"/>
                  </a:lnTo>
                  <a:lnTo>
                    <a:pt x="558" y="750"/>
                  </a:lnTo>
                  <a:lnTo>
                    <a:pt x="556" y="750"/>
                  </a:lnTo>
                  <a:lnTo>
                    <a:pt x="556" y="748"/>
                  </a:lnTo>
                  <a:lnTo>
                    <a:pt x="556" y="746"/>
                  </a:lnTo>
                  <a:lnTo>
                    <a:pt x="554" y="746"/>
                  </a:lnTo>
                  <a:lnTo>
                    <a:pt x="556" y="744"/>
                  </a:lnTo>
                  <a:lnTo>
                    <a:pt x="554" y="743"/>
                  </a:lnTo>
                  <a:lnTo>
                    <a:pt x="554" y="741"/>
                  </a:lnTo>
                  <a:lnTo>
                    <a:pt x="554" y="741"/>
                  </a:lnTo>
                  <a:lnTo>
                    <a:pt x="554" y="737"/>
                  </a:lnTo>
                  <a:lnTo>
                    <a:pt x="554" y="735"/>
                  </a:lnTo>
                  <a:lnTo>
                    <a:pt x="554" y="735"/>
                  </a:lnTo>
                  <a:lnTo>
                    <a:pt x="554" y="735"/>
                  </a:lnTo>
                  <a:lnTo>
                    <a:pt x="550" y="731"/>
                  </a:lnTo>
                  <a:lnTo>
                    <a:pt x="550" y="729"/>
                  </a:lnTo>
                  <a:lnTo>
                    <a:pt x="550" y="729"/>
                  </a:lnTo>
                  <a:lnTo>
                    <a:pt x="549" y="729"/>
                  </a:lnTo>
                  <a:lnTo>
                    <a:pt x="549" y="727"/>
                  </a:lnTo>
                  <a:lnTo>
                    <a:pt x="543" y="725"/>
                  </a:lnTo>
                  <a:lnTo>
                    <a:pt x="543" y="725"/>
                  </a:lnTo>
                  <a:lnTo>
                    <a:pt x="543" y="722"/>
                  </a:lnTo>
                  <a:lnTo>
                    <a:pt x="543" y="720"/>
                  </a:lnTo>
                  <a:lnTo>
                    <a:pt x="545" y="710"/>
                  </a:lnTo>
                  <a:lnTo>
                    <a:pt x="545" y="708"/>
                  </a:lnTo>
                  <a:lnTo>
                    <a:pt x="545" y="701"/>
                  </a:lnTo>
                  <a:lnTo>
                    <a:pt x="545" y="699"/>
                  </a:lnTo>
                  <a:lnTo>
                    <a:pt x="545" y="699"/>
                  </a:lnTo>
                  <a:lnTo>
                    <a:pt x="545" y="697"/>
                  </a:lnTo>
                  <a:lnTo>
                    <a:pt x="543" y="697"/>
                  </a:lnTo>
                  <a:lnTo>
                    <a:pt x="545" y="695"/>
                  </a:lnTo>
                  <a:lnTo>
                    <a:pt x="545" y="695"/>
                  </a:lnTo>
                  <a:lnTo>
                    <a:pt x="545" y="695"/>
                  </a:lnTo>
                  <a:lnTo>
                    <a:pt x="545" y="693"/>
                  </a:lnTo>
                  <a:lnTo>
                    <a:pt x="545" y="691"/>
                  </a:lnTo>
                  <a:lnTo>
                    <a:pt x="545" y="691"/>
                  </a:lnTo>
                  <a:lnTo>
                    <a:pt x="545" y="691"/>
                  </a:lnTo>
                  <a:lnTo>
                    <a:pt x="543" y="693"/>
                  </a:lnTo>
                  <a:lnTo>
                    <a:pt x="543" y="693"/>
                  </a:lnTo>
                  <a:lnTo>
                    <a:pt x="543" y="691"/>
                  </a:lnTo>
                  <a:lnTo>
                    <a:pt x="543" y="691"/>
                  </a:lnTo>
                  <a:lnTo>
                    <a:pt x="543" y="691"/>
                  </a:lnTo>
                  <a:lnTo>
                    <a:pt x="541" y="691"/>
                  </a:lnTo>
                  <a:lnTo>
                    <a:pt x="541" y="690"/>
                  </a:lnTo>
                  <a:lnTo>
                    <a:pt x="541" y="690"/>
                  </a:lnTo>
                  <a:lnTo>
                    <a:pt x="541" y="690"/>
                  </a:lnTo>
                  <a:lnTo>
                    <a:pt x="541" y="690"/>
                  </a:lnTo>
                  <a:lnTo>
                    <a:pt x="541" y="690"/>
                  </a:lnTo>
                  <a:lnTo>
                    <a:pt x="539" y="690"/>
                  </a:lnTo>
                  <a:lnTo>
                    <a:pt x="539" y="690"/>
                  </a:lnTo>
                  <a:lnTo>
                    <a:pt x="539" y="688"/>
                  </a:lnTo>
                  <a:lnTo>
                    <a:pt x="539" y="688"/>
                  </a:lnTo>
                  <a:lnTo>
                    <a:pt x="539" y="688"/>
                  </a:lnTo>
                  <a:lnTo>
                    <a:pt x="541" y="686"/>
                  </a:lnTo>
                  <a:lnTo>
                    <a:pt x="541" y="684"/>
                  </a:lnTo>
                  <a:lnTo>
                    <a:pt x="541" y="682"/>
                  </a:lnTo>
                  <a:lnTo>
                    <a:pt x="541" y="682"/>
                  </a:lnTo>
                  <a:lnTo>
                    <a:pt x="539" y="682"/>
                  </a:lnTo>
                  <a:lnTo>
                    <a:pt x="539" y="680"/>
                  </a:lnTo>
                  <a:lnTo>
                    <a:pt x="537" y="680"/>
                  </a:lnTo>
                  <a:lnTo>
                    <a:pt x="537" y="680"/>
                  </a:lnTo>
                  <a:lnTo>
                    <a:pt x="535" y="680"/>
                  </a:lnTo>
                  <a:lnTo>
                    <a:pt x="535" y="680"/>
                  </a:lnTo>
                  <a:lnTo>
                    <a:pt x="535" y="680"/>
                  </a:lnTo>
                  <a:lnTo>
                    <a:pt x="535" y="678"/>
                  </a:lnTo>
                  <a:lnTo>
                    <a:pt x="535" y="678"/>
                  </a:lnTo>
                  <a:lnTo>
                    <a:pt x="535" y="678"/>
                  </a:lnTo>
                  <a:lnTo>
                    <a:pt x="535" y="680"/>
                  </a:lnTo>
                  <a:lnTo>
                    <a:pt x="533" y="680"/>
                  </a:lnTo>
                  <a:lnTo>
                    <a:pt x="533" y="680"/>
                  </a:lnTo>
                  <a:lnTo>
                    <a:pt x="532" y="678"/>
                  </a:lnTo>
                  <a:lnTo>
                    <a:pt x="532" y="678"/>
                  </a:lnTo>
                  <a:lnTo>
                    <a:pt x="530" y="680"/>
                  </a:lnTo>
                  <a:lnTo>
                    <a:pt x="528" y="684"/>
                  </a:lnTo>
                  <a:lnTo>
                    <a:pt x="524" y="686"/>
                  </a:lnTo>
                  <a:lnTo>
                    <a:pt x="522" y="688"/>
                  </a:lnTo>
                  <a:lnTo>
                    <a:pt x="520" y="688"/>
                  </a:lnTo>
                  <a:lnTo>
                    <a:pt x="516" y="688"/>
                  </a:lnTo>
                  <a:lnTo>
                    <a:pt x="514" y="688"/>
                  </a:lnTo>
                  <a:lnTo>
                    <a:pt x="513" y="686"/>
                  </a:lnTo>
                  <a:lnTo>
                    <a:pt x="511" y="680"/>
                  </a:lnTo>
                  <a:lnTo>
                    <a:pt x="511" y="680"/>
                  </a:lnTo>
                  <a:lnTo>
                    <a:pt x="509" y="678"/>
                  </a:lnTo>
                  <a:lnTo>
                    <a:pt x="507" y="678"/>
                  </a:lnTo>
                  <a:lnTo>
                    <a:pt x="507" y="680"/>
                  </a:lnTo>
                  <a:lnTo>
                    <a:pt x="507" y="682"/>
                  </a:lnTo>
                  <a:lnTo>
                    <a:pt x="505" y="678"/>
                  </a:lnTo>
                  <a:lnTo>
                    <a:pt x="503" y="676"/>
                  </a:lnTo>
                  <a:lnTo>
                    <a:pt x="499" y="672"/>
                  </a:lnTo>
                  <a:lnTo>
                    <a:pt x="497" y="671"/>
                  </a:lnTo>
                  <a:lnTo>
                    <a:pt x="497" y="671"/>
                  </a:lnTo>
                  <a:lnTo>
                    <a:pt x="496" y="671"/>
                  </a:lnTo>
                  <a:lnTo>
                    <a:pt x="496" y="671"/>
                  </a:lnTo>
                  <a:lnTo>
                    <a:pt x="496" y="671"/>
                  </a:lnTo>
                  <a:lnTo>
                    <a:pt x="494" y="672"/>
                  </a:lnTo>
                  <a:lnTo>
                    <a:pt x="496" y="676"/>
                  </a:lnTo>
                  <a:lnTo>
                    <a:pt x="496" y="678"/>
                  </a:lnTo>
                  <a:lnTo>
                    <a:pt x="497" y="680"/>
                  </a:lnTo>
                  <a:lnTo>
                    <a:pt x="497" y="680"/>
                  </a:lnTo>
                  <a:lnTo>
                    <a:pt x="497" y="680"/>
                  </a:lnTo>
                  <a:lnTo>
                    <a:pt x="497" y="682"/>
                  </a:lnTo>
                  <a:lnTo>
                    <a:pt x="497" y="682"/>
                  </a:lnTo>
                  <a:lnTo>
                    <a:pt x="497" y="682"/>
                  </a:lnTo>
                  <a:lnTo>
                    <a:pt x="497" y="682"/>
                  </a:lnTo>
                  <a:lnTo>
                    <a:pt x="499" y="682"/>
                  </a:lnTo>
                  <a:lnTo>
                    <a:pt x="499" y="684"/>
                  </a:lnTo>
                  <a:lnTo>
                    <a:pt x="497" y="684"/>
                  </a:lnTo>
                  <a:lnTo>
                    <a:pt x="497" y="684"/>
                  </a:lnTo>
                  <a:lnTo>
                    <a:pt x="497" y="686"/>
                  </a:lnTo>
                  <a:lnTo>
                    <a:pt x="499" y="688"/>
                  </a:lnTo>
                  <a:lnTo>
                    <a:pt x="501" y="688"/>
                  </a:lnTo>
                  <a:lnTo>
                    <a:pt x="501" y="688"/>
                  </a:lnTo>
                  <a:lnTo>
                    <a:pt x="501" y="693"/>
                  </a:lnTo>
                  <a:lnTo>
                    <a:pt x="501" y="699"/>
                  </a:lnTo>
                  <a:lnTo>
                    <a:pt x="503" y="699"/>
                  </a:lnTo>
                  <a:lnTo>
                    <a:pt x="503" y="699"/>
                  </a:lnTo>
                  <a:lnTo>
                    <a:pt x="503" y="701"/>
                  </a:lnTo>
                  <a:lnTo>
                    <a:pt x="501" y="701"/>
                  </a:lnTo>
                  <a:lnTo>
                    <a:pt x="501" y="703"/>
                  </a:lnTo>
                  <a:lnTo>
                    <a:pt x="501" y="703"/>
                  </a:lnTo>
                  <a:lnTo>
                    <a:pt x="501" y="705"/>
                  </a:lnTo>
                  <a:lnTo>
                    <a:pt x="501" y="705"/>
                  </a:lnTo>
                  <a:lnTo>
                    <a:pt x="501" y="707"/>
                  </a:lnTo>
                  <a:lnTo>
                    <a:pt x="501" y="707"/>
                  </a:lnTo>
                  <a:lnTo>
                    <a:pt x="503" y="707"/>
                  </a:lnTo>
                  <a:lnTo>
                    <a:pt x="503" y="708"/>
                  </a:lnTo>
                  <a:lnTo>
                    <a:pt x="503" y="710"/>
                  </a:lnTo>
                  <a:lnTo>
                    <a:pt x="501" y="710"/>
                  </a:lnTo>
                  <a:lnTo>
                    <a:pt x="501" y="712"/>
                  </a:lnTo>
                  <a:lnTo>
                    <a:pt x="501" y="712"/>
                  </a:lnTo>
                  <a:lnTo>
                    <a:pt x="501" y="714"/>
                  </a:lnTo>
                  <a:lnTo>
                    <a:pt x="503" y="712"/>
                  </a:lnTo>
                  <a:lnTo>
                    <a:pt x="503" y="712"/>
                  </a:lnTo>
                  <a:lnTo>
                    <a:pt x="503" y="712"/>
                  </a:lnTo>
                  <a:lnTo>
                    <a:pt x="505" y="714"/>
                  </a:lnTo>
                  <a:lnTo>
                    <a:pt x="505" y="716"/>
                  </a:lnTo>
                  <a:lnTo>
                    <a:pt x="505" y="716"/>
                  </a:lnTo>
                  <a:lnTo>
                    <a:pt x="507" y="714"/>
                  </a:lnTo>
                  <a:lnTo>
                    <a:pt x="507" y="716"/>
                  </a:lnTo>
                  <a:lnTo>
                    <a:pt x="509" y="718"/>
                  </a:lnTo>
                  <a:lnTo>
                    <a:pt x="509" y="718"/>
                  </a:lnTo>
                  <a:lnTo>
                    <a:pt x="511" y="716"/>
                  </a:lnTo>
                  <a:lnTo>
                    <a:pt x="511" y="716"/>
                  </a:lnTo>
                  <a:lnTo>
                    <a:pt x="513" y="714"/>
                  </a:lnTo>
                  <a:lnTo>
                    <a:pt x="513" y="712"/>
                  </a:lnTo>
                  <a:lnTo>
                    <a:pt x="513" y="712"/>
                  </a:lnTo>
                  <a:lnTo>
                    <a:pt x="511" y="710"/>
                  </a:lnTo>
                  <a:lnTo>
                    <a:pt x="511" y="710"/>
                  </a:lnTo>
                  <a:lnTo>
                    <a:pt x="513" y="708"/>
                  </a:lnTo>
                  <a:lnTo>
                    <a:pt x="514" y="708"/>
                  </a:lnTo>
                  <a:lnTo>
                    <a:pt x="514" y="708"/>
                  </a:lnTo>
                  <a:lnTo>
                    <a:pt x="516" y="708"/>
                  </a:lnTo>
                  <a:lnTo>
                    <a:pt x="518" y="708"/>
                  </a:lnTo>
                  <a:lnTo>
                    <a:pt x="518" y="710"/>
                  </a:lnTo>
                  <a:lnTo>
                    <a:pt x="518" y="710"/>
                  </a:lnTo>
                  <a:lnTo>
                    <a:pt x="520" y="712"/>
                  </a:lnTo>
                  <a:lnTo>
                    <a:pt x="522" y="714"/>
                  </a:lnTo>
                  <a:lnTo>
                    <a:pt x="524" y="716"/>
                  </a:lnTo>
                  <a:lnTo>
                    <a:pt x="524" y="718"/>
                  </a:lnTo>
                  <a:lnTo>
                    <a:pt x="524" y="718"/>
                  </a:lnTo>
                  <a:lnTo>
                    <a:pt x="526" y="720"/>
                  </a:lnTo>
                  <a:lnTo>
                    <a:pt x="528" y="720"/>
                  </a:lnTo>
                  <a:lnTo>
                    <a:pt x="528" y="727"/>
                  </a:lnTo>
                  <a:lnTo>
                    <a:pt x="528" y="731"/>
                  </a:lnTo>
                  <a:lnTo>
                    <a:pt x="528" y="731"/>
                  </a:lnTo>
                  <a:lnTo>
                    <a:pt x="526" y="737"/>
                  </a:lnTo>
                  <a:lnTo>
                    <a:pt x="526" y="737"/>
                  </a:lnTo>
                  <a:lnTo>
                    <a:pt x="526" y="741"/>
                  </a:lnTo>
                  <a:lnTo>
                    <a:pt x="526" y="741"/>
                  </a:lnTo>
                  <a:lnTo>
                    <a:pt x="526" y="743"/>
                  </a:lnTo>
                  <a:lnTo>
                    <a:pt x="524" y="743"/>
                  </a:lnTo>
                  <a:lnTo>
                    <a:pt x="524" y="743"/>
                  </a:lnTo>
                  <a:lnTo>
                    <a:pt x="524" y="746"/>
                  </a:lnTo>
                  <a:lnTo>
                    <a:pt x="524" y="748"/>
                  </a:lnTo>
                  <a:lnTo>
                    <a:pt x="524" y="750"/>
                  </a:lnTo>
                  <a:lnTo>
                    <a:pt x="526" y="750"/>
                  </a:lnTo>
                  <a:lnTo>
                    <a:pt x="526" y="752"/>
                  </a:lnTo>
                  <a:lnTo>
                    <a:pt x="528" y="752"/>
                  </a:lnTo>
                  <a:lnTo>
                    <a:pt x="528" y="754"/>
                  </a:lnTo>
                  <a:lnTo>
                    <a:pt x="528" y="756"/>
                  </a:lnTo>
                  <a:lnTo>
                    <a:pt x="528" y="758"/>
                  </a:lnTo>
                  <a:lnTo>
                    <a:pt x="526" y="761"/>
                  </a:lnTo>
                  <a:lnTo>
                    <a:pt x="526" y="763"/>
                  </a:lnTo>
                  <a:lnTo>
                    <a:pt x="528" y="767"/>
                  </a:lnTo>
                  <a:lnTo>
                    <a:pt x="528" y="767"/>
                  </a:lnTo>
                  <a:lnTo>
                    <a:pt x="530" y="767"/>
                  </a:lnTo>
                  <a:lnTo>
                    <a:pt x="532" y="767"/>
                  </a:lnTo>
                  <a:lnTo>
                    <a:pt x="533" y="767"/>
                  </a:lnTo>
                  <a:lnTo>
                    <a:pt x="535" y="767"/>
                  </a:lnTo>
                  <a:lnTo>
                    <a:pt x="535" y="769"/>
                  </a:lnTo>
                  <a:lnTo>
                    <a:pt x="537" y="771"/>
                  </a:lnTo>
                  <a:lnTo>
                    <a:pt x="537" y="771"/>
                  </a:lnTo>
                  <a:lnTo>
                    <a:pt x="537" y="771"/>
                  </a:lnTo>
                  <a:lnTo>
                    <a:pt x="539" y="771"/>
                  </a:lnTo>
                  <a:lnTo>
                    <a:pt x="539" y="771"/>
                  </a:lnTo>
                  <a:lnTo>
                    <a:pt x="539" y="773"/>
                  </a:lnTo>
                  <a:lnTo>
                    <a:pt x="543" y="775"/>
                  </a:lnTo>
                  <a:lnTo>
                    <a:pt x="545" y="775"/>
                  </a:lnTo>
                  <a:lnTo>
                    <a:pt x="545" y="775"/>
                  </a:lnTo>
                  <a:lnTo>
                    <a:pt x="545" y="773"/>
                  </a:lnTo>
                  <a:lnTo>
                    <a:pt x="545" y="771"/>
                  </a:lnTo>
                  <a:lnTo>
                    <a:pt x="543" y="767"/>
                  </a:lnTo>
                  <a:lnTo>
                    <a:pt x="541" y="763"/>
                  </a:lnTo>
                  <a:lnTo>
                    <a:pt x="541" y="754"/>
                  </a:lnTo>
                  <a:lnTo>
                    <a:pt x="541" y="752"/>
                  </a:lnTo>
                  <a:lnTo>
                    <a:pt x="541" y="750"/>
                  </a:lnTo>
                  <a:lnTo>
                    <a:pt x="543" y="750"/>
                  </a:lnTo>
                  <a:lnTo>
                    <a:pt x="545" y="752"/>
                  </a:lnTo>
                  <a:lnTo>
                    <a:pt x="545" y="752"/>
                  </a:lnTo>
                  <a:lnTo>
                    <a:pt x="545" y="754"/>
                  </a:lnTo>
                  <a:lnTo>
                    <a:pt x="545" y="754"/>
                  </a:lnTo>
                  <a:lnTo>
                    <a:pt x="545" y="756"/>
                  </a:lnTo>
                  <a:lnTo>
                    <a:pt x="547" y="756"/>
                  </a:lnTo>
                  <a:lnTo>
                    <a:pt x="547" y="758"/>
                  </a:lnTo>
                  <a:lnTo>
                    <a:pt x="549" y="761"/>
                  </a:lnTo>
                  <a:lnTo>
                    <a:pt x="550" y="763"/>
                  </a:lnTo>
                  <a:close/>
                  <a:moveTo>
                    <a:pt x="460" y="761"/>
                  </a:moveTo>
                  <a:lnTo>
                    <a:pt x="461" y="761"/>
                  </a:lnTo>
                  <a:lnTo>
                    <a:pt x="463" y="760"/>
                  </a:lnTo>
                  <a:lnTo>
                    <a:pt x="465" y="760"/>
                  </a:lnTo>
                  <a:lnTo>
                    <a:pt x="465" y="760"/>
                  </a:lnTo>
                  <a:lnTo>
                    <a:pt x="467" y="758"/>
                  </a:lnTo>
                  <a:lnTo>
                    <a:pt x="467" y="756"/>
                  </a:lnTo>
                  <a:lnTo>
                    <a:pt x="471" y="754"/>
                  </a:lnTo>
                  <a:lnTo>
                    <a:pt x="473" y="754"/>
                  </a:lnTo>
                  <a:lnTo>
                    <a:pt x="473" y="752"/>
                  </a:lnTo>
                  <a:lnTo>
                    <a:pt x="473" y="752"/>
                  </a:lnTo>
                  <a:lnTo>
                    <a:pt x="473" y="750"/>
                  </a:lnTo>
                  <a:lnTo>
                    <a:pt x="473" y="750"/>
                  </a:lnTo>
                  <a:lnTo>
                    <a:pt x="473" y="752"/>
                  </a:lnTo>
                  <a:lnTo>
                    <a:pt x="475" y="752"/>
                  </a:lnTo>
                  <a:lnTo>
                    <a:pt x="475" y="752"/>
                  </a:lnTo>
                  <a:lnTo>
                    <a:pt x="475" y="750"/>
                  </a:lnTo>
                  <a:lnTo>
                    <a:pt x="475" y="750"/>
                  </a:lnTo>
                  <a:lnTo>
                    <a:pt x="475" y="748"/>
                  </a:lnTo>
                  <a:lnTo>
                    <a:pt x="477" y="744"/>
                  </a:lnTo>
                  <a:lnTo>
                    <a:pt x="477" y="744"/>
                  </a:lnTo>
                  <a:lnTo>
                    <a:pt x="477" y="739"/>
                  </a:lnTo>
                  <a:lnTo>
                    <a:pt x="477" y="739"/>
                  </a:lnTo>
                  <a:lnTo>
                    <a:pt x="477" y="737"/>
                  </a:lnTo>
                  <a:lnTo>
                    <a:pt x="477" y="737"/>
                  </a:lnTo>
                  <a:lnTo>
                    <a:pt x="477" y="737"/>
                  </a:lnTo>
                  <a:lnTo>
                    <a:pt x="477" y="737"/>
                  </a:lnTo>
                  <a:lnTo>
                    <a:pt x="479" y="737"/>
                  </a:lnTo>
                  <a:lnTo>
                    <a:pt x="479" y="737"/>
                  </a:lnTo>
                  <a:lnTo>
                    <a:pt x="479" y="733"/>
                  </a:lnTo>
                  <a:lnTo>
                    <a:pt x="477" y="729"/>
                  </a:lnTo>
                  <a:lnTo>
                    <a:pt x="477" y="725"/>
                  </a:lnTo>
                  <a:lnTo>
                    <a:pt x="477" y="724"/>
                  </a:lnTo>
                  <a:lnTo>
                    <a:pt x="477" y="722"/>
                  </a:lnTo>
                  <a:lnTo>
                    <a:pt x="479" y="720"/>
                  </a:lnTo>
                  <a:lnTo>
                    <a:pt x="479" y="720"/>
                  </a:lnTo>
                  <a:lnTo>
                    <a:pt x="479" y="718"/>
                  </a:lnTo>
                  <a:lnTo>
                    <a:pt x="479" y="716"/>
                  </a:lnTo>
                  <a:lnTo>
                    <a:pt x="479" y="716"/>
                  </a:lnTo>
                  <a:lnTo>
                    <a:pt x="479" y="714"/>
                  </a:lnTo>
                  <a:lnTo>
                    <a:pt x="479" y="714"/>
                  </a:lnTo>
                  <a:lnTo>
                    <a:pt x="479" y="710"/>
                  </a:lnTo>
                  <a:lnTo>
                    <a:pt x="479" y="710"/>
                  </a:lnTo>
                  <a:lnTo>
                    <a:pt x="479" y="705"/>
                  </a:lnTo>
                  <a:lnTo>
                    <a:pt x="479" y="705"/>
                  </a:lnTo>
                  <a:lnTo>
                    <a:pt x="477" y="705"/>
                  </a:lnTo>
                  <a:lnTo>
                    <a:pt x="477" y="705"/>
                  </a:lnTo>
                  <a:lnTo>
                    <a:pt x="475" y="705"/>
                  </a:lnTo>
                  <a:lnTo>
                    <a:pt x="475" y="705"/>
                  </a:lnTo>
                  <a:lnTo>
                    <a:pt x="475" y="705"/>
                  </a:lnTo>
                  <a:lnTo>
                    <a:pt x="475" y="703"/>
                  </a:lnTo>
                  <a:lnTo>
                    <a:pt x="475" y="703"/>
                  </a:lnTo>
                  <a:lnTo>
                    <a:pt x="475" y="703"/>
                  </a:lnTo>
                  <a:lnTo>
                    <a:pt x="477" y="699"/>
                  </a:lnTo>
                  <a:lnTo>
                    <a:pt x="479" y="699"/>
                  </a:lnTo>
                  <a:lnTo>
                    <a:pt x="479" y="695"/>
                  </a:lnTo>
                  <a:lnTo>
                    <a:pt x="479" y="695"/>
                  </a:lnTo>
                  <a:lnTo>
                    <a:pt x="479" y="693"/>
                  </a:lnTo>
                  <a:lnTo>
                    <a:pt x="479" y="691"/>
                  </a:lnTo>
                  <a:lnTo>
                    <a:pt x="479" y="690"/>
                  </a:lnTo>
                  <a:lnTo>
                    <a:pt x="477" y="690"/>
                  </a:lnTo>
                  <a:lnTo>
                    <a:pt x="475" y="691"/>
                  </a:lnTo>
                  <a:lnTo>
                    <a:pt x="473" y="695"/>
                  </a:lnTo>
                  <a:lnTo>
                    <a:pt x="471" y="697"/>
                  </a:lnTo>
                  <a:lnTo>
                    <a:pt x="471" y="697"/>
                  </a:lnTo>
                  <a:lnTo>
                    <a:pt x="471" y="699"/>
                  </a:lnTo>
                  <a:lnTo>
                    <a:pt x="471" y="699"/>
                  </a:lnTo>
                  <a:lnTo>
                    <a:pt x="473" y="703"/>
                  </a:lnTo>
                  <a:lnTo>
                    <a:pt x="471" y="703"/>
                  </a:lnTo>
                  <a:lnTo>
                    <a:pt x="471" y="703"/>
                  </a:lnTo>
                  <a:lnTo>
                    <a:pt x="471" y="701"/>
                  </a:lnTo>
                  <a:lnTo>
                    <a:pt x="471" y="701"/>
                  </a:lnTo>
                  <a:lnTo>
                    <a:pt x="471" y="703"/>
                  </a:lnTo>
                  <a:lnTo>
                    <a:pt x="471" y="705"/>
                  </a:lnTo>
                  <a:lnTo>
                    <a:pt x="469" y="705"/>
                  </a:lnTo>
                  <a:lnTo>
                    <a:pt x="469" y="707"/>
                  </a:lnTo>
                  <a:lnTo>
                    <a:pt x="469" y="708"/>
                  </a:lnTo>
                  <a:lnTo>
                    <a:pt x="469" y="710"/>
                  </a:lnTo>
                  <a:lnTo>
                    <a:pt x="469" y="712"/>
                  </a:lnTo>
                  <a:lnTo>
                    <a:pt x="463" y="725"/>
                  </a:lnTo>
                  <a:lnTo>
                    <a:pt x="463" y="727"/>
                  </a:lnTo>
                  <a:lnTo>
                    <a:pt x="460" y="729"/>
                  </a:lnTo>
                  <a:lnTo>
                    <a:pt x="460" y="731"/>
                  </a:lnTo>
                  <a:lnTo>
                    <a:pt x="458" y="733"/>
                  </a:lnTo>
                  <a:lnTo>
                    <a:pt x="458" y="735"/>
                  </a:lnTo>
                  <a:lnTo>
                    <a:pt x="456" y="739"/>
                  </a:lnTo>
                  <a:lnTo>
                    <a:pt x="456" y="739"/>
                  </a:lnTo>
                  <a:lnTo>
                    <a:pt x="456" y="741"/>
                  </a:lnTo>
                  <a:lnTo>
                    <a:pt x="456" y="743"/>
                  </a:lnTo>
                  <a:lnTo>
                    <a:pt x="456" y="743"/>
                  </a:lnTo>
                  <a:lnTo>
                    <a:pt x="456" y="743"/>
                  </a:lnTo>
                  <a:lnTo>
                    <a:pt x="456" y="744"/>
                  </a:lnTo>
                  <a:lnTo>
                    <a:pt x="456" y="744"/>
                  </a:lnTo>
                  <a:lnTo>
                    <a:pt x="454" y="744"/>
                  </a:lnTo>
                  <a:lnTo>
                    <a:pt x="448" y="752"/>
                  </a:lnTo>
                  <a:lnTo>
                    <a:pt x="448" y="754"/>
                  </a:lnTo>
                  <a:lnTo>
                    <a:pt x="446" y="756"/>
                  </a:lnTo>
                  <a:lnTo>
                    <a:pt x="446" y="760"/>
                  </a:lnTo>
                  <a:lnTo>
                    <a:pt x="443" y="763"/>
                  </a:lnTo>
                  <a:lnTo>
                    <a:pt x="443" y="767"/>
                  </a:lnTo>
                  <a:lnTo>
                    <a:pt x="441" y="769"/>
                  </a:lnTo>
                  <a:lnTo>
                    <a:pt x="439" y="771"/>
                  </a:lnTo>
                  <a:lnTo>
                    <a:pt x="437" y="773"/>
                  </a:lnTo>
                  <a:lnTo>
                    <a:pt x="435" y="775"/>
                  </a:lnTo>
                  <a:lnTo>
                    <a:pt x="435" y="777"/>
                  </a:lnTo>
                  <a:lnTo>
                    <a:pt x="435" y="777"/>
                  </a:lnTo>
                  <a:lnTo>
                    <a:pt x="435" y="778"/>
                  </a:lnTo>
                  <a:lnTo>
                    <a:pt x="435" y="778"/>
                  </a:lnTo>
                  <a:lnTo>
                    <a:pt x="435" y="778"/>
                  </a:lnTo>
                  <a:lnTo>
                    <a:pt x="435" y="778"/>
                  </a:lnTo>
                  <a:lnTo>
                    <a:pt x="433" y="778"/>
                  </a:lnTo>
                  <a:lnTo>
                    <a:pt x="433" y="778"/>
                  </a:lnTo>
                  <a:lnTo>
                    <a:pt x="433" y="778"/>
                  </a:lnTo>
                  <a:lnTo>
                    <a:pt x="433" y="780"/>
                  </a:lnTo>
                  <a:lnTo>
                    <a:pt x="433" y="780"/>
                  </a:lnTo>
                  <a:lnTo>
                    <a:pt x="435" y="782"/>
                  </a:lnTo>
                  <a:lnTo>
                    <a:pt x="435" y="782"/>
                  </a:lnTo>
                  <a:lnTo>
                    <a:pt x="435" y="784"/>
                  </a:lnTo>
                  <a:lnTo>
                    <a:pt x="435" y="784"/>
                  </a:lnTo>
                  <a:lnTo>
                    <a:pt x="431" y="792"/>
                  </a:lnTo>
                  <a:lnTo>
                    <a:pt x="427" y="811"/>
                  </a:lnTo>
                  <a:lnTo>
                    <a:pt x="427" y="811"/>
                  </a:lnTo>
                  <a:lnTo>
                    <a:pt x="429" y="816"/>
                  </a:lnTo>
                  <a:lnTo>
                    <a:pt x="429" y="816"/>
                  </a:lnTo>
                  <a:lnTo>
                    <a:pt x="429" y="816"/>
                  </a:lnTo>
                  <a:lnTo>
                    <a:pt x="431" y="816"/>
                  </a:lnTo>
                  <a:lnTo>
                    <a:pt x="431" y="816"/>
                  </a:lnTo>
                  <a:lnTo>
                    <a:pt x="435" y="811"/>
                  </a:lnTo>
                  <a:lnTo>
                    <a:pt x="437" y="811"/>
                  </a:lnTo>
                  <a:lnTo>
                    <a:pt x="437" y="809"/>
                  </a:lnTo>
                  <a:lnTo>
                    <a:pt x="437" y="809"/>
                  </a:lnTo>
                  <a:lnTo>
                    <a:pt x="439" y="809"/>
                  </a:lnTo>
                  <a:lnTo>
                    <a:pt x="439" y="807"/>
                  </a:lnTo>
                  <a:lnTo>
                    <a:pt x="441" y="807"/>
                  </a:lnTo>
                  <a:lnTo>
                    <a:pt x="441" y="803"/>
                  </a:lnTo>
                  <a:lnTo>
                    <a:pt x="441" y="799"/>
                  </a:lnTo>
                  <a:lnTo>
                    <a:pt x="448" y="786"/>
                  </a:lnTo>
                  <a:lnTo>
                    <a:pt x="448" y="786"/>
                  </a:lnTo>
                  <a:lnTo>
                    <a:pt x="448" y="786"/>
                  </a:lnTo>
                  <a:lnTo>
                    <a:pt x="448" y="784"/>
                  </a:lnTo>
                  <a:lnTo>
                    <a:pt x="450" y="784"/>
                  </a:lnTo>
                  <a:lnTo>
                    <a:pt x="450" y="782"/>
                  </a:lnTo>
                  <a:lnTo>
                    <a:pt x="450" y="778"/>
                  </a:lnTo>
                  <a:lnTo>
                    <a:pt x="450" y="775"/>
                  </a:lnTo>
                  <a:lnTo>
                    <a:pt x="450" y="773"/>
                  </a:lnTo>
                  <a:lnTo>
                    <a:pt x="450" y="773"/>
                  </a:lnTo>
                  <a:lnTo>
                    <a:pt x="450" y="773"/>
                  </a:lnTo>
                  <a:lnTo>
                    <a:pt x="452" y="773"/>
                  </a:lnTo>
                  <a:lnTo>
                    <a:pt x="452" y="771"/>
                  </a:lnTo>
                  <a:lnTo>
                    <a:pt x="452" y="771"/>
                  </a:lnTo>
                  <a:lnTo>
                    <a:pt x="454" y="771"/>
                  </a:lnTo>
                  <a:lnTo>
                    <a:pt x="454" y="771"/>
                  </a:lnTo>
                  <a:lnTo>
                    <a:pt x="454" y="769"/>
                  </a:lnTo>
                  <a:lnTo>
                    <a:pt x="454" y="769"/>
                  </a:lnTo>
                  <a:lnTo>
                    <a:pt x="456" y="767"/>
                  </a:lnTo>
                  <a:lnTo>
                    <a:pt x="456" y="765"/>
                  </a:lnTo>
                  <a:lnTo>
                    <a:pt x="460" y="763"/>
                  </a:lnTo>
                  <a:lnTo>
                    <a:pt x="460" y="761"/>
                  </a:lnTo>
                  <a:close/>
                  <a:moveTo>
                    <a:pt x="338" y="737"/>
                  </a:moveTo>
                  <a:lnTo>
                    <a:pt x="335" y="743"/>
                  </a:lnTo>
                  <a:lnTo>
                    <a:pt x="335" y="744"/>
                  </a:lnTo>
                  <a:lnTo>
                    <a:pt x="337" y="746"/>
                  </a:lnTo>
                  <a:lnTo>
                    <a:pt x="338" y="748"/>
                  </a:lnTo>
                  <a:lnTo>
                    <a:pt x="340" y="746"/>
                  </a:lnTo>
                  <a:lnTo>
                    <a:pt x="342" y="744"/>
                  </a:lnTo>
                  <a:lnTo>
                    <a:pt x="346" y="739"/>
                  </a:lnTo>
                  <a:lnTo>
                    <a:pt x="348" y="737"/>
                  </a:lnTo>
                  <a:lnTo>
                    <a:pt x="350" y="737"/>
                  </a:lnTo>
                  <a:lnTo>
                    <a:pt x="350" y="737"/>
                  </a:lnTo>
                  <a:lnTo>
                    <a:pt x="350" y="737"/>
                  </a:lnTo>
                  <a:lnTo>
                    <a:pt x="352" y="735"/>
                  </a:lnTo>
                  <a:lnTo>
                    <a:pt x="354" y="733"/>
                  </a:lnTo>
                  <a:lnTo>
                    <a:pt x="355" y="733"/>
                  </a:lnTo>
                  <a:lnTo>
                    <a:pt x="355" y="733"/>
                  </a:lnTo>
                  <a:lnTo>
                    <a:pt x="355" y="733"/>
                  </a:lnTo>
                  <a:lnTo>
                    <a:pt x="357" y="733"/>
                  </a:lnTo>
                  <a:lnTo>
                    <a:pt x="357" y="733"/>
                  </a:lnTo>
                  <a:lnTo>
                    <a:pt x="359" y="731"/>
                  </a:lnTo>
                  <a:lnTo>
                    <a:pt x="359" y="731"/>
                  </a:lnTo>
                  <a:lnTo>
                    <a:pt x="359" y="731"/>
                  </a:lnTo>
                  <a:lnTo>
                    <a:pt x="363" y="731"/>
                  </a:lnTo>
                  <a:lnTo>
                    <a:pt x="363" y="731"/>
                  </a:lnTo>
                  <a:lnTo>
                    <a:pt x="363" y="731"/>
                  </a:lnTo>
                  <a:lnTo>
                    <a:pt x="365" y="731"/>
                  </a:lnTo>
                  <a:lnTo>
                    <a:pt x="371" y="729"/>
                  </a:lnTo>
                  <a:lnTo>
                    <a:pt x="376" y="729"/>
                  </a:lnTo>
                  <a:lnTo>
                    <a:pt x="380" y="729"/>
                  </a:lnTo>
                  <a:lnTo>
                    <a:pt x="380" y="727"/>
                  </a:lnTo>
                  <a:lnTo>
                    <a:pt x="380" y="727"/>
                  </a:lnTo>
                  <a:lnTo>
                    <a:pt x="380" y="727"/>
                  </a:lnTo>
                  <a:lnTo>
                    <a:pt x="380" y="725"/>
                  </a:lnTo>
                  <a:lnTo>
                    <a:pt x="380" y="725"/>
                  </a:lnTo>
                  <a:lnTo>
                    <a:pt x="380" y="725"/>
                  </a:lnTo>
                  <a:lnTo>
                    <a:pt x="380" y="725"/>
                  </a:lnTo>
                  <a:lnTo>
                    <a:pt x="382" y="724"/>
                  </a:lnTo>
                  <a:lnTo>
                    <a:pt x="382" y="724"/>
                  </a:lnTo>
                  <a:lnTo>
                    <a:pt x="384" y="724"/>
                  </a:lnTo>
                  <a:lnTo>
                    <a:pt x="384" y="724"/>
                  </a:lnTo>
                  <a:lnTo>
                    <a:pt x="386" y="722"/>
                  </a:lnTo>
                  <a:lnTo>
                    <a:pt x="386" y="722"/>
                  </a:lnTo>
                  <a:lnTo>
                    <a:pt x="388" y="722"/>
                  </a:lnTo>
                  <a:lnTo>
                    <a:pt x="388" y="724"/>
                  </a:lnTo>
                  <a:lnTo>
                    <a:pt x="388" y="724"/>
                  </a:lnTo>
                  <a:lnTo>
                    <a:pt x="390" y="722"/>
                  </a:lnTo>
                  <a:lnTo>
                    <a:pt x="391" y="722"/>
                  </a:lnTo>
                  <a:lnTo>
                    <a:pt x="393" y="720"/>
                  </a:lnTo>
                  <a:lnTo>
                    <a:pt x="393" y="718"/>
                  </a:lnTo>
                  <a:lnTo>
                    <a:pt x="393" y="716"/>
                  </a:lnTo>
                  <a:lnTo>
                    <a:pt x="393" y="714"/>
                  </a:lnTo>
                  <a:lnTo>
                    <a:pt x="391" y="712"/>
                  </a:lnTo>
                  <a:lnTo>
                    <a:pt x="393" y="710"/>
                  </a:lnTo>
                  <a:lnTo>
                    <a:pt x="393" y="708"/>
                  </a:lnTo>
                  <a:lnTo>
                    <a:pt x="395" y="707"/>
                  </a:lnTo>
                  <a:lnTo>
                    <a:pt x="397" y="707"/>
                  </a:lnTo>
                  <a:lnTo>
                    <a:pt x="397" y="707"/>
                  </a:lnTo>
                  <a:lnTo>
                    <a:pt x="399" y="707"/>
                  </a:lnTo>
                  <a:lnTo>
                    <a:pt x="399" y="707"/>
                  </a:lnTo>
                  <a:lnTo>
                    <a:pt x="401" y="707"/>
                  </a:lnTo>
                  <a:lnTo>
                    <a:pt x="401" y="707"/>
                  </a:lnTo>
                  <a:lnTo>
                    <a:pt x="401" y="707"/>
                  </a:lnTo>
                  <a:lnTo>
                    <a:pt x="401" y="707"/>
                  </a:lnTo>
                  <a:lnTo>
                    <a:pt x="403" y="707"/>
                  </a:lnTo>
                  <a:lnTo>
                    <a:pt x="403" y="705"/>
                  </a:lnTo>
                  <a:lnTo>
                    <a:pt x="403" y="705"/>
                  </a:lnTo>
                  <a:lnTo>
                    <a:pt x="403" y="705"/>
                  </a:lnTo>
                  <a:lnTo>
                    <a:pt x="403" y="705"/>
                  </a:lnTo>
                  <a:lnTo>
                    <a:pt x="403" y="705"/>
                  </a:lnTo>
                  <a:lnTo>
                    <a:pt x="403" y="707"/>
                  </a:lnTo>
                  <a:lnTo>
                    <a:pt x="405" y="705"/>
                  </a:lnTo>
                  <a:lnTo>
                    <a:pt x="405" y="705"/>
                  </a:lnTo>
                  <a:lnTo>
                    <a:pt x="405" y="705"/>
                  </a:lnTo>
                  <a:lnTo>
                    <a:pt x="407" y="703"/>
                  </a:lnTo>
                  <a:lnTo>
                    <a:pt x="408" y="703"/>
                  </a:lnTo>
                  <a:lnTo>
                    <a:pt x="408" y="701"/>
                  </a:lnTo>
                  <a:lnTo>
                    <a:pt x="410" y="697"/>
                  </a:lnTo>
                  <a:lnTo>
                    <a:pt x="410" y="697"/>
                  </a:lnTo>
                  <a:lnTo>
                    <a:pt x="412" y="697"/>
                  </a:lnTo>
                  <a:lnTo>
                    <a:pt x="414" y="699"/>
                  </a:lnTo>
                  <a:lnTo>
                    <a:pt x="414" y="697"/>
                  </a:lnTo>
                  <a:lnTo>
                    <a:pt x="416" y="695"/>
                  </a:lnTo>
                  <a:lnTo>
                    <a:pt x="416" y="695"/>
                  </a:lnTo>
                  <a:lnTo>
                    <a:pt x="416" y="693"/>
                  </a:lnTo>
                  <a:lnTo>
                    <a:pt x="416" y="693"/>
                  </a:lnTo>
                  <a:lnTo>
                    <a:pt x="414" y="693"/>
                  </a:lnTo>
                  <a:lnTo>
                    <a:pt x="414" y="693"/>
                  </a:lnTo>
                  <a:lnTo>
                    <a:pt x="414" y="690"/>
                  </a:lnTo>
                  <a:lnTo>
                    <a:pt x="414" y="690"/>
                  </a:lnTo>
                  <a:lnTo>
                    <a:pt x="416" y="688"/>
                  </a:lnTo>
                  <a:lnTo>
                    <a:pt x="416" y="688"/>
                  </a:lnTo>
                  <a:lnTo>
                    <a:pt x="416" y="686"/>
                  </a:lnTo>
                  <a:lnTo>
                    <a:pt x="416" y="686"/>
                  </a:lnTo>
                  <a:lnTo>
                    <a:pt x="416" y="686"/>
                  </a:lnTo>
                  <a:lnTo>
                    <a:pt x="416" y="686"/>
                  </a:lnTo>
                  <a:lnTo>
                    <a:pt x="416" y="684"/>
                  </a:lnTo>
                  <a:lnTo>
                    <a:pt x="416" y="684"/>
                  </a:lnTo>
                  <a:lnTo>
                    <a:pt x="416" y="684"/>
                  </a:lnTo>
                  <a:lnTo>
                    <a:pt x="416" y="684"/>
                  </a:lnTo>
                  <a:lnTo>
                    <a:pt x="418" y="682"/>
                  </a:lnTo>
                  <a:lnTo>
                    <a:pt x="418" y="682"/>
                  </a:lnTo>
                  <a:lnTo>
                    <a:pt x="418" y="680"/>
                  </a:lnTo>
                  <a:lnTo>
                    <a:pt x="418" y="678"/>
                  </a:lnTo>
                  <a:lnTo>
                    <a:pt x="418" y="678"/>
                  </a:lnTo>
                  <a:lnTo>
                    <a:pt x="418" y="676"/>
                  </a:lnTo>
                  <a:lnTo>
                    <a:pt x="418" y="676"/>
                  </a:lnTo>
                  <a:lnTo>
                    <a:pt x="416" y="676"/>
                  </a:lnTo>
                  <a:lnTo>
                    <a:pt x="416" y="676"/>
                  </a:lnTo>
                  <a:lnTo>
                    <a:pt x="418" y="674"/>
                  </a:lnTo>
                  <a:lnTo>
                    <a:pt x="416" y="674"/>
                  </a:lnTo>
                  <a:lnTo>
                    <a:pt x="416" y="674"/>
                  </a:lnTo>
                  <a:lnTo>
                    <a:pt x="416" y="674"/>
                  </a:lnTo>
                  <a:lnTo>
                    <a:pt x="416" y="674"/>
                  </a:lnTo>
                  <a:lnTo>
                    <a:pt x="416" y="672"/>
                  </a:lnTo>
                  <a:lnTo>
                    <a:pt x="416" y="672"/>
                  </a:lnTo>
                  <a:lnTo>
                    <a:pt x="416" y="672"/>
                  </a:lnTo>
                  <a:lnTo>
                    <a:pt x="418" y="672"/>
                  </a:lnTo>
                  <a:lnTo>
                    <a:pt x="418" y="672"/>
                  </a:lnTo>
                  <a:lnTo>
                    <a:pt x="418" y="667"/>
                  </a:lnTo>
                  <a:lnTo>
                    <a:pt x="418" y="667"/>
                  </a:lnTo>
                  <a:lnTo>
                    <a:pt x="416" y="669"/>
                  </a:lnTo>
                  <a:lnTo>
                    <a:pt x="414" y="671"/>
                  </a:lnTo>
                  <a:lnTo>
                    <a:pt x="412" y="672"/>
                  </a:lnTo>
                  <a:lnTo>
                    <a:pt x="410" y="672"/>
                  </a:lnTo>
                  <a:lnTo>
                    <a:pt x="407" y="674"/>
                  </a:lnTo>
                  <a:lnTo>
                    <a:pt x="407" y="676"/>
                  </a:lnTo>
                  <a:lnTo>
                    <a:pt x="405" y="676"/>
                  </a:lnTo>
                  <a:lnTo>
                    <a:pt x="403" y="678"/>
                  </a:lnTo>
                  <a:lnTo>
                    <a:pt x="401" y="678"/>
                  </a:lnTo>
                  <a:lnTo>
                    <a:pt x="399" y="678"/>
                  </a:lnTo>
                  <a:lnTo>
                    <a:pt x="399" y="676"/>
                  </a:lnTo>
                  <a:lnTo>
                    <a:pt x="399" y="674"/>
                  </a:lnTo>
                  <a:lnTo>
                    <a:pt x="403" y="672"/>
                  </a:lnTo>
                  <a:lnTo>
                    <a:pt x="401" y="671"/>
                  </a:lnTo>
                  <a:lnTo>
                    <a:pt x="399" y="671"/>
                  </a:lnTo>
                  <a:lnTo>
                    <a:pt x="399" y="671"/>
                  </a:lnTo>
                  <a:lnTo>
                    <a:pt x="397" y="671"/>
                  </a:lnTo>
                  <a:lnTo>
                    <a:pt x="397" y="669"/>
                  </a:lnTo>
                  <a:lnTo>
                    <a:pt x="397" y="669"/>
                  </a:lnTo>
                  <a:lnTo>
                    <a:pt x="395" y="667"/>
                  </a:lnTo>
                  <a:lnTo>
                    <a:pt x="393" y="667"/>
                  </a:lnTo>
                  <a:lnTo>
                    <a:pt x="390" y="667"/>
                  </a:lnTo>
                  <a:lnTo>
                    <a:pt x="388" y="667"/>
                  </a:lnTo>
                  <a:lnTo>
                    <a:pt x="388" y="667"/>
                  </a:lnTo>
                  <a:lnTo>
                    <a:pt x="390" y="667"/>
                  </a:lnTo>
                  <a:lnTo>
                    <a:pt x="390" y="667"/>
                  </a:lnTo>
                  <a:lnTo>
                    <a:pt x="390" y="669"/>
                  </a:lnTo>
                  <a:lnTo>
                    <a:pt x="388" y="669"/>
                  </a:lnTo>
                  <a:lnTo>
                    <a:pt x="388" y="671"/>
                  </a:lnTo>
                  <a:lnTo>
                    <a:pt x="386" y="671"/>
                  </a:lnTo>
                  <a:lnTo>
                    <a:pt x="386" y="671"/>
                  </a:lnTo>
                  <a:lnTo>
                    <a:pt x="388" y="671"/>
                  </a:lnTo>
                  <a:lnTo>
                    <a:pt x="386" y="671"/>
                  </a:lnTo>
                  <a:lnTo>
                    <a:pt x="386" y="671"/>
                  </a:lnTo>
                  <a:lnTo>
                    <a:pt x="386" y="671"/>
                  </a:lnTo>
                  <a:lnTo>
                    <a:pt x="384" y="669"/>
                  </a:lnTo>
                  <a:lnTo>
                    <a:pt x="384" y="671"/>
                  </a:lnTo>
                  <a:lnTo>
                    <a:pt x="384" y="671"/>
                  </a:lnTo>
                  <a:lnTo>
                    <a:pt x="384" y="671"/>
                  </a:lnTo>
                  <a:lnTo>
                    <a:pt x="384" y="672"/>
                  </a:lnTo>
                  <a:lnTo>
                    <a:pt x="384" y="672"/>
                  </a:lnTo>
                  <a:lnTo>
                    <a:pt x="382" y="672"/>
                  </a:lnTo>
                  <a:lnTo>
                    <a:pt x="382" y="674"/>
                  </a:lnTo>
                  <a:lnTo>
                    <a:pt x="382" y="674"/>
                  </a:lnTo>
                  <a:lnTo>
                    <a:pt x="380" y="672"/>
                  </a:lnTo>
                  <a:lnTo>
                    <a:pt x="380" y="672"/>
                  </a:lnTo>
                  <a:lnTo>
                    <a:pt x="380" y="671"/>
                  </a:lnTo>
                  <a:lnTo>
                    <a:pt x="380" y="671"/>
                  </a:lnTo>
                  <a:lnTo>
                    <a:pt x="378" y="669"/>
                  </a:lnTo>
                  <a:lnTo>
                    <a:pt x="374" y="667"/>
                  </a:lnTo>
                  <a:lnTo>
                    <a:pt x="371" y="665"/>
                  </a:lnTo>
                  <a:lnTo>
                    <a:pt x="371" y="663"/>
                  </a:lnTo>
                  <a:lnTo>
                    <a:pt x="369" y="663"/>
                  </a:lnTo>
                  <a:lnTo>
                    <a:pt x="369" y="663"/>
                  </a:lnTo>
                  <a:lnTo>
                    <a:pt x="365" y="659"/>
                  </a:lnTo>
                  <a:lnTo>
                    <a:pt x="365" y="659"/>
                  </a:lnTo>
                  <a:lnTo>
                    <a:pt x="363" y="657"/>
                  </a:lnTo>
                  <a:lnTo>
                    <a:pt x="361" y="657"/>
                  </a:lnTo>
                  <a:lnTo>
                    <a:pt x="359" y="657"/>
                  </a:lnTo>
                  <a:lnTo>
                    <a:pt x="357" y="655"/>
                  </a:lnTo>
                  <a:lnTo>
                    <a:pt x="355" y="654"/>
                  </a:lnTo>
                  <a:lnTo>
                    <a:pt x="348" y="652"/>
                  </a:lnTo>
                  <a:lnTo>
                    <a:pt x="346" y="652"/>
                  </a:lnTo>
                  <a:lnTo>
                    <a:pt x="344" y="650"/>
                  </a:lnTo>
                  <a:lnTo>
                    <a:pt x="342" y="650"/>
                  </a:lnTo>
                  <a:lnTo>
                    <a:pt x="342" y="648"/>
                  </a:lnTo>
                  <a:lnTo>
                    <a:pt x="340" y="646"/>
                  </a:lnTo>
                  <a:lnTo>
                    <a:pt x="338" y="646"/>
                  </a:lnTo>
                  <a:lnTo>
                    <a:pt x="338" y="646"/>
                  </a:lnTo>
                  <a:lnTo>
                    <a:pt x="338" y="646"/>
                  </a:lnTo>
                  <a:lnTo>
                    <a:pt x="338" y="644"/>
                  </a:lnTo>
                  <a:lnTo>
                    <a:pt x="337" y="644"/>
                  </a:lnTo>
                  <a:lnTo>
                    <a:pt x="337" y="644"/>
                  </a:lnTo>
                  <a:lnTo>
                    <a:pt x="337" y="646"/>
                  </a:lnTo>
                  <a:lnTo>
                    <a:pt x="337" y="646"/>
                  </a:lnTo>
                  <a:lnTo>
                    <a:pt x="335" y="646"/>
                  </a:lnTo>
                  <a:lnTo>
                    <a:pt x="335" y="646"/>
                  </a:lnTo>
                  <a:lnTo>
                    <a:pt x="335" y="648"/>
                  </a:lnTo>
                  <a:lnTo>
                    <a:pt x="333" y="648"/>
                  </a:lnTo>
                  <a:lnTo>
                    <a:pt x="333" y="648"/>
                  </a:lnTo>
                  <a:lnTo>
                    <a:pt x="333" y="648"/>
                  </a:lnTo>
                  <a:lnTo>
                    <a:pt x="333" y="650"/>
                  </a:lnTo>
                  <a:lnTo>
                    <a:pt x="333" y="650"/>
                  </a:lnTo>
                  <a:lnTo>
                    <a:pt x="333" y="652"/>
                  </a:lnTo>
                  <a:lnTo>
                    <a:pt x="333" y="652"/>
                  </a:lnTo>
                  <a:lnTo>
                    <a:pt x="331" y="654"/>
                  </a:lnTo>
                  <a:lnTo>
                    <a:pt x="331" y="654"/>
                  </a:lnTo>
                  <a:lnTo>
                    <a:pt x="331" y="654"/>
                  </a:lnTo>
                  <a:lnTo>
                    <a:pt x="329" y="655"/>
                  </a:lnTo>
                  <a:lnTo>
                    <a:pt x="329" y="655"/>
                  </a:lnTo>
                  <a:lnTo>
                    <a:pt x="331" y="655"/>
                  </a:lnTo>
                  <a:lnTo>
                    <a:pt x="331" y="657"/>
                  </a:lnTo>
                  <a:lnTo>
                    <a:pt x="335" y="657"/>
                  </a:lnTo>
                  <a:lnTo>
                    <a:pt x="335" y="657"/>
                  </a:lnTo>
                  <a:lnTo>
                    <a:pt x="337" y="657"/>
                  </a:lnTo>
                  <a:lnTo>
                    <a:pt x="338" y="657"/>
                  </a:lnTo>
                  <a:lnTo>
                    <a:pt x="342" y="659"/>
                  </a:lnTo>
                  <a:lnTo>
                    <a:pt x="344" y="659"/>
                  </a:lnTo>
                  <a:lnTo>
                    <a:pt x="346" y="659"/>
                  </a:lnTo>
                  <a:lnTo>
                    <a:pt x="346" y="661"/>
                  </a:lnTo>
                  <a:lnTo>
                    <a:pt x="346" y="663"/>
                  </a:lnTo>
                  <a:lnTo>
                    <a:pt x="346" y="674"/>
                  </a:lnTo>
                  <a:lnTo>
                    <a:pt x="344" y="674"/>
                  </a:lnTo>
                  <a:lnTo>
                    <a:pt x="344" y="676"/>
                  </a:lnTo>
                  <a:lnTo>
                    <a:pt x="344" y="676"/>
                  </a:lnTo>
                  <a:lnTo>
                    <a:pt x="344" y="684"/>
                  </a:lnTo>
                  <a:lnTo>
                    <a:pt x="344" y="686"/>
                  </a:lnTo>
                  <a:lnTo>
                    <a:pt x="342" y="686"/>
                  </a:lnTo>
                  <a:lnTo>
                    <a:pt x="342" y="688"/>
                  </a:lnTo>
                  <a:lnTo>
                    <a:pt x="342" y="690"/>
                  </a:lnTo>
                  <a:lnTo>
                    <a:pt x="342" y="691"/>
                  </a:lnTo>
                  <a:lnTo>
                    <a:pt x="342" y="693"/>
                  </a:lnTo>
                  <a:lnTo>
                    <a:pt x="342" y="705"/>
                  </a:lnTo>
                  <a:lnTo>
                    <a:pt x="342" y="707"/>
                  </a:lnTo>
                  <a:lnTo>
                    <a:pt x="338" y="714"/>
                  </a:lnTo>
                  <a:lnTo>
                    <a:pt x="337" y="718"/>
                  </a:lnTo>
                  <a:lnTo>
                    <a:pt x="337" y="720"/>
                  </a:lnTo>
                  <a:lnTo>
                    <a:pt x="335" y="722"/>
                  </a:lnTo>
                  <a:lnTo>
                    <a:pt x="335" y="724"/>
                  </a:lnTo>
                  <a:lnTo>
                    <a:pt x="337" y="725"/>
                  </a:lnTo>
                  <a:lnTo>
                    <a:pt x="338" y="727"/>
                  </a:lnTo>
                  <a:lnTo>
                    <a:pt x="338" y="727"/>
                  </a:lnTo>
                  <a:lnTo>
                    <a:pt x="338" y="733"/>
                  </a:lnTo>
                  <a:lnTo>
                    <a:pt x="338" y="735"/>
                  </a:lnTo>
                  <a:lnTo>
                    <a:pt x="338" y="737"/>
                  </a:lnTo>
                  <a:close/>
                  <a:moveTo>
                    <a:pt x="371" y="803"/>
                  </a:moveTo>
                  <a:lnTo>
                    <a:pt x="373" y="807"/>
                  </a:lnTo>
                  <a:lnTo>
                    <a:pt x="374" y="807"/>
                  </a:lnTo>
                  <a:lnTo>
                    <a:pt x="374" y="807"/>
                  </a:lnTo>
                  <a:lnTo>
                    <a:pt x="374" y="809"/>
                  </a:lnTo>
                  <a:lnTo>
                    <a:pt x="376" y="811"/>
                  </a:lnTo>
                  <a:lnTo>
                    <a:pt x="378" y="813"/>
                  </a:lnTo>
                  <a:lnTo>
                    <a:pt x="380" y="814"/>
                  </a:lnTo>
                  <a:lnTo>
                    <a:pt x="380" y="814"/>
                  </a:lnTo>
                  <a:lnTo>
                    <a:pt x="380" y="816"/>
                  </a:lnTo>
                  <a:lnTo>
                    <a:pt x="382" y="816"/>
                  </a:lnTo>
                  <a:lnTo>
                    <a:pt x="382" y="816"/>
                  </a:lnTo>
                  <a:lnTo>
                    <a:pt x="382" y="816"/>
                  </a:lnTo>
                  <a:lnTo>
                    <a:pt x="384" y="816"/>
                  </a:lnTo>
                  <a:lnTo>
                    <a:pt x="384" y="818"/>
                  </a:lnTo>
                  <a:lnTo>
                    <a:pt x="384" y="818"/>
                  </a:lnTo>
                  <a:lnTo>
                    <a:pt x="386" y="818"/>
                  </a:lnTo>
                  <a:lnTo>
                    <a:pt x="388" y="820"/>
                  </a:lnTo>
                  <a:lnTo>
                    <a:pt x="390" y="820"/>
                  </a:lnTo>
                  <a:lnTo>
                    <a:pt x="393" y="820"/>
                  </a:lnTo>
                  <a:lnTo>
                    <a:pt x="395" y="820"/>
                  </a:lnTo>
                  <a:lnTo>
                    <a:pt x="397" y="820"/>
                  </a:lnTo>
                  <a:lnTo>
                    <a:pt x="399" y="822"/>
                  </a:lnTo>
                  <a:lnTo>
                    <a:pt x="399" y="824"/>
                  </a:lnTo>
                  <a:lnTo>
                    <a:pt x="399" y="826"/>
                  </a:lnTo>
                  <a:lnTo>
                    <a:pt x="399" y="830"/>
                  </a:lnTo>
                  <a:lnTo>
                    <a:pt x="403" y="837"/>
                  </a:lnTo>
                  <a:lnTo>
                    <a:pt x="405" y="839"/>
                  </a:lnTo>
                  <a:lnTo>
                    <a:pt x="407" y="841"/>
                  </a:lnTo>
                  <a:lnTo>
                    <a:pt x="408" y="843"/>
                  </a:lnTo>
                  <a:lnTo>
                    <a:pt x="410" y="843"/>
                  </a:lnTo>
                  <a:lnTo>
                    <a:pt x="410" y="841"/>
                  </a:lnTo>
                  <a:lnTo>
                    <a:pt x="412" y="841"/>
                  </a:lnTo>
                  <a:lnTo>
                    <a:pt x="414" y="841"/>
                  </a:lnTo>
                  <a:lnTo>
                    <a:pt x="414" y="841"/>
                  </a:lnTo>
                  <a:lnTo>
                    <a:pt x="416" y="841"/>
                  </a:lnTo>
                  <a:lnTo>
                    <a:pt x="418" y="841"/>
                  </a:lnTo>
                  <a:lnTo>
                    <a:pt x="422" y="837"/>
                  </a:lnTo>
                  <a:lnTo>
                    <a:pt x="424" y="837"/>
                  </a:lnTo>
                  <a:lnTo>
                    <a:pt x="424" y="835"/>
                  </a:lnTo>
                  <a:lnTo>
                    <a:pt x="427" y="830"/>
                  </a:lnTo>
                  <a:lnTo>
                    <a:pt x="429" y="828"/>
                  </a:lnTo>
                  <a:lnTo>
                    <a:pt x="429" y="824"/>
                  </a:lnTo>
                  <a:lnTo>
                    <a:pt x="429" y="822"/>
                  </a:lnTo>
                  <a:lnTo>
                    <a:pt x="427" y="820"/>
                  </a:lnTo>
                  <a:lnTo>
                    <a:pt x="426" y="818"/>
                  </a:lnTo>
                  <a:lnTo>
                    <a:pt x="426" y="818"/>
                  </a:lnTo>
                  <a:lnTo>
                    <a:pt x="424" y="814"/>
                  </a:lnTo>
                  <a:lnTo>
                    <a:pt x="422" y="813"/>
                  </a:lnTo>
                  <a:lnTo>
                    <a:pt x="422" y="813"/>
                  </a:lnTo>
                  <a:lnTo>
                    <a:pt x="420" y="811"/>
                  </a:lnTo>
                  <a:lnTo>
                    <a:pt x="420" y="811"/>
                  </a:lnTo>
                  <a:lnTo>
                    <a:pt x="420" y="809"/>
                  </a:lnTo>
                  <a:lnTo>
                    <a:pt x="420" y="809"/>
                  </a:lnTo>
                  <a:lnTo>
                    <a:pt x="418" y="809"/>
                  </a:lnTo>
                  <a:lnTo>
                    <a:pt x="416" y="807"/>
                  </a:lnTo>
                  <a:lnTo>
                    <a:pt x="416" y="805"/>
                  </a:lnTo>
                  <a:lnTo>
                    <a:pt x="418" y="805"/>
                  </a:lnTo>
                  <a:lnTo>
                    <a:pt x="418" y="807"/>
                  </a:lnTo>
                  <a:lnTo>
                    <a:pt x="420" y="805"/>
                  </a:lnTo>
                  <a:lnTo>
                    <a:pt x="416" y="803"/>
                  </a:lnTo>
                  <a:lnTo>
                    <a:pt x="416" y="801"/>
                  </a:lnTo>
                  <a:lnTo>
                    <a:pt x="416" y="801"/>
                  </a:lnTo>
                  <a:lnTo>
                    <a:pt x="418" y="801"/>
                  </a:lnTo>
                  <a:lnTo>
                    <a:pt x="418" y="801"/>
                  </a:lnTo>
                  <a:lnTo>
                    <a:pt x="418" y="799"/>
                  </a:lnTo>
                  <a:lnTo>
                    <a:pt x="418" y="799"/>
                  </a:lnTo>
                  <a:lnTo>
                    <a:pt x="418" y="797"/>
                  </a:lnTo>
                  <a:lnTo>
                    <a:pt x="418" y="786"/>
                  </a:lnTo>
                  <a:lnTo>
                    <a:pt x="418" y="784"/>
                  </a:lnTo>
                  <a:lnTo>
                    <a:pt x="418" y="782"/>
                  </a:lnTo>
                  <a:lnTo>
                    <a:pt x="420" y="780"/>
                  </a:lnTo>
                  <a:lnTo>
                    <a:pt x="422" y="778"/>
                  </a:lnTo>
                  <a:lnTo>
                    <a:pt x="422" y="777"/>
                  </a:lnTo>
                  <a:lnTo>
                    <a:pt x="422" y="777"/>
                  </a:lnTo>
                  <a:lnTo>
                    <a:pt x="424" y="777"/>
                  </a:lnTo>
                  <a:lnTo>
                    <a:pt x="424" y="775"/>
                  </a:lnTo>
                  <a:lnTo>
                    <a:pt x="427" y="771"/>
                  </a:lnTo>
                  <a:lnTo>
                    <a:pt x="427" y="769"/>
                  </a:lnTo>
                  <a:lnTo>
                    <a:pt x="427" y="767"/>
                  </a:lnTo>
                  <a:lnTo>
                    <a:pt x="427" y="765"/>
                  </a:lnTo>
                  <a:lnTo>
                    <a:pt x="427" y="765"/>
                  </a:lnTo>
                  <a:lnTo>
                    <a:pt x="429" y="760"/>
                  </a:lnTo>
                  <a:lnTo>
                    <a:pt x="429" y="760"/>
                  </a:lnTo>
                  <a:lnTo>
                    <a:pt x="429" y="754"/>
                  </a:lnTo>
                  <a:lnTo>
                    <a:pt x="429" y="754"/>
                  </a:lnTo>
                  <a:lnTo>
                    <a:pt x="433" y="748"/>
                  </a:lnTo>
                  <a:lnTo>
                    <a:pt x="433" y="746"/>
                  </a:lnTo>
                  <a:lnTo>
                    <a:pt x="439" y="741"/>
                  </a:lnTo>
                  <a:lnTo>
                    <a:pt x="439" y="739"/>
                  </a:lnTo>
                  <a:lnTo>
                    <a:pt x="443" y="731"/>
                  </a:lnTo>
                  <a:lnTo>
                    <a:pt x="443" y="727"/>
                  </a:lnTo>
                  <a:lnTo>
                    <a:pt x="444" y="725"/>
                  </a:lnTo>
                  <a:lnTo>
                    <a:pt x="446" y="724"/>
                  </a:lnTo>
                  <a:lnTo>
                    <a:pt x="446" y="720"/>
                  </a:lnTo>
                  <a:lnTo>
                    <a:pt x="446" y="720"/>
                  </a:lnTo>
                  <a:lnTo>
                    <a:pt x="446" y="720"/>
                  </a:lnTo>
                  <a:lnTo>
                    <a:pt x="444" y="720"/>
                  </a:lnTo>
                  <a:lnTo>
                    <a:pt x="444" y="720"/>
                  </a:lnTo>
                  <a:lnTo>
                    <a:pt x="444" y="720"/>
                  </a:lnTo>
                  <a:lnTo>
                    <a:pt x="444" y="718"/>
                  </a:lnTo>
                  <a:lnTo>
                    <a:pt x="443" y="718"/>
                  </a:lnTo>
                  <a:lnTo>
                    <a:pt x="443" y="714"/>
                  </a:lnTo>
                  <a:lnTo>
                    <a:pt x="443" y="714"/>
                  </a:lnTo>
                  <a:lnTo>
                    <a:pt x="441" y="714"/>
                  </a:lnTo>
                  <a:lnTo>
                    <a:pt x="439" y="712"/>
                  </a:lnTo>
                  <a:lnTo>
                    <a:pt x="437" y="712"/>
                  </a:lnTo>
                  <a:lnTo>
                    <a:pt x="437" y="712"/>
                  </a:lnTo>
                  <a:lnTo>
                    <a:pt x="437" y="712"/>
                  </a:lnTo>
                  <a:lnTo>
                    <a:pt x="435" y="712"/>
                  </a:lnTo>
                  <a:lnTo>
                    <a:pt x="435" y="714"/>
                  </a:lnTo>
                  <a:lnTo>
                    <a:pt x="435" y="714"/>
                  </a:lnTo>
                  <a:lnTo>
                    <a:pt x="433" y="714"/>
                  </a:lnTo>
                  <a:lnTo>
                    <a:pt x="433" y="712"/>
                  </a:lnTo>
                  <a:lnTo>
                    <a:pt x="433" y="712"/>
                  </a:lnTo>
                  <a:lnTo>
                    <a:pt x="435" y="712"/>
                  </a:lnTo>
                  <a:lnTo>
                    <a:pt x="433" y="710"/>
                  </a:lnTo>
                  <a:lnTo>
                    <a:pt x="433" y="712"/>
                  </a:lnTo>
                  <a:lnTo>
                    <a:pt x="431" y="712"/>
                  </a:lnTo>
                  <a:lnTo>
                    <a:pt x="429" y="712"/>
                  </a:lnTo>
                  <a:lnTo>
                    <a:pt x="429" y="712"/>
                  </a:lnTo>
                  <a:lnTo>
                    <a:pt x="427" y="710"/>
                  </a:lnTo>
                  <a:lnTo>
                    <a:pt x="427" y="710"/>
                  </a:lnTo>
                  <a:lnTo>
                    <a:pt x="427" y="710"/>
                  </a:lnTo>
                  <a:lnTo>
                    <a:pt x="426" y="710"/>
                  </a:lnTo>
                  <a:lnTo>
                    <a:pt x="426" y="710"/>
                  </a:lnTo>
                  <a:lnTo>
                    <a:pt x="426" y="710"/>
                  </a:lnTo>
                  <a:lnTo>
                    <a:pt x="426" y="708"/>
                  </a:lnTo>
                  <a:lnTo>
                    <a:pt x="424" y="708"/>
                  </a:lnTo>
                  <a:lnTo>
                    <a:pt x="422" y="708"/>
                  </a:lnTo>
                  <a:lnTo>
                    <a:pt x="418" y="710"/>
                  </a:lnTo>
                  <a:lnTo>
                    <a:pt x="412" y="714"/>
                  </a:lnTo>
                  <a:lnTo>
                    <a:pt x="412" y="714"/>
                  </a:lnTo>
                  <a:lnTo>
                    <a:pt x="410" y="714"/>
                  </a:lnTo>
                  <a:lnTo>
                    <a:pt x="407" y="714"/>
                  </a:lnTo>
                  <a:lnTo>
                    <a:pt x="407" y="714"/>
                  </a:lnTo>
                  <a:lnTo>
                    <a:pt x="405" y="716"/>
                  </a:lnTo>
                  <a:lnTo>
                    <a:pt x="405" y="718"/>
                  </a:lnTo>
                  <a:lnTo>
                    <a:pt x="405" y="718"/>
                  </a:lnTo>
                  <a:lnTo>
                    <a:pt x="403" y="720"/>
                  </a:lnTo>
                  <a:lnTo>
                    <a:pt x="403" y="720"/>
                  </a:lnTo>
                  <a:lnTo>
                    <a:pt x="405" y="720"/>
                  </a:lnTo>
                  <a:lnTo>
                    <a:pt x="405" y="722"/>
                  </a:lnTo>
                  <a:lnTo>
                    <a:pt x="405" y="722"/>
                  </a:lnTo>
                  <a:lnTo>
                    <a:pt x="405" y="725"/>
                  </a:lnTo>
                  <a:lnTo>
                    <a:pt x="405" y="727"/>
                  </a:lnTo>
                  <a:lnTo>
                    <a:pt x="403" y="731"/>
                  </a:lnTo>
                  <a:lnTo>
                    <a:pt x="403" y="733"/>
                  </a:lnTo>
                  <a:lnTo>
                    <a:pt x="401" y="737"/>
                  </a:lnTo>
                  <a:lnTo>
                    <a:pt x="399" y="739"/>
                  </a:lnTo>
                  <a:lnTo>
                    <a:pt x="399" y="739"/>
                  </a:lnTo>
                  <a:lnTo>
                    <a:pt x="397" y="739"/>
                  </a:lnTo>
                  <a:lnTo>
                    <a:pt x="397" y="741"/>
                  </a:lnTo>
                  <a:lnTo>
                    <a:pt x="395" y="741"/>
                  </a:lnTo>
                  <a:lnTo>
                    <a:pt x="395" y="743"/>
                  </a:lnTo>
                  <a:lnTo>
                    <a:pt x="395" y="744"/>
                  </a:lnTo>
                  <a:lnTo>
                    <a:pt x="397" y="750"/>
                  </a:lnTo>
                  <a:lnTo>
                    <a:pt x="399" y="752"/>
                  </a:lnTo>
                  <a:lnTo>
                    <a:pt x="397" y="761"/>
                  </a:lnTo>
                  <a:lnTo>
                    <a:pt x="397" y="763"/>
                  </a:lnTo>
                  <a:lnTo>
                    <a:pt x="399" y="767"/>
                  </a:lnTo>
                  <a:lnTo>
                    <a:pt x="399" y="769"/>
                  </a:lnTo>
                  <a:lnTo>
                    <a:pt x="399" y="769"/>
                  </a:lnTo>
                  <a:lnTo>
                    <a:pt x="397" y="773"/>
                  </a:lnTo>
                  <a:lnTo>
                    <a:pt x="395" y="773"/>
                  </a:lnTo>
                  <a:lnTo>
                    <a:pt x="393" y="773"/>
                  </a:lnTo>
                  <a:lnTo>
                    <a:pt x="391" y="773"/>
                  </a:lnTo>
                  <a:lnTo>
                    <a:pt x="388" y="777"/>
                  </a:lnTo>
                  <a:lnTo>
                    <a:pt x="388" y="778"/>
                  </a:lnTo>
                  <a:lnTo>
                    <a:pt x="384" y="778"/>
                  </a:lnTo>
                  <a:lnTo>
                    <a:pt x="382" y="778"/>
                  </a:lnTo>
                  <a:lnTo>
                    <a:pt x="382" y="778"/>
                  </a:lnTo>
                  <a:lnTo>
                    <a:pt x="378" y="777"/>
                  </a:lnTo>
                  <a:lnTo>
                    <a:pt x="376" y="778"/>
                  </a:lnTo>
                  <a:lnTo>
                    <a:pt x="373" y="778"/>
                  </a:lnTo>
                  <a:lnTo>
                    <a:pt x="371" y="778"/>
                  </a:lnTo>
                  <a:lnTo>
                    <a:pt x="371" y="778"/>
                  </a:lnTo>
                  <a:lnTo>
                    <a:pt x="369" y="782"/>
                  </a:lnTo>
                  <a:lnTo>
                    <a:pt x="367" y="786"/>
                  </a:lnTo>
                  <a:lnTo>
                    <a:pt x="367" y="788"/>
                  </a:lnTo>
                  <a:lnTo>
                    <a:pt x="367" y="788"/>
                  </a:lnTo>
                  <a:lnTo>
                    <a:pt x="367" y="790"/>
                  </a:lnTo>
                  <a:lnTo>
                    <a:pt x="367" y="792"/>
                  </a:lnTo>
                  <a:lnTo>
                    <a:pt x="367" y="794"/>
                  </a:lnTo>
                  <a:lnTo>
                    <a:pt x="367" y="797"/>
                  </a:lnTo>
                  <a:lnTo>
                    <a:pt x="367" y="797"/>
                  </a:lnTo>
                  <a:lnTo>
                    <a:pt x="369" y="796"/>
                  </a:lnTo>
                  <a:lnTo>
                    <a:pt x="369" y="796"/>
                  </a:lnTo>
                  <a:lnTo>
                    <a:pt x="369" y="797"/>
                  </a:lnTo>
                  <a:lnTo>
                    <a:pt x="369" y="799"/>
                  </a:lnTo>
                  <a:lnTo>
                    <a:pt x="369" y="799"/>
                  </a:lnTo>
                  <a:lnTo>
                    <a:pt x="369" y="799"/>
                  </a:lnTo>
                  <a:lnTo>
                    <a:pt x="369" y="799"/>
                  </a:lnTo>
                  <a:lnTo>
                    <a:pt x="369" y="799"/>
                  </a:lnTo>
                  <a:lnTo>
                    <a:pt x="371" y="799"/>
                  </a:lnTo>
                  <a:lnTo>
                    <a:pt x="371" y="801"/>
                  </a:lnTo>
                  <a:lnTo>
                    <a:pt x="371" y="801"/>
                  </a:lnTo>
                  <a:lnTo>
                    <a:pt x="371" y="803"/>
                  </a:lnTo>
                  <a:close/>
                  <a:moveTo>
                    <a:pt x="183" y="739"/>
                  </a:moveTo>
                  <a:lnTo>
                    <a:pt x="181" y="737"/>
                  </a:lnTo>
                  <a:lnTo>
                    <a:pt x="181" y="735"/>
                  </a:lnTo>
                  <a:lnTo>
                    <a:pt x="179" y="735"/>
                  </a:lnTo>
                  <a:lnTo>
                    <a:pt x="181" y="733"/>
                  </a:lnTo>
                  <a:lnTo>
                    <a:pt x="181" y="733"/>
                  </a:lnTo>
                  <a:lnTo>
                    <a:pt x="179" y="733"/>
                  </a:lnTo>
                  <a:lnTo>
                    <a:pt x="179" y="733"/>
                  </a:lnTo>
                  <a:lnTo>
                    <a:pt x="181" y="731"/>
                  </a:lnTo>
                  <a:lnTo>
                    <a:pt x="181" y="731"/>
                  </a:lnTo>
                  <a:lnTo>
                    <a:pt x="181" y="731"/>
                  </a:lnTo>
                  <a:lnTo>
                    <a:pt x="181" y="733"/>
                  </a:lnTo>
                  <a:lnTo>
                    <a:pt x="181" y="731"/>
                  </a:lnTo>
                  <a:lnTo>
                    <a:pt x="179" y="731"/>
                  </a:lnTo>
                  <a:lnTo>
                    <a:pt x="179" y="731"/>
                  </a:lnTo>
                  <a:lnTo>
                    <a:pt x="178" y="731"/>
                  </a:lnTo>
                  <a:lnTo>
                    <a:pt x="178" y="731"/>
                  </a:lnTo>
                  <a:lnTo>
                    <a:pt x="178" y="729"/>
                  </a:lnTo>
                  <a:lnTo>
                    <a:pt x="178" y="729"/>
                  </a:lnTo>
                  <a:lnTo>
                    <a:pt x="178" y="727"/>
                  </a:lnTo>
                  <a:lnTo>
                    <a:pt x="178" y="725"/>
                  </a:lnTo>
                  <a:lnTo>
                    <a:pt x="178" y="724"/>
                  </a:lnTo>
                  <a:lnTo>
                    <a:pt x="178" y="722"/>
                  </a:lnTo>
                  <a:lnTo>
                    <a:pt x="178" y="722"/>
                  </a:lnTo>
                  <a:lnTo>
                    <a:pt x="178" y="720"/>
                  </a:lnTo>
                  <a:lnTo>
                    <a:pt x="178" y="720"/>
                  </a:lnTo>
                  <a:lnTo>
                    <a:pt x="178" y="720"/>
                  </a:lnTo>
                  <a:lnTo>
                    <a:pt x="178" y="720"/>
                  </a:lnTo>
                  <a:lnTo>
                    <a:pt x="176" y="720"/>
                  </a:lnTo>
                  <a:lnTo>
                    <a:pt x="176" y="720"/>
                  </a:lnTo>
                  <a:lnTo>
                    <a:pt x="176" y="720"/>
                  </a:lnTo>
                  <a:lnTo>
                    <a:pt x="174" y="722"/>
                  </a:lnTo>
                  <a:lnTo>
                    <a:pt x="174" y="722"/>
                  </a:lnTo>
                  <a:lnTo>
                    <a:pt x="174" y="722"/>
                  </a:lnTo>
                  <a:lnTo>
                    <a:pt x="172" y="720"/>
                  </a:lnTo>
                  <a:lnTo>
                    <a:pt x="172" y="720"/>
                  </a:lnTo>
                  <a:lnTo>
                    <a:pt x="172" y="718"/>
                  </a:lnTo>
                  <a:lnTo>
                    <a:pt x="172" y="718"/>
                  </a:lnTo>
                  <a:lnTo>
                    <a:pt x="172" y="716"/>
                  </a:lnTo>
                  <a:lnTo>
                    <a:pt x="172" y="716"/>
                  </a:lnTo>
                  <a:lnTo>
                    <a:pt x="172" y="714"/>
                  </a:lnTo>
                  <a:lnTo>
                    <a:pt x="172" y="714"/>
                  </a:lnTo>
                  <a:lnTo>
                    <a:pt x="172" y="712"/>
                  </a:lnTo>
                  <a:lnTo>
                    <a:pt x="172" y="712"/>
                  </a:lnTo>
                  <a:lnTo>
                    <a:pt x="172" y="710"/>
                  </a:lnTo>
                  <a:lnTo>
                    <a:pt x="172" y="710"/>
                  </a:lnTo>
                  <a:lnTo>
                    <a:pt x="172" y="708"/>
                  </a:lnTo>
                  <a:lnTo>
                    <a:pt x="172" y="707"/>
                  </a:lnTo>
                  <a:lnTo>
                    <a:pt x="174" y="708"/>
                  </a:lnTo>
                  <a:lnTo>
                    <a:pt x="176" y="708"/>
                  </a:lnTo>
                  <a:lnTo>
                    <a:pt x="176" y="708"/>
                  </a:lnTo>
                  <a:lnTo>
                    <a:pt x="176" y="707"/>
                  </a:lnTo>
                  <a:lnTo>
                    <a:pt x="176" y="705"/>
                  </a:lnTo>
                  <a:lnTo>
                    <a:pt x="174" y="703"/>
                  </a:lnTo>
                  <a:lnTo>
                    <a:pt x="174" y="703"/>
                  </a:lnTo>
                  <a:lnTo>
                    <a:pt x="172" y="701"/>
                  </a:lnTo>
                  <a:lnTo>
                    <a:pt x="172" y="699"/>
                  </a:lnTo>
                  <a:lnTo>
                    <a:pt x="174" y="697"/>
                  </a:lnTo>
                  <a:lnTo>
                    <a:pt x="176" y="693"/>
                  </a:lnTo>
                  <a:lnTo>
                    <a:pt x="176" y="691"/>
                  </a:lnTo>
                  <a:lnTo>
                    <a:pt x="176" y="688"/>
                  </a:lnTo>
                  <a:lnTo>
                    <a:pt x="174" y="686"/>
                  </a:lnTo>
                  <a:lnTo>
                    <a:pt x="174" y="686"/>
                  </a:lnTo>
                  <a:lnTo>
                    <a:pt x="174" y="686"/>
                  </a:lnTo>
                  <a:lnTo>
                    <a:pt x="174" y="686"/>
                  </a:lnTo>
                  <a:lnTo>
                    <a:pt x="174" y="686"/>
                  </a:lnTo>
                  <a:lnTo>
                    <a:pt x="172" y="686"/>
                  </a:lnTo>
                  <a:lnTo>
                    <a:pt x="172" y="684"/>
                  </a:lnTo>
                  <a:lnTo>
                    <a:pt x="172" y="684"/>
                  </a:lnTo>
                  <a:lnTo>
                    <a:pt x="172" y="684"/>
                  </a:lnTo>
                  <a:lnTo>
                    <a:pt x="172" y="682"/>
                  </a:lnTo>
                  <a:lnTo>
                    <a:pt x="172" y="682"/>
                  </a:lnTo>
                  <a:lnTo>
                    <a:pt x="172" y="680"/>
                  </a:lnTo>
                  <a:lnTo>
                    <a:pt x="172" y="680"/>
                  </a:lnTo>
                  <a:lnTo>
                    <a:pt x="170" y="680"/>
                  </a:lnTo>
                  <a:lnTo>
                    <a:pt x="170" y="680"/>
                  </a:lnTo>
                  <a:lnTo>
                    <a:pt x="170" y="682"/>
                  </a:lnTo>
                  <a:lnTo>
                    <a:pt x="170" y="684"/>
                  </a:lnTo>
                  <a:lnTo>
                    <a:pt x="170" y="684"/>
                  </a:lnTo>
                  <a:lnTo>
                    <a:pt x="168" y="686"/>
                  </a:lnTo>
                  <a:lnTo>
                    <a:pt x="168" y="686"/>
                  </a:lnTo>
                  <a:lnTo>
                    <a:pt x="168" y="686"/>
                  </a:lnTo>
                  <a:lnTo>
                    <a:pt x="168" y="686"/>
                  </a:lnTo>
                  <a:lnTo>
                    <a:pt x="166" y="686"/>
                  </a:lnTo>
                  <a:lnTo>
                    <a:pt x="166" y="686"/>
                  </a:lnTo>
                  <a:lnTo>
                    <a:pt x="166" y="686"/>
                  </a:lnTo>
                  <a:lnTo>
                    <a:pt x="166" y="686"/>
                  </a:lnTo>
                  <a:lnTo>
                    <a:pt x="166" y="688"/>
                  </a:lnTo>
                  <a:lnTo>
                    <a:pt x="166" y="688"/>
                  </a:lnTo>
                  <a:lnTo>
                    <a:pt x="166" y="688"/>
                  </a:lnTo>
                  <a:lnTo>
                    <a:pt x="166" y="691"/>
                  </a:lnTo>
                  <a:lnTo>
                    <a:pt x="166" y="693"/>
                  </a:lnTo>
                  <a:lnTo>
                    <a:pt x="166" y="693"/>
                  </a:lnTo>
                  <a:lnTo>
                    <a:pt x="164" y="695"/>
                  </a:lnTo>
                  <a:lnTo>
                    <a:pt x="164" y="695"/>
                  </a:lnTo>
                  <a:lnTo>
                    <a:pt x="162" y="695"/>
                  </a:lnTo>
                  <a:lnTo>
                    <a:pt x="164" y="697"/>
                  </a:lnTo>
                  <a:lnTo>
                    <a:pt x="164" y="697"/>
                  </a:lnTo>
                  <a:lnTo>
                    <a:pt x="164" y="699"/>
                  </a:lnTo>
                  <a:lnTo>
                    <a:pt x="166" y="699"/>
                  </a:lnTo>
                  <a:lnTo>
                    <a:pt x="166" y="699"/>
                  </a:lnTo>
                  <a:lnTo>
                    <a:pt x="166" y="701"/>
                  </a:lnTo>
                  <a:lnTo>
                    <a:pt x="166" y="703"/>
                  </a:lnTo>
                  <a:lnTo>
                    <a:pt x="166" y="705"/>
                  </a:lnTo>
                  <a:lnTo>
                    <a:pt x="164" y="705"/>
                  </a:lnTo>
                  <a:lnTo>
                    <a:pt x="164" y="705"/>
                  </a:lnTo>
                  <a:lnTo>
                    <a:pt x="164" y="705"/>
                  </a:lnTo>
                  <a:lnTo>
                    <a:pt x="162" y="705"/>
                  </a:lnTo>
                  <a:lnTo>
                    <a:pt x="162" y="705"/>
                  </a:lnTo>
                  <a:lnTo>
                    <a:pt x="162" y="705"/>
                  </a:lnTo>
                  <a:lnTo>
                    <a:pt x="160" y="703"/>
                  </a:lnTo>
                  <a:lnTo>
                    <a:pt x="160" y="701"/>
                  </a:lnTo>
                  <a:lnTo>
                    <a:pt x="159" y="703"/>
                  </a:lnTo>
                  <a:lnTo>
                    <a:pt x="159" y="705"/>
                  </a:lnTo>
                  <a:lnTo>
                    <a:pt x="160" y="707"/>
                  </a:lnTo>
                  <a:lnTo>
                    <a:pt x="162" y="708"/>
                  </a:lnTo>
                  <a:lnTo>
                    <a:pt x="160" y="708"/>
                  </a:lnTo>
                  <a:lnTo>
                    <a:pt x="160" y="708"/>
                  </a:lnTo>
                  <a:lnTo>
                    <a:pt x="160" y="708"/>
                  </a:lnTo>
                  <a:lnTo>
                    <a:pt x="160" y="707"/>
                  </a:lnTo>
                  <a:lnTo>
                    <a:pt x="159" y="707"/>
                  </a:lnTo>
                  <a:lnTo>
                    <a:pt x="159" y="707"/>
                  </a:lnTo>
                  <a:lnTo>
                    <a:pt x="159" y="708"/>
                  </a:lnTo>
                  <a:lnTo>
                    <a:pt x="159" y="712"/>
                  </a:lnTo>
                  <a:lnTo>
                    <a:pt x="159" y="712"/>
                  </a:lnTo>
                  <a:lnTo>
                    <a:pt x="160" y="712"/>
                  </a:lnTo>
                  <a:lnTo>
                    <a:pt x="160" y="712"/>
                  </a:lnTo>
                  <a:lnTo>
                    <a:pt x="162" y="712"/>
                  </a:lnTo>
                  <a:lnTo>
                    <a:pt x="160" y="714"/>
                  </a:lnTo>
                  <a:lnTo>
                    <a:pt x="160" y="714"/>
                  </a:lnTo>
                  <a:lnTo>
                    <a:pt x="160" y="716"/>
                  </a:lnTo>
                  <a:lnTo>
                    <a:pt x="160" y="716"/>
                  </a:lnTo>
                  <a:lnTo>
                    <a:pt x="162" y="718"/>
                  </a:lnTo>
                  <a:lnTo>
                    <a:pt x="162" y="718"/>
                  </a:lnTo>
                  <a:lnTo>
                    <a:pt x="164" y="718"/>
                  </a:lnTo>
                  <a:lnTo>
                    <a:pt x="166" y="718"/>
                  </a:lnTo>
                  <a:lnTo>
                    <a:pt x="166" y="718"/>
                  </a:lnTo>
                  <a:lnTo>
                    <a:pt x="168" y="720"/>
                  </a:lnTo>
                  <a:lnTo>
                    <a:pt x="168" y="720"/>
                  </a:lnTo>
                  <a:lnTo>
                    <a:pt x="168" y="720"/>
                  </a:lnTo>
                  <a:lnTo>
                    <a:pt x="166" y="722"/>
                  </a:lnTo>
                  <a:lnTo>
                    <a:pt x="166" y="722"/>
                  </a:lnTo>
                  <a:lnTo>
                    <a:pt x="168" y="724"/>
                  </a:lnTo>
                  <a:lnTo>
                    <a:pt x="168" y="725"/>
                  </a:lnTo>
                  <a:lnTo>
                    <a:pt x="168" y="725"/>
                  </a:lnTo>
                  <a:lnTo>
                    <a:pt x="168" y="725"/>
                  </a:lnTo>
                  <a:lnTo>
                    <a:pt x="168" y="727"/>
                  </a:lnTo>
                  <a:lnTo>
                    <a:pt x="168" y="727"/>
                  </a:lnTo>
                  <a:lnTo>
                    <a:pt x="168" y="727"/>
                  </a:lnTo>
                  <a:lnTo>
                    <a:pt x="166" y="727"/>
                  </a:lnTo>
                  <a:lnTo>
                    <a:pt x="166" y="725"/>
                  </a:lnTo>
                  <a:lnTo>
                    <a:pt x="166" y="725"/>
                  </a:lnTo>
                  <a:lnTo>
                    <a:pt x="166" y="725"/>
                  </a:lnTo>
                  <a:lnTo>
                    <a:pt x="166" y="724"/>
                  </a:lnTo>
                  <a:lnTo>
                    <a:pt x="164" y="725"/>
                  </a:lnTo>
                  <a:lnTo>
                    <a:pt x="164" y="725"/>
                  </a:lnTo>
                  <a:lnTo>
                    <a:pt x="164" y="724"/>
                  </a:lnTo>
                  <a:lnTo>
                    <a:pt x="164" y="724"/>
                  </a:lnTo>
                  <a:lnTo>
                    <a:pt x="162" y="722"/>
                  </a:lnTo>
                  <a:lnTo>
                    <a:pt x="162" y="722"/>
                  </a:lnTo>
                  <a:lnTo>
                    <a:pt x="160" y="722"/>
                  </a:lnTo>
                  <a:lnTo>
                    <a:pt x="160" y="720"/>
                  </a:lnTo>
                  <a:lnTo>
                    <a:pt x="160" y="720"/>
                  </a:lnTo>
                  <a:lnTo>
                    <a:pt x="160" y="720"/>
                  </a:lnTo>
                  <a:lnTo>
                    <a:pt x="160" y="720"/>
                  </a:lnTo>
                  <a:lnTo>
                    <a:pt x="159" y="720"/>
                  </a:lnTo>
                  <a:lnTo>
                    <a:pt x="159" y="720"/>
                  </a:lnTo>
                  <a:lnTo>
                    <a:pt x="159" y="718"/>
                  </a:lnTo>
                  <a:lnTo>
                    <a:pt x="159" y="716"/>
                  </a:lnTo>
                  <a:lnTo>
                    <a:pt x="157" y="718"/>
                  </a:lnTo>
                  <a:lnTo>
                    <a:pt x="157" y="718"/>
                  </a:lnTo>
                  <a:lnTo>
                    <a:pt x="157" y="718"/>
                  </a:lnTo>
                  <a:lnTo>
                    <a:pt x="155" y="716"/>
                  </a:lnTo>
                  <a:lnTo>
                    <a:pt x="157" y="716"/>
                  </a:lnTo>
                  <a:lnTo>
                    <a:pt x="157" y="714"/>
                  </a:lnTo>
                  <a:lnTo>
                    <a:pt x="157" y="714"/>
                  </a:lnTo>
                  <a:lnTo>
                    <a:pt x="157" y="714"/>
                  </a:lnTo>
                  <a:lnTo>
                    <a:pt x="157" y="712"/>
                  </a:lnTo>
                  <a:lnTo>
                    <a:pt x="157" y="712"/>
                  </a:lnTo>
                  <a:lnTo>
                    <a:pt x="157" y="714"/>
                  </a:lnTo>
                  <a:lnTo>
                    <a:pt x="155" y="714"/>
                  </a:lnTo>
                  <a:lnTo>
                    <a:pt x="155" y="712"/>
                  </a:lnTo>
                  <a:lnTo>
                    <a:pt x="155" y="712"/>
                  </a:lnTo>
                  <a:lnTo>
                    <a:pt x="155" y="714"/>
                  </a:lnTo>
                  <a:lnTo>
                    <a:pt x="155" y="714"/>
                  </a:lnTo>
                  <a:lnTo>
                    <a:pt x="155" y="714"/>
                  </a:lnTo>
                  <a:lnTo>
                    <a:pt x="153" y="712"/>
                  </a:lnTo>
                  <a:lnTo>
                    <a:pt x="153" y="712"/>
                  </a:lnTo>
                  <a:lnTo>
                    <a:pt x="153" y="712"/>
                  </a:lnTo>
                  <a:lnTo>
                    <a:pt x="153" y="712"/>
                  </a:lnTo>
                  <a:lnTo>
                    <a:pt x="153" y="714"/>
                  </a:lnTo>
                  <a:lnTo>
                    <a:pt x="153" y="714"/>
                  </a:lnTo>
                  <a:lnTo>
                    <a:pt x="155" y="716"/>
                  </a:lnTo>
                  <a:lnTo>
                    <a:pt x="155" y="716"/>
                  </a:lnTo>
                  <a:lnTo>
                    <a:pt x="155" y="716"/>
                  </a:lnTo>
                  <a:lnTo>
                    <a:pt x="153" y="718"/>
                  </a:lnTo>
                  <a:lnTo>
                    <a:pt x="153" y="720"/>
                  </a:lnTo>
                  <a:lnTo>
                    <a:pt x="155" y="720"/>
                  </a:lnTo>
                  <a:lnTo>
                    <a:pt x="155" y="720"/>
                  </a:lnTo>
                  <a:lnTo>
                    <a:pt x="155" y="722"/>
                  </a:lnTo>
                  <a:lnTo>
                    <a:pt x="155" y="724"/>
                  </a:lnTo>
                  <a:lnTo>
                    <a:pt x="155" y="724"/>
                  </a:lnTo>
                  <a:lnTo>
                    <a:pt x="157" y="725"/>
                  </a:lnTo>
                  <a:lnTo>
                    <a:pt x="157" y="725"/>
                  </a:lnTo>
                  <a:lnTo>
                    <a:pt x="157" y="724"/>
                  </a:lnTo>
                  <a:lnTo>
                    <a:pt x="159" y="724"/>
                  </a:lnTo>
                  <a:lnTo>
                    <a:pt x="159" y="724"/>
                  </a:lnTo>
                  <a:lnTo>
                    <a:pt x="159" y="724"/>
                  </a:lnTo>
                  <a:lnTo>
                    <a:pt x="159" y="725"/>
                  </a:lnTo>
                  <a:lnTo>
                    <a:pt x="159" y="725"/>
                  </a:lnTo>
                  <a:lnTo>
                    <a:pt x="160" y="727"/>
                  </a:lnTo>
                  <a:lnTo>
                    <a:pt x="160" y="727"/>
                  </a:lnTo>
                  <a:lnTo>
                    <a:pt x="159" y="737"/>
                  </a:lnTo>
                  <a:lnTo>
                    <a:pt x="159" y="737"/>
                  </a:lnTo>
                  <a:lnTo>
                    <a:pt x="157" y="739"/>
                  </a:lnTo>
                  <a:lnTo>
                    <a:pt x="155" y="739"/>
                  </a:lnTo>
                  <a:lnTo>
                    <a:pt x="155" y="739"/>
                  </a:lnTo>
                  <a:lnTo>
                    <a:pt x="153" y="741"/>
                  </a:lnTo>
                  <a:lnTo>
                    <a:pt x="155" y="741"/>
                  </a:lnTo>
                  <a:lnTo>
                    <a:pt x="155" y="741"/>
                  </a:lnTo>
                  <a:lnTo>
                    <a:pt x="157" y="743"/>
                  </a:lnTo>
                  <a:lnTo>
                    <a:pt x="155" y="743"/>
                  </a:lnTo>
                  <a:lnTo>
                    <a:pt x="153" y="744"/>
                  </a:lnTo>
                  <a:lnTo>
                    <a:pt x="151" y="744"/>
                  </a:lnTo>
                  <a:lnTo>
                    <a:pt x="151" y="744"/>
                  </a:lnTo>
                  <a:lnTo>
                    <a:pt x="151" y="746"/>
                  </a:lnTo>
                  <a:lnTo>
                    <a:pt x="151" y="746"/>
                  </a:lnTo>
                  <a:lnTo>
                    <a:pt x="149" y="746"/>
                  </a:lnTo>
                  <a:lnTo>
                    <a:pt x="149" y="748"/>
                  </a:lnTo>
                  <a:lnTo>
                    <a:pt x="147" y="750"/>
                  </a:lnTo>
                  <a:lnTo>
                    <a:pt x="145" y="750"/>
                  </a:lnTo>
                  <a:lnTo>
                    <a:pt x="145" y="750"/>
                  </a:lnTo>
                  <a:lnTo>
                    <a:pt x="145" y="746"/>
                  </a:lnTo>
                  <a:lnTo>
                    <a:pt x="145" y="744"/>
                  </a:lnTo>
                  <a:lnTo>
                    <a:pt x="145" y="744"/>
                  </a:lnTo>
                  <a:lnTo>
                    <a:pt x="145" y="744"/>
                  </a:lnTo>
                  <a:lnTo>
                    <a:pt x="145" y="743"/>
                  </a:lnTo>
                  <a:lnTo>
                    <a:pt x="145" y="744"/>
                  </a:lnTo>
                  <a:lnTo>
                    <a:pt x="143" y="744"/>
                  </a:lnTo>
                  <a:lnTo>
                    <a:pt x="143" y="744"/>
                  </a:lnTo>
                  <a:lnTo>
                    <a:pt x="143" y="746"/>
                  </a:lnTo>
                  <a:lnTo>
                    <a:pt x="143" y="746"/>
                  </a:lnTo>
                  <a:lnTo>
                    <a:pt x="143" y="746"/>
                  </a:lnTo>
                  <a:lnTo>
                    <a:pt x="143" y="748"/>
                  </a:lnTo>
                  <a:lnTo>
                    <a:pt x="143" y="748"/>
                  </a:lnTo>
                  <a:lnTo>
                    <a:pt x="142" y="748"/>
                  </a:lnTo>
                  <a:lnTo>
                    <a:pt x="142" y="748"/>
                  </a:lnTo>
                  <a:lnTo>
                    <a:pt x="142" y="750"/>
                  </a:lnTo>
                  <a:lnTo>
                    <a:pt x="142" y="750"/>
                  </a:lnTo>
                  <a:lnTo>
                    <a:pt x="140" y="748"/>
                  </a:lnTo>
                  <a:lnTo>
                    <a:pt x="140" y="748"/>
                  </a:lnTo>
                  <a:lnTo>
                    <a:pt x="138" y="748"/>
                  </a:lnTo>
                  <a:lnTo>
                    <a:pt x="138" y="750"/>
                  </a:lnTo>
                  <a:lnTo>
                    <a:pt x="136" y="750"/>
                  </a:lnTo>
                  <a:lnTo>
                    <a:pt x="136" y="752"/>
                  </a:lnTo>
                  <a:lnTo>
                    <a:pt x="136" y="752"/>
                  </a:lnTo>
                  <a:lnTo>
                    <a:pt x="136" y="754"/>
                  </a:lnTo>
                  <a:lnTo>
                    <a:pt x="138" y="754"/>
                  </a:lnTo>
                  <a:lnTo>
                    <a:pt x="138" y="752"/>
                  </a:lnTo>
                  <a:lnTo>
                    <a:pt x="138" y="752"/>
                  </a:lnTo>
                  <a:lnTo>
                    <a:pt x="140" y="752"/>
                  </a:lnTo>
                  <a:lnTo>
                    <a:pt x="140" y="754"/>
                  </a:lnTo>
                  <a:lnTo>
                    <a:pt x="138" y="754"/>
                  </a:lnTo>
                  <a:lnTo>
                    <a:pt x="140" y="756"/>
                  </a:lnTo>
                  <a:lnTo>
                    <a:pt x="138" y="756"/>
                  </a:lnTo>
                  <a:lnTo>
                    <a:pt x="136" y="756"/>
                  </a:lnTo>
                  <a:lnTo>
                    <a:pt x="136" y="758"/>
                  </a:lnTo>
                  <a:lnTo>
                    <a:pt x="136" y="758"/>
                  </a:lnTo>
                  <a:lnTo>
                    <a:pt x="134" y="758"/>
                  </a:lnTo>
                  <a:lnTo>
                    <a:pt x="134" y="758"/>
                  </a:lnTo>
                  <a:lnTo>
                    <a:pt x="134" y="758"/>
                  </a:lnTo>
                  <a:lnTo>
                    <a:pt x="134" y="758"/>
                  </a:lnTo>
                  <a:lnTo>
                    <a:pt x="134" y="758"/>
                  </a:lnTo>
                  <a:lnTo>
                    <a:pt x="134" y="760"/>
                  </a:lnTo>
                  <a:lnTo>
                    <a:pt x="134" y="761"/>
                  </a:lnTo>
                  <a:lnTo>
                    <a:pt x="134" y="761"/>
                  </a:lnTo>
                  <a:lnTo>
                    <a:pt x="132" y="761"/>
                  </a:lnTo>
                  <a:lnTo>
                    <a:pt x="132" y="763"/>
                  </a:lnTo>
                  <a:lnTo>
                    <a:pt x="130" y="761"/>
                  </a:lnTo>
                  <a:lnTo>
                    <a:pt x="128" y="761"/>
                  </a:lnTo>
                  <a:lnTo>
                    <a:pt x="126" y="763"/>
                  </a:lnTo>
                  <a:lnTo>
                    <a:pt x="126" y="763"/>
                  </a:lnTo>
                  <a:lnTo>
                    <a:pt x="125" y="763"/>
                  </a:lnTo>
                  <a:lnTo>
                    <a:pt x="125" y="763"/>
                  </a:lnTo>
                  <a:lnTo>
                    <a:pt x="125" y="765"/>
                  </a:lnTo>
                  <a:lnTo>
                    <a:pt x="125" y="767"/>
                  </a:lnTo>
                  <a:lnTo>
                    <a:pt x="125" y="767"/>
                  </a:lnTo>
                  <a:lnTo>
                    <a:pt x="126" y="769"/>
                  </a:lnTo>
                  <a:lnTo>
                    <a:pt x="126" y="769"/>
                  </a:lnTo>
                  <a:lnTo>
                    <a:pt x="126" y="771"/>
                  </a:lnTo>
                  <a:lnTo>
                    <a:pt x="126" y="771"/>
                  </a:lnTo>
                  <a:lnTo>
                    <a:pt x="126" y="771"/>
                  </a:lnTo>
                  <a:lnTo>
                    <a:pt x="125" y="771"/>
                  </a:lnTo>
                  <a:lnTo>
                    <a:pt x="125" y="773"/>
                  </a:lnTo>
                  <a:lnTo>
                    <a:pt x="125" y="773"/>
                  </a:lnTo>
                  <a:lnTo>
                    <a:pt x="125" y="773"/>
                  </a:lnTo>
                  <a:lnTo>
                    <a:pt x="123" y="773"/>
                  </a:lnTo>
                  <a:lnTo>
                    <a:pt x="121" y="773"/>
                  </a:lnTo>
                  <a:lnTo>
                    <a:pt x="121" y="771"/>
                  </a:lnTo>
                  <a:lnTo>
                    <a:pt x="123" y="771"/>
                  </a:lnTo>
                  <a:lnTo>
                    <a:pt x="123" y="769"/>
                  </a:lnTo>
                  <a:lnTo>
                    <a:pt x="123" y="767"/>
                  </a:lnTo>
                  <a:lnTo>
                    <a:pt x="121" y="769"/>
                  </a:lnTo>
                  <a:lnTo>
                    <a:pt x="119" y="773"/>
                  </a:lnTo>
                  <a:lnTo>
                    <a:pt x="119" y="775"/>
                  </a:lnTo>
                  <a:lnTo>
                    <a:pt x="115" y="777"/>
                  </a:lnTo>
                  <a:lnTo>
                    <a:pt x="113" y="777"/>
                  </a:lnTo>
                  <a:lnTo>
                    <a:pt x="115" y="778"/>
                  </a:lnTo>
                  <a:lnTo>
                    <a:pt x="113" y="778"/>
                  </a:lnTo>
                  <a:lnTo>
                    <a:pt x="111" y="782"/>
                  </a:lnTo>
                  <a:lnTo>
                    <a:pt x="111" y="784"/>
                  </a:lnTo>
                  <a:lnTo>
                    <a:pt x="111" y="784"/>
                  </a:lnTo>
                  <a:lnTo>
                    <a:pt x="111" y="786"/>
                  </a:lnTo>
                  <a:lnTo>
                    <a:pt x="109" y="786"/>
                  </a:lnTo>
                  <a:lnTo>
                    <a:pt x="107" y="790"/>
                  </a:lnTo>
                  <a:lnTo>
                    <a:pt x="106" y="792"/>
                  </a:lnTo>
                  <a:lnTo>
                    <a:pt x="106" y="792"/>
                  </a:lnTo>
                  <a:lnTo>
                    <a:pt x="100" y="796"/>
                  </a:lnTo>
                  <a:lnTo>
                    <a:pt x="100" y="797"/>
                  </a:lnTo>
                  <a:lnTo>
                    <a:pt x="100" y="797"/>
                  </a:lnTo>
                  <a:lnTo>
                    <a:pt x="98" y="797"/>
                  </a:lnTo>
                  <a:lnTo>
                    <a:pt x="98" y="797"/>
                  </a:lnTo>
                  <a:lnTo>
                    <a:pt x="98" y="797"/>
                  </a:lnTo>
                  <a:lnTo>
                    <a:pt x="98" y="799"/>
                  </a:lnTo>
                  <a:lnTo>
                    <a:pt x="98" y="799"/>
                  </a:lnTo>
                  <a:lnTo>
                    <a:pt x="96" y="799"/>
                  </a:lnTo>
                  <a:lnTo>
                    <a:pt x="96" y="799"/>
                  </a:lnTo>
                  <a:lnTo>
                    <a:pt x="94" y="799"/>
                  </a:lnTo>
                  <a:lnTo>
                    <a:pt x="94" y="799"/>
                  </a:lnTo>
                  <a:lnTo>
                    <a:pt x="92" y="801"/>
                  </a:lnTo>
                  <a:lnTo>
                    <a:pt x="92" y="801"/>
                  </a:lnTo>
                  <a:lnTo>
                    <a:pt x="92" y="803"/>
                  </a:lnTo>
                  <a:lnTo>
                    <a:pt x="92" y="803"/>
                  </a:lnTo>
                  <a:lnTo>
                    <a:pt x="92" y="805"/>
                  </a:lnTo>
                  <a:lnTo>
                    <a:pt x="92" y="805"/>
                  </a:lnTo>
                  <a:lnTo>
                    <a:pt x="92" y="805"/>
                  </a:lnTo>
                  <a:lnTo>
                    <a:pt x="92" y="805"/>
                  </a:lnTo>
                  <a:lnTo>
                    <a:pt x="90" y="807"/>
                  </a:lnTo>
                  <a:lnTo>
                    <a:pt x="89" y="809"/>
                  </a:lnTo>
                  <a:lnTo>
                    <a:pt x="85" y="813"/>
                  </a:lnTo>
                  <a:lnTo>
                    <a:pt x="83" y="816"/>
                  </a:lnTo>
                  <a:lnTo>
                    <a:pt x="81" y="816"/>
                  </a:lnTo>
                  <a:lnTo>
                    <a:pt x="79" y="818"/>
                  </a:lnTo>
                  <a:lnTo>
                    <a:pt x="79" y="818"/>
                  </a:lnTo>
                  <a:lnTo>
                    <a:pt x="79" y="820"/>
                  </a:lnTo>
                  <a:lnTo>
                    <a:pt x="79" y="820"/>
                  </a:lnTo>
                  <a:lnTo>
                    <a:pt x="79" y="822"/>
                  </a:lnTo>
                  <a:lnTo>
                    <a:pt x="79" y="822"/>
                  </a:lnTo>
                  <a:lnTo>
                    <a:pt x="73" y="824"/>
                  </a:lnTo>
                  <a:lnTo>
                    <a:pt x="73" y="826"/>
                  </a:lnTo>
                  <a:lnTo>
                    <a:pt x="72" y="828"/>
                  </a:lnTo>
                  <a:lnTo>
                    <a:pt x="72" y="828"/>
                  </a:lnTo>
                  <a:lnTo>
                    <a:pt x="70" y="830"/>
                  </a:lnTo>
                  <a:lnTo>
                    <a:pt x="70" y="828"/>
                  </a:lnTo>
                  <a:lnTo>
                    <a:pt x="70" y="828"/>
                  </a:lnTo>
                  <a:lnTo>
                    <a:pt x="70" y="828"/>
                  </a:lnTo>
                  <a:lnTo>
                    <a:pt x="70" y="826"/>
                  </a:lnTo>
                  <a:lnTo>
                    <a:pt x="68" y="828"/>
                  </a:lnTo>
                  <a:lnTo>
                    <a:pt x="66" y="828"/>
                  </a:lnTo>
                  <a:lnTo>
                    <a:pt x="64" y="828"/>
                  </a:lnTo>
                  <a:lnTo>
                    <a:pt x="62" y="828"/>
                  </a:lnTo>
                  <a:lnTo>
                    <a:pt x="60" y="832"/>
                  </a:lnTo>
                  <a:lnTo>
                    <a:pt x="60" y="832"/>
                  </a:lnTo>
                  <a:lnTo>
                    <a:pt x="58" y="832"/>
                  </a:lnTo>
                  <a:lnTo>
                    <a:pt x="56" y="833"/>
                  </a:lnTo>
                  <a:lnTo>
                    <a:pt x="54" y="833"/>
                  </a:lnTo>
                  <a:lnTo>
                    <a:pt x="56" y="835"/>
                  </a:lnTo>
                  <a:lnTo>
                    <a:pt x="56" y="835"/>
                  </a:lnTo>
                  <a:lnTo>
                    <a:pt x="54" y="835"/>
                  </a:lnTo>
                  <a:lnTo>
                    <a:pt x="54" y="837"/>
                  </a:lnTo>
                  <a:lnTo>
                    <a:pt x="54" y="837"/>
                  </a:lnTo>
                  <a:lnTo>
                    <a:pt x="54" y="839"/>
                  </a:lnTo>
                  <a:lnTo>
                    <a:pt x="54" y="839"/>
                  </a:lnTo>
                  <a:lnTo>
                    <a:pt x="53" y="839"/>
                  </a:lnTo>
                  <a:lnTo>
                    <a:pt x="53" y="841"/>
                  </a:lnTo>
                  <a:lnTo>
                    <a:pt x="51" y="841"/>
                  </a:lnTo>
                  <a:lnTo>
                    <a:pt x="51" y="841"/>
                  </a:lnTo>
                  <a:lnTo>
                    <a:pt x="51" y="839"/>
                  </a:lnTo>
                  <a:lnTo>
                    <a:pt x="51" y="839"/>
                  </a:lnTo>
                  <a:lnTo>
                    <a:pt x="49" y="839"/>
                  </a:lnTo>
                  <a:lnTo>
                    <a:pt x="49" y="839"/>
                  </a:lnTo>
                  <a:lnTo>
                    <a:pt x="47" y="841"/>
                  </a:lnTo>
                  <a:lnTo>
                    <a:pt x="47" y="841"/>
                  </a:lnTo>
                  <a:lnTo>
                    <a:pt x="45" y="841"/>
                  </a:lnTo>
                  <a:lnTo>
                    <a:pt x="45" y="843"/>
                  </a:lnTo>
                  <a:lnTo>
                    <a:pt x="45" y="845"/>
                  </a:lnTo>
                  <a:lnTo>
                    <a:pt x="39" y="850"/>
                  </a:lnTo>
                  <a:lnTo>
                    <a:pt x="37" y="852"/>
                  </a:lnTo>
                  <a:lnTo>
                    <a:pt x="32" y="858"/>
                  </a:lnTo>
                  <a:lnTo>
                    <a:pt x="32" y="860"/>
                  </a:lnTo>
                  <a:lnTo>
                    <a:pt x="30" y="862"/>
                  </a:lnTo>
                  <a:lnTo>
                    <a:pt x="28" y="862"/>
                  </a:lnTo>
                  <a:lnTo>
                    <a:pt x="26" y="864"/>
                  </a:lnTo>
                  <a:lnTo>
                    <a:pt x="24" y="866"/>
                  </a:lnTo>
                  <a:lnTo>
                    <a:pt x="26" y="866"/>
                  </a:lnTo>
                  <a:lnTo>
                    <a:pt x="26" y="866"/>
                  </a:lnTo>
                  <a:lnTo>
                    <a:pt x="24" y="867"/>
                  </a:lnTo>
                  <a:lnTo>
                    <a:pt x="22" y="867"/>
                  </a:lnTo>
                  <a:lnTo>
                    <a:pt x="22" y="867"/>
                  </a:lnTo>
                  <a:lnTo>
                    <a:pt x="22" y="869"/>
                  </a:lnTo>
                  <a:lnTo>
                    <a:pt x="22" y="871"/>
                  </a:lnTo>
                  <a:lnTo>
                    <a:pt x="20" y="871"/>
                  </a:lnTo>
                  <a:lnTo>
                    <a:pt x="20" y="871"/>
                  </a:lnTo>
                  <a:lnTo>
                    <a:pt x="20" y="873"/>
                  </a:lnTo>
                  <a:lnTo>
                    <a:pt x="20" y="873"/>
                  </a:lnTo>
                  <a:lnTo>
                    <a:pt x="19" y="875"/>
                  </a:lnTo>
                  <a:lnTo>
                    <a:pt x="19" y="877"/>
                  </a:lnTo>
                  <a:lnTo>
                    <a:pt x="19" y="877"/>
                  </a:lnTo>
                  <a:lnTo>
                    <a:pt x="17" y="879"/>
                  </a:lnTo>
                  <a:lnTo>
                    <a:pt x="17" y="879"/>
                  </a:lnTo>
                  <a:lnTo>
                    <a:pt x="17" y="879"/>
                  </a:lnTo>
                  <a:lnTo>
                    <a:pt x="17" y="879"/>
                  </a:lnTo>
                  <a:lnTo>
                    <a:pt x="17" y="881"/>
                  </a:lnTo>
                  <a:lnTo>
                    <a:pt x="17" y="883"/>
                  </a:lnTo>
                  <a:lnTo>
                    <a:pt x="17" y="883"/>
                  </a:lnTo>
                  <a:lnTo>
                    <a:pt x="17" y="883"/>
                  </a:lnTo>
                  <a:lnTo>
                    <a:pt x="17" y="883"/>
                  </a:lnTo>
                  <a:lnTo>
                    <a:pt x="17" y="885"/>
                  </a:lnTo>
                  <a:lnTo>
                    <a:pt x="17" y="885"/>
                  </a:lnTo>
                  <a:lnTo>
                    <a:pt x="15" y="886"/>
                  </a:lnTo>
                  <a:lnTo>
                    <a:pt x="15" y="888"/>
                  </a:lnTo>
                  <a:lnTo>
                    <a:pt x="15" y="890"/>
                  </a:lnTo>
                  <a:lnTo>
                    <a:pt x="15" y="890"/>
                  </a:lnTo>
                  <a:lnTo>
                    <a:pt x="17" y="888"/>
                  </a:lnTo>
                  <a:lnTo>
                    <a:pt x="19" y="886"/>
                  </a:lnTo>
                  <a:lnTo>
                    <a:pt x="20" y="885"/>
                  </a:lnTo>
                  <a:lnTo>
                    <a:pt x="20" y="885"/>
                  </a:lnTo>
                  <a:lnTo>
                    <a:pt x="22" y="885"/>
                  </a:lnTo>
                  <a:lnTo>
                    <a:pt x="22" y="883"/>
                  </a:lnTo>
                  <a:lnTo>
                    <a:pt x="24" y="883"/>
                  </a:lnTo>
                  <a:lnTo>
                    <a:pt x="24" y="883"/>
                  </a:lnTo>
                  <a:lnTo>
                    <a:pt x="26" y="881"/>
                  </a:lnTo>
                  <a:lnTo>
                    <a:pt x="28" y="879"/>
                  </a:lnTo>
                  <a:lnTo>
                    <a:pt x="34" y="877"/>
                  </a:lnTo>
                  <a:lnTo>
                    <a:pt x="36" y="877"/>
                  </a:lnTo>
                  <a:lnTo>
                    <a:pt x="36" y="879"/>
                  </a:lnTo>
                  <a:lnTo>
                    <a:pt x="36" y="879"/>
                  </a:lnTo>
                  <a:lnTo>
                    <a:pt x="36" y="879"/>
                  </a:lnTo>
                  <a:lnTo>
                    <a:pt x="37" y="879"/>
                  </a:lnTo>
                  <a:lnTo>
                    <a:pt x="37" y="877"/>
                  </a:lnTo>
                  <a:lnTo>
                    <a:pt x="37" y="875"/>
                  </a:lnTo>
                  <a:lnTo>
                    <a:pt x="39" y="873"/>
                  </a:lnTo>
                  <a:lnTo>
                    <a:pt x="39" y="871"/>
                  </a:lnTo>
                  <a:lnTo>
                    <a:pt x="39" y="869"/>
                  </a:lnTo>
                  <a:lnTo>
                    <a:pt x="41" y="867"/>
                  </a:lnTo>
                  <a:lnTo>
                    <a:pt x="41" y="867"/>
                  </a:lnTo>
                  <a:lnTo>
                    <a:pt x="45" y="867"/>
                  </a:lnTo>
                  <a:lnTo>
                    <a:pt x="47" y="867"/>
                  </a:lnTo>
                  <a:lnTo>
                    <a:pt x="49" y="867"/>
                  </a:lnTo>
                  <a:lnTo>
                    <a:pt x="49" y="866"/>
                  </a:lnTo>
                  <a:lnTo>
                    <a:pt x="51" y="866"/>
                  </a:lnTo>
                  <a:lnTo>
                    <a:pt x="51" y="866"/>
                  </a:lnTo>
                  <a:lnTo>
                    <a:pt x="53" y="866"/>
                  </a:lnTo>
                  <a:lnTo>
                    <a:pt x="54" y="866"/>
                  </a:lnTo>
                  <a:lnTo>
                    <a:pt x="58" y="860"/>
                  </a:lnTo>
                  <a:lnTo>
                    <a:pt x="64" y="856"/>
                  </a:lnTo>
                  <a:lnTo>
                    <a:pt x="70" y="852"/>
                  </a:lnTo>
                  <a:lnTo>
                    <a:pt x="72" y="852"/>
                  </a:lnTo>
                  <a:lnTo>
                    <a:pt x="73" y="849"/>
                  </a:lnTo>
                  <a:lnTo>
                    <a:pt x="75" y="845"/>
                  </a:lnTo>
                  <a:lnTo>
                    <a:pt x="75" y="843"/>
                  </a:lnTo>
                  <a:lnTo>
                    <a:pt x="75" y="843"/>
                  </a:lnTo>
                  <a:lnTo>
                    <a:pt x="75" y="841"/>
                  </a:lnTo>
                  <a:lnTo>
                    <a:pt x="77" y="841"/>
                  </a:lnTo>
                  <a:lnTo>
                    <a:pt x="77" y="841"/>
                  </a:lnTo>
                  <a:lnTo>
                    <a:pt x="77" y="841"/>
                  </a:lnTo>
                  <a:lnTo>
                    <a:pt x="77" y="841"/>
                  </a:lnTo>
                  <a:lnTo>
                    <a:pt x="77" y="841"/>
                  </a:lnTo>
                  <a:lnTo>
                    <a:pt x="77" y="839"/>
                  </a:lnTo>
                  <a:lnTo>
                    <a:pt x="79" y="837"/>
                  </a:lnTo>
                  <a:lnTo>
                    <a:pt x="79" y="835"/>
                  </a:lnTo>
                  <a:lnTo>
                    <a:pt x="79" y="835"/>
                  </a:lnTo>
                  <a:lnTo>
                    <a:pt x="81" y="835"/>
                  </a:lnTo>
                  <a:lnTo>
                    <a:pt x="81" y="835"/>
                  </a:lnTo>
                  <a:lnTo>
                    <a:pt x="83" y="833"/>
                  </a:lnTo>
                  <a:lnTo>
                    <a:pt x="87" y="833"/>
                  </a:lnTo>
                  <a:lnTo>
                    <a:pt x="87" y="833"/>
                  </a:lnTo>
                  <a:lnTo>
                    <a:pt x="89" y="833"/>
                  </a:lnTo>
                  <a:lnTo>
                    <a:pt x="90" y="832"/>
                  </a:lnTo>
                  <a:lnTo>
                    <a:pt x="92" y="832"/>
                  </a:lnTo>
                  <a:lnTo>
                    <a:pt x="94" y="832"/>
                  </a:lnTo>
                  <a:lnTo>
                    <a:pt x="94" y="832"/>
                  </a:lnTo>
                  <a:lnTo>
                    <a:pt x="96" y="830"/>
                  </a:lnTo>
                  <a:lnTo>
                    <a:pt x="98" y="826"/>
                  </a:lnTo>
                  <a:lnTo>
                    <a:pt x="100" y="826"/>
                  </a:lnTo>
                  <a:lnTo>
                    <a:pt x="100" y="826"/>
                  </a:lnTo>
                  <a:lnTo>
                    <a:pt x="104" y="824"/>
                  </a:lnTo>
                  <a:lnTo>
                    <a:pt x="104" y="824"/>
                  </a:lnTo>
                  <a:lnTo>
                    <a:pt x="106" y="820"/>
                  </a:lnTo>
                  <a:lnTo>
                    <a:pt x="107" y="818"/>
                  </a:lnTo>
                  <a:lnTo>
                    <a:pt x="107" y="818"/>
                  </a:lnTo>
                  <a:lnTo>
                    <a:pt x="107" y="816"/>
                  </a:lnTo>
                  <a:lnTo>
                    <a:pt x="109" y="814"/>
                  </a:lnTo>
                  <a:lnTo>
                    <a:pt x="115" y="805"/>
                  </a:lnTo>
                  <a:lnTo>
                    <a:pt x="115" y="805"/>
                  </a:lnTo>
                  <a:lnTo>
                    <a:pt x="117" y="805"/>
                  </a:lnTo>
                  <a:lnTo>
                    <a:pt x="117" y="805"/>
                  </a:lnTo>
                  <a:lnTo>
                    <a:pt x="117" y="805"/>
                  </a:lnTo>
                  <a:lnTo>
                    <a:pt x="117" y="803"/>
                  </a:lnTo>
                  <a:lnTo>
                    <a:pt x="119" y="803"/>
                  </a:lnTo>
                  <a:lnTo>
                    <a:pt x="119" y="801"/>
                  </a:lnTo>
                  <a:lnTo>
                    <a:pt x="119" y="801"/>
                  </a:lnTo>
                  <a:lnTo>
                    <a:pt x="119" y="799"/>
                  </a:lnTo>
                  <a:lnTo>
                    <a:pt x="121" y="799"/>
                  </a:lnTo>
                  <a:lnTo>
                    <a:pt x="121" y="797"/>
                  </a:lnTo>
                  <a:lnTo>
                    <a:pt x="119" y="797"/>
                  </a:lnTo>
                  <a:lnTo>
                    <a:pt x="119" y="797"/>
                  </a:lnTo>
                  <a:lnTo>
                    <a:pt x="119" y="797"/>
                  </a:lnTo>
                  <a:lnTo>
                    <a:pt x="119" y="796"/>
                  </a:lnTo>
                  <a:lnTo>
                    <a:pt x="117" y="796"/>
                  </a:lnTo>
                  <a:lnTo>
                    <a:pt x="117" y="796"/>
                  </a:lnTo>
                  <a:lnTo>
                    <a:pt x="117" y="794"/>
                  </a:lnTo>
                  <a:lnTo>
                    <a:pt x="117" y="794"/>
                  </a:lnTo>
                  <a:lnTo>
                    <a:pt x="117" y="792"/>
                  </a:lnTo>
                  <a:lnTo>
                    <a:pt x="117" y="792"/>
                  </a:lnTo>
                  <a:lnTo>
                    <a:pt x="119" y="792"/>
                  </a:lnTo>
                  <a:lnTo>
                    <a:pt x="119" y="792"/>
                  </a:lnTo>
                  <a:lnTo>
                    <a:pt x="119" y="794"/>
                  </a:lnTo>
                  <a:lnTo>
                    <a:pt x="119" y="794"/>
                  </a:lnTo>
                  <a:lnTo>
                    <a:pt x="121" y="796"/>
                  </a:lnTo>
                  <a:lnTo>
                    <a:pt x="121" y="796"/>
                  </a:lnTo>
                  <a:lnTo>
                    <a:pt x="123" y="796"/>
                  </a:lnTo>
                  <a:lnTo>
                    <a:pt x="123" y="792"/>
                  </a:lnTo>
                  <a:lnTo>
                    <a:pt x="123" y="790"/>
                  </a:lnTo>
                  <a:lnTo>
                    <a:pt x="121" y="786"/>
                  </a:lnTo>
                  <a:lnTo>
                    <a:pt x="121" y="784"/>
                  </a:lnTo>
                  <a:lnTo>
                    <a:pt x="121" y="782"/>
                  </a:lnTo>
                  <a:lnTo>
                    <a:pt x="123" y="780"/>
                  </a:lnTo>
                  <a:lnTo>
                    <a:pt x="123" y="780"/>
                  </a:lnTo>
                  <a:lnTo>
                    <a:pt x="125" y="780"/>
                  </a:lnTo>
                  <a:lnTo>
                    <a:pt x="126" y="778"/>
                  </a:lnTo>
                  <a:lnTo>
                    <a:pt x="128" y="778"/>
                  </a:lnTo>
                  <a:lnTo>
                    <a:pt x="130" y="778"/>
                  </a:lnTo>
                  <a:lnTo>
                    <a:pt x="134" y="778"/>
                  </a:lnTo>
                  <a:lnTo>
                    <a:pt x="136" y="778"/>
                  </a:lnTo>
                  <a:lnTo>
                    <a:pt x="136" y="777"/>
                  </a:lnTo>
                  <a:lnTo>
                    <a:pt x="136" y="777"/>
                  </a:lnTo>
                  <a:lnTo>
                    <a:pt x="138" y="777"/>
                  </a:lnTo>
                  <a:lnTo>
                    <a:pt x="140" y="777"/>
                  </a:lnTo>
                  <a:lnTo>
                    <a:pt x="140" y="777"/>
                  </a:lnTo>
                  <a:lnTo>
                    <a:pt x="142" y="777"/>
                  </a:lnTo>
                  <a:lnTo>
                    <a:pt x="142" y="777"/>
                  </a:lnTo>
                  <a:lnTo>
                    <a:pt x="143" y="777"/>
                  </a:lnTo>
                  <a:lnTo>
                    <a:pt x="143" y="775"/>
                  </a:lnTo>
                  <a:lnTo>
                    <a:pt x="145" y="775"/>
                  </a:lnTo>
                  <a:lnTo>
                    <a:pt x="147" y="775"/>
                  </a:lnTo>
                  <a:lnTo>
                    <a:pt x="151" y="773"/>
                  </a:lnTo>
                  <a:lnTo>
                    <a:pt x="153" y="771"/>
                  </a:lnTo>
                  <a:lnTo>
                    <a:pt x="153" y="765"/>
                  </a:lnTo>
                  <a:lnTo>
                    <a:pt x="155" y="761"/>
                  </a:lnTo>
                  <a:lnTo>
                    <a:pt x="157" y="760"/>
                  </a:lnTo>
                  <a:lnTo>
                    <a:pt x="160" y="754"/>
                  </a:lnTo>
                  <a:lnTo>
                    <a:pt x="162" y="754"/>
                  </a:lnTo>
                  <a:lnTo>
                    <a:pt x="164" y="752"/>
                  </a:lnTo>
                  <a:lnTo>
                    <a:pt x="166" y="752"/>
                  </a:lnTo>
                  <a:lnTo>
                    <a:pt x="168" y="752"/>
                  </a:lnTo>
                  <a:lnTo>
                    <a:pt x="168" y="750"/>
                  </a:lnTo>
                  <a:lnTo>
                    <a:pt x="170" y="750"/>
                  </a:lnTo>
                  <a:lnTo>
                    <a:pt x="170" y="752"/>
                  </a:lnTo>
                  <a:lnTo>
                    <a:pt x="172" y="752"/>
                  </a:lnTo>
                  <a:lnTo>
                    <a:pt x="174" y="752"/>
                  </a:lnTo>
                  <a:lnTo>
                    <a:pt x="176" y="752"/>
                  </a:lnTo>
                  <a:lnTo>
                    <a:pt x="176" y="750"/>
                  </a:lnTo>
                  <a:lnTo>
                    <a:pt x="178" y="748"/>
                  </a:lnTo>
                  <a:lnTo>
                    <a:pt x="179" y="746"/>
                  </a:lnTo>
                  <a:lnTo>
                    <a:pt x="181" y="746"/>
                  </a:lnTo>
                  <a:lnTo>
                    <a:pt x="181" y="744"/>
                  </a:lnTo>
                  <a:lnTo>
                    <a:pt x="183" y="744"/>
                  </a:lnTo>
                  <a:lnTo>
                    <a:pt x="185" y="743"/>
                  </a:lnTo>
                  <a:lnTo>
                    <a:pt x="185" y="743"/>
                  </a:lnTo>
                  <a:lnTo>
                    <a:pt x="185" y="741"/>
                  </a:lnTo>
                  <a:lnTo>
                    <a:pt x="185" y="741"/>
                  </a:lnTo>
                  <a:lnTo>
                    <a:pt x="183" y="739"/>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9">
              <a:extLst>
                <a:ext uri="{FF2B5EF4-FFF2-40B4-BE49-F238E27FC236}">
                  <a16:creationId xmlns:a16="http://schemas.microsoft.com/office/drawing/2014/main" id="{96020FC4-4828-4AEB-9612-11BA8EEF4A2F}"/>
                </a:ext>
              </a:extLst>
            </p:cNvPr>
            <p:cNvSpPr>
              <a:spLocks noEditPoints="1"/>
            </p:cNvSpPr>
            <p:nvPr/>
          </p:nvSpPr>
          <p:spPr bwMode="auto">
            <a:xfrm>
              <a:off x="4012865" y="-302706"/>
              <a:ext cx="837170" cy="1864982"/>
            </a:xfrm>
            <a:custGeom>
              <a:avLst/>
              <a:gdLst>
                <a:gd name="T0" fmla="*/ 375 w 606"/>
                <a:gd name="T1" fmla="*/ 1178 h 1350"/>
                <a:gd name="T2" fmla="*/ 390 w 606"/>
                <a:gd name="T3" fmla="*/ 1286 h 1350"/>
                <a:gd name="T4" fmla="*/ 358 w 606"/>
                <a:gd name="T5" fmla="*/ 1201 h 1350"/>
                <a:gd name="T6" fmla="*/ 369 w 606"/>
                <a:gd name="T7" fmla="*/ 939 h 1350"/>
                <a:gd name="T8" fmla="*/ 392 w 606"/>
                <a:gd name="T9" fmla="*/ 1161 h 1350"/>
                <a:gd name="T10" fmla="*/ 411 w 606"/>
                <a:gd name="T11" fmla="*/ 1238 h 1350"/>
                <a:gd name="T12" fmla="*/ 413 w 606"/>
                <a:gd name="T13" fmla="*/ 1195 h 1350"/>
                <a:gd name="T14" fmla="*/ 428 w 606"/>
                <a:gd name="T15" fmla="*/ 1257 h 1350"/>
                <a:gd name="T16" fmla="*/ 382 w 606"/>
                <a:gd name="T17" fmla="*/ 1132 h 1350"/>
                <a:gd name="T18" fmla="*/ 91 w 606"/>
                <a:gd name="T19" fmla="*/ 644 h 1350"/>
                <a:gd name="T20" fmla="*/ 150 w 606"/>
                <a:gd name="T21" fmla="*/ 922 h 1350"/>
                <a:gd name="T22" fmla="*/ 415 w 606"/>
                <a:gd name="T23" fmla="*/ 1153 h 1350"/>
                <a:gd name="T24" fmla="*/ 422 w 606"/>
                <a:gd name="T25" fmla="*/ 1201 h 1350"/>
                <a:gd name="T26" fmla="*/ 403 w 606"/>
                <a:gd name="T27" fmla="*/ 1223 h 1350"/>
                <a:gd name="T28" fmla="*/ 403 w 606"/>
                <a:gd name="T29" fmla="*/ 1325 h 1350"/>
                <a:gd name="T30" fmla="*/ 407 w 606"/>
                <a:gd name="T31" fmla="*/ 1267 h 1350"/>
                <a:gd name="T32" fmla="*/ 534 w 606"/>
                <a:gd name="T33" fmla="*/ 521 h 1350"/>
                <a:gd name="T34" fmla="*/ 485 w 606"/>
                <a:gd name="T35" fmla="*/ 449 h 1350"/>
                <a:gd name="T36" fmla="*/ 452 w 606"/>
                <a:gd name="T37" fmla="*/ 384 h 1350"/>
                <a:gd name="T38" fmla="*/ 369 w 606"/>
                <a:gd name="T39" fmla="*/ 348 h 1350"/>
                <a:gd name="T40" fmla="*/ 399 w 606"/>
                <a:gd name="T41" fmla="*/ 237 h 1350"/>
                <a:gd name="T42" fmla="*/ 441 w 606"/>
                <a:gd name="T43" fmla="*/ 178 h 1350"/>
                <a:gd name="T44" fmla="*/ 418 w 606"/>
                <a:gd name="T45" fmla="*/ 74 h 1350"/>
                <a:gd name="T46" fmla="*/ 346 w 606"/>
                <a:gd name="T47" fmla="*/ 34 h 1350"/>
                <a:gd name="T48" fmla="*/ 314 w 606"/>
                <a:gd name="T49" fmla="*/ 100 h 1350"/>
                <a:gd name="T50" fmla="*/ 193 w 606"/>
                <a:gd name="T51" fmla="*/ 155 h 1350"/>
                <a:gd name="T52" fmla="*/ 161 w 606"/>
                <a:gd name="T53" fmla="*/ 286 h 1350"/>
                <a:gd name="T54" fmla="*/ 78 w 606"/>
                <a:gd name="T55" fmla="*/ 333 h 1350"/>
                <a:gd name="T56" fmla="*/ 64 w 606"/>
                <a:gd name="T57" fmla="*/ 472 h 1350"/>
                <a:gd name="T58" fmla="*/ 25 w 606"/>
                <a:gd name="T59" fmla="*/ 534 h 1350"/>
                <a:gd name="T60" fmla="*/ 42 w 606"/>
                <a:gd name="T61" fmla="*/ 595 h 1350"/>
                <a:gd name="T62" fmla="*/ 55 w 606"/>
                <a:gd name="T63" fmla="*/ 619 h 1350"/>
                <a:gd name="T64" fmla="*/ 91 w 606"/>
                <a:gd name="T65" fmla="*/ 633 h 1350"/>
                <a:gd name="T66" fmla="*/ 117 w 606"/>
                <a:gd name="T67" fmla="*/ 665 h 1350"/>
                <a:gd name="T68" fmla="*/ 119 w 606"/>
                <a:gd name="T69" fmla="*/ 708 h 1350"/>
                <a:gd name="T70" fmla="*/ 129 w 606"/>
                <a:gd name="T71" fmla="*/ 712 h 1350"/>
                <a:gd name="T72" fmla="*/ 161 w 606"/>
                <a:gd name="T73" fmla="*/ 793 h 1350"/>
                <a:gd name="T74" fmla="*/ 146 w 606"/>
                <a:gd name="T75" fmla="*/ 869 h 1350"/>
                <a:gd name="T76" fmla="*/ 172 w 606"/>
                <a:gd name="T77" fmla="*/ 886 h 1350"/>
                <a:gd name="T78" fmla="*/ 189 w 606"/>
                <a:gd name="T79" fmla="*/ 894 h 1350"/>
                <a:gd name="T80" fmla="*/ 204 w 606"/>
                <a:gd name="T81" fmla="*/ 903 h 1350"/>
                <a:gd name="T82" fmla="*/ 242 w 606"/>
                <a:gd name="T83" fmla="*/ 901 h 1350"/>
                <a:gd name="T84" fmla="*/ 310 w 606"/>
                <a:gd name="T85" fmla="*/ 862 h 1350"/>
                <a:gd name="T86" fmla="*/ 339 w 606"/>
                <a:gd name="T87" fmla="*/ 833 h 1350"/>
                <a:gd name="T88" fmla="*/ 367 w 606"/>
                <a:gd name="T89" fmla="*/ 903 h 1350"/>
                <a:gd name="T90" fmla="*/ 380 w 606"/>
                <a:gd name="T91" fmla="*/ 983 h 1350"/>
                <a:gd name="T92" fmla="*/ 399 w 606"/>
                <a:gd name="T93" fmla="*/ 1043 h 1350"/>
                <a:gd name="T94" fmla="*/ 405 w 606"/>
                <a:gd name="T95" fmla="*/ 1049 h 1350"/>
                <a:gd name="T96" fmla="*/ 432 w 606"/>
                <a:gd name="T97" fmla="*/ 1117 h 1350"/>
                <a:gd name="T98" fmla="*/ 430 w 606"/>
                <a:gd name="T99" fmla="*/ 1168 h 1350"/>
                <a:gd name="T100" fmla="*/ 439 w 606"/>
                <a:gd name="T101" fmla="*/ 1208 h 1350"/>
                <a:gd name="T102" fmla="*/ 441 w 606"/>
                <a:gd name="T103" fmla="*/ 1250 h 1350"/>
                <a:gd name="T104" fmla="*/ 428 w 606"/>
                <a:gd name="T105" fmla="*/ 1322 h 1350"/>
                <a:gd name="T106" fmla="*/ 483 w 606"/>
                <a:gd name="T107" fmla="*/ 1233 h 1350"/>
                <a:gd name="T108" fmla="*/ 479 w 606"/>
                <a:gd name="T109" fmla="*/ 1140 h 1350"/>
                <a:gd name="T110" fmla="*/ 451 w 606"/>
                <a:gd name="T111" fmla="*/ 1041 h 1350"/>
                <a:gd name="T112" fmla="*/ 424 w 606"/>
                <a:gd name="T113" fmla="*/ 954 h 1350"/>
                <a:gd name="T114" fmla="*/ 430 w 606"/>
                <a:gd name="T115" fmla="*/ 869 h 1350"/>
                <a:gd name="T116" fmla="*/ 373 w 606"/>
                <a:gd name="T117" fmla="*/ 786 h 1350"/>
                <a:gd name="T118" fmla="*/ 377 w 606"/>
                <a:gd name="T119" fmla="*/ 729 h 1350"/>
                <a:gd name="T120" fmla="*/ 407 w 606"/>
                <a:gd name="T121" fmla="*/ 651 h 1350"/>
                <a:gd name="T122" fmla="*/ 502 w 606"/>
                <a:gd name="T123" fmla="*/ 606 h 1350"/>
                <a:gd name="T124" fmla="*/ 568 w 606"/>
                <a:gd name="T125" fmla="*/ 553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6" h="1350">
                  <a:moveTo>
                    <a:pt x="193" y="928"/>
                  </a:moveTo>
                  <a:lnTo>
                    <a:pt x="193" y="928"/>
                  </a:lnTo>
                  <a:lnTo>
                    <a:pt x="193" y="930"/>
                  </a:lnTo>
                  <a:lnTo>
                    <a:pt x="191" y="930"/>
                  </a:lnTo>
                  <a:lnTo>
                    <a:pt x="191" y="930"/>
                  </a:lnTo>
                  <a:lnTo>
                    <a:pt x="191" y="930"/>
                  </a:lnTo>
                  <a:lnTo>
                    <a:pt x="193" y="930"/>
                  </a:lnTo>
                  <a:lnTo>
                    <a:pt x="195" y="930"/>
                  </a:lnTo>
                  <a:lnTo>
                    <a:pt x="195" y="930"/>
                  </a:lnTo>
                  <a:lnTo>
                    <a:pt x="193" y="928"/>
                  </a:lnTo>
                  <a:lnTo>
                    <a:pt x="193" y="928"/>
                  </a:lnTo>
                  <a:close/>
                  <a:moveTo>
                    <a:pt x="379" y="1021"/>
                  </a:moveTo>
                  <a:lnTo>
                    <a:pt x="379" y="1021"/>
                  </a:lnTo>
                  <a:lnTo>
                    <a:pt x="379" y="1021"/>
                  </a:lnTo>
                  <a:lnTo>
                    <a:pt x="377" y="1021"/>
                  </a:lnTo>
                  <a:lnTo>
                    <a:pt x="377" y="1021"/>
                  </a:lnTo>
                  <a:lnTo>
                    <a:pt x="377" y="1023"/>
                  </a:lnTo>
                  <a:lnTo>
                    <a:pt x="377" y="1023"/>
                  </a:lnTo>
                  <a:lnTo>
                    <a:pt x="377" y="1023"/>
                  </a:lnTo>
                  <a:lnTo>
                    <a:pt x="379" y="1023"/>
                  </a:lnTo>
                  <a:lnTo>
                    <a:pt x="379" y="1021"/>
                  </a:lnTo>
                  <a:close/>
                  <a:moveTo>
                    <a:pt x="380" y="1036"/>
                  </a:moveTo>
                  <a:lnTo>
                    <a:pt x="379" y="1038"/>
                  </a:lnTo>
                  <a:lnTo>
                    <a:pt x="379" y="1036"/>
                  </a:lnTo>
                  <a:lnTo>
                    <a:pt x="379" y="1038"/>
                  </a:lnTo>
                  <a:lnTo>
                    <a:pt x="379" y="1038"/>
                  </a:lnTo>
                  <a:lnTo>
                    <a:pt x="379" y="1038"/>
                  </a:lnTo>
                  <a:lnTo>
                    <a:pt x="379" y="1038"/>
                  </a:lnTo>
                  <a:lnTo>
                    <a:pt x="379" y="1040"/>
                  </a:lnTo>
                  <a:lnTo>
                    <a:pt x="379" y="1040"/>
                  </a:lnTo>
                  <a:lnTo>
                    <a:pt x="379" y="1040"/>
                  </a:lnTo>
                  <a:lnTo>
                    <a:pt x="379" y="1040"/>
                  </a:lnTo>
                  <a:lnTo>
                    <a:pt x="379" y="1040"/>
                  </a:lnTo>
                  <a:lnTo>
                    <a:pt x="379" y="1040"/>
                  </a:lnTo>
                  <a:lnTo>
                    <a:pt x="380" y="1040"/>
                  </a:lnTo>
                  <a:lnTo>
                    <a:pt x="380" y="1038"/>
                  </a:lnTo>
                  <a:lnTo>
                    <a:pt x="380" y="1038"/>
                  </a:lnTo>
                  <a:lnTo>
                    <a:pt x="380" y="1036"/>
                  </a:lnTo>
                  <a:lnTo>
                    <a:pt x="380" y="1036"/>
                  </a:lnTo>
                  <a:lnTo>
                    <a:pt x="380" y="1036"/>
                  </a:lnTo>
                  <a:close/>
                  <a:moveTo>
                    <a:pt x="415" y="1134"/>
                  </a:moveTo>
                  <a:lnTo>
                    <a:pt x="415" y="1136"/>
                  </a:lnTo>
                  <a:lnTo>
                    <a:pt x="416" y="1138"/>
                  </a:lnTo>
                  <a:lnTo>
                    <a:pt x="416" y="1138"/>
                  </a:lnTo>
                  <a:lnTo>
                    <a:pt x="416" y="1138"/>
                  </a:lnTo>
                  <a:lnTo>
                    <a:pt x="416" y="1138"/>
                  </a:lnTo>
                  <a:lnTo>
                    <a:pt x="416" y="1136"/>
                  </a:lnTo>
                  <a:lnTo>
                    <a:pt x="416" y="1134"/>
                  </a:lnTo>
                  <a:lnTo>
                    <a:pt x="415" y="1134"/>
                  </a:lnTo>
                  <a:lnTo>
                    <a:pt x="415" y="1134"/>
                  </a:lnTo>
                  <a:lnTo>
                    <a:pt x="415" y="1134"/>
                  </a:lnTo>
                  <a:close/>
                  <a:moveTo>
                    <a:pt x="418" y="1174"/>
                  </a:moveTo>
                  <a:lnTo>
                    <a:pt x="418" y="1176"/>
                  </a:lnTo>
                  <a:lnTo>
                    <a:pt x="418" y="1176"/>
                  </a:lnTo>
                  <a:lnTo>
                    <a:pt x="418" y="1176"/>
                  </a:lnTo>
                  <a:lnTo>
                    <a:pt x="418" y="1178"/>
                  </a:lnTo>
                  <a:lnTo>
                    <a:pt x="418" y="1178"/>
                  </a:lnTo>
                  <a:lnTo>
                    <a:pt x="420" y="1178"/>
                  </a:lnTo>
                  <a:lnTo>
                    <a:pt x="420" y="1176"/>
                  </a:lnTo>
                  <a:lnTo>
                    <a:pt x="420" y="1176"/>
                  </a:lnTo>
                  <a:lnTo>
                    <a:pt x="420" y="1176"/>
                  </a:lnTo>
                  <a:lnTo>
                    <a:pt x="420" y="1176"/>
                  </a:lnTo>
                  <a:lnTo>
                    <a:pt x="418" y="1174"/>
                  </a:lnTo>
                  <a:close/>
                  <a:moveTo>
                    <a:pt x="375" y="1178"/>
                  </a:moveTo>
                  <a:lnTo>
                    <a:pt x="375" y="1178"/>
                  </a:lnTo>
                  <a:lnTo>
                    <a:pt x="375" y="1178"/>
                  </a:lnTo>
                  <a:lnTo>
                    <a:pt x="375" y="1178"/>
                  </a:lnTo>
                  <a:lnTo>
                    <a:pt x="373" y="1178"/>
                  </a:lnTo>
                  <a:lnTo>
                    <a:pt x="373" y="1178"/>
                  </a:lnTo>
                  <a:lnTo>
                    <a:pt x="373" y="1178"/>
                  </a:lnTo>
                  <a:lnTo>
                    <a:pt x="375" y="1180"/>
                  </a:lnTo>
                  <a:lnTo>
                    <a:pt x="375" y="1180"/>
                  </a:lnTo>
                  <a:lnTo>
                    <a:pt x="375" y="1180"/>
                  </a:lnTo>
                  <a:lnTo>
                    <a:pt x="375" y="1180"/>
                  </a:lnTo>
                  <a:lnTo>
                    <a:pt x="375" y="1180"/>
                  </a:lnTo>
                  <a:lnTo>
                    <a:pt x="375" y="1178"/>
                  </a:lnTo>
                  <a:lnTo>
                    <a:pt x="375" y="1178"/>
                  </a:lnTo>
                  <a:lnTo>
                    <a:pt x="375" y="1178"/>
                  </a:lnTo>
                  <a:lnTo>
                    <a:pt x="375" y="1178"/>
                  </a:lnTo>
                  <a:lnTo>
                    <a:pt x="375" y="1178"/>
                  </a:lnTo>
                  <a:close/>
                  <a:moveTo>
                    <a:pt x="403" y="1227"/>
                  </a:moveTo>
                  <a:lnTo>
                    <a:pt x="401" y="1227"/>
                  </a:lnTo>
                  <a:lnTo>
                    <a:pt x="401" y="1227"/>
                  </a:lnTo>
                  <a:lnTo>
                    <a:pt x="401" y="1227"/>
                  </a:lnTo>
                  <a:lnTo>
                    <a:pt x="401" y="1227"/>
                  </a:lnTo>
                  <a:lnTo>
                    <a:pt x="401" y="1227"/>
                  </a:lnTo>
                  <a:lnTo>
                    <a:pt x="401" y="1227"/>
                  </a:lnTo>
                  <a:lnTo>
                    <a:pt x="401" y="1227"/>
                  </a:lnTo>
                  <a:lnTo>
                    <a:pt x="401" y="1227"/>
                  </a:lnTo>
                  <a:lnTo>
                    <a:pt x="399" y="1227"/>
                  </a:lnTo>
                  <a:lnTo>
                    <a:pt x="399" y="1227"/>
                  </a:lnTo>
                  <a:lnTo>
                    <a:pt x="399" y="1227"/>
                  </a:lnTo>
                  <a:lnTo>
                    <a:pt x="399" y="1227"/>
                  </a:lnTo>
                  <a:lnTo>
                    <a:pt x="399" y="1227"/>
                  </a:lnTo>
                  <a:lnTo>
                    <a:pt x="399" y="1229"/>
                  </a:lnTo>
                  <a:lnTo>
                    <a:pt x="401" y="1229"/>
                  </a:lnTo>
                  <a:lnTo>
                    <a:pt x="401" y="1229"/>
                  </a:lnTo>
                  <a:lnTo>
                    <a:pt x="401" y="1229"/>
                  </a:lnTo>
                  <a:lnTo>
                    <a:pt x="401" y="1229"/>
                  </a:lnTo>
                  <a:lnTo>
                    <a:pt x="401" y="1229"/>
                  </a:lnTo>
                  <a:lnTo>
                    <a:pt x="403" y="1229"/>
                  </a:lnTo>
                  <a:lnTo>
                    <a:pt x="403" y="1231"/>
                  </a:lnTo>
                  <a:lnTo>
                    <a:pt x="403" y="1229"/>
                  </a:lnTo>
                  <a:lnTo>
                    <a:pt x="403" y="1227"/>
                  </a:lnTo>
                  <a:lnTo>
                    <a:pt x="403" y="1227"/>
                  </a:lnTo>
                  <a:lnTo>
                    <a:pt x="403" y="1227"/>
                  </a:lnTo>
                  <a:close/>
                  <a:moveTo>
                    <a:pt x="430" y="1237"/>
                  </a:moveTo>
                  <a:lnTo>
                    <a:pt x="430" y="1237"/>
                  </a:lnTo>
                  <a:lnTo>
                    <a:pt x="430" y="1235"/>
                  </a:lnTo>
                  <a:lnTo>
                    <a:pt x="430" y="1235"/>
                  </a:lnTo>
                  <a:lnTo>
                    <a:pt x="430" y="1235"/>
                  </a:lnTo>
                  <a:lnTo>
                    <a:pt x="428" y="1235"/>
                  </a:lnTo>
                  <a:lnTo>
                    <a:pt x="428" y="1233"/>
                  </a:lnTo>
                  <a:lnTo>
                    <a:pt x="428" y="1235"/>
                  </a:lnTo>
                  <a:lnTo>
                    <a:pt x="430" y="1235"/>
                  </a:lnTo>
                  <a:lnTo>
                    <a:pt x="430" y="1238"/>
                  </a:lnTo>
                  <a:lnTo>
                    <a:pt x="430" y="1237"/>
                  </a:lnTo>
                  <a:lnTo>
                    <a:pt x="430" y="1237"/>
                  </a:lnTo>
                  <a:lnTo>
                    <a:pt x="430" y="1237"/>
                  </a:lnTo>
                  <a:close/>
                  <a:moveTo>
                    <a:pt x="415" y="1254"/>
                  </a:moveTo>
                  <a:lnTo>
                    <a:pt x="415" y="1254"/>
                  </a:lnTo>
                  <a:lnTo>
                    <a:pt x="413" y="1254"/>
                  </a:lnTo>
                  <a:lnTo>
                    <a:pt x="413" y="1254"/>
                  </a:lnTo>
                  <a:lnTo>
                    <a:pt x="413" y="1254"/>
                  </a:lnTo>
                  <a:lnTo>
                    <a:pt x="413" y="1254"/>
                  </a:lnTo>
                  <a:lnTo>
                    <a:pt x="413" y="1255"/>
                  </a:lnTo>
                  <a:lnTo>
                    <a:pt x="415" y="1255"/>
                  </a:lnTo>
                  <a:lnTo>
                    <a:pt x="415" y="1254"/>
                  </a:lnTo>
                  <a:lnTo>
                    <a:pt x="415" y="1254"/>
                  </a:lnTo>
                  <a:lnTo>
                    <a:pt x="415" y="1254"/>
                  </a:lnTo>
                  <a:close/>
                  <a:moveTo>
                    <a:pt x="394" y="1286"/>
                  </a:moveTo>
                  <a:lnTo>
                    <a:pt x="394" y="1286"/>
                  </a:lnTo>
                  <a:lnTo>
                    <a:pt x="394" y="1286"/>
                  </a:lnTo>
                  <a:lnTo>
                    <a:pt x="394" y="1286"/>
                  </a:lnTo>
                  <a:lnTo>
                    <a:pt x="394" y="1284"/>
                  </a:lnTo>
                  <a:lnTo>
                    <a:pt x="394" y="1284"/>
                  </a:lnTo>
                  <a:lnTo>
                    <a:pt x="394" y="1284"/>
                  </a:lnTo>
                  <a:lnTo>
                    <a:pt x="394" y="1284"/>
                  </a:lnTo>
                  <a:lnTo>
                    <a:pt x="394" y="1284"/>
                  </a:lnTo>
                  <a:lnTo>
                    <a:pt x="394" y="1286"/>
                  </a:lnTo>
                  <a:lnTo>
                    <a:pt x="392" y="1286"/>
                  </a:lnTo>
                  <a:lnTo>
                    <a:pt x="392" y="1286"/>
                  </a:lnTo>
                  <a:lnTo>
                    <a:pt x="392" y="1284"/>
                  </a:lnTo>
                  <a:lnTo>
                    <a:pt x="390" y="1284"/>
                  </a:lnTo>
                  <a:lnTo>
                    <a:pt x="390" y="1284"/>
                  </a:lnTo>
                  <a:lnTo>
                    <a:pt x="390" y="1286"/>
                  </a:lnTo>
                  <a:lnTo>
                    <a:pt x="390" y="1286"/>
                  </a:lnTo>
                  <a:lnTo>
                    <a:pt x="390" y="1286"/>
                  </a:lnTo>
                  <a:lnTo>
                    <a:pt x="390" y="1286"/>
                  </a:lnTo>
                  <a:lnTo>
                    <a:pt x="388" y="1286"/>
                  </a:lnTo>
                  <a:lnTo>
                    <a:pt x="388" y="1286"/>
                  </a:lnTo>
                  <a:lnTo>
                    <a:pt x="390" y="1286"/>
                  </a:lnTo>
                  <a:lnTo>
                    <a:pt x="390" y="1286"/>
                  </a:lnTo>
                  <a:lnTo>
                    <a:pt x="390" y="1286"/>
                  </a:lnTo>
                  <a:lnTo>
                    <a:pt x="392" y="1288"/>
                  </a:lnTo>
                  <a:lnTo>
                    <a:pt x="392" y="1288"/>
                  </a:lnTo>
                  <a:lnTo>
                    <a:pt x="392" y="1288"/>
                  </a:lnTo>
                  <a:lnTo>
                    <a:pt x="392" y="1286"/>
                  </a:lnTo>
                  <a:lnTo>
                    <a:pt x="394" y="1286"/>
                  </a:lnTo>
                  <a:lnTo>
                    <a:pt x="394" y="1286"/>
                  </a:lnTo>
                  <a:close/>
                  <a:moveTo>
                    <a:pt x="392" y="1312"/>
                  </a:moveTo>
                  <a:lnTo>
                    <a:pt x="392" y="1312"/>
                  </a:lnTo>
                  <a:lnTo>
                    <a:pt x="390" y="1312"/>
                  </a:lnTo>
                  <a:lnTo>
                    <a:pt x="390" y="1314"/>
                  </a:lnTo>
                  <a:lnTo>
                    <a:pt x="390" y="1314"/>
                  </a:lnTo>
                  <a:lnTo>
                    <a:pt x="390" y="1314"/>
                  </a:lnTo>
                  <a:lnTo>
                    <a:pt x="390" y="1314"/>
                  </a:lnTo>
                  <a:lnTo>
                    <a:pt x="390" y="1314"/>
                  </a:lnTo>
                  <a:lnTo>
                    <a:pt x="390" y="1314"/>
                  </a:lnTo>
                  <a:lnTo>
                    <a:pt x="390" y="1314"/>
                  </a:lnTo>
                  <a:lnTo>
                    <a:pt x="392" y="1314"/>
                  </a:lnTo>
                  <a:lnTo>
                    <a:pt x="392" y="1314"/>
                  </a:lnTo>
                  <a:lnTo>
                    <a:pt x="392" y="1314"/>
                  </a:lnTo>
                  <a:lnTo>
                    <a:pt x="392" y="1312"/>
                  </a:lnTo>
                  <a:lnTo>
                    <a:pt x="392" y="1312"/>
                  </a:lnTo>
                  <a:close/>
                  <a:moveTo>
                    <a:pt x="390" y="1348"/>
                  </a:moveTo>
                  <a:lnTo>
                    <a:pt x="390" y="1348"/>
                  </a:lnTo>
                  <a:lnTo>
                    <a:pt x="390" y="1348"/>
                  </a:lnTo>
                  <a:lnTo>
                    <a:pt x="390" y="1350"/>
                  </a:lnTo>
                  <a:lnTo>
                    <a:pt x="390" y="1350"/>
                  </a:lnTo>
                  <a:lnTo>
                    <a:pt x="390" y="1350"/>
                  </a:lnTo>
                  <a:lnTo>
                    <a:pt x="392" y="1350"/>
                  </a:lnTo>
                  <a:lnTo>
                    <a:pt x="392" y="1350"/>
                  </a:lnTo>
                  <a:lnTo>
                    <a:pt x="390" y="1348"/>
                  </a:lnTo>
                  <a:close/>
                  <a:moveTo>
                    <a:pt x="72" y="1049"/>
                  </a:moveTo>
                  <a:lnTo>
                    <a:pt x="72" y="1049"/>
                  </a:lnTo>
                  <a:lnTo>
                    <a:pt x="70" y="1049"/>
                  </a:lnTo>
                  <a:lnTo>
                    <a:pt x="70" y="1049"/>
                  </a:lnTo>
                  <a:lnTo>
                    <a:pt x="70" y="1051"/>
                  </a:lnTo>
                  <a:lnTo>
                    <a:pt x="70" y="1051"/>
                  </a:lnTo>
                  <a:lnTo>
                    <a:pt x="72" y="1051"/>
                  </a:lnTo>
                  <a:lnTo>
                    <a:pt x="72" y="1051"/>
                  </a:lnTo>
                  <a:lnTo>
                    <a:pt x="72" y="1051"/>
                  </a:lnTo>
                  <a:lnTo>
                    <a:pt x="72" y="1051"/>
                  </a:lnTo>
                  <a:lnTo>
                    <a:pt x="72" y="1049"/>
                  </a:lnTo>
                  <a:close/>
                  <a:moveTo>
                    <a:pt x="428" y="1102"/>
                  </a:moveTo>
                  <a:lnTo>
                    <a:pt x="426" y="1102"/>
                  </a:lnTo>
                  <a:lnTo>
                    <a:pt x="426" y="1102"/>
                  </a:lnTo>
                  <a:lnTo>
                    <a:pt x="426" y="1104"/>
                  </a:lnTo>
                  <a:lnTo>
                    <a:pt x="426" y="1106"/>
                  </a:lnTo>
                  <a:lnTo>
                    <a:pt x="426" y="1106"/>
                  </a:lnTo>
                  <a:lnTo>
                    <a:pt x="426" y="1108"/>
                  </a:lnTo>
                  <a:lnTo>
                    <a:pt x="426" y="1108"/>
                  </a:lnTo>
                  <a:lnTo>
                    <a:pt x="428" y="1106"/>
                  </a:lnTo>
                  <a:lnTo>
                    <a:pt x="428" y="1106"/>
                  </a:lnTo>
                  <a:lnTo>
                    <a:pt x="428" y="1104"/>
                  </a:lnTo>
                  <a:lnTo>
                    <a:pt x="428" y="1104"/>
                  </a:lnTo>
                  <a:lnTo>
                    <a:pt x="428" y="1102"/>
                  </a:lnTo>
                  <a:close/>
                  <a:moveTo>
                    <a:pt x="422" y="1163"/>
                  </a:moveTo>
                  <a:lnTo>
                    <a:pt x="422" y="1165"/>
                  </a:lnTo>
                  <a:lnTo>
                    <a:pt x="422" y="1165"/>
                  </a:lnTo>
                  <a:lnTo>
                    <a:pt x="422" y="1165"/>
                  </a:lnTo>
                  <a:lnTo>
                    <a:pt x="424" y="1165"/>
                  </a:lnTo>
                  <a:lnTo>
                    <a:pt x="424" y="1163"/>
                  </a:lnTo>
                  <a:lnTo>
                    <a:pt x="426" y="1163"/>
                  </a:lnTo>
                  <a:lnTo>
                    <a:pt x="426" y="1161"/>
                  </a:lnTo>
                  <a:lnTo>
                    <a:pt x="424" y="1161"/>
                  </a:lnTo>
                  <a:lnTo>
                    <a:pt x="424" y="1161"/>
                  </a:lnTo>
                  <a:lnTo>
                    <a:pt x="422" y="1163"/>
                  </a:lnTo>
                  <a:close/>
                  <a:moveTo>
                    <a:pt x="360" y="1201"/>
                  </a:moveTo>
                  <a:lnTo>
                    <a:pt x="360" y="1201"/>
                  </a:lnTo>
                  <a:lnTo>
                    <a:pt x="358" y="1201"/>
                  </a:lnTo>
                  <a:lnTo>
                    <a:pt x="358" y="1201"/>
                  </a:lnTo>
                  <a:lnTo>
                    <a:pt x="358" y="1201"/>
                  </a:lnTo>
                  <a:lnTo>
                    <a:pt x="358" y="1201"/>
                  </a:lnTo>
                  <a:lnTo>
                    <a:pt x="358" y="1201"/>
                  </a:lnTo>
                  <a:lnTo>
                    <a:pt x="358" y="1201"/>
                  </a:lnTo>
                  <a:lnTo>
                    <a:pt x="358" y="1201"/>
                  </a:lnTo>
                  <a:lnTo>
                    <a:pt x="358" y="1201"/>
                  </a:lnTo>
                  <a:lnTo>
                    <a:pt x="358" y="1202"/>
                  </a:lnTo>
                  <a:lnTo>
                    <a:pt x="360" y="1202"/>
                  </a:lnTo>
                  <a:lnTo>
                    <a:pt x="360" y="1202"/>
                  </a:lnTo>
                  <a:lnTo>
                    <a:pt x="362" y="1201"/>
                  </a:lnTo>
                  <a:lnTo>
                    <a:pt x="362" y="1201"/>
                  </a:lnTo>
                  <a:lnTo>
                    <a:pt x="362" y="1201"/>
                  </a:lnTo>
                  <a:lnTo>
                    <a:pt x="360" y="1201"/>
                  </a:lnTo>
                  <a:lnTo>
                    <a:pt x="360" y="1201"/>
                  </a:lnTo>
                  <a:close/>
                  <a:moveTo>
                    <a:pt x="66" y="642"/>
                  </a:moveTo>
                  <a:lnTo>
                    <a:pt x="66" y="640"/>
                  </a:lnTo>
                  <a:lnTo>
                    <a:pt x="66" y="640"/>
                  </a:lnTo>
                  <a:lnTo>
                    <a:pt x="66" y="640"/>
                  </a:lnTo>
                  <a:lnTo>
                    <a:pt x="66" y="642"/>
                  </a:lnTo>
                  <a:lnTo>
                    <a:pt x="66" y="642"/>
                  </a:lnTo>
                  <a:close/>
                  <a:moveTo>
                    <a:pt x="57" y="634"/>
                  </a:moveTo>
                  <a:lnTo>
                    <a:pt x="53" y="627"/>
                  </a:lnTo>
                  <a:lnTo>
                    <a:pt x="53" y="627"/>
                  </a:lnTo>
                  <a:lnTo>
                    <a:pt x="53" y="625"/>
                  </a:lnTo>
                  <a:lnTo>
                    <a:pt x="53" y="625"/>
                  </a:lnTo>
                  <a:lnTo>
                    <a:pt x="53" y="625"/>
                  </a:lnTo>
                  <a:lnTo>
                    <a:pt x="51" y="623"/>
                  </a:lnTo>
                  <a:lnTo>
                    <a:pt x="51" y="623"/>
                  </a:lnTo>
                  <a:lnTo>
                    <a:pt x="49" y="623"/>
                  </a:lnTo>
                  <a:lnTo>
                    <a:pt x="49" y="623"/>
                  </a:lnTo>
                  <a:lnTo>
                    <a:pt x="49" y="623"/>
                  </a:lnTo>
                  <a:lnTo>
                    <a:pt x="49" y="623"/>
                  </a:lnTo>
                  <a:lnTo>
                    <a:pt x="49" y="623"/>
                  </a:lnTo>
                  <a:lnTo>
                    <a:pt x="49" y="625"/>
                  </a:lnTo>
                  <a:lnTo>
                    <a:pt x="49" y="625"/>
                  </a:lnTo>
                  <a:lnTo>
                    <a:pt x="49" y="625"/>
                  </a:lnTo>
                  <a:lnTo>
                    <a:pt x="51" y="627"/>
                  </a:lnTo>
                  <a:lnTo>
                    <a:pt x="55" y="634"/>
                  </a:lnTo>
                  <a:lnTo>
                    <a:pt x="55" y="634"/>
                  </a:lnTo>
                  <a:lnTo>
                    <a:pt x="57" y="636"/>
                  </a:lnTo>
                  <a:lnTo>
                    <a:pt x="57" y="640"/>
                  </a:lnTo>
                  <a:lnTo>
                    <a:pt x="57" y="640"/>
                  </a:lnTo>
                  <a:lnTo>
                    <a:pt x="57" y="640"/>
                  </a:lnTo>
                  <a:lnTo>
                    <a:pt x="57" y="638"/>
                  </a:lnTo>
                  <a:lnTo>
                    <a:pt x="57" y="634"/>
                  </a:lnTo>
                  <a:close/>
                  <a:moveTo>
                    <a:pt x="102" y="988"/>
                  </a:moveTo>
                  <a:lnTo>
                    <a:pt x="102" y="988"/>
                  </a:lnTo>
                  <a:lnTo>
                    <a:pt x="100" y="990"/>
                  </a:lnTo>
                  <a:lnTo>
                    <a:pt x="102" y="990"/>
                  </a:lnTo>
                  <a:lnTo>
                    <a:pt x="102" y="988"/>
                  </a:lnTo>
                  <a:lnTo>
                    <a:pt x="104" y="988"/>
                  </a:lnTo>
                  <a:lnTo>
                    <a:pt x="104" y="987"/>
                  </a:lnTo>
                  <a:lnTo>
                    <a:pt x="104" y="987"/>
                  </a:lnTo>
                  <a:lnTo>
                    <a:pt x="102" y="987"/>
                  </a:lnTo>
                  <a:lnTo>
                    <a:pt x="102" y="988"/>
                  </a:lnTo>
                  <a:close/>
                  <a:moveTo>
                    <a:pt x="178" y="917"/>
                  </a:moveTo>
                  <a:lnTo>
                    <a:pt x="178" y="915"/>
                  </a:lnTo>
                  <a:lnTo>
                    <a:pt x="178" y="915"/>
                  </a:lnTo>
                  <a:lnTo>
                    <a:pt x="178" y="915"/>
                  </a:lnTo>
                  <a:lnTo>
                    <a:pt x="178" y="915"/>
                  </a:lnTo>
                  <a:lnTo>
                    <a:pt x="178" y="915"/>
                  </a:lnTo>
                  <a:lnTo>
                    <a:pt x="176" y="918"/>
                  </a:lnTo>
                  <a:lnTo>
                    <a:pt x="174" y="920"/>
                  </a:lnTo>
                  <a:lnTo>
                    <a:pt x="172" y="922"/>
                  </a:lnTo>
                  <a:lnTo>
                    <a:pt x="172" y="924"/>
                  </a:lnTo>
                  <a:lnTo>
                    <a:pt x="172" y="924"/>
                  </a:lnTo>
                  <a:lnTo>
                    <a:pt x="174" y="924"/>
                  </a:lnTo>
                  <a:lnTo>
                    <a:pt x="176" y="926"/>
                  </a:lnTo>
                  <a:lnTo>
                    <a:pt x="176" y="924"/>
                  </a:lnTo>
                  <a:lnTo>
                    <a:pt x="178" y="922"/>
                  </a:lnTo>
                  <a:lnTo>
                    <a:pt x="180" y="920"/>
                  </a:lnTo>
                  <a:lnTo>
                    <a:pt x="180" y="918"/>
                  </a:lnTo>
                  <a:lnTo>
                    <a:pt x="180" y="918"/>
                  </a:lnTo>
                  <a:lnTo>
                    <a:pt x="178" y="917"/>
                  </a:lnTo>
                  <a:close/>
                  <a:moveTo>
                    <a:pt x="371" y="945"/>
                  </a:moveTo>
                  <a:lnTo>
                    <a:pt x="371" y="943"/>
                  </a:lnTo>
                  <a:lnTo>
                    <a:pt x="371" y="941"/>
                  </a:lnTo>
                  <a:lnTo>
                    <a:pt x="369" y="941"/>
                  </a:lnTo>
                  <a:lnTo>
                    <a:pt x="369" y="941"/>
                  </a:lnTo>
                  <a:lnTo>
                    <a:pt x="369" y="939"/>
                  </a:lnTo>
                  <a:lnTo>
                    <a:pt x="369" y="939"/>
                  </a:lnTo>
                  <a:lnTo>
                    <a:pt x="369" y="939"/>
                  </a:lnTo>
                  <a:lnTo>
                    <a:pt x="369" y="943"/>
                  </a:lnTo>
                  <a:lnTo>
                    <a:pt x="369" y="945"/>
                  </a:lnTo>
                  <a:lnTo>
                    <a:pt x="371" y="945"/>
                  </a:lnTo>
                  <a:close/>
                  <a:moveTo>
                    <a:pt x="388" y="1060"/>
                  </a:moveTo>
                  <a:lnTo>
                    <a:pt x="386" y="1060"/>
                  </a:lnTo>
                  <a:lnTo>
                    <a:pt x="386" y="1064"/>
                  </a:lnTo>
                  <a:lnTo>
                    <a:pt x="386" y="1064"/>
                  </a:lnTo>
                  <a:lnTo>
                    <a:pt x="388" y="1064"/>
                  </a:lnTo>
                  <a:lnTo>
                    <a:pt x="388" y="1062"/>
                  </a:lnTo>
                  <a:lnTo>
                    <a:pt x="388" y="1060"/>
                  </a:lnTo>
                  <a:lnTo>
                    <a:pt x="388" y="1060"/>
                  </a:lnTo>
                  <a:lnTo>
                    <a:pt x="388" y="1059"/>
                  </a:lnTo>
                  <a:lnTo>
                    <a:pt x="388" y="1060"/>
                  </a:lnTo>
                  <a:close/>
                  <a:moveTo>
                    <a:pt x="409" y="1149"/>
                  </a:moveTo>
                  <a:lnTo>
                    <a:pt x="409" y="1151"/>
                  </a:lnTo>
                  <a:lnTo>
                    <a:pt x="409" y="1151"/>
                  </a:lnTo>
                  <a:lnTo>
                    <a:pt x="409" y="1153"/>
                  </a:lnTo>
                  <a:lnTo>
                    <a:pt x="411" y="1153"/>
                  </a:lnTo>
                  <a:lnTo>
                    <a:pt x="411" y="1153"/>
                  </a:lnTo>
                  <a:lnTo>
                    <a:pt x="413" y="1151"/>
                  </a:lnTo>
                  <a:lnTo>
                    <a:pt x="411" y="1149"/>
                  </a:lnTo>
                  <a:lnTo>
                    <a:pt x="411" y="1149"/>
                  </a:lnTo>
                  <a:lnTo>
                    <a:pt x="411" y="1148"/>
                  </a:lnTo>
                  <a:lnTo>
                    <a:pt x="411" y="1148"/>
                  </a:lnTo>
                  <a:lnTo>
                    <a:pt x="409" y="1148"/>
                  </a:lnTo>
                  <a:lnTo>
                    <a:pt x="409" y="1149"/>
                  </a:lnTo>
                  <a:lnTo>
                    <a:pt x="409" y="1149"/>
                  </a:lnTo>
                  <a:lnTo>
                    <a:pt x="409" y="1149"/>
                  </a:lnTo>
                  <a:lnTo>
                    <a:pt x="409" y="1149"/>
                  </a:lnTo>
                  <a:close/>
                  <a:moveTo>
                    <a:pt x="415" y="1112"/>
                  </a:moveTo>
                  <a:lnTo>
                    <a:pt x="413" y="1112"/>
                  </a:lnTo>
                  <a:lnTo>
                    <a:pt x="413" y="1113"/>
                  </a:lnTo>
                  <a:lnTo>
                    <a:pt x="413" y="1113"/>
                  </a:lnTo>
                  <a:lnTo>
                    <a:pt x="413" y="1112"/>
                  </a:lnTo>
                  <a:lnTo>
                    <a:pt x="411" y="1104"/>
                  </a:lnTo>
                  <a:lnTo>
                    <a:pt x="411" y="1104"/>
                  </a:lnTo>
                  <a:lnTo>
                    <a:pt x="409" y="1104"/>
                  </a:lnTo>
                  <a:lnTo>
                    <a:pt x="409" y="1104"/>
                  </a:lnTo>
                  <a:lnTo>
                    <a:pt x="409" y="1108"/>
                  </a:lnTo>
                  <a:lnTo>
                    <a:pt x="409" y="1110"/>
                  </a:lnTo>
                  <a:lnTo>
                    <a:pt x="409" y="1110"/>
                  </a:lnTo>
                  <a:lnTo>
                    <a:pt x="411" y="1115"/>
                  </a:lnTo>
                  <a:lnTo>
                    <a:pt x="411" y="1119"/>
                  </a:lnTo>
                  <a:lnTo>
                    <a:pt x="413" y="1121"/>
                  </a:lnTo>
                  <a:lnTo>
                    <a:pt x="413" y="1121"/>
                  </a:lnTo>
                  <a:lnTo>
                    <a:pt x="413" y="1123"/>
                  </a:lnTo>
                  <a:lnTo>
                    <a:pt x="413" y="1125"/>
                  </a:lnTo>
                  <a:lnTo>
                    <a:pt x="415" y="1123"/>
                  </a:lnTo>
                  <a:lnTo>
                    <a:pt x="415" y="1123"/>
                  </a:lnTo>
                  <a:lnTo>
                    <a:pt x="413" y="1119"/>
                  </a:lnTo>
                  <a:lnTo>
                    <a:pt x="413" y="1117"/>
                  </a:lnTo>
                  <a:lnTo>
                    <a:pt x="413" y="1117"/>
                  </a:lnTo>
                  <a:lnTo>
                    <a:pt x="413" y="1115"/>
                  </a:lnTo>
                  <a:lnTo>
                    <a:pt x="413" y="1115"/>
                  </a:lnTo>
                  <a:lnTo>
                    <a:pt x="415" y="1115"/>
                  </a:lnTo>
                  <a:lnTo>
                    <a:pt x="415" y="1115"/>
                  </a:lnTo>
                  <a:lnTo>
                    <a:pt x="415" y="1113"/>
                  </a:lnTo>
                  <a:lnTo>
                    <a:pt x="415" y="1113"/>
                  </a:lnTo>
                  <a:lnTo>
                    <a:pt x="415" y="1113"/>
                  </a:lnTo>
                  <a:lnTo>
                    <a:pt x="415" y="1112"/>
                  </a:lnTo>
                  <a:close/>
                  <a:moveTo>
                    <a:pt x="426" y="1159"/>
                  </a:moveTo>
                  <a:lnTo>
                    <a:pt x="426" y="1159"/>
                  </a:lnTo>
                  <a:lnTo>
                    <a:pt x="428" y="1159"/>
                  </a:lnTo>
                  <a:lnTo>
                    <a:pt x="428" y="1159"/>
                  </a:lnTo>
                  <a:lnTo>
                    <a:pt x="428" y="1155"/>
                  </a:lnTo>
                  <a:lnTo>
                    <a:pt x="428" y="1153"/>
                  </a:lnTo>
                  <a:lnTo>
                    <a:pt x="426" y="1151"/>
                  </a:lnTo>
                  <a:lnTo>
                    <a:pt x="426" y="1153"/>
                  </a:lnTo>
                  <a:lnTo>
                    <a:pt x="424" y="1157"/>
                  </a:lnTo>
                  <a:lnTo>
                    <a:pt x="426" y="1159"/>
                  </a:lnTo>
                  <a:close/>
                  <a:moveTo>
                    <a:pt x="394" y="1161"/>
                  </a:moveTo>
                  <a:lnTo>
                    <a:pt x="394" y="1159"/>
                  </a:lnTo>
                  <a:lnTo>
                    <a:pt x="394" y="1159"/>
                  </a:lnTo>
                  <a:lnTo>
                    <a:pt x="394" y="1159"/>
                  </a:lnTo>
                  <a:lnTo>
                    <a:pt x="392" y="1161"/>
                  </a:lnTo>
                  <a:lnTo>
                    <a:pt x="390" y="1161"/>
                  </a:lnTo>
                  <a:lnTo>
                    <a:pt x="388" y="1163"/>
                  </a:lnTo>
                  <a:lnTo>
                    <a:pt x="388" y="1165"/>
                  </a:lnTo>
                  <a:lnTo>
                    <a:pt x="388" y="1165"/>
                  </a:lnTo>
                  <a:lnTo>
                    <a:pt x="390" y="1163"/>
                  </a:lnTo>
                  <a:lnTo>
                    <a:pt x="390" y="1163"/>
                  </a:lnTo>
                  <a:lnTo>
                    <a:pt x="390" y="1163"/>
                  </a:lnTo>
                  <a:lnTo>
                    <a:pt x="390" y="1163"/>
                  </a:lnTo>
                  <a:lnTo>
                    <a:pt x="390" y="1165"/>
                  </a:lnTo>
                  <a:lnTo>
                    <a:pt x="390" y="1165"/>
                  </a:lnTo>
                  <a:lnTo>
                    <a:pt x="388" y="1166"/>
                  </a:lnTo>
                  <a:lnTo>
                    <a:pt x="390" y="1166"/>
                  </a:lnTo>
                  <a:lnTo>
                    <a:pt x="390" y="1166"/>
                  </a:lnTo>
                  <a:lnTo>
                    <a:pt x="392" y="1166"/>
                  </a:lnTo>
                  <a:lnTo>
                    <a:pt x="392" y="1166"/>
                  </a:lnTo>
                  <a:lnTo>
                    <a:pt x="392" y="1168"/>
                  </a:lnTo>
                  <a:lnTo>
                    <a:pt x="392" y="1168"/>
                  </a:lnTo>
                  <a:lnTo>
                    <a:pt x="394" y="1166"/>
                  </a:lnTo>
                  <a:lnTo>
                    <a:pt x="394" y="1166"/>
                  </a:lnTo>
                  <a:lnTo>
                    <a:pt x="394" y="1166"/>
                  </a:lnTo>
                  <a:lnTo>
                    <a:pt x="394" y="1165"/>
                  </a:lnTo>
                  <a:lnTo>
                    <a:pt x="396" y="1165"/>
                  </a:lnTo>
                  <a:lnTo>
                    <a:pt x="396" y="1165"/>
                  </a:lnTo>
                  <a:lnTo>
                    <a:pt x="398" y="1163"/>
                  </a:lnTo>
                  <a:lnTo>
                    <a:pt x="398" y="1163"/>
                  </a:lnTo>
                  <a:lnTo>
                    <a:pt x="398" y="1163"/>
                  </a:lnTo>
                  <a:lnTo>
                    <a:pt x="398" y="1163"/>
                  </a:lnTo>
                  <a:lnTo>
                    <a:pt x="399" y="1163"/>
                  </a:lnTo>
                  <a:lnTo>
                    <a:pt x="399" y="1163"/>
                  </a:lnTo>
                  <a:lnTo>
                    <a:pt x="399" y="1161"/>
                  </a:lnTo>
                  <a:lnTo>
                    <a:pt x="399" y="1159"/>
                  </a:lnTo>
                  <a:lnTo>
                    <a:pt x="399" y="1159"/>
                  </a:lnTo>
                  <a:lnTo>
                    <a:pt x="398" y="1157"/>
                  </a:lnTo>
                  <a:lnTo>
                    <a:pt x="398" y="1159"/>
                  </a:lnTo>
                  <a:lnTo>
                    <a:pt x="398" y="1159"/>
                  </a:lnTo>
                  <a:lnTo>
                    <a:pt x="398" y="1159"/>
                  </a:lnTo>
                  <a:lnTo>
                    <a:pt x="396" y="1161"/>
                  </a:lnTo>
                  <a:lnTo>
                    <a:pt x="396" y="1161"/>
                  </a:lnTo>
                  <a:lnTo>
                    <a:pt x="396" y="1163"/>
                  </a:lnTo>
                  <a:lnTo>
                    <a:pt x="396" y="1163"/>
                  </a:lnTo>
                  <a:lnTo>
                    <a:pt x="396" y="1163"/>
                  </a:lnTo>
                  <a:lnTo>
                    <a:pt x="394" y="1163"/>
                  </a:lnTo>
                  <a:lnTo>
                    <a:pt x="394" y="1163"/>
                  </a:lnTo>
                  <a:lnTo>
                    <a:pt x="394" y="1163"/>
                  </a:lnTo>
                  <a:lnTo>
                    <a:pt x="394" y="1161"/>
                  </a:lnTo>
                  <a:lnTo>
                    <a:pt x="394" y="1161"/>
                  </a:lnTo>
                  <a:lnTo>
                    <a:pt x="394" y="1161"/>
                  </a:lnTo>
                  <a:close/>
                  <a:moveTo>
                    <a:pt x="382" y="1148"/>
                  </a:moveTo>
                  <a:lnTo>
                    <a:pt x="382" y="1146"/>
                  </a:lnTo>
                  <a:lnTo>
                    <a:pt x="382" y="1146"/>
                  </a:lnTo>
                  <a:lnTo>
                    <a:pt x="382" y="1146"/>
                  </a:lnTo>
                  <a:lnTo>
                    <a:pt x="380" y="1146"/>
                  </a:lnTo>
                  <a:lnTo>
                    <a:pt x="380" y="1148"/>
                  </a:lnTo>
                  <a:lnTo>
                    <a:pt x="380" y="1148"/>
                  </a:lnTo>
                  <a:lnTo>
                    <a:pt x="380" y="1148"/>
                  </a:lnTo>
                  <a:lnTo>
                    <a:pt x="380" y="1148"/>
                  </a:lnTo>
                  <a:lnTo>
                    <a:pt x="380" y="1148"/>
                  </a:lnTo>
                  <a:lnTo>
                    <a:pt x="380" y="1149"/>
                  </a:lnTo>
                  <a:lnTo>
                    <a:pt x="382" y="1149"/>
                  </a:lnTo>
                  <a:lnTo>
                    <a:pt x="382" y="1149"/>
                  </a:lnTo>
                  <a:lnTo>
                    <a:pt x="382" y="1149"/>
                  </a:lnTo>
                  <a:lnTo>
                    <a:pt x="382" y="1149"/>
                  </a:lnTo>
                  <a:lnTo>
                    <a:pt x="382" y="1149"/>
                  </a:lnTo>
                  <a:lnTo>
                    <a:pt x="382" y="1149"/>
                  </a:lnTo>
                  <a:lnTo>
                    <a:pt x="382" y="1149"/>
                  </a:lnTo>
                  <a:lnTo>
                    <a:pt x="382" y="1149"/>
                  </a:lnTo>
                  <a:lnTo>
                    <a:pt x="382" y="1149"/>
                  </a:lnTo>
                  <a:lnTo>
                    <a:pt x="382" y="1148"/>
                  </a:lnTo>
                  <a:lnTo>
                    <a:pt x="382" y="1148"/>
                  </a:lnTo>
                  <a:close/>
                  <a:moveTo>
                    <a:pt x="411" y="1240"/>
                  </a:moveTo>
                  <a:lnTo>
                    <a:pt x="413" y="1240"/>
                  </a:lnTo>
                  <a:lnTo>
                    <a:pt x="413" y="1238"/>
                  </a:lnTo>
                  <a:lnTo>
                    <a:pt x="413" y="1238"/>
                  </a:lnTo>
                  <a:lnTo>
                    <a:pt x="413" y="1238"/>
                  </a:lnTo>
                  <a:lnTo>
                    <a:pt x="411" y="1238"/>
                  </a:lnTo>
                  <a:lnTo>
                    <a:pt x="411" y="1238"/>
                  </a:lnTo>
                  <a:lnTo>
                    <a:pt x="411" y="1238"/>
                  </a:lnTo>
                  <a:lnTo>
                    <a:pt x="411" y="1237"/>
                  </a:lnTo>
                  <a:lnTo>
                    <a:pt x="409" y="1237"/>
                  </a:lnTo>
                  <a:lnTo>
                    <a:pt x="409" y="1237"/>
                  </a:lnTo>
                  <a:lnTo>
                    <a:pt x="407" y="1237"/>
                  </a:lnTo>
                  <a:lnTo>
                    <a:pt x="407" y="1238"/>
                  </a:lnTo>
                  <a:lnTo>
                    <a:pt x="409" y="1238"/>
                  </a:lnTo>
                  <a:lnTo>
                    <a:pt x="409" y="1238"/>
                  </a:lnTo>
                  <a:lnTo>
                    <a:pt x="409" y="1240"/>
                  </a:lnTo>
                  <a:lnTo>
                    <a:pt x="409" y="1240"/>
                  </a:lnTo>
                  <a:lnTo>
                    <a:pt x="411" y="1240"/>
                  </a:lnTo>
                  <a:close/>
                  <a:moveTo>
                    <a:pt x="409" y="1193"/>
                  </a:moveTo>
                  <a:lnTo>
                    <a:pt x="409" y="1193"/>
                  </a:lnTo>
                  <a:lnTo>
                    <a:pt x="411" y="1193"/>
                  </a:lnTo>
                  <a:lnTo>
                    <a:pt x="411" y="1191"/>
                  </a:lnTo>
                  <a:lnTo>
                    <a:pt x="411" y="1191"/>
                  </a:lnTo>
                  <a:lnTo>
                    <a:pt x="411" y="1189"/>
                  </a:lnTo>
                  <a:lnTo>
                    <a:pt x="411" y="1189"/>
                  </a:lnTo>
                  <a:lnTo>
                    <a:pt x="409" y="1189"/>
                  </a:lnTo>
                  <a:lnTo>
                    <a:pt x="409" y="1189"/>
                  </a:lnTo>
                  <a:lnTo>
                    <a:pt x="407" y="1191"/>
                  </a:lnTo>
                  <a:lnTo>
                    <a:pt x="409" y="1193"/>
                  </a:lnTo>
                  <a:close/>
                  <a:moveTo>
                    <a:pt x="369" y="1193"/>
                  </a:moveTo>
                  <a:lnTo>
                    <a:pt x="369" y="1195"/>
                  </a:lnTo>
                  <a:lnTo>
                    <a:pt x="369" y="1197"/>
                  </a:lnTo>
                  <a:lnTo>
                    <a:pt x="369" y="1199"/>
                  </a:lnTo>
                  <a:lnTo>
                    <a:pt x="371" y="1199"/>
                  </a:lnTo>
                  <a:lnTo>
                    <a:pt x="371" y="1199"/>
                  </a:lnTo>
                  <a:lnTo>
                    <a:pt x="371" y="1197"/>
                  </a:lnTo>
                  <a:lnTo>
                    <a:pt x="371" y="1197"/>
                  </a:lnTo>
                  <a:lnTo>
                    <a:pt x="371" y="1195"/>
                  </a:lnTo>
                  <a:lnTo>
                    <a:pt x="371" y="1195"/>
                  </a:lnTo>
                  <a:lnTo>
                    <a:pt x="371" y="1195"/>
                  </a:lnTo>
                  <a:lnTo>
                    <a:pt x="369" y="1193"/>
                  </a:lnTo>
                  <a:close/>
                  <a:moveTo>
                    <a:pt x="398" y="1212"/>
                  </a:moveTo>
                  <a:lnTo>
                    <a:pt x="398" y="1210"/>
                  </a:lnTo>
                  <a:lnTo>
                    <a:pt x="398" y="1210"/>
                  </a:lnTo>
                  <a:lnTo>
                    <a:pt x="398" y="1208"/>
                  </a:lnTo>
                  <a:lnTo>
                    <a:pt x="398" y="1208"/>
                  </a:lnTo>
                  <a:lnTo>
                    <a:pt x="398" y="1208"/>
                  </a:lnTo>
                  <a:lnTo>
                    <a:pt x="396" y="1208"/>
                  </a:lnTo>
                  <a:lnTo>
                    <a:pt x="398" y="1208"/>
                  </a:lnTo>
                  <a:lnTo>
                    <a:pt x="398" y="1206"/>
                  </a:lnTo>
                  <a:lnTo>
                    <a:pt x="398" y="1206"/>
                  </a:lnTo>
                  <a:lnTo>
                    <a:pt x="398" y="1206"/>
                  </a:lnTo>
                  <a:lnTo>
                    <a:pt x="396" y="1206"/>
                  </a:lnTo>
                  <a:lnTo>
                    <a:pt x="396" y="1204"/>
                  </a:lnTo>
                  <a:lnTo>
                    <a:pt x="396" y="1202"/>
                  </a:lnTo>
                  <a:lnTo>
                    <a:pt x="396" y="1202"/>
                  </a:lnTo>
                  <a:lnTo>
                    <a:pt x="394" y="1201"/>
                  </a:lnTo>
                  <a:lnTo>
                    <a:pt x="394" y="1201"/>
                  </a:lnTo>
                  <a:lnTo>
                    <a:pt x="394" y="1199"/>
                  </a:lnTo>
                  <a:lnTo>
                    <a:pt x="394" y="1197"/>
                  </a:lnTo>
                  <a:lnTo>
                    <a:pt x="392" y="1199"/>
                  </a:lnTo>
                  <a:lnTo>
                    <a:pt x="394" y="1202"/>
                  </a:lnTo>
                  <a:lnTo>
                    <a:pt x="394" y="1204"/>
                  </a:lnTo>
                  <a:lnTo>
                    <a:pt x="394" y="1204"/>
                  </a:lnTo>
                  <a:lnTo>
                    <a:pt x="394" y="1204"/>
                  </a:lnTo>
                  <a:lnTo>
                    <a:pt x="394" y="1206"/>
                  </a:lnTo>
                  <a:lnTo>
                    <a:pt x="394" y="1206"/>
                  </a:lnTo>
                  <a:lnTo>
                    <a:pt x="394" y="1208"/>
                  </a:lnTo>
                  <a:lnTo>
                    <a:pt x="394" y="1208"/>
                  </a:lnTo>
                  <a:lnTo>
                    <a:pt x="396" y="1208"/>
                  </a:lnTo>
                  <a:lnTo>
                    <a:pt x="396" y="1210"/>
                  </a:lnTo>
                  <a:lnTo>
                    <a:pt x="396" y="1210"/>
                  </a:lnTo>
                  <a:lnTo>
                    <a:pt x="396" y="1210"/>
                  </a:lnTo>
                  <a:lnTo>
                    <a:pt x="398" y="1212"/>
                  </a:lnTo>
                  <a:lnTo>
                    <a:pt x="399" y="1212"/>
                  </a:lnTo>
                  <a:lnTo>
                    <a:pt x="398" y="1212"/>
                  </a:lnTo>
                  <a:close/>
                  <a:moveTo>
                    <a:pt x="411" y="1193"/>
                  </a:moveTo>
                  <a:lnTo>
                    <a:pt x="409" y="1195"/>
                  </a:lnTo>
                  <a:lnTo>
                    <a:pt x="409" y="1197"/>
                  </a:lnTo>
                  <a:lnTo>
                    <a:pt x="411" y="1197"/>
                  </a:lnTo>
                  <a:lnTo>
                    <a:pt x="411" y="1197"/>
                  </a:lnTo>
                  <a:lnTo>
                    <a:pt x="413" y="1197"/>
                  </a:lnTo>
                  <a:lnTo>
                    <a:pt x="413" y="1195"/>
                  </a:lnTo>
                  <a:lnTo>
                    <a:pt x="413" y="1195"/>
                  </a:lnTo>
                  <a:lnTo>
                    <a:pt x="411" y="1193"/>
                  </a:lnTo>
                  <a:lnTo>
                    <a:pt x="411" y="1193"/>
                  </a:lnTo>
                  <a:close/>
                  <a:moveTo>
                    <a:pt x="388" y="1291"/>
                  </a:moveTo>
                  <a:lnTo>
                    <a:pt x="388" y="1291"/>
                  </a:lnTo>
                  <a:lnTo>
                    <a:pt x="388" y="1291"/>
                  </a:lnTo>
                  <a:lnTo>
                    <a:pt x="386" y="1291"/>
                  </a:lnTo>
                  <a:lnTo>
                    <a:pt x="386" y="1291"/>
                  </a:lnTo>
                  <a:lnTo>
                    <a:pt x="386" y="1290"/>
                  </a:lnTo>
                  <a:lnTo>
                    <a:pt x="386" y="1290"/>
                  </a:lnTo>
                  <a:lnTo>
                    <a:pt x="386" y="1291"/>
                  </a:lnTo>
                  <a:lnTo>
                    <a:pt x="386" y="1293"/>
                  </a:lnTo>
                  <a:lnTo>
                    <a:pt x="386" y="1293"/>
                  </a:lnTo>
                  <a:lnTo>
                    <a:pt x="384" y="1295"/>
                  </a:lnTo>
                  <a:lnTo>
                    <a:pt x="386" y="1295"/>
                  </a:lnTo>
                  <a:lnTo>
                    <a:pt x="386" y="1297"/>
                  </a:lnTo>
                  <a:lnTo>
                    <a:pt x="388" y="1295"/>
                  </a:lnTo>
                  <a:lnTo>
                    <a:pt x="388" y="1295"/>
                  </a:lnTo>
                  <a:lnTo>
                    <a:pt x="386" y="1293"/>
                  </a:lnTo>
                  <a:lnTo>
                    <a:pt x="388" y="1293"/>
                  </a:lnTo>
                  <a:lnTo>
                    <a:pt x="388" y="1293"/>
                  </a:lnTo>
                  <a:lnTo>
                    <a:pt x="388" y="1293"/>
                  </a:lnTo>
                  <a:lnTo>
                    <a:pt x="388" y="1293"/>
                  </a:lnTo>
                  <a:lnTo>
                    <a:pt x="388" y="1291"/>
                  </a:lnTo>
                  <a:lnTo>
                    <a:pt x="388" y="1291"/>
                  </a:lnTo>
                  <a:close/>
                  <a:moveTo>
                    <a:pt x="405" y="1312"/>
                  </a:moveTo>
                  <a:lnTo>
                    <a:pt x="405" y="1314"/>
                  </a:lnTo>
                  <a:lnTo>
                    <a:pt x="405" y="1314"/>
                  </a:lnTo>
                  <a:lnTo>
                    <a:pt x="405" y="1314"/>
                  </a:lnTo>
                  <a:lnTo>
                    <a:pt x="405" y="1316"/>
                  </a:lnTo>
                  <a:lnTo>
                    <a:pt x="405" y="1322"/>
                  </a:lnTo>
                  <a:lnTo>
                    <a:pt x="405" y="1318"/>
                  </a:lnTo>
                  <a:lnTo>
                    <a:pt x="407" y="1316"/>
                  </a:lnTo>
                  <a:lnTo>
                    <a:pt x="407" y="1314"/>
                  </a:lnTo>
                  <a:lnTo>
                    <a:pt x="407" y="1314"/>
                  </a:lnTo>
                  <a:lnTo>
                    <a:pt x="409" y="1314"/>
                  </a:lnTo>
                  <a:lnTo>
                    <a:pt x="407" y="1314"/>
                  </a:lnTo>
                  <a:lnTo>
                    <a:pt x="407" y="1312"/>
                  </a:lnTo>
                  <a:lnTo>
                    <a:pt x="409" y="1312"/>
                  </a:lnTo>
                  <a:lnTo>
                    <a:pt x="409" y="1312"/>
                  </a:lnTo>
                  <a:lnTo>
                    <a:pt x="409" y="1312"/>
                  </a:lnTo>
                  <a:lnTo>
                    <a:pt x="409" y="1312"/>
                  </a:lnTo>
                  <a:lnTo>
                    <a:pt x="409" y="1312"/>
                  </a:lnTo>
                  <a:lnTo>
                    <a:pt x="409" y="1312"/>
                  </a:lnTo>
                  <a:lnTo>
                    <a:pt x="407" y="1312"/>
                  </a:lnTo>
                  <a:lnTo>
                    <a:pt x="405" y="1310"/>
                  </a:lnTo>
                  <a:lnTo>
                    <a:pt x="405" y="1310"/>
                  </a:lnTo>
                  <a:lnTo>
                    <a:pt x="405" y="1310"/>
                  </a:lnTo>
                  <a:lnTo>
                    <a:pt x="405" y="1312"/>
                  </a:lnTo>
                  <a:lnTo>
                    <a:pt x="405" y="1312"/>
                  </a:lnTo>
                  <a:lnTo>
                    <a:pt x="405" y="1312"/>
                  </a:lnTo>
                  <a:close/>
                  <a:moveTo>
                    <a:pt x="384" y="1265"/>
                  </a:moveTo>
                  <a:lnTo>
                    <a:pt x="384" y="1267"/>
                  </a:lnTo>
                  <a:lnTo>
                    <a:pt x="386" y="1265"/>
                  </a:lnTo>
                  <a:lnTo>
                    <a:pt x="388" y="1265"/>
                  </a:lnTo>
                  <a:lnTo>
                    <a:pt x="388" y="1263"/>
                  </a:lnTo>
                  <a:lnTo>
                    <a:pt x="390" y="1261"/>
                  </a:lnTo>
                  <a:lnTo>
                    <a:pt x="388" y="1261"/>
                  </a:lnTo>
                  <a:lnTo>
                    <a:pt x="386" y="1261"/>
                  </a:lnTo>
                  <a:lnTo>
                    <a:pt x="386" y="1261"/>
                  </a:lnTo>
                  <a:lnTo>
                    <a:pt x="384" y="1263"/>
                  </a:lnTo>
                  <a:lnTo>
                    <a:pt x="386" y="1265"/>
                  </a:lnTo>
                  <a:lnTo>
                    <a:pt x="386" y="1265"/>
                  </a:lnTo>
                  <a:lnTo>
                    <a:pt x="384" y="1265"/>
                  </a:lnTo>
                  <a:close/>
                  <a:moveTo>
                    <a:pt x="428" y="1254"/>
                  </a:moveTo>
                  <a:lnTo>
                    <a:pt x="426" y="1254"/>
                  </a:lnTo>
                  <a:lnTo>
                    <a:pt x="426" y="1255"/>
                  </a:lnTo>
                  <a:lnTo>
                    <a:pt x="424" y="1255"/>
                  </a:lnTo>
                  <a:lnTo>
                    <a:pt x="424" y="1257"/>
                  </a:lnTo>
                  <a:lnTo>
                    <a:pt x="426" y="1259"/>
                  </a:lnTo>
                  <a:lnTo>
                    <a:pt x="426" y="1259"/>
                  </a:lnTo>
                  <a:lnTo>
                    <a:pt x="428" y="1259"/>
                  </a:lnTo>
                  <a:lnTo>
                    <a:pt x="428" y="1257"/>
                  </a:lnTo>
                  <a:lnTo>
                    <a:pt x="428" y="1257"/>
                  </a:lnTo>
                  <a:lnTo>
                    <a:pt x="428" y="1257"/>
                  </a:lnTo>
                  <a:lnTo>
                    <a:pt x="428" y="1257"/>
                  </a:lnTo>
                  <a:lnTo>
                    <a:pt x="428" y="1259"/>
                  </a:lnTo>
                  <a:lnTo>
                    <a:pt x="428" y="1259"/>
                  </a:lnTo>
                  <a:lnTo>
                    <a:pt x="430" y="1259"/>
                  </a:lnTo>
                  <a:lnTo>
                    <a:pt x="430" y="1257"/>
                  </a:lnTo>
                  <a:lnTo>
                    <a:pt x="430" y="1255"/>
                  </a:lnTo>
                  <a:lnTo>
                    <a:pt x="430" y="1254"/>
                  </a:lnTo>
                  <a:lnTo>
                    <a:pt x="430" y="1254"/>
                  </a:lnTo>
                  <a:lnTo>
                    <a:pt x="430" y="1252"/>
                  </a:lnTo>
                  <a:lnTo>
                    <a:pt x="428" y="1250"/>
                  </a:lnTo>
                  <a:lnTo>
                    <a:pt x="428" y="1250"/>
                  </a:lnTo>
                  <a:lnTo>
                    <a:pt x="428" y="1252"/>
                  </a:lnTo>
                  <a:lnTo>
                    <a:pt x="428" y="1252"/>
                  </a:lnTo>
                  <a:lnTo>
                    <a:pt x="428" y="1252"/>
                  </a:lnTo>
                  <a:lnTo>
                    <a:pt x="428" y="1254"/>
                  </a:lnTo>
                  <a:lnTo>
                    <a:pt x="428" y="1254"/>
                  </a:lnTo>
                  <a:close/>
                  <a:moveTo>
                    <a:pt x="428" y="1269"/>
                  </a:moveTo>
                  <a:lnTo>
                    <a:pt x="428" y="1269"/>
                  </a:lnTo>
                  <a:lnTo>
                    <a:pt x="426" y="1269"/>
                  </a:lnTo>
                  <a:lnTo>
                    <a:pt x="426" y="1269"/>
                  </a:lnTo>
                  <a:lnTo>
                    <a:pt x="428" y="1271"/>
                  </a:lnTo>
                  <a:lnTo>
                    <a:pt x="428" y="1271"/>
                  </a:lnTo>
                  <a:lnTo>
                    <a:pt x="430" y="1269"/>
                  </a:lnTo>
                  <a:lnTo>
                    <a:pt x="430" y="1267"/>
                  </a:lnTo>
                  <a:lnTo>
                    <a:pt x="430" y="1265"/>
                  </a:lnTo>
                  <a:lnTo>
                    <a:pt x="428" y="1263"/>
                  </a:lnTo>
                  <a:lnTo>
                    <a:pt x="426" y="1263"/>
                  </a:lnTo>
                  <a:lnTo>
                    <a:pt x="426" y="1263"/>
                  </a:lnTo>
                  <a:lnTo>
                    <a:pt x="426" y="1265"/>
                  </a:lnTo>
                  <a:lnTo>
                    <a:pt x="426" y="1265"/>
                  </a:lnTo>
                  <a:lnTo>
                    <a:pt x="426" y="1267"/>
                  </a:lnTo>
                  <a:lnTo>
                    <a:pt x="426" y="1267"/>
                  </a:lnTo>
                  <a:lnTo>
                    <a:pt x="428" y="1267"/>
                  </a:lnTo>
                  <a:lnTo>
                    <a:pt x="428" y="1267"/>
                  </a:lnTo>
                  <a:lnTo>
                    <a:pt x="428" y="1267"/>
                  </a:lnTo>
                  <a:lnTo>
                    <a:pt x="428" y="1269"/>
                  </a:lnTo>
                  <a:lnTo>
                    <a:pt x="428" y="1269"/>
                  </a:lnTo>
                  <a:lnTo>
                    <a:pt x="428" y="1269"/>
                  </a:lnTo>
                  <a:close/>
                  <a:moveTo>
                    <a:pt x="396" y="1335"/>
                  </a:moveTo>
                  <a:lnTo>
                    <a:pt x="394" y="1335"/>
                  </a:lnTo>
                  <a:lnTo>
                    <a:pt x="394" y="1335"/>
                  </a:lnTo>
                  <a:lnTo>
                    <a:pt x="394" y="1337"/>
                  </a:lnTo>
                  <a:lnTo>
                    <a:pt x="394" y="1337"/>
                  </a:lnTo>
                  <a:lnTo>
                    <a:pt x="396" y="1339"/>
                  </a:lnTo>
                  <a:lnTo>
                    <a:pt x="396" y="1337"/>
                  </a:lnTo>
                  <a:lnTo>
                    <a:pt x="396" y="1337"/>
                  </a:lnTo>
                  <a:lnTo>
                    <a:pt x="396" y="1335"/>
                  </a:lnTo>
                  <a:close/>
                  <a:moveTo>
                    <a:pt x="356" y="1201"/>
                  </a:moveTo>
                  <a:lnTo>
                    <a:pt x="356" y="1201"/>
                  </a:lnTo>
                  <a:lnTo>
                    <a:pt x="356" y="1202"/>
                  </a:lnTo>
                  <a:lnTo>
                    <a:pt x="356" y="1202"/>
                  </a:lnTo>
                  <a:lnTo>
                    <a:pt x="358" y="1202"/>
                  </a:lnTo>
                  <a:lnTo>
                    <a:pt x="358" y="1202"/>
                  </a:lnTo>
                  <a:lnTo>
                    <a:pt x="356" y="1201"/>
                  </a:lnTo>
                  <a:close/>
                  <a:moveTo>
                    <a:pt x="407" y="1290"/>
                  </a:moveTo>
                  <a:lnTo>
                    <a:pt x="409" y="1288"/>
                  </a:lnTo>
                  <a:lnTo>
                    <a:pt x="409" y="1288"/>
                  </a:lnTo>
                  <a:lnTo>
                    <a:pt x="409" y="1288"/>
                  </a:lnTo>
                  <a:lnTo>
                    <a:pt x="409" y="1288"/>
                  </a:lnTo>
                  <a:lnTo>
                    <a:pt x="407" y="1288"/>
                  </a:lnTo>
                  <a:lnTo>
                    <a:pt x="407" y="1288"/>
                  </a:lnTo>
                  <a:lnTo>
                    <a:pt x="405" y="1288"/>
                  </a:lnTo>
                  <a:lnTo>
                    <a:pt x="405" y="1290"/>
                  </a:lnTo>
                  <a:lnTo>
                    <a:pt x="405" y="1291"/>
                  </a:lnTo>
                  <a:lnTo>
                    <a:pt x="407" y="1291"/>
                  </a:lnTo>
                  <a:lnTo>
                    <a:pt x="407" y="1290"/>
                  </a:lnTo>
                  <a:close/>
                  <a:moveTo>
                    <a:pt x="422" y="1255"/>
                  </a:moveTo>
                  <a:lnTo>
                    <a:pt x="422" y="1255"/>
                  </a:lnTo>
                  <a:lnTo>
                    <a:pt x="422" y="1257"/>
                  </a:lnTo>
                  <a:lnTo>
                    <a:pt x="422" y="1257"/>
                  </a:lnTo>
                  <a:lnTo>
                    <a:pt x="422" y="1257"/>
                  </a:lnTo>
                  <a:lnTo>
                    <a:pt x="422" y="1257"/>
                  </a:lnTo>
                  <a:lnTo>
                    <a:pt x="424" y="1257"/>
                  </a:lnTo>
                  <a:lnTo>
                    <a:pt x="422" y="1255"/>
                  </a:lnTo>
                  <a:lnTo>
                    <a:pt x="422" y="1255"/>
                  </a:lnTo>
                  <a:close/>
                  <a:moveTo>
                    <a:pt x="382" y="1132"/>
                  </a:moveTo>
                  <a:lnTo>
                    <a:pt x="382" y="1132"/>
                  </a:lnTo>
                  <a:lnTo>
                    <a:pt x="382" y="1132"/>
                  </a:lnTo>
                  <a:lnTo>
                    <a:pt x="382" y="1134"/>
                  </a:lnTo>
                  <a:lnTo>
                    <a:pt x="382" y="1134"/>
                  </a:lnTo>
                  <a:lnTo>
                    <a:pt x="384" y="1134"/>
                  </a:lnTo>
                  <a:lnTo>
                    <a:pt x="384" y="1134"/>
                  </a:lnTo>
                  <a:lnTo>
                    <a:pt x="384" y="1132"/>
                  </a:lnTo>
                  <a:lnTo>
                    <a:pt x="382" y="1132"/>
                  </a:lnTo>
                  <a:close/>
                  <a:moveTo>
                    <a:pt x="98" y="665"/>
                  </a:moveTo>
                  <a:lnTo>
                    <a:pt x="100" y="667"/>
                  </a:lnTo>
                  <a:lnTo>
                    <a:pt x="100" y="668"/>
                  </a:lnTo>
                  <a:lnTo>
                    <a:pt x="102" y="668"/>
                  </a:lnTo>
                  <a:lnTo>
                    <a:pt x="104" y="668"/>
                  </a:lnTo>
                  <a:lnTo>
                    <a:pt x="104" y="670"/>
                  </a:lnTo>
                  <a:lnTo>
                    <a:pt x="106" y="670"/>
                  </a:lnTo>
                  <a:lnTo>
                    <a:pt x="104" y="672"/>
                  </a:lnTo>
                  <a:lnTo>
                    <a:pt x="104" y="672"/>
                  </a:lnTo>
                  <a:lnTo>
                    <a:pt x="104" y="672"/>
                  </a:lnTo>
                  <a:lnTo>
                    <a:pt x="104" y="672"/>
                  </a:lnTo>
                  <a:lnTo>
                    <a:pt x="104" y="672"/>
                  </a:lnTo>
                  <a:lnTo>
                    <a:pt x="104" y="672"/>
                  </a:lnTo>
                  <a:lnTo>
                    <a:pt x="104" y="672"/>
                  </a:lnTo>
                  <a:lnTo>
                    <a:pt x="104" y="672"/>
                  </a:lnTo>
                  <a:lnTo>
                    <a:pt x="104" y="674"/>
                  </a:lnTo>
                  <a:lnTo>
                    <a:pt x="106" y="674"/>
                  </a:lnTo>
                  <a:lnTo>
                    <a:pt x="106" y="676"/>
                  </a:lnTo>
                  <a:lnTo>
                    <a:pt x="106" y="676"/>
                  </a:lnTo>
                  <a:lnTo>
                    <a:pt x="108" y="678"/>
                  </a:lnTo>
                  <a:lnTo>
                    <a:pt x="108" y="680"/>
                  </a:lnTo>
                  <a:lnTo>
                    <a:pt x="110" y="680"/>
                  </a:lnTo>
                  <a:lnTo>
                    <a:pt x="110" y="680"/>
                  </a:lnTo>
                  <a:lnTo>
                    <a:pt x="112" y="680"/>
                  </a:lnTo>
                  <a:lnTo>
                    <a:pt x="112" y="680"/>
                  </a:lnTo>
                  <a:lnTo>
                    <a:pt x="114" y="680"/>
                  </a:lnTo>
                  <a:lnTo>
                    <a:pt x="114" y="680"/>
                  </a:lnTo>
                  <a:lnTo>
                    <a:pt x="114" y="680"/>
                  </a:lnTo>
                  <a:lnTo>
                    <a:pt x="114" y="678"/>
                  </a:lnTo>
                  <a:lnTo>
                    <a:pt x="114" y="678"/>
                  </a:lnTo>
                  <a:lnTo>
                    <a:pt x="114" y="678"/>
                  </a:lnTo>
                  <a:lnTo>
                    <a:pt x="115" y="678"/>
                  </a:lnTo>
                  <a:lnTo>
                    <a:pt x="115" y="678"/>
                  </a:lnTo>
                  <a:lnTo>
                    <a:pt x="115" y="678"/>
                  </a:lnTo>
                  <a:lnTo>
                    <a:pt x="115" y="678"/>
                  </a:lnTo>
                  <a:lnTo>
                    <a:pt x="115" y="678"/>
                  </a:lnTo>
                  <a:lnTo>
                    <a:pt x="115" y="678"/>
                  </a:lnTo>
                  <a:lnTo>
                    <a:pt x="115" y="678"/>
                  </a:lnTo>
                  <a:lnTo>
                    <a:pt x="117" y="678"/>
                  </a:lnTo>
                  <a:lnTo>
                    <a:pt x="119" y="674"/>
                  </a:lnTo>
                  <a:lnTo>
                    <a:pt x="119" y="674"/>
                  </a:lnTo>
                  <a:lnTo>
                    <a:pt x="121" y="674"/>
                  </a:lnTo>
                  <a:lnTo>
                    <a:pt x="121" y="672"/>
                  </a:lnTo>
                  <a:lnTo>
                    <a:pt x="121" y="670"/>
                  </a:lnTo>
                  <a:lnTo>
                    <a:pt x="121" y="670"/>
                  </a:lnTo>
                  <a:lnTo>
                    <a:pt x="119" y="668"/>
                  </a:lnTo>
                  <a:lnTo>
                    <a:pt x="117" y="667"/>
                  </a:lnTo>
                  <a:lnTo>
                    <a:pt x="115" y="667"/>
                  </a:lnTo>
                  <a:lnTo>
                    <a:pt x="115" y="665"/>
                  </a:lnTo>
                  <a:lnTo>
                    <a:pt x="114" y="665"/>
                  </a:lnTo>
                  <a:lnTo>
                    <a:pt x="112" y="665"/>
                  </a:lnTo>
                  <a:lnTo>
                    <a:pt x="110" y="667"/>
                  </a:lnTo>
                  <a:lnTo>
                    <a:pt x="110" y="665"/>
                  </a:lnTo>
                  <a:lnTo>
                    <a:pt x="106" y="663"/>
                  </a:lnTo>
                  <a:lnTo>
                    <a:pt x="106" y="663"/>
                  </a:lnTo>
                  <a:lnTo>
                    <a:pt x="106" y="661"/>
                  </a:lnTo>
                  <a:lnTo>
                    <a:pt x="106" y="661"/>
                  </a:lnTo>
                  <a:lnTo>
                    <a:pt x="104" y="661"/>
                  </a:lnTo>
                  <a:lnTo>
                    <a:pt x="104" y="661"/>
                  </a:lnTo>
                  <a:lnTo>
                    <a:pt x="102" y="661"/>
                  </a:lnTo>
                  <a:lnTo>
                    <a:pt x="102" y="659"/>
                  </a:lnTo>
                  <a:lnTo>
                    <a:pt x="102" y="659"/>
                  </a:lnTo>
                  <a:lnTo>
                    <a:pt x="98" y="663"/>
                  </a:lnTo>
                  <a:lnTo>
                    <a:pt x="100" y="665"/>
                  </a:lnTo>
                  <a:lnTo>
                    <a:pt x="100" y="665"/>
                  </a:lnTo>
                  <a:lnTo>
                    <a:pt x="98" y="665"/>
                  </a:lnTo>
                  <a:lnTo>
                    <a:pt x="98" y="665"/>
                  </a:lnTo>
                  <a:close/>
                  <a:moveTo>
                    <a:pt x="91" y="646"/>
                  </a:moveTo>
                  <a:lnTo>
                    <a:pt x="91" y="644"/>
                  </a:lnTo>
                  <a:lnTo>
                    <a:pt x="89" y="642"/>
                  </a:lnTo>
                  <a:lnTo>
                    <a:pt x="89" y="640"/>
                  </a:lnTo>
                  <a:lnTo>
                    <a:pt x="89" y="638"/>
                  </a:lnTo>
                  <a:lnTo>
                    <a:pt x="89" y="636"/>
                  </a:lnTo>
                  <a:lnTo>
                    <a:pt x="89" y="636"/>
                  </a:lnTo>
                  <a:lnTo>
                    <a:pt x="87" y="634"/>
                  </a:lnTo>
                  <a:lnTo>
                    <a:pt x="87" y="634"/>
                  </a:lnTo>
                  <a:lnTo>
                    <a:pt x="87" y="634"/>
                  </a:lnTo>
                  <a:lnTo>
                    <a:pt x="85" y="634"/>
                  </a:lnTo>
                  <a:lnTo>
                    <a:pt x="85" y="633"/>
                  </a:lnTo>
                  <a:lnTo>
                    <a:pt x="83" y="633"/>
                  </a:lnTo>
                  <a:lnTo>
                    <a:pt x="83" y="633"/>
                  </a:lnTo>
                  <a:lnTo>
                    <a:pt x="83" y="634"/>
                  </a:lnTo>
                  <a:lnTo>
                    <a:pt x="85" y="642"/>
                  </a:lnTo>
                  <a:lnTo>
                    <a:pt x="87" y="644"/>
                  </a:lnTo>
                  <a:lnTo>
                    <a:pt x="89" y="646"/>
                  </a:lnTo>
                  <a:lnTo>
                    <a:pt x="91" y="646"/>
                  </a:lnTo>
                  <a:close/>
                  <a:moveTo>
                    <a:pt x="106" y="714"/>
                  </a:moveTo>
                  <a:lnTo>
                    <a:pt x="106" y="714"/>
                  </a:lnTo>
                  <a:lnTo>
                    <a:pt x="106" y="714"/>
                  </a:lnTo>
                  <a:lnTo>
                    <a:pt x="106" y="710"/>
                  </a:lnTo>
                  <a:lnTo>
                    <a:pt x="106" y="710"/>
                  </a:lnTo>
                  <a:lnTo>
                    <a:pt x="106" y="708"/>
                  </a:lnTo>
                  <a:lnTo>
                    <a:pt x="102" y="708"/>
                  </a:lnTo>
                  <a:lnTo>
                    <a:pt x="102" y="708"/>
                  </a:lnTo>
                  <a:lnTo>
                    <a:pt x="100" y="708"/>
                  </a:lnTo>
                  <a:lnTo>
                    <a:pt x="100" y="708"/>
                  </a:lnTo>
                  <a:lnTo>
                    <a:pt x="98" y="708"/>
                  </a:lnTo>
                  <a:lnTo>
                    <a:pt x="97" y="706"/>
                  </a:lnTo>
                  <a:lnTo>
                    <a:pt x="97" y="706"/>
                  </a:lnTo>
                  <a:lnTo>
                    <a:pt x="97" y="708"/>
                  </a:lnTo>
                  <a:lnTo>
                    <a:pt x="95" y="708"/>
                  </a:lnTo>
                  <a:lnTo>
                    <a:pt x="87" y="708"/>
                  </a:lnTo>
                  <a:lnTo>
                    <a:pt x="89" y="710"/>
                  </a:lnTo>
                  <a:lnTo>
                    <a:pt x="89" y="710"/>
                  </a:lnTo>
                  <a:lnTo>
                    <a:pt x="95" y="720"/>
                  </a:lnTo>
                  <a:lnTo>
                    <a:pt x="97" y="720"/>
                  </a:lnTo>
                  <a:lnTo>
                    <a:pt x="98" y="721"/>
                  </a:lnTo>
                  <a:lnTo>
                    <a:pt x="98" y="721"/>
                  </a:lnTo>
                  <a:lnTo>
                    <a:pt x="98" y="721"/>
                  </a:lnTo>
                  <a:lnTo>
                    <a:pt x="100" y="723"/>
                  </a:lnTo>
                  <a:lnTo>
                    <a:pt x="102" y="723"/>
                  </a:lnTo>
                  <a:lnTo>
                    <a:pt x="104" y="723"/>
                  </a:lnTo>
                  <a:lnTo>
                    <a:pt x="104" y="721"/>
                  </a:lnTo>
                  <a:lnTo>
                    <a:pt x="106" y="720"/>
                  </a:lnTo>
                  <a:lnTo>
                    <a:pt x="106" y="720"/>
                  </a:lnTo>
                  <a:lnTo>
                    <a:pt x="106" y="718"/>
                  </a:lnTo>
                  <a:lnTo>
                    <a:pt x="106" y="716"/>
                  </a:lnTo>
                  <a:lnTo>
                    <a:pt x="106" y="714"/>
                  </a:lnTo>
                  <a:close/>
                  <a:moveTo>
                    <a:pt x="81" y="1040"/>
                  </a:moveTo>
                  <a:lnTo>
                    <a:pt x="81" y="1040"/>
                  </a:lnTo>
                  <a:lnTo>
                    <a:pt x="81" y="1040"/>
                  </a:lnTo>
                  <a:lnTo>
                    <a:pt x="81" y="1045"/>
                  </a:lnTo>
                  <a:lnTo>
                    <a:pt x="81" y="1043"/>
                  </a:lnTo>
                  <a:lnTo>
                    <a:pt x="81" y="1043"/>
                  </a:lnTo>
                  <a:lnTo>
                    <a:pt x="81" y="1040"/>
                  </a:lnTo>
                  <a:lnTo>
                    <a:pt x="81" y="1040"/>
                  </a:lnTo>
                  <a:close/>
                  <a:moveTo>
                    <a:pt x="163" y="909"/>
                  </a:moveTo>
                  <a:lnTo>
                    <a:pt x="165" y="905"/>
                  </a:lnTo>
                  <a:lnTo>
                    <a:pt x="167" y="901"/>
                  </a:lnTo>
                  <a:lnTo>
                    <a:pt x="168" y="899"/>
                  </a:lnTo>
                  <a:lnTo>
                    <a:pt x="167" y="896"/>
                  </a:lnTo>
                  <a:lnTo>
                    <a:pt x="167" y="894"/>
                  </a:lnTo>
                  <a:lnTo>
                    <a:pt x="165" y="896"/>
                  </a:lnTo>
                  <a:lnTo>
                    <a:pt x="159" y="899"/>
                  </a:lnTo>
                  <a:lnTo>
                    <a:pt x="157" y="901"/>
                  </a:lnTo>
                  <a:lnTo>
                    <a:pt x="157" y="903"/>
                  </a:lnTo>
                  <a:lnTo>
                    <a:pt x="157" y="905"/>
                  </a:lnTo>
                  <a:lnTo>
                    <a:pt x="155" y="907"/>
                  </a:lnTo>
                  <a:lnTo>
                    <a:pt x="153" y="909"/>
                  </a:lnTo>
                  <a:lnTo>
                    <a:pt x="151" y="909"/>
                  </a:lnTo>
                  <a:lnTo>
                    <a:pt x="150" y="911"/>
                  </a:lnTo>
                  <a:lnTo>
                    <a:pt x="148" y="913"/>
                  </a:lnTo>
                  <a:lnTo>
                    <a:pt x="150" y="917"/>
                  </a:lnTo>
                  <a:lnTo>
                    <a:pt x="151" y="920"/>
                  </a:lnTo>
                  <a:lnTo>
                    <a:pt x="150" y="922"/>
                  </a:lnTo>
                  <a:lnTo>
                    <a:pt x="150" y="922"/>
                  </a:lnTo>
                  <a:lnTo>
                    <a:pt x="150" y="922"/>
                  </a:lnTo>
                  <a:lnTo>
                    <a:pt x="151" y="920"/>
                  </a:lnTo>
                  <a:lnTo>
                    <a:pt x="153" y="918"/>
                  </a:lnTo>
                  <a:lnTo>
                    <a:pt x="151" y="918"/>
                  </a:lnTo>
                  <a:lnTo>
                    <a:pt x="153" y="917"/>
                  </a:lnTo>
                  <a:lnTo>
                    <a:pt x="155" y="915"/>
                  </a:lnTo>
                  <a:lnTo>
                    <a:pt x="155" y="915"/>
                  </a:lnTo>
                  <a:lnTo>
                    <a:pt x="155" y="915"/>
                  </a:lnTo>
                  <a:lnTo>
                    <a:pt x="155" y="913"/>
                  </a:lnTo>
                  <a:lnTo>
                    <a:pt x="155" y="913"/>
                  </a:lnTo>
                  <a:lnTo>
                    <a:pt x="155" y="913"/>
                  </a:lnTo>
                  <a:lnTo>
                    <a:pt x="157" y="913"/>
                  </a:lnTo>
                  <a:lnTo>
                    <a:pt x="161" y="911"/>
                  </a:lnTo>
                  <a:lnTo>
                    <a:pt x="161" y="911"/>
                  </a:lnTo>
                  <a:lnTo>
                    <a:pt x="163" y="909"/>
                  </a:lnTo>
                  <a:close/>
                  <a:moveTo>
                    <a:pt x="365" y="892"/>
                  </a:moveTo>
                  <a:lnTo>
                    <a:pt x="363" y="890"/>
                  </a:lnTo>
                  <a:lnTo>
                    <a:pt x="363" y="890"/>
                  </a:lnTo>
                  <a:lnTo>
                    <a:pt x="363" y="888"/>
                  </a:lnTo>
                  <a:lnTo>
                    <a:pt x="363" y="888"/>
                  </a:lnTo>
                  <a:lnTo>
                    <a:pt x="365" y="888"/>
                  </a:lnTo>
                  <a:lnTo>
                    <a:pt x="365" y="886"/>
                  </a:lnTo>
                  <a:lnTo>
                    <a:pt x="365" y="886"/>
                  </a:lnTo>
                  <a:lnTo>
                    <a:pt x="365" y="882"/>
                  </a:lnTo>
                  <a:lnTo>
                    <a:pt x="365" y="882"/>
                  </a:lnTo>
                  <a:lnTo>
                    <a:pt x="367" y="879"/>
                  </a:lnTo>
                  <a:lnTo>
                    <a:pt x="367" y="877"/>
                  </a:lnTo>
                  <a:lnTo>
                    <a:pt x="365" y="877"/>
                  </a:lnTo>
                  <a:lnTo>
                    <a:pt x="365" y="877"/>
                  </a:lnTo>
                  <a:lnTo>
                    <a:pt x="363" y="877"/>
                  </a:lnTo>
                  <a:lnTo>
                    <a:pt x="360" y="875"/>
                  </a:lnTo>
                  <a:lnTo>
                    <a:pt x="360" y="875"/>
                  </a:lnTo>
                  <a:lnTo>
                    <a:pt x="358" y="875"/>
                  </a:lnTo>
                  <a:lnTo>
                    <a:pt x="356" y="877"/>
                  </a:lnTo>
                  <a:lnTo>
                    <a:pt x="356" y="877"/>
                  </a:lnTo>
                  <a:lnTo>
                    <a:pt x="356" y="879"/>
                  </a:lnTo>
                  <a:lnTo>
                    <a:pt x="356" y="879"/>
                  </a:lnTo>
                  <a:lnTo>
                    <a:pt x="356" y="879"/>
                  </a:lnTo>
                  <a:lnTo>
                    <a:pt x="356" y="879"/>
                  </a:lnTo>
                  <a:lnTo>
                    <a:pt x="356" y="881"/>
                  </a:lnTo>
                  <a:lnTo>
                    <a:pt x="356" y="881"/>
                  </a:lnTo>
                  <a:lnTo>
                    <a:pt x="358" y="882"/>
                  </a:lnTo>
                  <a:lnTo>
                    <a:pt x="358" y="884"/>
                  </a:lnTo>
                  <a:lnTo>
                    <a:pt x="358" y="884"/>
                  </a:lnTo>
                  <a:lnTo>
                    <a:pt x="358" y="886"/>
                  </a:lnTo>
                  <a:lnTo>
                    <a:pt x="356" y="888"/>
                  </a:lnTo>
                  <a:lnTo>
                    <a:pt x="358" y="888"/>
                  </a:lnTo>
                  <a:lnTo>
                    <a:pt x="360" y="892"/>
                  </a:lnTo>
                  <a:lnTo>
                    <a:pt x="360" y="894"/>
                  </a:lnTo>
                  <a:lnTo>
                    <a:pt x="362" y="894"/>
                  </a:lnTo>
                  <a:lnTo>
                    <a:pt x="362" y="894"/>
                  </a:lnTo>
                  <a:lnTo>
                    <a:pt x="363" y="894"/>
                  </a:lnTo>
                  <a:lnTo>
                    <a:pt x="365" y="892"/>
                  </a:lnTo>
                  <a:close/>
                  <a:moveTo>
                    <a:pt x="424" y="1155"/>
                  </a:moveTo>
                  <a:lnTo>
                    <a:pt x="424" y="1153"/>
                  </a:lnTo>
                  <a:lnTo>
                    <a:pt x="424" y="1151"/>
                  </a:lnTo>
                  <a:lnTo>
                    <a:pt x="424" y="1149"/>
                  </a:lnTo>
                  <a:lnTo>
                    <a:pt x="424" y="1148"/>
                  </a:lnTo>
                  <a:lnTo>
                    <a:pt x="422" y="1146"/>
                  </a:lnTo>
                  <a:lnTo>
                    <a:pt x="422" y="1148"/>
                  </a:lnTo>
                  <a:lnTo>
                    <a:pt x="422" y="1149"/>
                  </a:lnTo>
                  <a:lnTo>
                    <a:pt x="422" y="1151"/>
                  </a:lnTo>
                  <a:lnTo>
                    <a:pt x="420" y="1148"/>
                  </a:lnTo>
                  <a:lnTo>
                    <a:pt x="420" y="1148"/>
                  </a:lnTo>
                  <a:lnTo>
                    <a:pt x="420" y="1144"/>
                  </a:lnTo>
                  <a:lnTo>
                    <a:pt x="420" y="1144"/>
                  </a:lnTo>
                  <a:lnTo>
                    <a:pt x="418" y="1142"/>
                  </a:lnTo>
                  <a:lnTo>
                    <a:pt x="415" y="1142"/>
                  </a:lnTo>
                  <a:lnTo>
                    <a:pt x="415" y="1140"/>
                  </a:lnTo>
                  <a:lnTo>
                    <a:pt x="413" y="1142"/>
                  </a:lnTo>
                  <a:lnTo>
                    <a:pt x="413" y="1146"/>
                  </a:lnTo>
                  <a:lnTo>
                    <a:pt x="415" y="1149"/>
                  </a:lnTo>
                  <a:lnTo>
                    <a:pt x="415" y="1151"/>
                  </a:lnTo>
                  <a:lnTo>
                    <a:pt x="415" y="1151"/>
                  </a:lnTo>
                  <a:lnTo>
                    <a:pt x="415" y="1153"/>
                  </a:lnTo>
                  <a:lnTo>
                    <a:pt x="415" y="1153"/>
                  </a:lnTo>
                  <a:lnTo>
                    <a:pt x="415" y="1153"/>
                  </a:lnTo>
                  <a:lnTo>
                    <a:pt x="415" y="1153"/>
                  </a:lnTo>
                  <a:lnTo>
                    <a:pt x="415" y="1153"/>
                  </a:lnTo>
                  <a:lnTo>
                    <a:pt x="415" y="1155"/>
                  </a:lnTo>
                  <a:lnTo>
                    <a:pt x="415" y="1155"/>
                  </a:lnTo>
                  <a:lnTo>
                    <a:pt x="415" y="1157"/>
                  </a:lnTo>
                  <a:lnTo>
                    <a:pt x="415" y="1157"/>
                  </a:lnTo>
                  <a:lnTo>
                    <a:pt x="415" y="1161"/>
                  </a:lnTo>
                  <a:lnTo>
                    <a:pt x="415" y="1163"/>
                  </a:lnTo>
                  <a:lnTo>
                    <a:pt x="413" y="1163"/>
                  </a:lnTo>
                  <a:lnTo>
                    <a:pt x="413" y="1165"/>
                  </a:lnTo>
                  <a:lnTo>
                    <a:pt x="416" y="1165"/>
                  </a:lnTo>
                  <a:lnTo>
                    <a:pt x="418" y="1163"/>
                  </a:lnTo>
                  <a:lnTo>
                    <a:pt x="424" y="1155"/>
                  </a:lnTo>
                  <a:close/>
                  <a:moveTo>
                    <a:pt x="399" y="1172"/>
                  </a:moveTo>
                  <a:lnTo>
                    <a:pt x="399" y="1172"/>
                  </a:lnTo>
                  <a:lnTo>
                    <a:pt x="401" y="1172"/>
                  </a:lnTo>
                  <a:lnTo>
                    <a:pt x="401" y="1172"/>
                  </a:lnTo>
                  <a:lnTo>
                    <a:pt x="401" y="1170"/>
                  </a:lnTo>
                  <a:lnTo>
                    <a:pt x="401" y="1170"/>
                  </a:lnTo>
                  <a:lnTo>
                    <a:pt x="401" y="1168"/>
                  </a:lnTo>
                  <a:lnTo>
                    <a:pt x="399" y="1168"/>
                  </a:lnTo>
                  <a:lnTo>
                    <a:pt x="399" y="1166"/>
                  </a:lnTo>
                  <a:lnTo>
                    <a:pt x="398" y="1166"/>
                  </a:lnTo>
                  <a:lnTo>
                    <a:pt x="396" y="1168"/>
                  </a:lnTo>
                  <a:lnTo>
                    <a:pt x="396" y="1168"/>
                  </a:lnTo>
                  <a:lnTo>
                    <a:pt x="396" y="1170"/>
                  </a:lnTo>
                  <a:lnTo>
                    <a:pt x="396" y="1172"/>
                  </a:lnTo>
                  <a:lnTo>
                    <a:pt x="396" y="1172"/>
                  </a:lnTo>
                  <a:lnTo>
                    <a:pt x="396" y="1174"/>
                  </a:lnTo>
                  <a:lnTo>
                    <a:pt x="398" y="1176"/>
                  </a:lnTo>
                  <a:lnTo>
                    <a:pt x="398" y="1176"/>
                  </a:lnTo>
                  <a:lnTo>
                    <a:pt x="398" y="1176"/>
                  </a:lnTo>
                  <a:lnTo>
                    <a:pt x="398" y="1176"/>
                  </a:lnTo>
                  <a:lnTo>
                    <a:pt x="399" y="1176"/>
                  </a:lnTo>
                  <a:lnTo>
                    <a:pt x="401" y="1176"/>
                  </a:lnTo>
                  <a:lnTo>
                    <a:pt x="401" y="1176"/>
                  </a:lnTo>
                  <a:lnTo>
                    <a:pt x="401" y="1178"/>
                  </a:lnTo>
                  <a:lnTo>
                    <a:pt x="401" y="1178"/>
                  </a:lnTo>
                  <a:lnTo>
                    <a:pt x="401" y="1174"/>
                  </a:lnTo>
                  <a:lnTo>
                    <a:pt x="401" y="1174"/>
                  </a:lnTo>
                  <a:lnTo>
                    <a:pt x="401" y="1174"/>
                  </a:lnTo>
                  <a:lnTo>
                    <a:pt x="399" y="1174"/>
                  </a:lnTo>
                  <a:lnTo>
                    <a:pt x="399" y="1174"/>
                  </a:lnTo>
                  <a:lnTo>
                    <a:pt x="399" y="1174"/>
                  </a:lnTo>
                  <a:lnTo>
                    <a:pt x="399" y="1172"/>
                  </a:lnTo>
                  <a:close/>
                  <a:moveTo>
                    <a:pt x="422" y="1218"/>
                  </a:moveTo>
                  <a:lnTo>
                    <a:pt x="422" y="1218"/>
                  </a:lnTo>
                  <a:lnTo>
                    <a:pt x="424" y="1216"/>
                  </a:lnTo>
                  <a:lnTo>
                    <a:pt x="424" y="1216"/>
                  </a:lnTo>
                  <a:lnTo>
                    <a:pt x="424" y="1216"/>
                  </a:lnTo>
                  <a:lnTo>
                    <a:pt x="426" y="1218"/>
                  </a:lnTo>
                  <a:lnTo>
                    <a:pt x="426" y="1218"/>
                  </a:lnTo>
                  <a:lnTo>
                    <a:pt x="428" y="1218"/>
                  </a:lnTo>
                  <a:lnTo>
                    <a:pt x="428" y="1219"/>
                  </a:lnTo>
                  <a:lnTo>
                    <a:pt x="428" y="1219"/>
                  </a:lnTo>
                  <a:lnTo>
                    <a:pt x="428" y="1218"/>
                  </a:lnTo>
                  <a:lnTo>
                    <a:pt x="428" y="1218"/>
                  </a:lnTo>
                  <a:lnTo>
                    <a:pt x="428" y="1216"/>
                  </a:lnTo>
                  <a:lnTo>
                    <a:pt x="428" y="1216"/>
                  </a:lnTo>
                  <a:lnTo>
                    <a:pt x="430" y="1214"/>
                  </a:lnTo>
                  <a:lnTo>
                    <a:pt x="430" y="1214"/>
                  </a:lnTo>
                  <a:lnTo>
                    <a:pt x="430" y="1208"/>
                  </a:lnTo>
                  <a:lnTo>
                    <a:pt x="430" y="1206"/>
                  </a:lnTo>
                  <a:lnTo>
                    <a:pt x="430" y="1204"/>
                  </a:lnTo>
                  <a:lnTo>
                    <a:pt x="430" y="1202"/>
                  </a:lnTo>
                  <a:lnTo>
                    <a:pt x="430" y="1202"/>
                  </a:lnTo>
                  <a:lnTo>
                    <a:pt x="430" y="1201"/>
                  </a:lnTo>
                  <a:lnTo>
                    <a:pt x="430" y="1201"/>
                  </a:lnTo>
                  <a:lnTo>
                    <a:pt x="428" y="1201"/>
                  </a:lnTo>
                  <a:lnTo>
                    <a:pt x="428" y="1201"/>
                  </a:lnTo>
                  <a:lnTo>
                    <a:pt x="426" y="1201"/>
                  </a:lnTo>
                  <a:lnTo>
                    <a:pt x="426" y="1201"/>
                  </a:lnTo>
                  <a:lnTo>
                    <a:pt x="424" y="1201"/>
                  </a:lnTo>
                  <a:lnTo>
                    <a:pt x="422" y="1201"/>
                  </a:lnTo>
                  <a:lnTo>
                    <a:pt x="422" y="1201"/>
                  </a:lnTo>
                  <a:lnTo>
                    <a:pt x="422" y="1201"/>
                  </a:lnTo>
                  <a:lnTo>
                    <a:pt x="424" y="1202"/>
                  </a:lnTo>
                  <a:lnTo>
                    <a:pt x="422" y="1202"/>
                  </a:lnTo>
                  <a:lnTo>
                    <a:pt x="418" y="1201"/>
                  </a:lnTo>
                  <a:lnTo>
                    <a:pt x="418" y="1202"/>
                  </a:lnTo>
                  <a:lnTo>
                    <a:pt x="418" y="1202"/>
                  </a:lnTo>
                  <a:lnTo>
                    <a:pt x="418" y="1202"/>
                  </a:lnTo>
                  <a:lnTo>
                    <a:pt x="418" y="1202"/>
                  </a:lnTo>
                  <a:lnTo>
                    <a:pt x="420" y="1202"/>
                  </a:lnTo>
                  <a:lnTo>
                    <a:pt x="420" y="1202"/>
                  </a:lnTo>
                  <a:lnTo>
                    <a:pt x="420" y="1202"/>
                  </a:lnTo>
                  <a:lnTo>
                    <a:pt x="420" y="1202"/>
                  </a:lnTo>
                  <a:lnTo>
                    <a:pt x="420" y="1204"/>
                  </a:lnTo>
                  <a:lnTo>
                    <a:pt x="418" y="1204"/>
                  </a:lnTo>
                  <a:lnTo>
                    <a:pt x="418" y="1204"/>
                  </a:lnTo>
                  <a:lnTo>
                    <a:pt x="418" y="1204"/>
                  </a:lnTo>
                  <a:lnTo>
                    <a:pt x="418" y="1204"/>
                  </a:lnTo>
                  <a:lnTo>
                    <a:pt x="418" y="1206"/>
                  </a:lnTo>
                  <a:lnTo>
                    <a:pt x="420" y="1206"/>
                  </a:lnTo>
                  <a:lnTo>
                    <a:pt x="420" y="1206"/>
                  </a:lnTo>
                  <a:lnTo>
                    <a:pt x="418" y="1208"/>
                  </a:lnTo>
                  <a:lnTo>
                    <a:pt x="418" y="1208"/>
                  </a:lnTo>
                  <a:lnTo>
                    <a:pt x="418" y="1210"/>
                  </a:lnTo>
                  <a:lnTo>
                    <a:pt x="420" y="1210"/>
                  </a:lnTo>
                  <a:lnTo>
                    <a:pt x="420" y="1212"/>
                  </a:lnTo>
                  <a:lnTo>
                    <a:pt x="420" y="1212"/>
                  </a:lnTo>
                  <a:lnTo>
                    <a:pt x="420" y="1214"/>
                  </a:lnTo>
                  <a:lnTo>
                    <a:pt x="420" y="1214"/>
                  </a:lnTo>
                  <a:lnTo>
                    <a:pt x="420" y="1214"/>
                  </a:lnTo>
                  <a:lnTo>
                    <a:pt x="420" y="1214"/>
                  </a:lnTo>
                  <a:lnTo>
                    <a:pt x="422" y="1214"/>
                  </a:lnTo>
                  <a:lnTo>
                    <a:pt x="422" y="1216"/>
                  </a:lnTo>
                  <a:lnTo>
                    <a:pt x="422" y="1218"/>
                  </a:lnTo>
                  <a:close/>
                  <a:moveTo>
                    <a:pt x="437" y="1191"/>
                  </a:moveTo>
                  <a:lnTo>
                    <a:pt x="435" y="1189"/>
                  </a:lnTo>
                  <a:lnTo>
                    <a:pt x="433" y="1189"/>
                  </a:lnTo>
                  <a:lnTo>
                    <a:pt x="432" y="1187"/>
                  </a:lnTo>
                  <a:lnTo>
                    <a:pt x="430" y="1187"/>
                  </a:lnTo>
                  <a:lnTo>
                    <a:pt x="430" y="1187"/>
                  </a:lnTo>
                  <a:lnTo>
                    <a:pt x="428" y="1187"/>
                  </a:lnTo>
                  <a:lnTo>
                    <a:pt x="428" y="1185"/>
                  </a:lnTo>
                  <a:lnTo>
                    <a:pt x="426" y="1183"/>
                  </a:lnTo>
                  <a:lnTo>
                    <a:pt x="424" y="1182"/>
                  </a:lnTo>
                  <a:lnTo>
                    <a:pt x="422" y="1180"/>
                  </a:lnTo>
                  <a:lnTo>
                    <a:pt x="422" y="1180"/>
                  </a:lnTo>
                  <a:lnTo>
                    <a:pt x="422" y="1180"/>
                  </a:lnTo>
                  <a:lnTo>
                    <a:pt x="422" y="1182"/>
                  </a:lnTo>
                  <a:lnTo>
                    <a:pt x="422" y="1183"/>
                  </a:lnTo>
                  <a:lnTo>
                    <a:pt x="422" y="1185"/>
                  </a:lnTo>
                  <a:lnTo>
                    <a:pt x="422" y="1185"/>
                  </a:lnTo>
                  <a:lnTo>
                    <a:pt x="422" y="1187"/>
                  </a:lnTo>
                  <a:lnTo>
                    <a:pt x="422" y="1187"/>
                  </a:lnTo>
                  <a:lnTo>
                    <a:pt x="424" y="1187"/>
                  </a:lnTo>
                  <a:lnTo>
                    <a:pt x="424" y="1187"/>
                  </a:lnTo>
                  <a:lnTo>
                    <a:pt x="424" y="1187"/>
                  </a:lnTo>
                  <a:lnTo>
                    <a:pt x="424" y="1189"/>
                  </a:lnTo>
                  <a:lnTo>
                    <a:pt x="424" y="1189"/>
                  </a:lnTo>
                  <a:lnTo>
                    <a:pt x="424" y="1191"/>
                  </a:lnTo>
                  <a:lnTo>
                    <a:pt x="424" y="1191"/>
                  </a:lnTo>
                  <a:lnTo>
                    <a:pt x="424" y="1191"/>
                  </a:lnTo>
                  <a:lnTo>
                    <a:pt x="424" y="1193"/>
                  </a:lnTo>
                  <a:lnTo>
                    <a:pt x="424" y="1195"/>
                  </a:lnTo>
                  <a:lnTo>
                    <a:pt x="426" y="1195"/>
                  </a:lnTo>
                  <a:lnTo>
                    <a:pt x="428" y="1195"/>
                  </a:lnTo>
                  <a:lnTo>
                    <a:pt x="428" y="1193"/>
                  </a:lnTo>
                  <a:lnTo>
                    <a:pt x="430" y="1193"/>
                  </a:lnTo>
                  <a:lnTo>
                    <a:pt x="432" y="1191"/>
                  </a:lnTo>
                  <a:lnTo>
                    <a:pt x="435" y="1191"/>
                  </a:lnTo>
                  <a:lnTo>
                    <a:pt x="437" y="1191"/>
                  </a:lnTo>
                  <a:lnTo>
                    <a:pt x="437" y="1191"/>
                  </a:lnTo>
                  <a:lnTo>
                    <a:pt x="437" y="1191"/>
                  </a:lnTo>
                  <a:close/>
                  <a:moveTo>
                    <a:pt x="405" y="1223"/>
                  </a:moveTo>
                  <a:lnTo>
                    <a:pt x="405" y="1223"/>
                  </a:lnTo>
                  <a:lnTo>
                    <a:pt x="403" y="1223"/>
                  </a:lnTo>
                  <a:lnTo>
                    <a:pt x="403" y="1223"/>
                  </a:lnTo>
                  <a:lnTo>
                    <a:pt x="403" y="1225"/>
                  </a:lnTo>
                  <a:lnTo>
                    <a:pt x="405" y="1225"/>
                  </a:lnTo>
                  <a:lnTo>
                    <a:pt x="405" y="1225"/>
                  </a:lnTo>
                  <a:lnTo>
                    <a:pt x="405" y="1225"/>
                  </a:lnTo>
                  <a:lnTo>
                    <a:pt x="407" y="1225"/>
                  </a:lnTo>
                  <a:lnTo>
                    <a:pt x="407" y="1225"/>
                  </a:lnTo>
                  <a:lnTo>
                    <a:pt x="407" y="1223"/>
                  </a:lnTo>
                  <a:lnTo>
                    <a:pt x="407" y="1223"/>
                  </a:lnTo>
                  <a:lnTo>
                    <a:pt x="407" y="1223"/>
                  </a:lnTo>
                  <a:lnTo>
                    <a:pt x="407" y="1223"/>
                  </a:lnTo>
                  <a:lnTo>
                    <a:pt x="407" y="1223"/>
                  </a:lnTo>
                  <a:lnTo>
                    <a:pt x="407" y="1221"/>
                  </a:lnTo>
                  <a:lnTo>
                    <a:pt x="407" y="1221"/>
                  </a:lnTo>
                  <a:lnTo>
                    <a:pt x="409" y="1221"/>
                  </a:lnTo>
                  <a:lnTo>
                    <a:pt x="409" y="1221"/>
                  </a:lnTo>
                  <a:lnTo>
                    <a:pt x="409" y="1223"/>
                  </a:lnTo>
                  <a:lnTo>
                    <a:pt x="411" y="1223"/>
                  </a:lnTo>
                  <a:lnTo>
                    <a:pt x="411" y="1223"/>
                  </a:lnTo>
                  <a:lnTo>
                    <a:pt x="411" y="1223"/>
                  </a:lnTo>
                  <a:lnTo>
                    <a:pt x="411" y="1223"/>
                  </a:lnTo>
                  <a:lnTo>
                    <a:pt x="411" y="1221"/>
                  </a:lnTo>
                  <a:lnTo>
                    <a:pt x="411" y="1223"/>
                  </a:lnTo>
                  <a:lnTo>
                    <a:pt x="411" y="1221"/>
                  </a:lnTo>
                  <a:lnTo>
                    <a:pt x="411" y="1218"/>
                  </a:lnTo>
                  <a:lnTo>
                    <a:pt x="413" y="1216"/>
                  </a:lnTo>
                  <a:lnTo>
                    <a:pt x="413" y="1214"/>
                  </a:lnTo>
                  <a:lnTo>
                    <a:pt x="413" y="1212"/>
                  </a:lnTo>
                  <a:lnTo>
                    <a:pt x="413" y="1210"/>
                  </a:lnTo>
                  <a:lnTo>
                    <a:pt x="413" y="1208"/>
                  </a:lnTo>
                  <a:lnTo>
                    <a:pt x="413" y="1206"/>
                  </a:lnTo>
                  <a:lnTo>
                    <a:pt x="413" y="1206"/>
                  </a:lnTo>
                  <a:lnTo>
                    <a:pt x="415" y="1206"/>
                  </a:lnTo>
                  <a:lnTo>
                    <a:pt x="415" y="1206"/>
                  </a:lnTo>
                  <a:lnTo>
                    <a:pt x="415" y="1206"/>
                  </a:lnTo>
                  <a:lnTo>
                    <a:pt x="415" y="1204"/>
                  </a:lnTo>
                  <a:lnTo>
                    <a:pt x="413" y="1202"/>
                  </a:lnTo>
                  <a:lnTo>
                    <a:pt x="413" y="1201"/>
                  </a:lnTo>
                  <a:lnTo>
                    <a:pt x="411" y="1201"/>
                  </a:lnTo>
                  <a:lnTo>
                    <a:pt x="411" y="1202"/>
                  </a:lnTo>
                  <a:lnTo>
                    <a:pt x="411" y="1204"/>
                  </a:lnTo>
                  <a:lnTo>
                    <a:pt x="409" y="1208"/>
                  </a:lnTo>
                  <a:lnTo>
                    <a:pt x="409" y="1210"/>
                  </a:lnTo>
                  <a:lnTo>
                    <a:pt x="409" y="1210"/>
                  </a:lnTo>
                  <a:lnTo>
                    <a:pt x="409" y="1212"/>
                  </a:lnTo>
                  <a:lnTo>
                    <a:pt x="409" y="1212"/>
                  </a:lnTo>
                  <a:lnTo>
                    <a:pt x="409" y="1214"/>
                  </a:lnTo>
                  <a:lnTo>
                    <a:pt x="409" y="1214"/>
                  </a:lnTo>
                  <a:lnTo>
                    <a:pt x="407" y="1214"/>
                  </a:lnTo>
                  <a:lnTo>
                    <a:pt x="407" y="1214"/>
                  </a:lnTo>
                  <a:lnTo>
                    <a:pt x="407" y="1216"/>
                  </a:lnTo>
                  <a:lnTo>
                    <a:pt x="405" y="1216"/>
                  </a:lnTo>
                  <a:lnTo>
                    <a:pt x="407" y="1216"/>
                  </a:lnTo>
                  <a:lnTo>
                    <a:pt x="407" y="1218"/>
                  </a:lnTo>
                  <a:lnTo>
                    <a:pt x="407" y="1218"/>
                  </a:lnTo>
                  <a:lnTo>
                    <a:pt x="407" y="1218"/>
                  </a:lnTo>
                  <a:lnTo>
                    <a:pt x="407" y="1218"/>
                  </a:lnTo>
                  <a:lnTo>
                    <a:pt x="405" y="1218"/>
                  </a:lnTo>
                  <a:lnTo>
                    <a:pt x="405" y="1219"/>
                  </a:lnTo>
                  <a:lnTo>
                    <a:pt x="405" y="1219"/>
                  </a:lnTo>
                  <a:lnTo>
                    <a:pt x="405" y="1219"/>
                  </a:lnTo>
                  <a:lnTo>
                    <a:pt x="405" y="1221"/>
                  </a:lnTo>
                  <a:lnTo>
                    <a:pt x="405" y="1221"/>
                  </a:lnTo>
                  <a:lnTo>
                    <a:pt x="405" y="1223"/>
                  </a:lnTo>
                  <a:lnTo>
                    <a:pt x="405" y="1223"/>
                  </a:lnTo>
                  <a:close/>
                  <a:moveTo>
                    <a:pt x="411" y="1320"/>
                  </a:moveTo>
                  <a:lnTo>
                    <a:pt x="411" y="1320"/>
                  </a:lnTo>
                  <a:lnTo>
                    <a:pt x="409" y="1320"/>
                  </a:lnTo>
                  <a:lnTo>
                    <a:pt x="409" y="1320"/>
                  </a:lnTo>
                  <a:lnTo>
                    <a:pt x="407" y="1322"/>
                  </a:lnTo>
                  <a:lnTo>
                    <a:pt x="405" y="1324"/>
                  </a:lnTo>
                  <a:lnTo>
                    <a:pt x="405" y="1324"/>
                  </a:lnTo>
                  <a:lnTo>
                    <a:pt x="403" y="1324"/>
                  </a:lnTo>
                  <a:lnTo>
                    <a:pt x="403" y="1324"/>
                  </a:lnTo>
                  <a:lnTo>
                    <a:pt x="403" y="1325"/>
                  </a:lnTo>
                  <a:lnTo>
                    <a:pt x="403" y="1325"/>
                  </a:lnTo>
                  <a:lnTo>
                    <a:pt x="403" y="1325"/>
                  </a:lnTo>
                  <a:lnTo>
                    <a:pt x="403" y="1325"/>
                  </a:lnTo>
                  <a:lnTo>
                    <a:pt x="401" y="1325"/>
                  </a:lnTo>
                  <a:lnTo>
                    <a:pt x="401" y="1325"/>
                  </a:lnTo>
                  <a:lnTo>
                    <a:pt x="401" y="1327"/>
                  </a:lnTo>
                  <a:lnTo>
                    <a:pt x="401" y="1329"/>
                  </a:lnTo>
                  <a:lnTo>
                    <a:pt x="401" y="1329"/>
                  </a:lnTo>
                  <a:lnTo>
                    <a:pt x="401" y="1331"/>
                  </a:lnTo>
                  <a:lnTo>
                    <a:pt x="401" y="1333"/>
                  </a:lnTo>
                  <a:lnTo>
                    <a:pt x="401" y="1333"/>
                  </a:lnTo>
                  <a:lnTo>
                    <a:pt x="401" y="1335"/>
                  </a:lnTo>
                  <a:lnTo>
                    <a:pt x="403" y="1333"/>
                  </a:lnTo>
                  <a:lnTo>
                    <a:pt x="405" y="1331"/>
                  </a:lnTo>
                  <a:lnTo>
                    <a:pt x="403" y="1329"/>
                  </a:lnTo>
                  <a:lnTo>
                    <a:pt x="403" y="1329"/>
                  </a:lnTo>
                  <a:lnTo>
                    <a:pt x="405" y="1329"/>
                  </a:lnTo>
                  <a:lnTo>
                    <a:pt x="405" y="1327"/>
                  </a:lnTo>
                  <a:lnTo>
                    <a:pt x="405" y="1327"/>
                  </a:lnTo>
                  <a:lnTo>
                    <a:pt x="407" y="1327"/>
                  </a:lnTo>
                  <a:lnTo>
                    <a:pt x="409" y="1325"/>
                  </a:lnTo>
                  <a:lnTo>
                    <a:pt x="409" y="1325"/>
                  </a:lnTo>
                  <a:lnTo>
                    <a:pt x="411" y="1325"/>
                  </a:lnTo>
                  <a:lnTo>
                    <a:pt x="411" y="1324"/>
                  </a:lnTo>
                  <a:lnTo>
                    <a:pt x="413" y="1324"/>
                  </a:lnTo>
                  <a:lnTo>
                    <a:pt x="413" y="1322"/>
                  </a:lnTo>
                  <a:lnTo>
                    <a:pt x="413" y="1322"/>
                  </a:lnTo>
                  <a:lnTo>
                    <a:pt x="411" y="1322"/>
                  </a:lnTo>
                  <a:lnTo>
                    <a:pt x="411" y="1322"/>
                  </a:lnTo>
                  <a:lnTo>
                    <a:pt x="411" y="1322"/>
                  </a:lnTo>
                  <a:lnTo>
                    <a:pt x="411" y="1320"/>
                  </a:lnTo>
                  <a:lnTo>
                    <a:pt x="411" y="1320"/>
                  </a:lnTo>
                  <a:lnTo>
                    <a:pt x="413" y="1320"/>
                  </a:lnTo>
                  <a:lnTo>
                    <a:pt x="413" y="1320"/>
                  </a:lnTo>
                  <a:lnTo>
                    <a:pt x="411" y="1320"/>
                  </a:lnTo>
                  <a:lnTo>
                    <a:pt x="411" y="1320"/>
                  </a:lnTo>
                  <a:close/>
                  <a:moveTo>
                    <a:pt x="413" y="1271"/>
                  </a:moveTo>
                  <a:lnTo>
                    <a:pt x="411" y="1271"/>
                  </a:lnTo>
                  <a:lnTo>
                    <a:pt x="411" y="1269"/>
                  </a:lnTo>
                  <a:lnTo>
                    <a:pt x="411" y="1269"/>
                  </a:lnTo>
                  <a:lnTo>
                    <a:pt x="411" y="1267"/>
                  </a:lnTo>
                  <a:lnTo>
                    <a:pt x="411" y="1265"/>
                  </a:lnTo>
                  <a:lnTo>
                    <a:pt x="409" y="1265"/>
                  </a:lnTo>
                  <a:lnTo>
                    <a:pt x="409" y="1265"/>
                  </a:lnTo>
                  <a:lnTo>
                    <a:pt x="407" y="1263"/>
                  </a:lnTo>
                  <a:lnTo>
                    <a:pt x="407" y="1261"/>
                  </a:lnTo>
                  <a:lnTo>
                    <a:pt x="407" y="1261"/>
                  </a:lnTo>
                  <a:lnTo>
                    <a:pt x="407" y="1259"/>
                  </a:lnTo>
                  <a:lnTo>
                    <a:pt x="407" y="1257"/>
                  </a:lnTo>
                  <a:lnTo>
                    <a:pt x="405" y="1257"/>
                  </a:lnTo>
                  <a:lnTo>
                    <a:pt x="405" y="1257"/>
                  </a:lnTo>
                  <a:lnTo>
                    <a:pt x="403" y="1257"/>
                  </a:lnTo>
                  <a:lnTo>
                    <a:pt x="401" y="1257"/>
                  </a:lnTo>
                  <a:lnTo>
                    <a:pt x="401" y="1257"/>
                  </a:lnTo>
                  <a:lnTo>
                    <a:pt x="401" y="1259"/>
                  </a:lnTo>
                  <a:lnTo>
                    <a:pt x="401" y="1259"/>
                  </a:lnTo>
                  <a:lnTo>
                    <a:pt x="401" y="1259"/>
                  </a:lnTo>
                  <a:lnTo>
                    <a:pt x="399" y="1259"/>
                  </a:lnTo>
                  <a:lnTo>
                    <a:pt x="399" y="1261"/>
                  </a:lnTo>
                  <a:lnTo>
                    <a:pt x="398" y="1261"/>
                  </a:lnTo>
                  <a:lnTo>
                    <a:pt x="398" y="1263"/>
                  </a:lnTo>
                  <a:lnTo>
                    <a:pt x="399" y="1263"/>
                  </a:lnTo>
                  <a:lnTo>
                    <a:pt x="399" y="1263"/>
                  </a:lnTo>
                  <a:lnTo>
                    <a:pt x="401" y="1263"/>
                  </a:lnTo>
                  <a:lnTo>
                    <a:pt x="401" y="1261"/>
                  </a:lnTo>
                  <a:lnTo>
                    <a:pt x="401" y="1261"/>
                  </a:lnTo>
                  <a:lnTo>
                    <a:pt x="403" y="1261"/>
                  </a:lnTo>
                  <a:lnTo>
                    <a:pt x="403" y="1261"/>
                  </a:lnTo>
                  <a:lnTo>
                    <a:pt x="403" y="1261"/>
                  </a:lnTo>
                  <a:lnTo>
                    <a:pt x="405" y="1263"/>
                  </a:lnTo>
                  <a:lnTo>
                    <a:pt x="405" y="1263"/>
                  </a:lnTo>
                  <a:lnTo>
                    <a:pt x="405" y="1263"/>
                  </a:lnTo>
                  <a:lnTo>
                    <a:pt x="405" y="1263"/>
                  </a:lnTo>
                  <a:lnTo>
                    <a:pt x="405" y="1263"/>
                  </a:lnTo>
                  <a:lnTo>
                    <a:pt x="407" y="1265"/>
                  </a:lnTo>
                  <a:lnTo>
                    <a:pt x="407" y="1265"/>
                  </a:lnTo>
                  <a:lnTo>
                    <a:pt x="407" y="1265"/>
                  </a:lnTo>
                  <a:lnTo>
                    <a:pt x="407" y="1267"/>
                  </a:lnTo>
                  <a:lnTo>
                    <a:pt x="407" y="1267"/>
                  </a:lnTo>
                  <a:lnTo>
                    <a:pt x="409" y="1267"/>
                  </a:lnTo>
                  <a:lnTo>
                    <a:pt x="409" y="1267"/>
                  </a:lnTo>
                  <a:lnTo>
                    <a:pt x="409" y="1269"/>
                  </a:lnTo>
                  <a:lnTo>
                    <a:pt x="409" y="1271"/>
                  </a:lnTo>
                  <a:lnTo>
                    <a:pt x="409" y="1271"/>
                  </a:lnTo>
                  <a:lnTo>
                    <a:pt x="409" y="1272"/>
                  </a:lnTo>
                  <a:lnTo>
                    <a:pt x="409" y="1272"/>
                  </a:lnTo>
                  <a:lnTo>
                    <a:pt x="409" y="1274"/>
                  </a:lnTo>
                  <a:lnTo>
                    <a:pt x="409" y="1272"/>
                  </a:lnTo>
                  <a:lnTo>
                    <a:pt x="409" y="1272"/>
                  </a:lnTo>
                  <a:lnTo>
                    <a:pt x="409" y="1276"/>
                  </a:lnTo>
                  <a:lnTo>
                    <a:pt x="409" y="1276"/>
                  </a:lnTo>
                  <a:lnTo>
                    <a:pt x="409" y="1276"/>
                  </a:lnTo>
                  <a:lnTo>
                    <a:pt x="411" y="1276"/>
                  </a:lnTo>
                  <a:lnTo>
                    <a:pt x="411" y="1276"/>
                  </a:lnTo>
                  <a:lnTo>
                    <a:pt x="413" y="1274"/>
                  </a:lnTo>
                  <a:lnTo>
                    <a:pt x="413" y="1274"/>
                  </a:lnTo>
                  <a:lnTo>
                    <a:pt x="413" y="1274"/>
                  </a:lnTo>
                  <a:lnTo>
                    <a:pt x="413" y="1274"/>
                  </a:lnTo>
                  <a:lnTo>
                    <a:pt x="413" y="1274"/>
                  </a:lnTo>
                  <a:lnTo>
                    <a:pt x="413" y="1272"/>
                  </a:lnTo>
                  <a:lnTo>
                    <a:pt x="411" y="1272"/>
                  </a:lnTo>
                  <a:lnTo>
                    <a:pt x="413" y="1271"/>
                  </a:lnTo>
                  <a:lnTo>
                    <a:pt x="413" y="1271"/>
                  </a:lnTo>
                  <a:close/>
                  <a:moveTo>
                    <a:pt x="606" y="513"/>
                  </a:moveTo>
                  <a:lnTo>
                    <a:pt x="606" y="513"/>
                  </a:lnTo>
                  <a:lnTo>
                    <a:pt x="606" y="511"/>
                  </a:lnTo>
                  <a:lnTo>
                    <a:pt x="606" y="511"/>
                  </a:lnTo>
                  <a:lnTo>
                    <a:pt x="606" y="509"/>
                  </a:lnTo>
                  <a:lnTo>
                    <a:pt x="606" y="508"/>
                  </a:lnTo>
                  <a:lnTo>
                    <a:pt x="604" y="508"/>
                  </a:lnTo>
                  <a:lnTo>
                    <a:pt x="604" y="508"/>
                  </a:lnTo>
                  <a:lnTo>
                    <a:pt x="604" y="504"/>
                  </a:lnTo>
                  <a:lnTo>
                    <a:pt x="604" y="502"/>
                  </a:lnTo>
                  <a:lnTo>
                    <a:pt x="600" y="502"/>
                  </a:lnTo>
                  <a:lnTo>
                    <a:pt x="600" y="502"/>
                  </a:lnTo>
                  <a:lnTo>
                    <a:pt x="598" y="502"/>
                  </a:lnTo>
                  <a:lnTo>
                    <a:pt x="598" y="504"/>
                  </a:lnTo>
                  <a:lnTo>
                    <a:pt x="594" y="506"/>
                  </a:lnTo>
                  <a:lnTo>
                    <a:pt x="593" y="506"/>
                  </a:lnTo>
                  <a:lnTo>
                    <a:pt x="587" y="508"/>
                  </a:lnTo>
                  <a:lnTo>
                    <a:pt x="583" y="509"/>
                  </a:lnTo>
                  <a:lnTo>
                    <a:pt x="581" y="511"/>
                  </a:lnTo>
                  <a:lnTo>
                    <a:pt x="579" y="515"/>
                  </a:lnTo>
                  <a:lnTo>
                    <a:pt x="575" y="519"/>
                  </a:lnTo>
                  <a:lnTo>
                    <a:pt x="572" y="521"/>
                  </a:lnTo>
                  <a:lnTo>
                    <a:pt x="572" y="521"/>
                  </a:lnTo>
                  <a:lnTo>
                    <a:pt x="572" y="523"/>
                  </a:lnTo>
                  <a:lnTo>
                    <a:pt x="570" y="523"/>
                  </a:lnTo>
                  <a:lnTo>
                    <a:pt x="566" y="525"/>
                  </a:lnTo>
                  <a:lnTo>
                    <a:pt x="564" y="525"/>
                  </a:lnTo>
                  <a:lnTo>
                    <a:pt x="560" y="525"/>
                  </a:lnTo>
                  <a:lnTo>
                    <a:pt x="560" y="525"/>
                  </a:lnTo>
                  <a:lnTo>
                    <a:pt x="558" y="525"/>
                  </a:lnTo>
                  <a:lnTo>
                    <a:pt x="557" y="523"/>
                  </a:lnTo>
                  <a:lnTo>
                    <a:pt x="557" y="523"/>
                  </a:lnTo>
                  <a:lnTo>
                    <a:pt x="557" y="521"/>
                  </a:lnTo>
                  <a:lnTo>
                    <a:pt x="555" y="519"/>
                  </a:lnTo>
                  <a:lnTo>
                    <a:pt x="553" y="519"/>
                  </a:lnTo>
                  <a:lnTo>
                    <a:pt x="553" y="519"/>
                  </a:lnTo>
                  <a:lnTo>
                    <a:pt x="551" y="519"/>
                  </a:lnTo>
                  <a:lnTo>
                    <a:pt x="549" y="519"/>
                  </a:lnTo>
                  <a:lnTo>
                    <a:pt x="549" y="521"/>
                  </a:lnTo>
                  <a:lnTo>
                    <a:pt x="547" y="521"/>
                  </a:lnTo>
                  <a:lnTo>
                    <a:pt x="547" y="521"/>
                  </a:lnTo>
                  <a:lnTo>
                    <a:pt x="547" y="521"/>
                  </a:lnTo>
                  <a:lnTo>
                    <a:pt x="547" y="523"/>
                  </a:lnTo>
                  <a:lnTo>
                    <a:pt x="545" y="523"/>
                  </a:lnTo>
                  <a:lnTo>
                    <a:pt x="543" y="523"/>
                  </a:lnTo>
                  <a:lnTo>
                    <a:pt x="543" y="525"/>
                  </a:lnTo>
                  <a:lnTo>
                    <a:pt x="541" y="526"/>
                  </a:lnTo>
                  <a:lnTo>
                    <a:pt x="539" y="526"/>
                  </a:lnTo>
                  <a:lnTo>
                    <a:pt x="538" y="526"/>
                  </a:lnTo>
                  <a:lnTo>
                    <a:pt x="536" y="523"/>
                  </a:lnTo>
                  <a:lnTo>
                    <a:pt x="534" y="521"/>
                  </a:lnTo>
                  <a:lnTo>
                    <a:pt x="534" y="521"/>
                  </a:lnTo>
                  <a:lnTo>
                    <a:pt x="534" y="519"/>
                  </a:lnTo>
                  <a:lnTo>
                    <a:pt x="534" y="517"/>
                  </a:lnTo>
                  <a:lnTo>
                    <a:pt x="534" y="517"/>
                  </a:lnTo>
                  <a:lnTo>
                    <a:pt x="534" y="515"/>
                  </a:lnTo>
                  <a:lnTo>
                    <a:pt x="534" y="513"/>
                  </a:lnTo>
                  <a:lnTo>
                    <a:pt x="534" y="513"/>
                  </a:lnTo>
                  <a:lnTo>
                    <a:pt x="536" y="511"/>
                  </a:lnTo>
                  <a:lnTo>
                    <a:pt x="536" y="511"/>
                  </a:lnTo>
                  <a:lnTo>
                    <a:pt x="536" y="511"/>
                  </a:lnTo>
                  <a:lnTo>
                    <a:pt x="538" y="511"/>
                  </a:lnTo>
                  <a:lnTo>
                    <a:pt x="538" y="509"/>
                  </a:lnTo>
                  <a:lnTo>
                    <a:pt x="538" y="509"/>
                  </a:lnTo>
                  <a:lnTo>
                    <a:pt x="536" y="509"/>
                  </a:lnTo>
                  <a:lnTo>
                    <a:pt x="536" y="508"/>
                  </a:lnTo>
                  <a:lnTo>
                    <a:pt x="534" y="508"/>
                  </a:lnTo>
                  <a:lnTo>
                    <a:pt x="528" y="508"/>
                  </a:lnTo>
                  <a:lnTo>
                    <a:pt x="524" y="506"/>
                  </a:lnTo>
                  <a:lnTo>
                    <a:pt x="524" y="506"/>
                  </a:lnTo>
                  <a:lnTo>
                    <a:pt x="522" y="502"/>
                  </a:lnTo>
                  <a:lnTo>
                    <a:pt x="522" y="498"/>
                  </a:lnTo>
                  <a:lnTo>
                    <a:pt x="522" y="498"/>
                  </a:lnTo>
                  <a:lnTo>
                    <a:pt x="522" y="496"/>
                  </a:lnTo>
                  <a:lnTo>
                    <a:pt x="524" y="490"/>
                  </a:lnTo>
                  <a:lnTo>
                    <a:pt x="524" y="487"/>
                  </a:lnTo>
                  <a:lnTo>
                    <a:pt x="524" y="485"/>
                  </a:lnTo>
                  <a:lnTo>
                    <a:pt x="524" y="485"/>
                  </a:lnTo>
                  <a:lnTo>
                    <a:pt x="522" y="483"/>
                  </a:lnTo>
                  <a:lnTo>
                    <a:pt x="522" y="483"/>
                  </a:lnTo>
                  <a:lnTo>
                    <a:pt x="524" y="481"/>
                  </a:lnTo>
                  <a:lnTo>
                    <a:pt x="519" y="481"/>
                  </a:lnTo>
                  <a:lnTo>
                    <a:pt x="517" y="481"/>
                  </a:lnTo>
                  <a:lnTo>
                    <a:pt x="517" y="481"/>
                  </a:lnTo>
                  <a:lnTo>
                    <a:pt x="517" y="483"/>
                  </a:lnTo>
                  <a:lnTo>
                    <a:pt x="517" y="483"/>
                  </a:lnTo>
                  <a:lnTo>
                    <a:pt x="515" y="483"/>
                  </a:lnTo>
                  <a:lnTo>
                    <a:pt x="515" y="483"/>
                  </a:lnTo>
                  <a:lnTo>
                    <a:pt x="515" y="483"/>
                  </a:lnTo>
                  <a:lnTo>
                    <a:pt x="515" y="483"/>
                  </a:lnTo>
                  <a:lnTo>
                    <a:pt x="509" y="479"/>
                  </a:lnTo>
                  <a:lnTo>
                    <a:pt x="509" y="479"/>
                  </a:lnTo>
                  <a:lnTo>
                    <a:pt x="507" y="481"/>
                  </a:lnTo>
                  <a:lnTo>
                    <a:pt x="507" y="481"/>
                  </a:lnTo>
                  <a:lnTo>
                    <a:pt x="505" y="483"/>
                  </a:lnTo>
                  <a:lnTo>
                    <a:pt x="505" y="481"/>
                  </a:lnTo>
                  <a:lnTo>
                    <a:pt x="505" y="481"/>
                  </a:lnTo>
                  <a:lnTo>
                    <a:pt x="504" y="479"/>
                  </a:lnTo>
                  <a:lnTo>
                    <a:pt x="504" y="479"/>
                  </a:lnTo>
                  <a:lnTo>
                    <a:pt x="504" y="479"/>
                  </a:lnTo>
                  <a:lnTo>
                    <a:pt x="496" y="477"/>
                  </a:lnTo>
                  <a:lnTo>
                    <a:pt x="494" y="477"/>
                  </a:lnTo>
                  <a:lnTo>
                    <a:pt x="492" y="477"/>
                  </a:lnTo>
                  <a:lnTo>
                    <a:pt x="490" y="475"/>
                  </a:lnTo>
                  <a:lnTo>
                    <a:pt x="488" y="475"/>
                  </a:lnTo>
                  <a:lnTo>
                    <a:pt x="485" y="477"/>
                  </a:lnTo>
                  <a:lnTo>
                    <a:pt x="483" y="477"/>
                  </a:lnTo>
                  <a:lnTo>
                    <a:pt x="477" y="477"/>
                  </a:lnTo>
                  <a:lnTo>
                    <a:pt x="475" y="477"/>
                  </a:lnTo>
                  <a:lnTo>
                    <a:pt x="471" y="475"/>
                  </a:lnTo>
                  <a:lnTo>
                    <a:pt x="469" y="473"/>
                  </a:lnTo>
                  <a:lnTo>
                    <a:pt x="471" y="473"/>
                  </a:lnTo>
                  <a:lnTo>
                    <a:pt x="471" y="472"/>
                  </a:lnTo>
                  <a:lnTo>
                    <a:pt x="471" y="470"/>
                  </a:lnTo>
                  <a:lnTo>
                    <a:pt x="473" y="468"/>
                  </a:lnTo>
                  <a:lnTo>
                    <a:pt x="473" y="466"/>
                  </a:lnTo>
                  <a:lnTo>
                    <a:pt x="475" y="462"/>
                  </a:lnTo>
                  <a:lnTo>
                    <a:pt x="475" y="462"/>
                  </a:lnTo>
                  <a:lnTo>
                    <a:pt x="477" y="460"/>
                  </a:lnTo>
                  <a:lnTo>
                    <a:pt x="477" y="458"/>
                  </a:lnTo>
                  <a:lnTo>
                    <a:pt x="477" y="458"/>
                  </a:lnTo>
                  <a:lnTo>
                    <a:pt x="477" y="458"/>
                  </a:lnTo>
                  <a:lnTo>
                    <a:pt x="475" y="456"/>
                  </a:lnTo>
                  <a:lnTo>
                    <a:pt x="477" y="456"/>
                  </a:lnTo>
                  <a:lnTo>
                    <a:pt x="479" y="455"/>
                  </a:lnTo>
                  <a:lnTo>
                    <a:pt x="483" y="451"/>
                  </a:lnTo>
                  <a:lnTo>
                    <a:pt x="485" y="449"/>
                  </a:lnTo>
                  <a:lnTo>
                    <a:pt x="485" y="449"/>
                  </a:lnTo>
                  <a:lnTo>
                    <a:pt x="485" y="449"/>
                  </a:lnTo>
                  <a:lnTo>
                    <a:pt x="483" y="447"/>
                  </a:lnTo>
                  <a:lnTo>
                    <a:pt x="483" y="447"/>
                  </a:lnTo>
                  <a:lnTo>
                    <a:pt x="483" y="445"/>
                  </a:lnTo>
                  <a:lnTo>
                    <a:pt x="485" y="443"/>
                  </a:lnTo>
                  <a:lnTo>
                    <a:pt x="485" y="441"/>
                  </a:lnTo>
                  <a:lnTo>
                    <a:pt x="481" y="432"/>
                  </a:lnTo>
                  <a:lnTo>
                    <a:pt x="481" y="430"/>
                  </a:lnTo>
                  <a:lnTo>
                    <a:pt x="481" y="430"/>
                  </a:lnTo>
                  <a:lnTo>
                    <a:pt x="483" y="430"/>
                  </a:lnTo>
                  <a:lnTo>
                    <a:pt x="483" y="430"/>
                  </a:lnTo>
                  <a:lnTo>
                    <a:pt x="483" y="430"/>
                  </a:lnTo>
                  <a:lnTo>
                    <a:pt x="485" y="428"/>
                  </a:lnTo>
                  <a:lnTo>
                    <a:pt x="486" y="426"/>
                  </a:lnTo>
                  <a:lnTo>
                    <a:pt x="486" y="424"/>
                  </a:lnTo>
                  <a:lnTo>
                    <a:pt x="488" y="422"/>
                  </a:lnTo>
                  <a:lnTo>
                    <a:pt x="488" y="420"/>
                  </a:lnTo>
                  <a:lnTo>
                    <a:pt x="488" y="419"/>
                  </a:lnTo>
                  <a:lnTo>
                    <a:pt x="488" y="417"/>
                  </a:lnTo>
                  <a:lnTo>
                    <a:pt x="488" y="417"/>
                  </a:lnTo>
                  <a:lnTo>
                    <a:pt x="492" y="419"/>
                  </a:lnTo>
                  <a:lnTo>
                    <a:pt x="494" y="419"/>
                  </a:lnTo>
                  <a:lnTo>
                    <a:pt x="496" y="417"/>
                  </a:lnTo>
                  <a:lnTo>
                    <a:pt x="496" y="417"/>
                  </a:lnTo>
                  <a:lnTo>
                    <a:pt x="494" y="413"/>
                  </a:lnTo>
                  <a:lnTo>
                    <a:pt x="492" y="411"/>
                  </a:lnTo>
                  <a:lnTo>
                    <a:pt x="494" y="411"/>
                  </a:lnTo>
                  <a:lnTo>
                    <a:pt x="494" y="409"/>
                  </a:lnTo>
                  <a:lnTo>
                    <a:pt x="494" y="407"/>
                  </a:lnTo>
                  <a:lnTo>
                    <a:pt x="492" y="407"/>
                  </a:lnTo>
                  <a:lnTo>
                    <a:pt x="486" y="407"/>
                  </a:lnTo>
                  <a:lnTo>
                    <a:pt x="486" y="407"/>
                  </a:lnTo>
                  <a:lnTo>
                    <a:pt x="485" y="403"/>
                  </a:lnTo>
                  <a:lnTo>
                    <a:pt x="483" y="403"/>
                  </a:lnTo>
                  <a:lnTo>
                    <a:pt x="481" y="403"/>
                  </a:lnTo>
                  <a:lnTo>
                    <a:pt x="481" y="403"/>
                  </a:lnTo>
                  <a:lnTo>
                    <a:pt x="479" y="405"/>
                  </a:lnTo>
                  <a:lnTo>
                    <a:pt x="479" y="405"/>
                  </a:lnTo>
                  <a:lnTo>
                    <a:pt x="479" y="405"/>
                  </a:lnTo>
                  <a:lnTo>
                    <a:pt x="477" y="407"/>
                  </a:lnTo>
                  <a:lnTo>
                    <a:pt x="475" y="407"/>
                  </a:lnTo>
                  <a:lnTo>
                    <a:pt x="475" y="407"/>
                  </a:lnTo>
                  <a:lnTo>
                    <a:pt x="475" y="407"/>
                  </a:lnTo>
                  <a:lnTo>
                    <a:pt x="473" y="407"/>
                  </a:lnTo>
                  <a:lnTo>
                    <a:pt x="473" y="407"/>
                  </a:lnTo>
                  <a:lnTo>
                    <a:pt x="473" y="407"/>
                  </a:lnTo>
                  <a:lnTo>
                    <a:pt x="473" y="405"/>
                  </a:lnTo>
                  <a:lnTo>
                    <a:pt x="473" y="405"/>
                  </a:lnTo>
                  <a:lnTo>
                    <a:pt x="473" y="405"/>
                  </a:lnTo>
                  <a:lnTo>
                    <a:pt x="473" y="405"/>
                  </a:lnTo>
                  <a:lnTo>
                    <a:pt x="471" y="405"/>
                  </a:lnTo>
                  <a:lnTo>
                    <a:pt x="471" y="405"/>
                  </a:lnTo>
                  <a:lnTo>
                    <a:pt x="469" y="405"/>
                  </a:lnTo>
                  <a:lnTo>
                    <a:pt x="469" y="405"/>
                  </a:lnTo>
                  <a:lnTo>
                    <a:pt x="466" y="405"/>
                  </a:lnTo>
                  <a:lnTo>
                    <a:pt x="466" y="405"/>
                  </a:lnTo>
                  <a:lnTo>
                    <a:pt x="464" y="403"/>
                  </a:lnTo>
                  <a:lnTo>
                    <a:pt x="462" y="403"/>
                  </a:lnTo>
                  <a:lnTo>
                    <a:pt x="462" y="402"/>
                  </a:lnTo>
                  <a:lnTo>
                    <a:pt x="462" y="400"/>
                  </a:lnTo>
                  <a:lnTo>
                    <a:pt x="460" y="400"/>
                  </a:lnTo>
                  <a:lnTo>
                    <a:pt x="460" y="402"/>
                  </a:lnTo>
                  <a:lnTo>
                    <a:pt x="458" y="400"/>
                  </a:lnTo>
                  <a:lnTo>
                    <a:pt x="456" y="400"/>
                  </a:lnTo>
                  <a:lnTo>
                    <a:pt x="451" y="400"/>
                  </a:lnTo>
                  <a:lnTo>
                    <a:pt x="451" y="396"/>
                  </a:lnTo>
                  <a:lnTo>
                    <a:pt x="454" y="390"/>
                  </a:lnTo>
                  <a:lnTo>
                    <a:pt x="452" y="388"/>
                  </a:lnTo>
                  <a:lnTo>
                    <a:pt x="451" y="388"/>
                  </a:lnTo>
                  <a:lnTo>
                    <a:pt x="451" y="388"/>
                  </a:lnTo>
                  <a:lnTo>
                    <a:pt x="451" y="388"/>
                  </a:lnTo>
                  <a:lnTo>
                    <a:pt x="451" y="388"/>
                  </a:lnTo>
                  <a:lnTo>
                    <a:pt x="452" y="386"/>
                  </a:lnTo>
                  <a:lnTo>
                    <a:pt x="452" y="386"/>
                  </a:lnTo>
                  <a:lnTo>
                    <a:pt x="452" y="384"/>
                  </a:lnTo>
                  <a:lnTo>
                    <a:pt x="452" y="384"/>
                  </a:lnTo>
                  <a:lnTo>
                    <a:pt x="452" y="383"/>
                  </a:lnTo>
                  <a:lnTo>
                    <a:pt x="452" y="379"/>
                  </a:lnTo>
                  <a:lnTo>
                    <a:pt x="451" y="379"/>
                  </a:lnTo>
                  <a:lnTo>
                    <a:pt x="451" y="377"/>
                  </a:lnTo>
                  <a:lnTo>
                    <a:pt x="449" y="377"/>
                  </a:lnTo>
                  <a:lnTo>
                    <a:pt x="447" y="377"/>
                  </a:lnTo>
                  <a:lnTo>
                    <a:pt x="447" y="377"/>
                  </a:lnTo>
                  <a:lnTo>
                    <a:pt x="445" y="373"/>
                  </a:lnTo>
                  <a:lnTo>
                    <a:pt x="445" y="373"/>
                  </a:lnTo>
                  <a:lnTo>
                    <a:pt x="447" y="371"/>
                  </a:lnTo>
                  <a:lnTo>
                    <a:pt x="449" y="369"/>
                  </a:lnTo>
                  <a:lnTo>
                    <a:pt x="451" y="369"/>
                  </a:lnTo>
                  <a:lnTo>
                    <a:pt x="451" y="367"/>
                  </a:lnTo>
                  <a:lnTo>
                    <a:pt x="451" y="367"/>
                  </a:lnTo>
                  <a:lnTo>
                    <a:pt x="451" y="367"/>
                  </a:lnTo>
                  <a:lnTo>
                    <a:pt x="447" y="364"/>
                  </a:lnTo>
                  <a:lnTo>
                    <a:pt x="447" y="362"/>
                  </a:lnTo>
                  <a:lnTo>
                    <a:pt x="447" y="358"/>
                  </a:lnTo>
                  <a:lnTo>
                    <a:pt x="447" y="356"/>
                  </a:lnTo>
                  <a:lnTo>
                    <a:pt x="445" y="356"/>
                  </a:lnTo>
                  <a:lnTo>
                    <a:pt x="443" y="356"/>
                  </a:lnTo>
                  <a:lnTo>
                    <a:pt x="441" y="354"/>
                  </a:lnTo>
                  <a:lnTo>
                    <a:pt x="439" y="354"/>
                  </a:lnTo>
                  <a:lnTo>
                    <a:pt x="437" y="354"/>
                  </a:lnTo>
                  <a:lnTo>
                    <a:pt x="437" y="354"/>
                  </a:lnTo>
                  <a:lnTo>
                    <a:pt x="437" y="354"/>
                  </a:lnTo>
                  <a:lnTo>
                    <a:pt x="437" y="352"/>
                  </a:lnTo>
                  <a:lnTo>
                    <a:pt x="437" y="352"/>
                  </a:lnTo>
                  <a:lnTo>
                    <a:pt x="437" y="347"/>
                  </a:lnTo>
                  <a:lnTo>
                    <a:pt x="437" y="347"/>
                  </a:lnTo>
                  <a:lnTo>
                    <a:pt x="437" y="345"/>
                  </a:lnTo>
                  <a:lnTo>
                    <a:pt x="437" y="343"/>
                  </a:lnTo>
                  <a:lnTo>
                    <a:pt x="437" y="343"/>
                  </a:lnTo>
                  <a:lnTo>
                    <a:pt x="437" y="343"/>
                  </a:lnTo>
                  <a:lnTo>
                    <a:pt x="437" y="341"/>
                  </a:lnTo>
                  <a:lnTo>
                    <a:pt x="439" y="341"/>
                  </a:lnTo>
                  <a:lnTo>
                    <a:pt x="439" y="341"/>
                  </a:lnTo>
                  <a:lnTo>
                    <a:pt x="441" y="339"/>
                  </a:lnTo>
                  <a:lnTo>
                    <a:pt x="445" y="337"/>
                  </a:lnTo>
                  <a:lnTo>
                    <a:pt x="451" y="333"/>
                  </a:lnTo>
                  <a:lnTo>
                    <a:pt x="452" y="331"/>
                  </a:lnTo>
                  <a:lnTo>
                    <a:pt x="451" y="328"/>
                  </a:lnTo>
                  <a:lnTo>
                    <a:pt x="451" y="328"/>
                  </a:lnTo>
                  <a:lnTo>
                    <a:pt x="451" y="330"/>
                  </a:lnTo>
                  <a:lnTo>
                    <a:pt x="449" y="330"/>
                  </a:lnTo>
                  <a:lnTo>
                    <a:pt x="441" y="330"/>
                  </a:lnTo>
                  <a:lnTo>
                    <a:pt x="439" y="331"/>
                  </a:lnTo>
                  <a:lnTo>
                    <a:pt x="435" y="331"/>
                  </a:lnTo>
                  <a:lnTo>
                    <a:pt x="433" y="333"/>
                  </a:lnTo>
                  <a:lnTo>
                    <a:pt x="433" y="333"/>
                  </a:lnTo>
                  <a:lnTo>
                    <a:pt x="432" y="333"/>
                  </a:lnTo>
                  <a:lnTo>
                    <a:pt x="432" y="333"/>
                  </a:lnTo>
                  <a:lnTo>
                    <a:pt x="430" y="331"/>
                  </a:lnTo>
                  <a:lnTo>
                    <a:pt x="426" y="330"/>
                  </a:lnTo>
                  <a:lnTo>
                    <a:pt x="424" y="330"/>
                  </a:lnTo>
                  <a:lnTo>
                    <a:pt x="422" y="330"/>
                  </a:lnTo>
                  <a:lnTo>
                    <a:pt x="418" y="330"/>
                  </a:lnTo>
                  <a:lnTo>
                    <a:pt x="418" y="330"/>
                  </a:lnTo>
                  <a:lnTo>
                    <a:pt x="416" y="331"/>
                  </a:lnTo>
                  <a:lnTo>
                    <a:pt x="415" y="331"/>
                  </a:lnTo>
                  <a:lnTo>
                    <a:pt x="413" y="331"/>
                  </a:lnTo>
                  <a:lnTo>
                    <a:pt x="407" y="330"/>
                  </a:lnTo>
                  <a:lnTo>
                    <a:pt x="405" y="330"/>
                  </a:lnTo>
                  <a:lnTo>
                    <a:pt x="399" y="331"/>
                  </a:lnTo>
                  <a:lnTo>
                    <a:pt x="384" y="337"/>
                  </a:lnTo>
                  <a:lnTo>
                    <a:pt x="384" y="337"/>
                  </a:lnTo>
                  <a:lnTo>
                    <a:pt x="382" y="341"/>
                  </a:lnTo>
                  <a:lnTo>
                    <a:pt x="380" y="343"/>
                  </a:lnTo>
                  <a:lnTo>
                    <a:pt x="379" y="343"/>
                  </a:lnTo>
                  <a:lnTo>
                    <a:pt x="379" y="343"/>
                  </a:lnTo>
                  <a:lnTo>
                    <a:pt x="377" y="343"/>
                  </a:lnTo>
                  <a:lnTo>
                    <a:pt x="375" y="345"/>
                  </a:lnTo>
                  <a:lnTo>
                    <a:pt x="373" y="347"/>
                  </a:lnTo>
                  <a:lnTo>
                    <a:pt x="371" y="348"/>
                  </a:lnTo>
                  <a:lnTo>
                    <a:pt x="369" y="348"/>
                  </a:lnTo>
                  <a:lnTo>
                    <a:pt x="367" y="348"/>
                  </a:lnTo>
                  <a:lnTo>
                    <a:pt x="367" y="350"/>
                  </a:lnTo>
                  <a:lnTo>
                    <a:pt x="367" y="348"/>
                  </a:lnTo>
                  <a:lnTo>
                    <a:pt x="367" y="348"/>
                  </a:lnTo>
                  <a:lnTo>
                    <a:pt x="365" y="348"/>
                  </a:lnTo>
                  <a:lnTo>
                    <a:pt x="363" y="347"/>
                  </a:lnTo>
                  <a:lnTo>
                    <a:pt x="362" y="345"/>
                  </a:lnTo>
                  <a:lnTo>
                    <a:pt x="360" y="343"/>
                  </a:lnTo>
                  <a:lnTo>
                    <a:pt x="373" y="330"/>
                  </a:lnTo>
                  <a:lnTo>
                    <a:pt x="373" y="328"/>
                  </a:lnTo>
                  <a:lnTo>
                    <a:pt x="375" y="326"/>
                  </a:lnTo>
                  <a:lnTo>
                    <a:pt x="373" y="326"/>
                  </a:lnTo>
                  <a:lnTo>
                    <a:pt x="373" y="324"/>
                  </a:lnTo>
                  <a:lnTo>
                    <a:pt x="373" y="324"/>
                  </a:lnTo>
                  <a:lnTo>
                    <a:pt x="373" y="322"/>
                  </a:lnTo>
                  <a:lnTo>
                    <a:pt x="373" y="322"/>
                  </a:lnTo>
                  <a:lnTo>
                    <a:pt x="373" y="322"/>
                  </a:lnTo>
                  <a:lnTo>
                    <a:pt x="375" y="322"/>
                  </a:lnTo>
                  <a:lnTo>
                    <a:pt x="373" y="318"/>
                  </a:lnTo>
                  <a:lnTo>
                    <a:pt x="369" y="316"/>
                  </a:lnTo>
                  <a:lnTo>
                    <a:pt x="367" y="314"/>
                  </a:lnTo>
                  <a:lnTo>
                    <a:pt x="369" y="314"/>
                  </a:lnTo>
                  <a:lnTo>
                    <a:pt x="371" y="314"/>
                  </a:lnTo>
                  <a:lnTo>
                    <a:pt x="371" y="314"/>
                  </a:lnTo>
                  <a:lnTo>
                    <a:pt x="371" y="313"/>
                  </a:lnTo>
                  <a:lnTo>
                    <a:pt x="371" y="311"/>
                  </a:lnTo>
                  <a:lnTo>
                    <a:pt x="369" y="311"/>
                  </a:lnTo>
                  <a:lnTo>
                    <a:pt x="369" y="309"/>
                  </a:lnTo>
                  <a:lnTo>
                    <a:pt x="369" y="309"/>
                  </a:lnTo>
                  <a:lnTo>
                    <a:pt x="369" y="309"/>
                  </a:lnTo>
                  <a:lnTo>
                    <a:pt x="369" y="307"/>
                  </a:lnTo>
                  <a:lnTo>
                    <a:pt x="369" y="307"/>
                  </a:lnTo>
                  <a:lnTo>
                    <a:pt x="367" y="307"/>
                  </a:lnTo>
                  <a:lnTo>
                    <a:pt x="365" y="307"/>
                  </a:lnTo>
                  <a:lnTo>
                    <a:pt x="360" y="307"/>
                  </a:lnTo>
                  <a:lnTo>
                    <a:pt x="360" y="307"/>
                  </a:lnTo>
                  <a:lnTo>
                    <a:pt x="360" y="305"/>
                  </a:lnTo>
                  <a:lnTo>
                    <a:pt x="362" y="295"/>
                  </a:lnTo>
                  <a:lnTo>
                    <a:pt x="362" y="286"/>
                  </a:lnTo>
                  <a:lnTo>
                    <a:pt x="362" y="284"/>
                  </a:lnTo>
                  <a:lnTo>
                    <a:pt x="365" y="280"/>
                  </a:lnTo>
                  <a:lnTo>
                    <a:pt x="369" y="278"/>
                  </a:lnTo>
                  <a:lnTo>
                    <a:pt x="369" y="278"/>
                  </a:lnTo>
                  <a:lnTo>
                    <a:pt x="371" y="278"/>
                  </a:lnTo>
                  <a:lnTo>
                    <a:pt x="375" y="278"/>
                  </a:lnTo>
                  <a:lnTo>
                    <a:pt x="375" y="278"/>
                  </a:lnTo>
                  <a:lnTo>
                    <a:pt x="377" y="278"/>
                  </a:lnTo>
                  <a:lnTo>
                    <a:pt x="377" y="277"/>
                  </a:lnTo>
                  <a:lnTo>
                    <a:pt x="377" y="275"/>
                  </a:lnTo>
                  <a:lnTo>
                    <a:pt x="375" y="273"/>
                  </a:lnTo>
                  <a:lnTo>
                    <a:pt x="373" y="271"/>
                  </a:lnTo>
                  <a:lnTo>
                    <a:pt x="373" y="269"/>
                  </a:lnTo>
                  <a:lnTo>
                    <a:pt x="373" y="263"/>
                  </a:lnTo>
                  <a:lnTo>
                    <a:pt x="373" y="261"/>
                  </a:lnTo>
                  <a:lnTo>
                    <a:pt x="373" y="259"/>
                  </a:lnTo>
                  <a:lnTo>
                    <a:pt x="373" y="259"/>
                  </a:lnTo>
                  <a:lnTo>
                    <a:pt x="375" y="259"/>
                  </a:lnTo>
                  <a:lnTo>
                    <a:pt x="377" y="258"/>
                  </a:lnTo>
                  <a:lnTo>
                    <a:pt x="377" y="254"/>
                  </a:lnTo>
                  <a:lnTo>
                    <a:pt x="379" y="248"/>
                  </a:lnTo>
                  <a:lnTo>
                    <a:pt x="380" y="246"/>
                  </a:lnTo>
                  <a:lnTo>
                    <a:pt x="382" y="248"/>
                  </a:lnTo>
                  <a:lnTo>
                    <a:pt x="384" y="248"/>
                  </a:lnTo>
                  <a:lnTo>
                    <a:pt x="384" y="250"/>
                  </a:lnTo>
                  <a:lnTo>
                    <a:pt x="384" y="250"/>
                  </a:lnTo>
                  <a:lnTo>
                    <a:pt x="386" y="250"/>
                  </a:lnTo>
                  <a:lnTo>
                    <a:pt x="388" y="250"/>
                  </a:lnTo>
                  <a:lnTo>
                    <a:pt x="392" y="244"/>
                  </a:lnTo>
                  <a:lnTo>
                    <a:pt x="392" y="244"/>
                  </a:lnTo>
                  <a:lnTo>
                    <a:pt x="396" y="242"/>
                  </a:lnTo>
                  <a:lnTo>
                    <a:pt x="396" y="242"/>
                  </a:lnTo>
                  <a:lnTo>
                    <a:pt x="398" y="239"/>
                  </a:lnTo>
                  <a:lnTo>
                    <a:pt x="398" y="237"/>
                  </a:lnTo>
                  <a:lnTo>
                    <a:pt x="399" y="237"/>
                  </a:lnTo>
                  <a:lnTo>
                    <a:pt x="399" y="237"/>
                  </a:lnTo>
                  <a:lnTo>
                    <a:pt x="399" y="237"/>
                  </a:lnTo>
                  <a:lnTo>
                    <a:pt x="399" y="235"/>
                  </a:lnTo>
                  <a:lnTo>
                    <a:pt x="399" y="233"/>
                  </a:lnTo>
                  <a:lnTo>
                    <a:pt x="399" y="231"/>
                  </a:lnTo>
                  <a:lnTo>
                    <a:pt x="399" y="231"/>
                  </a:lnTo>
                  <a:lnTo>
                    <a:pt x="399" y="229"/>
                  </a:lnTo>
                  <a:lnTo>
                    <a:pt x="399" y="227"/>
                  </a:lnTo>
                  <a:lnTo>
                    <a:pt x="399" y="227"/>
                  </a:lnTo>
                  <a:lnTo>
                    <a:pt x="401" y="227"/>
                  </a:lnTo>
                  <a:lnTo>
                    <a:pt x="401" y="225"/>
                  </a:lnTo>
                  <a:lnTo>
                    <a:pt x="401" y="225"/>
                  </a:lnTo>
                  <a:lnTo>
                    <a:pt x="401" y="222"/>
                  </a:lnTo>
                  <a:lnTo>
                    <a:pt x="401" y="220"/>
                  </a:lnTo>
                  <a:lnTo>
                    <a:pt x="403" y="220"/>
                  </a:lnTo>
                  <a:lnTo>
                    <a:pt x="409" y="222"/>
                  </a:lnTo>
                  <a:lnTo>
                    <a:pt x="409" y="222"/>
                  </a:lnTo>
                  <a:lnTo>
                    <a:pt x="411" y="224"/>
                  </a:lnTo>
                  <a:lnTo>
                    <a:pt x="413" y="225"/>
                  </a:lnTo>
                  <a:lnTo>
                    <a:pt x="413" y="224"/>
                  </a:lnTo>
                  <a:lnTo>
                    <a:pt x="415" y="224"/>
                  </a:lnTo>
                  <a:lnTo>
                    <a:pt x="416" y="222"/>
                  </a:lnTo>
                  <a:lnTo>
                    <a:pt x="416" y="222"/>
                  </a:lnTo>
                  <a:lnTo>
                    <a:pt x="418" y="218"/>
                  </a:lnTo>
                  <a:lnTo>
                    <a:pt x="418" y="218"/>
                  </a:lnTo>
                  <a:lnTo>
                    <a:pt x="420" y="214"/>
                  </a:lnTo>
                  <a:lnTo>
                    <a:pt x="420" y="214"/>
                  </a:lnTo>
                  <a:lnTo>
                    <a:pt x="420" y="212"/>
                  </a:lnTo>
                  <a:lnTo>
                    <a:pt x="420" y="212"/>
                  </a:lnTo>
                  <a:lnTo>
                    <a:pt x="420" y="210"/>
                  </a:lnTo>
                  <a:lnTo>
                    <a:pt x="422" y="210"/>
                  </a:lnTo>
                  <a:lnTo>
                    <a:pt x="422" y="210"/>
                  </a:lnTo>
                  <a:lnTo>
                    <a:pt x="422" y="208"/>
                  </a:lnTo>
                  <a:lnTo>
                    <a:pt x="424" y="206"/>
                  </a:lnTo>
                  <a:lnTo>
                    <a:pt x="424" y="205"/>
                  </a:lnTo>
                  <a:lnTo>
                    <a:pt x="426" y="203"/>
                  </a:lnTo>
                  <a:lnTo>
                    <a:pt x="428" y="203"/>
                  </a:lnTo>
                  <a:lnTo>
                    <a:pt x="428" y="203"/>
                  </a:lnTo>
                  <a:lnTo>
                    <a:pt x="430" y="203"/>
                  </a:lnTo>
                  <a:lnTo>
                    <a:pt x="430" y="205"/>
                  </a:lnTo>
                  <a:lnTo>
                    <a:pt x="432" y="205"/>
                  </a:lnTo>
                  <a:lnTo>
                    <a:pt x="433" y="206"/>
                  </a:lnTo>
                  <a:lnTo>
                    <a:pt x="433" y="206"/>
                  </a:lnTo>
                  <a:lnTo>
                    <a:pt x="435" y="205"/>
                  </a:lnTo>
                  <a:lnTo>
                    <a:pt x="439" y="203"/>
                  </a:lnTo>
                  <a:lnTo>
                    <a:pt x="439" y="203"/>
                  </a:lnTo>
                  <a:lnTo>
                    <a:pt x="439" y="201"/>
                  </a:lnTo>
                  <a:lnTo>
                    <a:pt x="439" y="201"/>
                  </a:lnTo>
                  <a:lnTo>
                    <a:pt x="439" y="199"/>
                  </a:lnTo>
                  <a:lnTo>
                    <a:pt x="439" y="199"/>
                  </a:lnTo>
                  <a:lnTo>
                    <a:pt x="437" y="199"/>
                  </a:lnTo>
                  <a:lnTo>
                    <a:pt x="437" y="199"/>
                  </a:lnTo>
                  <a:lnTo>
                    <a:pt x="437" y="197"/>
                  </a:lnTo>
                  <a:lnTo>
                    <a:pt x="435" y="193"/>
                  </a:lnTo>
                  <a:lnTo>
                    <a:pt x="433" y="193"/>
                  </a:lnTo>
                  <a:lnTo>
                    <a:pt x="433" y="193"/>
                  </a:lnTo>
                  <a:lnTo>
                    <a:pt x="432" y="193"/>
                  </a:lnTo>
                  <a:lnTo>
                    <a:pt x="432" y="193"/>
                  </a:lnTo>
                  <a:lnTo>
                    <a:pt x="432" y="191"/>
                  </a:lnTo>
                  <a:lnTo>
                    <a:pt x="432" y="189"/>
                  </a:lnTo>
                  <a:lnTo>
                    <a:pt x="432" y="188"/>
                  </a:lnTo>
                  <a:lnTo>
                    <a:pt x="430" y="186"/>
                  </a:lnTo>
                  <a:lnTo>
                    <a:pt x="430" y="184"/>
                  </a:lnTo>
                  <a:lnTo>
                    <a:pt x="430" y="184"/>
                  </a:lnTo>
                  <a:lnTo>
                    <a:pt x="430" y="182"/>
                  </a:lnTo>
                  <a:lnTo>
                    <a:pt x="430" y="182"/>
                  </a:lnTo>
                  <a:lnTo>
                    <a:pt x="433" y="180"/>
                  </a:lnTo>
                  <a:lnTo>
                    <a:pt x="433" y="180"/>
                  </a:lnTo>
                  <a:lnTo>
                    <a:pt x="435" y="180"/>
                  </a:lnTo>
                  <a:lnTo>
                    <a:pt x="435" y="184"/>
                  </a:lnTo>
                  <a:lnTo>
                    <a:pt x="435" y="184"/>
                  </a:lnTo>
                  <a:lnTo>
                    <a:pt x="435" y="184"/>
                  </a:lnTo>
                  <a:lnTo>
                    <a:pt x="439" y="182"/>
                  </a:lnTo>
                  <a:lnTo>
                    <a:pt x="439" y="182"/>
                  </a:lnTo>
                  <a:lnTo>
                    <a:pt x="439" y="180"/>
                  </a:lnTo>
                  <a:lnTo>
                    <a:pt x="439" y="180"/>
                  </a:lnTo>
                  <a:lnTo>
                    <a:pt x="439" y="178"/>
                  </a:lnTo>
                  <a:lnTo>
                    <a:pt x="441" y="178"/>
                  </a:lnTo>
                  <a:lnTo>
                    <a:pt x="439" y="176"/>
                  </a:lnTo>
                  <a:lnTo>
                    <a:pt x="439" y="172"/>
                  </a:lnTo>
                  <a:lnTo>
                    <a:pt x="437" y="172"/>
                  </a:lnTo>
                  <a:lnTo>
                    <a:pt x="435" y="172"/>
                  </a:lnTo>
                  <a:lnTo>
                    <a:pt x="435" y="172"/>
                  </a:lnTo>
                  <a:lnTo>
                    <a:pt x="435" y="171"/>
                  </a:lnTo>
                  <a:lnTo>
                    <a:pt x="437" y="169"/>
                  </a:lnTo>
                  <a:lnTo>
                    <a:pt x="437" y="169"/>
                  </a:lnTo>
                  <a:lnTo>
                    <a:pt x="439" y="165"/>
                  </a:lnTo>
                  <a:lnTo>
                    <a:pt x="441" y="163"/>
                  </a:lnTo>
                  <a:lnTo>
                    <a:pt x="441" y="161"/>
                  </a:lnTo>
                  <a:lnTo>
                    <a:pt x="441" y="161"/>
                  </a:lnTo>
                  <a:lnTo>
                    <a:pt x="441" y="152"/>
                  </a:lnTo>
                  <a:lnTo>
                    <a:pt x="441" y="148"/>
                  </a:lnTo>
                  <a:lnTo>
                    <a:pt x="443" y="146"/>
                  </a:lnTo>
                  <a:lnTo>
                    <a:pt x="443" y="144"/>
                  </a:lnTo>
                  <a:lnTo>
                    <a:pt x="443" y="142"/>
                  </a:lnTo>
                  <a:lnTo>
                    <a:pt x="443" y="142"/>
                  </a:lnTo>
                  <a:lnTo>
                    <a:pt x="443" y="142"/>
                  </a:lnTo>
                  <a:lnTo>
                    <a:pt x="443" y="140"/>
                  </a:lnTo>
                  <a:lnTo>
                    <a:pt x="443" y="140"/>
                  </a:lnTo>
                  <a:lnTo>
                    <a:pt x="441" y="138"/>
                  </a:lnTo>
                  <a:lnTo>
                    <a:pt x="443" y="136"/>
                  </a:lnTo>
                  <a:lnTo>
                    <a:pt x="443" y="133"/>
                  </a:lnTo>
                  <a:lnTo>
                    <a:pt x="443" y="131"/>
                  </a:lnTo>
                  <a:lnTo>
                    <a:pt x="443" y="131"/>
                  </a:lnTo>
                  <a:lnTo>
                    <a:pt x="441" y="127"/>
                  </a:lnTo>
                  <a:lnTo>
                    <a:pt x="441" y="127"/>
                  </a:lnTo>
                  <a:lnTo>
                    <a:pt x="441" y="125"/>
                  </a:lnTo>
                  <a:lnTo>
                    <a:pt x="443" y="125"/>
                  </a:lnTo>
                  <a:lnTo>
                    <a:pt x="443" y="123"/>
                  </a:lnTo>
                  <a:lnTo>
                    <a:pt x="443" y="123"/>
                  </a:lnTo>
                  <a:lnTo>
                    <a:pt x="441" y="116"/>
                  </a:lnTo>
                  <a:lnTo>
                    <a:pt x="441" y="116"/>
                  </a:lnTo>
                  <a:lnTo>
                    <a:pt x="441" y="114"/>
                  </a:lnTo>
                  <a:lnTo>
                    <a:pt x="443" y="112"/>
                  </a:lnTo>
                  <a:lnTo>
                    <a:pt x="441" y="110"/>
                  </a:lnTo>
                  <a:lnTo>
                    <a:pt x="441" y="110"/>
                  </a:lnTo>
                  <a:lnTo>
                    <a:pt x="439" y="110"/>
                  </a:lnTo>
                  <a:lnTo>
                    <a:pt x="439" y="110"/>
                  </a:lnTo>
                  <a:lnTo>
                    <a:pt x="439" y="108"/>
                  </a:lnTo>
                  <a:lnTo>
                    <a:pt x="437" y="102"/>
                  </a:lnTo>
                  <a:lnTo>
                    <a:pt x="437" y="100"/>
                  </a:lnTo>
                  <a:lnTo>
                    <a:pt x="439" y="99"/>
                  </a:lnTo>
                  <a:lnTo>
                    <a:pt x="439" y="93"/>
                  </a:lnTo>
                  <a:lnTo>
                    <a:pt x="441" y="91"/>
                  </a:lnTo>
                  <a:lnTo>
                    <a:pt x="439" y="89"/>
                  </a:lnTo>
                  <a:lnTo>
                    <a:pt x="439" y="87"/>
                  </a:lnTo>
                  <a:lnTo>
                    <a:pt x="439" y="87"/>
                  </a:lnTo>
                  <a:lnTo>
                    <a:pt x="439" y="87"/>
                  </a:lnTo>
                  <a:lnTo>
                    <a:pt x="437" y="87"/>
                  </a:lnTo>
                  <a:lnTo>
                    <a:pt x="437" y="80"/>
                  </a:lnTo>
                  <a:lnTo>
                    <a:pt x="437" y="78"/>
                  </a:lnTo>
                  <a:lnTo>
                    <a:pt x="439" y="74"/>
                  </a:lnTo>
                  <a:lnTo>
                    <a:pt x="439" y="72"/>
                  </a:lnTo>
                  <a:lnTo>
                    <a:pt x="437" y="72"/>
                  </a:lnTo>
                  <a:lnTo>
                    <a:pt x="437" y="70"/>
                  </a:lnTo>
                  <a:lnTo>
                    <a:pt x="437" y="70"/>
                  </a:lnTo>
                  <a:lnTo>
                    <a:pt x="435" y="70"/>
                  </a:lnTo>
                  <a:lnTo>
                    <a:pt x="435" y="70"/>
                  </a:lnTo>
                  <a:lnTo>
                    <a:pt x="435" y="70"/>
                  </a:lnTo>
                  <a:lnTo>
                    <a:pt x="433" y="70"/>
                  </a:lnTo>
                  <a:lnTo>
                    <a:pt x="433" y="72"/>
                  </a:lnTo>
                  <a:lnTo>
                    <a:pt x="432" y="72"/>
                  </a:lnTo>
                  <a:lnTo>
                    <a:pt x="430" y="70"/>
                  </a:lnTo>
                  <a:lnTo>
                    <a:pt x="430" y="68"/>
                  </a:lnTo>
                  <a:lnTo>
                    <a:pt x="428" y="66"/>
                  </a:lnTo>
                  <a:lnTo>
                    <a:pt x="426" y="68"/>
                  </a:lnTo>
                  <a:lnTo>
                    <a:pt x="424" y="66"/>
                  </a:lnTo>
                  <a:lnTo>
                    <a:pt x="420" y="64"/>
                  </a:lnTo>
                  <a:lnTo>
                    <a:pt x="420" y="64"/>
                  </a:lnTo>
                  <a:lnTo>
                    <a:pt x="420" y="64"/>
                  </a:lnTo>
                  <a:lnTo>
                    <a:pt x="420" y="66"/>
                  </a:lnTo>
                  <a:lnTo>
                    <a:pt x="420" y="68"/>
                  </a:lnTo>
                  <a:lnTo>
                    <a:pt x="418" y="72"/>
                  </a:lnTo>
                  <a:lnTo>
                    <a:pt x="418" y="74"/>
                  </a:lnTo>
                  <a:lnTo>
                    <a:pt x="416" y="76"/>
                  </a:lnTo>
                  <a:lnTo>
                    <a:pt x="415" y="76"/>
                  </a:lnTo>
                  <a:lnTo>
                    <a:pt x="413" y="76"/>
                  </a:lnTo>
                  <a:lnTo>
                    <a:pt x="411" y="72"/>
                  </a:lnTo>
                  <a:lnTo>
                    <a:pt x="409" y="66"/>
                  </a:lnTo>
                  <a:lnTo>
                    <a:pt x="409" y="64"/>
                  </a:lnTo>
                  <a:lnTo>
                    <a:pt x="407" y="61"/>
                  </a:lnTo>
                  <a:lnTo>
                    <a:pt x="407" y="61"/>
                  </a:lnTo>
                  <a:lnTo>
                    <a:pt x="407" y="59"/>
                  </a:lnTo>
                  <a:lnTo>
                    <a:pt x="407" y="59"/>
                  </a:lnTo>
                  <a:lnTo>
                    <a:pt x="407" y="57"/>
                  </a:lnTo>
                  <a:lnTo>
                    <a:pt x="405" y="57"/>
                  </a:lnTo>
                  <a:lnTo>
                    <a:pt x="405" y="55"/>
                  </a:lnTo>
                  <a:lnTo>
                    <a:pt x="407" y="55"/>
                  </a:lnTo>
                  <a:lnTo>
                    <a:pt x="405" y="53"/>
                  </a:lnTo>
                  <a:lnTo>
                    <a:pt x="403" y="53"/>
                  </a:lnTo>
                  <a:lnTo>
                    <a:pt x="403" y="51"/>
                  </a:lnTo>
                  <a:lnTo>
                    <a:pt x="401" y="49"/>
                  </a:lnTo>
                  <a:lnTo>
                    <a:pt x="403" y="49"/>
                  </a:lnTo>
                  <a:lnTo>
                    <a:pt x="405" y="47"/>
                  </a:lnTo>
                  <a:lnTo>
                    <a:pt x="405" y="47"/>
                  </a:lnTo>
                  <a:lnTo>
                    <a:pt x="403" y="46"/>
                  </a:lnTo>
                  <a:lnTo>
                    <a:pt x="403" y="44"/>
                  </a:lnTo>
                  <a:lnTo>
                    <a:pt x="399" y="44"/>
                  </a:lnTo>
                  <a:lnTo>
                    <a:pt x="399" y="42"/>
                  </a:lnTo>
                  <a:lnTo>
                    <a:pt x="401" y="40"/>
                  </a:lnTo>
                  <a:lnTo>
                    <a:pt x="401" y="40"/>
                  </a:lnTo>
                  <a:lnTo>
                    <a:pt x="401" y="32"/>
                  </a:lnTo>
                  <a:lnTo>
                    <a:pt x="401" y="30"/>
                  </a:lnTo>
                  <a:lnTo>
                    <a:pt x="401" y="30"/>
                  </a:lnTo>
                  <a:lnTo>
                    <a:pt x="396" y="25"/>
                  </a:lnTo>
                  <a:lnTo>
                    <a:pt x="394" y="25"/>
                  </a:lnTo>
                  <a:lnTo>
                    <a:pt x="392" y="25"/>
                  </a:lnTo>
                  <a:lnTo>
                    <a:pt x="392" y="23"/>
                  </a:lnTo>
                  <a:lnTo>
                    <a:pt x="392" y="21"/>
                  </a:lnTo>
                  <a:lnTo>
                    <a:pt x="392" y="19"/>
                  </a:lnTo>
                  <a:lnTo>
                    <a:pt x="392" y="19"/>
                  </a:lnTo>
                  <a:lnTo>
                    <a:pt x="388" y="17"/>
                  </a:lnTo>
                  <a:lnTo>
                    <a:pt x="386" y="13"/>
                  </a:lnTo>
                  <a:lnTo>
                    <a:pt x="382" y="11"/>
                  </a:lnTo>
                  <a:lnTo>
                    <a:pt x="379" y="13"/>
                  </a:lnTo>
                  <a:lnTo>
                    <a:pt x="377" y="13"/>
                  </a:lnTo>
                  <a:lnTo>
                    <a:pt x="375" y="11"/>
                  </a:lnTo>
                  <a:lnTo>
                    <a:pt x="373" y="4"/>
                  </a:lnTo>
                  <a:lnTo>
                    <a:pt x="371" y="2"/>
                  </a:lnTo>
                  <a:lnTo>
                    <a:pt x="369" y="2"/>
                  </a:lnTo>
                  <a:lnTo>
                    <a:pt x="367" y="4"/>
                  </a:lnTo>
                  <a:lnTo>
                    <a:pt x="365" y="2"/>
                  </a:lnTo>
                  <a:lnTo>
                    <a:pt x="363" y="0"/>
                  </a:lnTo>
                  <a:lnTo>
                    <a:pt x="362" y="0"/>
                  </a:lnTo>
                  <a:lnTo>
                    <a:pt x="362" y="0"/>
                  </a:lnTo>
                  <a:lnTo>
                    <a:pt x="360" y="2"/>
                  </a:lnTo>
                  <a:lnTo>
                    <a:pt x="360" y="4"/>
                  </a:lnTo>
                  <a:lnTo>
                    <a:pt x="358" y="6"/>
                  </a:lnTo>
                  <a:lnTo>
                    <a:pt x="358" y="8"/>
                  </a:lnTo>
                  <a:lnTo>
                    <a:pt x="358" y="10"/>
                  </a:lnTo>
                  <a:lnTo>
                    <a:pt x="356" y="10"/>
                  </a:lnTo>
                  <a:lnTo>
                    <a:pt x="356" y="10"/>
                  </a:lnTo>
                  <a:lnTo>
                    <a:pt x="356" y="11"/>
                  </a:lnTo>
                  <a:lnTo>
                    <a:pt x="356" y="11"/>
                  </a:lnTo>
                  <a:lnTo>
                    <a:pt x="356" y="13"/>
                  </a:lnTo>
                  <a:lnTo>
                    <a:pt x="356" y="13"/>
                  </a:lnTo>
                  <a:lnTo>
                    <a:pt x="356" y="15"/>
                  </a:lnTo>
                  <a:lnTo>
                    <a:pt x="356" y="17"/>
                  </a:lnTo>
                  <a:lnTo>
                    <a:pt x="354" y="19"/>
                  </a:lnTo>
                  <a:lnTo>
                    <a:pt x="354" y="19"/>
                  </a:lnTo>
                  <a:lnTo>
                    <a:pt x="352" y="19"/>
                  </a:lnTo>
                  <a:lnTo>
                    <a:pt x="350" y="19"/>
                  </a:lnTo>
                  <a:lnTo>
                    <a:pt x="350" y="21"/>
                  </a:lnTo>
                  <a:lnTo>
                    <a:pt x="350" y="21"/>
                  </a:lnTo>
                  <a:lnTo>
                    <a:pt x="348" y="23"/>
                  </a:lnTo>
                  <a:lnTo>
                    <a:pt x="346" y="25"/>
                  </a:lnTo>
                  <a:lnTo>
                    <a:pt x="346" y="27"/>
                  </a:lnTo>
                  <a:lnTo>
                    <a:pt x="345" y="30"/>
                  </a:lnTo>
                  <a:lnTo>
                    <a:pt x="345" y="32"/>
                  </a:lnTo>
                  <a:lnTo>
                    <a:pt x="346" y="34"/>
                  </a:lnTo>
                  <a:lnTo>
                    <a:pt x="348" y="38"/>
                  </a:lnTo>
                  <a:lnTo>
                    <a:pt x="350" y="40"/>
                  </a:lnTo>
                  <a:lnTo>
                    <a:pt x="348" y="42"/>
                  </a:lnTo>
                  <a:lnTo>
                    <a:pt x="348" y="44"/>
                  </a:lnTo>
                  <a:lnTo>
                    <a:pt x="348" y="46"/>
                  </a:lnTo>
                  <a:lnTo>
                    <a:pt x="348" y="47"/>
                  </a:lnTo>
                  <a:lnTo>
                    <a:pt x="348" y="47"/>
                  </a:lnTo>
                  <a:lnTo>
                    <a:pt x="348" y="49"/>
                  </a:lnTo>
                  <a:lnTo>
                    <a:pt x="346" y="49"/>
                  </a:lnTo>
                  <a:lnTo>
                    <a:pt x="345" y="49"/>
                  </a:lnTo>
                  <a:lnTo>
                    <a:pt x="345" y="49"/>
                  </a:lnTo>
                  <a:lnTo>
                    <a:pt x="345" y="47"/>
                  </a:lnTo>
                  <a:lnTo>
                    <a:pt x="345" y="47"/>
                  </a:lnTo>
                  <a:lnTo>
                    <a:pt x="343" y="47"/>
                  </a:lnTo>
                  <a:lnTo>
                    <a:pt x="341" y="47"/>
                  </a:lnTo>
                  <a:lnTo>
                    <a:pt x="341" y="47"/>
                  </a:lnTo>
                  <a:lnTo>
                    <a:pt x="339" y="49"/>
                  </a:lnTo>
                  <a:lnTo>
                    <a:pt x="339" y="49"/>
                  </a:lnTo>
                  <a:lnTo>
                    <a:pt x="337" y="51"/>
                  </a:lnTo>
                  <a:lnTo>
                    <a:pt x="333" y="55"/>
                  </a:lnTo>
                  <a:lnTo>
                    <a:pt x="333" y="55"/>
                  </a:lnTo>
                  <a:lnTo>
                    <a:pt x="333" y="55"/>
                  </a:lnTo>
                  <a:lnTo>
                    <a:pt x="333" y="55"/>
                  </a:lnTo>
                  <a:lnTo>
                    <a:pt x="331" y="57"/>
                  </a:lnTo>
                  <a:lnTo>
                    <a:pt x="331" y="57"/>
                  </a:lnTo>
                  <a:lnTo>
                    <a:pt x="329" y="57"/>
                  </a:lnTo>
                  <a:lnTo>
                    <a:pt x="329" y="57"/>
                  </a:lnTo>
                  <a:lnTo>
                    <a:pt x="329" y="59"/>
                  </a:lnTo>
                  <a:lnTo>
                    <a:pt x="329" y="59"/>
                  </a:lnTo>
                  <a:lnTo>
                    <a:pt x="329" y="59"/>
                  </a:lnTo>
                  <a:lnTo>
                    <a:pt x="329" y="59"/>
                  </a:lnTo>
                  <a:lnTo>
                    <a:pt x="326" y="61"/>
                  </a:lnTo>
                  <a:lnTo>
                    <a:pt x="324" y="61"/>
                  </a:lnTo>
                  <a:lnTo>
                    <a:pt x="322" y="64"/>
                  </a:lnTo>
                  <a:lnTo>
                    <a:pt x="322" y="64"/>
                  </a:lnTo>
                  <a:lnTo>
                    <a:pt x="318" y="66"/>
                  </a:lnTo>
                  <a:lnTo>
                    <a:pt x="318" y="68"/>
                  </a:lnTo>
                  <a:lnTo>
                    <a:pt x="316" y="70"/>
                  </a:lnTo>
                  <a:lnTo>
                    <a:pt x="316" y="70"/>
                  </a:lnTo>
                  <a:lnTo>
                    <a:pt x="316" y="72"/>
                  </a:lnTo>
                  <a:lnTo>
                    <a:pt x="316" y="74"/>
                  </a:lnTo>
                  <a:lnTo>
                    <a:pt x="316" y="74"/>
                  </a:lnTo>
                  <a:lnTo>
                    <a:pt x="316" y="76"/>
                  </a:lnTo>
                  <a:lnTo>
                    <a:pt x="318" y="76"/>
                  </a:lnTo>
                  <a:lnTo>
                    <a:pt x="318" y="78"/>
                  </a:lnTo>
                  <a:lnTo>
                    <a:pt x="318" y="78"/>
                  </a:lnTo>
                  <a:lnTo>
                    <a:pt x="318" y="80"/>
                  </a:lnTo>
                  <a:lnTo>
                    <a:pt x="316" y="82"/>
                  </a:lnTo>
                  <a:lnTo>
                    <a:pt x="318" y="83"/>
                  </a:lnTo>
                  <a:lnTo>
                    <a:pt x="318" y="85"/>
                  </a:lnTo>
                  <a:lnTo>
                    <a:pt x="329" y="100"/>
                  </a:lnTo>
                  <a:lnTo>
                    <a:pt x="331" y="102"/>
                  </a:lnTo>
                  <a:lnTo>
                    <a:pt x="331" y="102"/>
                  </a:lnTo>
                  <a:lnTo>
                    <a:pt x="331" y="104"/>
                  </a:lnTo>
                  <a:lnTo>
                    <a:pt x="331" y="104"/>
                  </a:lnTo>
                  <a:lnTo>
                    <a:pt x="333" y="104"/>
                  </a:lnTo>
                  <a:lnTo>
                    <a:pt x="333" y="104"/>
                  </a:lnTo>
                  <a:lnTo>
                    <a:pt x="333" y="106"/>
                  </a:lnTo>
                  <a:lnTo>
                    <a:pt x="335" y="106"/>
                  </a:lnTo>
                  <a:lnTo>
                    <a:pt x="333" y="106"/>
                  </a:lnTo>
                  <a:lnTo>
                    <a:pt x="333" y="108"/>
                  </a:lnTo>
                  <a:lnTo>
                    <a:pt x="333" y="110"/>
                  </a:lnTo>
                  <a:lnTo>
                    <a:pt x="333" y="110"/>
                  </a:lnTo>
                  <a:lnTo>
                    <a:pt x="331" y="110"/>
                  </a:lnTo>
                  <a:lnTo>
                    <a:pt x="331" y="110"/>
                  </a:lnTo>
                  <a:lnTo>
                    <a:pt x="329" y="108"/>
                  </a:lnTo>
                  <a:lnTo>
                    <a:pt x="329" y="108"/>
                  </a:lnTo>
                  <a:lnTo>
                    <a:pt x="327" y="110"/>
                  </a:lnTo>
                  <a:lnTo>
                    <a:pt x="327" y="110"/>
                  </a:lnTo>
                  <a:lnTo>
                    <a:pt x="327" y="110"/>
                  </a:lnTo>
                  <a:lnTo>
                    <a:pt x="326" y="108"/>
                  </a:lnTo>
                  <a:lnTo>
                    <a:pt x="326" y="108"/>
                  </a:lnTo>
                  <a:lnTo>
                    <a:pt x="326" y="108"/>
                  </a:lnTo>
                  <a:lnTo>
                    <a:pt x="316" y="102"/>
                  </a:lnTo>
                  <a:lnTo>
                    <a:pt x="314" y="102"/>
                  </a:lnTo>
                  <a:lnTo>
                    <a:pt x="314" y="100"/>
                  </a:lnTo>
                  <a:lnTo>
                    <a:pt x="314" y="99"/>
                  </a:lnTo>
                  <a:lnTo>
                    <a:pt x="316" y="99"/>
                  </a:lnTo>
                  <a:lnTo>
                    <a:pt x="316" y="97"/>
                  </a:lnTo>
                  <a:lnTo>
                    <a:pt x="312" y="95"/>
                  </a:lnTo>
                  <a:lnTo>
                    <a:pt x="312" y="95"/>
                  </a:lnTo>
                  <a:lnTo>
                    <a:pt x="310" y="93"/>
                  </a:lnTo>
                  <a:lnTo>
                    <a:pt x="310" y="91"/>
                  </a:lnTo>
                  <a:lnTo>
                    <a:pt x="309" y="91"/>
                  </a:lnTo>
                  <a:lnTo>
                    <a:pt x="307" y="89"/>
                  </a:lnTo>
                  <a:lnTo>
                    <a:pt x="305" y="89"/>
                  </a:lnTo>
                  <a:lnTo>
                    <a:pt x="305" y="89"/>
                  </a:lnTo>
                  <a:lnTo>
                    <a:pt x="303" y="89"/>
                  </a:lnTo>
                  <a:lnTo>
                    <a:pt x="303" y="91"/>
                  </a:lnTo>
                  <a:lnTo>
                    <a:pt x="301" y="91"/>
                  </a:lnTo>
                  <a:lnTo>
                    <a:pt x="301" y="91"/>
                  </a:lnTo>
                  <a:lnTo>
                    <a:pt x="301" y="91"/>
                  </a:lnTo>
                  <a:lnTo>
                    <a:pt x="299" y="91"/>
                  </a:lnTo>
                  <a:lnTo>
                    <a:pt x="299" y="89"/>
                  </a:lnTo>
                  <a:lnTo>
                    <a:pt x="297" y="89"/>
                  </a:lnTo>
                  <a:lnTo>
                    <a:pt x="297" y="89"/>
                  </a:lnTo>
                  <a:lnTo>
                    <a:pt x="295" y="91"/>
                  </a:lnTo>
                  <a:lnTo>
                    <a:pt x="295" y="93"/>
                  </a:lnTo>
                  <a:lnTo>
                    <a:pt x="293" y="93"/>
                  </a:lnTo>
                  <a:lnTo>
                    <a:pt x="291" y="95"/>
                  </a:lnTo>
                  <a:lnTo>
                    <a:pt x="291" y="95"/>
                  </a:lnTo>
                  <a:lnTo>
                    <a:pt x="290" y="93"/>
                  </a:lnTo>
                  <a:lnTo>
                    <a:pt x="286" y="93"/>
                  </a:lnTo>
                  <a:lnTo>
                    <a:pt x="267" y="97"/>
                  </a:lnTo>
                  <a:lnTo>
                    <a:pt x="263" y="99"/>
                  </a:lnTo>
                  <a:lnTo>
                    <a:pt x="259" y="102"/>
                  </a:lnTo>
                  <a:lnTo>
                    <a:pt x="256" y="106"/>
                  </a:lnTo>
                  <a:lnTo>
                    <a:pt x="254" y="110"/>
                  </a:lnTo>
                  <a:lnTo>
                    <a:pt x="252" y="112"/>
                  </a:lnTo>
                  <a:lnTo>
                    <a:pt x="250" y="114"/>
                  </a:lnTo>
                  <a:lnTo>
                    <a:pt x="248" y="116"/>
                  </a:lnTo>
                  <a:lnTo>
                    <a:pt x="244" y="116"/>
                  </a:lnTo>
                  <a:lnTo>
                    <a:pt x="242" y="116"/>
                  </a:lnTo>
                  <a:lnTo>
                    <a:pt x="240" y="119"/>
                  </a:lnTo>
                  <a:lnTo>
                    <a:pt x="238" y="123"/>
                  </a:lnTo>
                  <a:lnTo>
                    <a:pt x="237" y="123"/>
                  </a:lnTo>
                  <a:lnTo>
                    <a:pt x="237" y="125"/>
                  </a:lnTo>
                  <a:lnTo>
                    <a:pt x="233" y="125"/>
                  </a:lnTo>
                  <a:lnTo>
                    <a:pt x="233" y="125"/>
                  </a:lnTo>
                  <a:lnTo>
                    <a:pt x="231" y="125"/>
                  </a:lnTo>
                  <a:lnTo>
                    <a:pt x="231" y="127"/>
                  </a:lnTo>
                  <a:lnTo>
                    <a:pt x="231" y="129"/>
                  </a:lnTo>
                  <a:lnTo>
                    <a:pt x="229" y="131"/>
                  </a:lnTo>
                  <a:lnTo>
                    <a:pt x="227" y="131"/>
                  </a:lnTo>
                  <a:lnTo>
                    <a:pt x="225" y="129"/>
                  </a:lnTo>
                  <a:lnTo>
                    <a:pt x="223" y="131"/>
                  </a:lnTo>
                  <a:lnTo>
                    <a:pt x="221" y="133"/>
                  </a:lnTo>
                  <a:lnTo>
                    <a:pt x="220" y="136"/>
                  </a:lnTo>
                  <a:lnTo>
                    <a:pt x="218" y="138"/>
                  </a:lnTo>
                  <a:lnTo>
                    <a:pt x="216" y="138"/>
                  </a:lnTo>
                  <a:lnTo>
                    <a:pt x="212" y="140"/>
                  </a:lnTo>
                  <a:lnTo>
                    <a:pt x="208" y="142"/>
                  </a:lnTo>
                  <a:lnTo>
                    <a:pt x="208" y="142"/>
                  </a:lnTo>
                  <a:lnTo>
                    <a:pt x="206" y="142"/>
                  </a:lnTo>
                  <a:lnTo>
                    <a:pt x="204" y="140"/>
                  </a:lnTo>
                  <a:lnTo>
                    <a:pt x="204" y="140"/>
                  </a:lnTo>
                  <a:lnTo>
                    <a:pt x="203" y="142"/>
                  </a:lnTo>
                  <a:lnTo>
                    <a:pt x="203" y="142"/>
                  </a:lnTo>
                  <a:lnTo>
                    <a:pt x="203" y="144"/>
                  </a:lnTo>
                  <a:lnTo>
                    <a:pt x="201" y="144"/>
                  </a:lnTo>
                  <a:lnTo>
                    <a:pt x="201" y="144"/>
                  </a:lnTo>
                  <a:lnTo>
                    <a:pt x="199" y="144"/>
                  </a:lnTo>
                  <a:lnTo>
                    <a:pt x="199" y="146"/>
                  </a:lnTo>
                  <a:lnTo>
                    <a:pt x="199" y="146"/>
                  </a:lnTo>
                  <a:lnTo>
                    <a:pt x="199" y="148"/>
                  </a:lnTo>
                  <a:lnTo>
                    <a:pt x="199" y="148"/>
                  </a:lnTo>
                  <a:lnTo>
                    <a:pt x="199" y="150"/>
                  </a:lnTo>
                  <a:lnTo>
                    <a:pt x="197" y="150"/>
                  </a:lnTo>
                  <a:lnTo>
                    <a:pt x="197" y="152"/>
                  </a:lnTo>
                  <a:lnTo>
                    <a:pt x="195" y="153"/>
                  </a:lnTo>
                  <a:lnTo>
                    <a:pt x="193" y="153"/>
                  </a:lnTo>
                  <a:lnTo>
                    <a:pt x="193" y="155"/>
                  </a:lnTo>
                  <a:lnTo>
                    <a:pt x="193" y="157"/>
                  </a:lnTo>
                  <a:lnTo>
                    <a:pt x="195" y="159"/>
                  </a:lnTo>
                  <a:lnTo>
                    <a:pt x="195" y="161"/>
                  </a:lnTo>
                  <a:lnTo>
                    <a:pt x="195" y="161"/>
                  </a:lnTo>
                  <a:lnTo>
                    <a:pt x="193" y="165"/>
                  </a:lnTo>
                  <a:lnTo>
                    <a:pt x="193" y="167"/>
                  </a:lnTo>
                  <a:lnTo>
                    <a:pt x="193" y="169"/>
                  </a:lnTo>
                  <a:lnTo>
                    <a:pt x="193" y="172"/>
                  </a:lnTo>
                  <a:lnTo>
                    <a:pt x="195" y="174"/>
                  </a:lnTo>
                  <a:lnTo>
                    <a:pt x="195" y="174"/>
                  </a:lnTo>
                  <a:lnTo>
                    <a:pt x="195" y="176"/>
                  </a:lnTo>
                  <a:lnTo>
                    <a:pt x="195" y="176"/>
                  </a:lnTo>
                  <a:lnTo>
                    <a:pt x="197" y="176"/>
                  </a:lnTo>
                  <a:lnTo>
                    <a:pt x="197" y="176"/>
                  </a:lnTo>
                  <a:lnTo>
                    <a:pt x="197" y="176"/>
                  </a:lnTo>
                  <a:lnTo>
                    <a:pt x="195" y="178"/>
                  </a:lnTo>
                  <a:lnTo>
                    <a:pt x="195" y="178"/>
                  </a:lnTo>
                  <a:lnTo>
                    <a:pt x="197" y="184"/>
                  </a:lnTo>
                  <a:lnTo>
                    <a:pt x="197" y="184"/>
                  </a:lnTo>
                  <a:lnTo>
                    <a:pt x="199" y="186"/>
                  </a:lnTo>
                  <a:lnTo>
                    <a:pt x="201" y="186"/>
                  </a:lnTo>
                  <a:lnTo>
                    <a:pt x="201" y="188"/>
                  </a:lnTo>
                  <a:lnTo>
                    <a:pt x="199" y="189"/>
                  </a:lnTo>
                  <a:lnTo>
                    <a:pt x="197" y="191"/>
                  </a:lnTo>
                  <a:lnTo>
                    <a:pt x="195" y="195"/>
                  </a:lnTo>
                  <a:lnTo>
                    <a:pt x="193" y="195"/>
                  </a:lnTo>
                  <a:lnTo>
                    <a:pt x="191" y="197"/>
                  </a:lnTo>
                  <a:lnTo>
                    <a:pt x="191" y="197"/>
                  </a:lnTo>
                  <a:lnTo>
                    <a:pt x="189" y="199"/>
                  </a:lnTo>
                  <a:lnTo>
                    <a:pt x="189" y="201"/>
                  </a:lnTo>
                  <a:lnTo>
                    <a:pt x="191" y="208"/>
                  </a:lnTo>
                  <a:lnTo>
                    <a:pt x="191" y="208"/>
                  </a:lnTo>
                  <a:lnTo>
                    <a:pt x="191" y="210"/>
                  </a:lnTo>
                  <a:lnTo>
                    <a:pt x="189" y="210"/>
                  </a:lnTo>
                  <a:lnTo>
                    <a:pt x="189" y="210"/>
                  </a:lnTo>
                  <a:lnTo>
                    <a:pt x="187" y="212"/>
                  </a:lnTo>
                  <a:lnTo>
                    <a:pt x="187" y="212"/>
                  </a:lnTo>
                  <a:lnTo>
                    <a:pt x="182" y="222"/>
                  </a:lnTo>
                  <a:lnTo>
                    <a:pt x="182" y="222"/>
                  </a:lnTo>
                  <a:lnTo>
                    <a:pt x="180" y="222"/>
                  </a:lnTo>
                  <a:lnTo>
                    <a:pt x="180" y="222"/>
                  </a:lnTo>
                  <a:lnTo>
                    <a:pt x="180" y="222"/>
                  </a:lnTo>
                  <a:lnTo>
                    <a:pt x="182" y="224"/>
                  </a:lnTo>
                  <a:lnTo>
                    <a:pt x="182" y="224"/>
                  </a:lnTo>
                  <a:lnTo>
                    <a:pt x="180" y="224"/>
                  </a:lnTo>
                  <a:lnTo>
                    <a:pt x="178" y="224"/>
                  </a:lnTo>
                  <a:lnTo>
                    <a:pt x="178" y="224"/>
                  </a:lnTo>
                  <a:lnTo>
                    <a:pt x="178" y="225"/>
                  </a:lnTo>
                  <a:lnTo>
                    <a:pt x="176" y="227"/>
                  </a:lnTo>
                  <a:lnTo>
                    <a:pt x="174" y="229"/>
                  </a:lnTo>
                  <a:lnTo>
                    <a:pt x="172" y="229"/>
                  </a:lnTo>
                  <a:lnTo>
                    <a:pt x="170" y="229"/>
                  </a:lnTo>
                  <a:lnTo>
                    <a:pt x="170" y="229"/>
                  </a:lnTo>
                  <a:lnTo>
                    <a:pt x="167" y="231"/>
                  </a:lnTo>
                  <a:lnTo>
                    <a:pt x="165" y="233"/>
                  </a:lnTo>
                  <a:lnTo>
                    <a:pt x="165" y="237"/>
                  </a:lnTo>
                  <a:lnTo>
                    <a:pt x="159" y="246"/>
                  </a:lnTo>
                  <a:lnTo>
                    <a:pt x="161" y="250"/>
                  </a:lnTo>
                  <a:lnTo>
                    <a:pt x="161" y="252"/>
                  </a:lnTo>
                  <a:lnTo>
                    <a:pt x="165" y="254"/>
                  </a:lnTo>
                  <a:lnTo>
                    <a:pt x="167" y="254"/>
                  </a:lnTo>
                  <a:lnTo>
                    <a:pt x="168" y="256"/>
                  </a:lnTo>
                  <a:lnTo>
                    <a:pt x="170" y="258"/>
                  </a:lnTo>
                  <a:lnTo>
                    <a:pt x="170" y="259"/>
                  </a:lnTo>
                  <a:lnTo>
                    <a:pt x="170" y="263"/>
                  </a:lnTo>
                  <a:lnTo>
                    <a:pt x="168" y="265"/>
                  </a:lnTo>
                  <a:lnTo>
                    <a:pt x="168" y="267"/>
                  </a:lnTo>
                  <a:lnTo>
                    <a:pt x="167" y="273"/>
                  </a:lnTo>
                  <a:lnTo>
                    <a:pt x="167" y="275"/>
                  </a:lnTo>
                  <a:lnTo>
                    <a:pt x="163" y="278"/>
                  </a:lnTo>
                  <a:lnTo>
                    <a:pt x="163" y="282"/>
                  </a:lnTo>
                  <a:lnTo>
                    <a:pt x="163" y="282"/>
                  </a:lnTo>
                  <a:lnTo>
                    <a:pt x="163" y="284"/>
                  </a:lnTo>
                  <a:lnTo>
                    <a:pt x="163" y="286"/>
                  </a:lnTo>
                  <a:lnTo>
                    <a:pt x="161" y="286"/>
                  </a:lnTo>
                  <a:lnTo>
                    <a:pt x="161" y="286"/>
                  </a:lnTo>
                  <a:lnTo>
                    <a:pt x="159" y="288"/>
                  </a:lnTo>
                  <a:lnTo>
                    <a:pt x="159" y="288"/>
                  </a:lnTo>
                  <a:lnTo>
                    <a:pt x="157" y="288"/>
                  </a:lnTo>
                  <a:lnTo>
                    <a:pt x="157" y="288"/>
                  </a:lnTo>
                  <a:lnTo>
                    <a:pt x="155" y="294"/>
                  </a:lnTo>
                  <a:lnTo>
                    <a:pt x="155" y="295"/>
                  </a:lnTo>
                  <a:lnTo>
                    <a:pt x="151" y="297"/>
                  </a:lnTo>
                  <a:lnTo>
                    <a:pt x="151" y="297"/>
                  </a:lnTo>
                  <a:lnTo>
                    <a:pt x="150" y="299"/>
                  </a:lnTo>
                  <a:lnTo>
                    <a:pt x="150" y="303"/>
                  </a:lnTo>
                  <a:lnTo>
                    <a:pt x="148" y="303"/>
                  </a:lnTo>
                  <a:lnTo>
                    <a:pt x="148" y="303"/>
                  </a:lnTo>
                  <a:lnTo>
                    <a:pt x="148" y="305"/>
                  </a:lnTo>
                  <a:lnTo>
                    <a:pt x="148" y="307"/>
                  </a:lnTo>
                  <a:lnTo>
                    <a:pt x="146" y="309"/>
                  </a:lnTo>
                  <a:lnTo>
                    <a:pt x="146" y="309"/>
                  </a:lnTo>
                  <a:lnTo>
                    <a:pt x="146" y="311"/>
                  </a:lnTo>
                  <a:lnTo>
                    <a:pt x="146" y="311"/>
                  </a:lnTo>
                  <a:lnTo>
                    <a:pt x="146" y="313"/>
                  </a:lnTo>
                  <a:lnTo>
                    <a:pt x="146" y="313"/>
                  </a:lnTo>
                  <a:lnTo>
                    <a:pt x="144" y="313"/>
                  </a:lnTo>
                  <a:lnTo>
                    <a:pt x="144" y="314"/>
                  </a:lnTo>
                  <a:lnTo>
                    <a:pt x="142" y="314"/>
                  </a:lnTo>
                  <a:lnTo>
                    <a:pt x="142" y="316"/>
                  </a:lnTo>
                  <a:lnTo>
                    <a:pt x="142" y="318"/>
                  </a:lnTo>
                  <a:lnTo>
                    <a:pt x="142" y="320"/>
                  </a:lnTo>
                  <a:lnTo>
                    <a:pt x="138" y="328"/>
                  </a:lnTo>
                  <a:lnTo>
                    <a:pt x="138" y="330"/>
                  </a:lnTo>
                  <a:lnTo>
                    <a:pt x="138" y="333"/>
                  </a:lnTo>
                  <a:lnTo>
                    <a:pt x="136" y="333"/>
                  </a:lnTo>
                  <a:lnTo>
                    <a:pt x="136" y="335"/>
                  </a:lnTo>
                  <a:lnTo>
                    <a:pt x="136" y="335"/>
                  </a:lnTo>
                  <a:lnTo>
                    <a:pt x="136" y="339"/>
                  </a:lnTo>
                  <a:lnTo>
                    <a:pt x="136" y="339"/>
                  </a:lnTo>
                  <a:lnTo>
                    <a:pt x="132" y="343"/>
                  </a:lnTo>
                  <a:lnTo>
                    <a:pt x="132" y="345"/>
                  </a:lnTo>
                  <a:lnTo>
                    <a:pt x="132" y="347"/>
                  </a:lnTo>
                  <a:lnTo>
                    <a:pt x="132" y="348"/>
                  </a:lnTo>
                  <a:lnTo>
                    <a:pt x="132" y="350"/>
                  </a:lnTo>
                  <a:lnTo>
                    <a:pt x="131" y="350"/>
                  </a:lnTo>
                  <a:lnTo>
                    <a:pt x="129" y="350"/>
                  </a:lnTo>
                  <a:lnTo>
                    <a:pt x="129" y="350"/>
                  </a:lnTo>
                  <a:lnTo>
                    <a:pt x="127" y="348"/>
                  </a:lnTo>
                  <a:lnTo>
                    <a:pt x="127" y="347"/>
                  </a:lnTo>
                  <a:lnTo>
                    <a:pt x="123" y="345"/>
                  </a:lnTo>
                  <a:lnTo>
                    <a:pt x="121" y="345"/>
                  </a:lnTo>
                  <a:lnTo>
                    <a:pt x="119" y="345"/>
                  </a:lnTo>
                  <a:lnTo>
                    <a:pt x="117" y="343"/>
                  </a:lnTo>
                  <a:lnTo>
                    <a:pt x="115" y="343"/>
                  </a:lnTo>
                  <a:lnTo>
                    <a:pt x="110" y="343"/>
                  </a:lnTo>
                  <a:lnTo>
                    <a:pt x="108" y="343"/>
                  </a:lnTo>
                  <a:lnTo>
                    <a:pt x="106" y="339"/>
                  </a:lnTo>
                  <a:lnTo>
                    <a:pt x="104" y="339"/>
                  </a:lnTo>
                  <a:lnTo>
                    <a:pt x="100" y="339"/>
                  </a:lnTo>
                  <a:lnTo>
                    <a:pt x="97" y="339"/>
                  </a:lnTo>
                  <a:lnTo>
                    <a:pt x="95" y="339"/>
                  </a:lnTo>
                  <a:lnTo>
                    <a:pt x="95" y="341"/>
                  </a:lnTo>
                  <a:lnTo>
                    <a:pt x="95" y="341"/>
                  </a:lnTo>
                  <a:lnTo>
                    <a:pt x="95" y="341"/>
                  </a:lnTo>
                  <a:lnTo>
                    <a:pt x="95" y="341"/>
                  </a:lnTo>
                  <a:lnTo>
                    <a:pt x="93" y="341"/>
                  </a:lnTo>
                  <a:lnTo>
                    <a:pt x="93" y="341"/>
                  </a:lnTo>
                  <a:lnTo>
                    <a:pt x="93" y="341"/>
                  </a:lnTo>
                  <a:lnTo>
                    <a:pt x="93" y="341"/>
                  </a:lnTo>
                  <a:lnTo>
                    <a:pt x="91" y="341"/>
                  </a:lnTo>
                  <a:lnTo>
                    <a:pt x="89" y="343"/>
                  </a:lnTo>
                  <a:lnTo>
                    <a:pt x="87" y="343"/>
                  </a:lnTo>
                  <a:lnTo>
                    <a:pt x="85" y="343"/>
                  </a:lnTo>
                  <a:lnTo>
                    <a:pt x="85" y="341"/>
                  </a:lnTo>
                  <a:lnTo>
                    <a:pt x="85" y="341"/>
                  </a:lnTo>
                  <a:lnTo>
                    <a:pt x="85" y="339"/>
                  </a:lnTo>
                  <a:lnTo>
                    <a:pt x="83" y="337"/>
                  </a:lnTo>
                  <a:lnTo>
                    <a:pt x="81" y="337"/>
                  </a:lnTo>
                  <a:lnTo>
                    <a:pt x="79" y="333"/>
                  </a:lnTo>
                  <a:lnTo>
                    <a:pt x="79" y="333"/>
                  </a:lnTo>
                  <a:lnTo>
                    <a:pt x="78" y="333"/>
                  </a:lnTo>
                  <a:lnTo>
                    <a:pt x="76" y="335"/>
                  </a:lnTo>
                  <a:lnTo>
                    <a:pt x="76" y="335"/>
                  </a:lnTo>
                  <a:lnTo>
                    <a:pt x="76" y="337"/>
                  </a:lnTo>
                  <a:lnTo>
                    <a:pt x="76" y="339"/>
                  </a:lnTo>
                  <a:lnTo>
                    <a:pt x="76" y="341"/>
                  </a:lnTo>
                  <a:lnTo>
                    <a:pt x="76" y="343"/>
                  </a:lnTo>
                  <a:lnTo>
                    <a:pt x="78" y="345"/>
                  </a:lnTo>
                  <a:lnTo>
                    <a:pt x="79" y="345"/>
                  </a:lnTo>
                  <a:lnTo>
                    <a:pt x="79" y="345"/>
                  </a:lnTo>
                  <a:lnTo>
                    <a:pt x="79" y="347"/>
                  </a:lnTo>
                  <a:lnTo>
                    <a:pt x="79" y="347"/>
                  </a:lnTo>
                  <a:lnTo>
                    <a:pt x="79" y="350"/>
                  </a:lnTo>
                  <a:lnTo>
                    <a:pt x="81" y="358"/>
                  </a:lnTo>
                  <a:lnTo>
                    <a:pt x="83" y="360"/>
                  </a:lnTo>
                  <a:lnTo>
                    <a:pt x="83" y="360"/>
                  </a:lnTo>
                  <a:lnTo>
                    <a:pt x="83" y="362"/>
                  </a:lnTo>
                  <a:lnTo>
                    <a:pt x="85" y="362"/>
                  </a:lnTo>
                  <a:lnTo>
                    <a:pt x="85" y="366"/>
                  </a:lnTo>
                  <a:lnTo>
                    <a:pt x="81" y="379"/>
                  </a:lnTo>
                  <a:lnTo>
                    <a:pt x="81" y="381"/>
                  </a:lnTo>
                  <a:lnTo>
                    <a:pt x="83" y="384"/>
                  </a:lnTo>
                  <a:lnTo>
                    <a:pt x="83" y="386"/>
                  </a:lnTo>
                  <a:lnTo>
                    <a:pt x="83" y="386"/>
                  </a:lnTo>
                  <a:lnTo>
                    <a:pt x="83" y="388"/>
                  </a:lnTo>
                  <a:lnTo>
                    <a:pt x="81" y="390"/>
                  </a:lnTo>
                  <a:lnTo>
                    <a:pt x="81" y="390"/>
                  </a:lnTo>
                  <a:lnTo>
                    <a:pt x="81" y="392"/>
                  </a:lnTo>
                  <a:lnTo>
                    <a:pt x="81" y="396"/>
                  </a:lnTo>
                  <a:lnTo>
                    <a:pt x="81" y="400"/>
                  </a:lnTo>
                  <a:lnTo>
                    <a:pt x="81" y="402"/>
                  </a:lnTo>
                  <a:lnTo>
                    <a:pt x="81" y="402"/>
                  </a:lnTo>
                  <a:lnTo>
                    <a:pt x="81" y="403"/>
                  </a:lnTo>
                  <a:lnTo>
                    <a:pt x="78" y="409"/>
                  </a:lnTo>
                  <a:lnTo>
                    <a:pt x="78" y="409"/>
                  </a:lnTo>
                  <a:lnTo>
                    <a:pt x="76" y="411"/>
                  </a:lnTo>
                  <a:lnTo>
                    <a:pt x="74" y="411"/>
                  </a:lnTo>
                  <a:lnTo>
                    <a:pt x="72" y="411"/>
                  </a:lnTo>
                  <a:lnTo>
                    <a:pt x="70" y="411"/>
                  </a:lnTo>
                  <a:lnTo>
                    <a:pt x="70" y="409"/>
                  </a:lnTo>
                  <a:lnTo>
                    <a:pt x="68" y="409"/>
                  </a:lnTo>
                  <a:lnTo>
                    <a:pt x="68" y="407"/>
                  </a:lnTo>
                  <a:lnTo>
                    <a:pt x="66" y="409"/>
                  </a:lnTo>
                  <a:lnTo>
                    <a:pt x="64" y="409"/>
                  </a:lnTo>
                  <a:lnTo>
                    <a:pt x="64" y="411"/>
                  </a:lnTo>
                  <a:lnTo>
                    <a:pt x="64" y="415"/>
                  </a:lnTo>
                  <a:lnTo>
                    <a:pt x="66" y="415"/>
                  </a:lnTo>
                  <a:lnTo>
                    <a:pt x="66" y="419"/>
                  </a:lnTo>
                  <a:lnTo>
                    <a:pt x="68" y="419"/>
                  </a:lnTo>
                  <a:lnTo>
                    <a:pt x="66" y="420"/>
                  </a:lnTo>
                  <a:lnTo>
                    <a:pt x="66" y="422"/>
                  </a:lnTo>
                  <a:lnTo>
                    <a:pt x="64" y="426"/>
                  </a:lnTo>
                  <a:lnTo>
                    <a:pt x="62" y="426"/>
                  </a:lnTo>
                  <a:lnTo>
                    <a:pt x="62" y="426"/>
                  </a:lnTo>
                  <a:lnTo>
                    <a:pt x="61" y="428"/>
                  </a:lnTo>
                  <a:lnTo>
                    <a:pt x="61" y="434"/>
                  </a:lnTo>
                  <a:lnTo>
                    <a:pt x="61" y="436"/>
                  </a:lnTo>
                  <a:lnTo>
                    <a:pt x="61" y="437"/>
                  </a:lnTo>
                  <a:lnTo>
                    <a:pt x="62" y="439"/>
                  </a:lnTo>
                  <a:lnTo>
                    <a:pt x="62" y="441"/>
                  </a:lnTo>
                  <a:lnTo>
                    <a:pt x="62" y="443"/>
                  </a:lnTo>
                  <a:lnTo>
                    <a:pt x="62" y="447"/>
                  </a:lnTo>
                  <a:lnTo>
                    <a:pt x="62" y="447"/>
                  </a:lnTo>
                  <a:lnTo>
                    <a:pt x="62" y="451"/>
                  </a:lnTo>
                  <a:lnTo>
                    <a:pt x="62" y="451"/>
                  </a:lnTo>
                  <a:lnTo>
                    <a:pt x="66" y="455"/>
                  </a:lnTo>
                  <a:lnTo>
                    <a:pt x="66" y="456"/>
                  </a:lnTo>
                  <a:lnTo>
                    <a:pt x="66" y="466"/>
                  </a:lnTo>
                  <a:lnTo>
                    <a:pt x="66" y="466"/>
                  </a:lnTo>
                  <a:lnTo>
                    <a:pt x="66" y="468"/>
                  </a:lnTo>
                  <a:lnTo>
                    <a:pt x="66" y="468"/>
                  </a:lnTo>
                  <a:lnTo>
                    <a:pt x="66" y="468"/>
                  </a:lnTo>
                  <a:lnTo>
                    <a:pt x="64" y="468"/>
                  </a:lnTo>
                  <a:lnTo>
                    <a:pt x="64" y="468"/>
                  </a:lnTo>
                  <a:lnTo>
                    <a:pt x="64" y="468"/>
                  </a:lnTo>
                  <a:lnTo>
                    <a:pt x="64" y="470"/>
                  </a:lnTo>
                  <a:lnTo>
                    <a:pt x="64" y="472"/>
                  </a:lnTo>
                  <a:lnTo>
                    <a:pt x="62" y="472"/>
                  </a:lnTo>
                  <a:lnTo>
                    <a:pt x="62" y="472"/>
                  </a:lnTo>
                  <a:lnTo>
                    <a:pt x="61" y="470"/>
                  </a:lnTo>
                  <a:lnTo>
                    <a:pt x="61" y="470"/>
                  </a:lnTo>
                  <a:lnTo>
                    <a:pt x="59" y="470"/>
                  </a:lnTo>
                  <a:lnTo>
                    <a:pt x="59" y="470"/>
                  </a:lnTo>
                  <a:lnTo>
                    <a:pt x="57" y="470"/>
                  </a:lnTo>
                  <a:lnTo>
                    <a:pt x="57" y="472"/>
                  </a:lnTo>
                  <a:lnTo>
                    <a:pt x="57" y="472"/>
                  </a:lnTo>
                  <a:lnTo>
                    <a:pt x="57" y="475"/>
                  </a:lnTo>
                  <a:lnTo>
                    <a:pt x="57" y="477"/>
                  </a:lnTo>
                  <a:lnTo>
                    <a:pt x="55" y="477"/>
                  </a:lnTo>
                  <a:lnTo>
                    <a:pt x="55" y="477"/>
                  </a:lnTo>
                  <a:lnTo>
                    <a:pt x="55" y="477"/>
                  </a:lnTo>
                  <a:lnTo>
                    <a:pt x="53" y="481"/>
                  </a:lnTo>
                  <a:lnTo>
                    <a:pt x="53" y="481"/>
                  </a:lnTo>
                  <a:lnTo>
                    <a:pt x="53" y="483"/>
                  </a:lnTo>
                  <a:lnTo>
                    <a:pt x="53" y="483"/>
                  </a:lnTo>
                  <a:lnTo>
                    <a:pt x="53" y="483"/>
                  </a:lnTo>
                  <a:lnTo>
                    <a:pt x="53" y="485"/>
                  </a:lnTo>
                  <a:lnTo>
                    <a:pt x="53" y="485"/>
                  </a:lnTo>
                  <a:lnTo>
                    <a:pt x="53" y="485"/>
                  </a:lnTo>
                  <a:lnTo>
                    <a:pt x="53" y="485"/>
                  </a:lnTo>
                  <a:lnTo>
                    <a:pt x="53" y="485"/>
                  </a:lnTo>
                  <a:lnTo>
                    <a:pt x="53" y="485"/>
                  </a:lnTo>
                  <a:lnTo>
                    <a:pt x="53" y="487"/>
                  </a:lnTo>
                  <a:lnTo>
                    <a:pt x="53" y="485"/>
                  </a:lnTo>
                  <a:lnTo>
                    <a:pt x="51" y="485"/>
                  </a:lnTo>
                  <a:lnTo>
                    <a:pt x="51" y="485"/>
                  </a:lnTo>
                  <a:lnTo>
                    <a:pt x="49" y="483"/>
                  </a:lnTo>
                  <a:lnTo>
                    <a:pt x="49" y="483"/>
                  </a:lnTo>
                  <a:lnTo>
                    <a:pt x="49" y="485"/>
                  </a:lnTo>
                  <a:lnTo>
                    <a:pt x="47" y="487"/>
                  </a:lnTo>
                  <a:lnTo>
                    <a:pt x="47" y="489"/>
                  </a:lnTo>
                  <a:lnTo>
                    <a:pt x="45" y="487"/>
                  </a:lnTo>
                  <a:lnTo>
                    <a:pt x="45" y="485"/>
                  </a:lnTo>
                  <a:lnTo>
                    <a:pt x="45" y="483"/>
                  </a:lnTo>
                  <a:lnTo>
                    <a:pt x="44" y="481"/>
                  </a:lnTo>
                  <a:lnTo>
                    <a:pt x="40" y="477"/>
                  </a:lnTo>
                  <a:lnTo>
                    <a:pt x="36" y="473"/>
                  </a:lnTo>
                  <a:lnTo>
                    <a:pt x="34" y="473"/>
                  </a:lnTo>
                  <a:lnTo>
                    <a:pt x="34" y="473"/>
                  </a:lnTo>
                  <a:lnTo>
                    <a:pt x="32" y="475"/>
                  </a:lnTo>
                  <a:lnTo>
                    <a:pt x="34" y="477"/>
                  </a:lnTo>
                  <a:lnTo>
                    <a:pt x="34" y="477"/>
                  </a:lnTo>
                  <a:lnTo>
                    <a:pt x="32" y="477"/>
                  </a:lnTo>
                  <a:lnTo>
                    <a:pt x="32" y="477"/>
                  </a:lnTo>
                  <a:lnTo>
                    <a:pt x="32" y="477"/>
                  </a:lnTo>
                  <a:lnTo>
                    <a:pt x="32" y="479"/>
                  </a:lnTo>
                  <a:lnTo>
                    <a:pt x="32" y="481"/>
                  </a:lnTo>
                  <a:lnTo>
                    <a:pt x="32" y="481"/>
                  </a:lnTo>
                  <a:lnTo>
                    <a:pt x="32" y="483"/>
                  </a:lnTo>
                  <a:lnTo>
                    <a:pt x="32" y="483"/>
                  </a:lnTo>
                  <a:lnTo>
                    <a:pt x="30" y="483"/>
                  </a:lnTo>
                  <a:lnTo>
                    <a:pt x="30" y="485"/>
                  </a:lnTo>
                  <a:lnTo>
                    <a:pt x="30" y="485"/>
                  </a:lnTo>
                  <a:lnTo>
                    <a:pt x="28" y="485"/>
                  </a:lnTo>
                  <a:lnTo>
                    <a:pt x="28" y="485"/>
                  </a:lnTo>
                  <a:lnTo>
                    <a:pt x="28" y="487"/>
                  </a:lnTo>
                  <a:lnTo>
                    <a:pt x="26" y="487"/>
                  </a:lnTo>
                  <a:lnTo>
                    <a:pt x="26" y="487"/>
                  </a:lnTo>
                  <a:lnTo>
                    <a:pt x="28" y="490"/>
                  </a:lnTo>
                  <a:lnTo>
                    <a:pt x="28" y="492"/>
                  </a:lnTo>
                  <a:lnTo>
                    <a:pt x="26" y="504"/>
                  </a:lnTo>
                  <a:lnTo>
                    <a:pt x="28" y="521"/>
                  </a:lnTo>
                  <a:lnTo>
                    <a:pt x="28" y="523"/>
                  </a:lnTo>
                  <a:lnTo>
                    <a:pt x="28" y="526"/>
                  </a:lnTo>
                  <a:lnTo>
                    <a:pt x="30" y="534"/>
                  </a:lnTo>
                  <a:lnTo>
                    <a:pt x="30" y="536"/>
                  </a:lnTo>
                  <a:lnTo>
                    <a:pt x="30" y="536"/>
                  </a:lnTo>
                  <a:lnTo>
                    <a:pt x="28" y="538"/>
                  </a:lnTo>
                  <a:lnTo>
                    <a:pt x="28" y="540"/>
                  </a:lnTo>
                  <a:lnTo>
                    <a:pt x="26" y="540"/>
                  </a:lnTo>
                  <a:lnTo>
                    <a:pt x="25" y="538"/>
                  </a:lnTo>
                  <a:lnTo>
                    <a:pt x="25" y="536"/>
                  </a:lnTo>
                  <a:lnTo>
                    <a:pt x="25" y="534"/>
                  </a:lnTo>
                  <a:lnTo>
                    <a:pt x="23" y="530"/>
                  </a:lnTo>
                  <a:lnTo>
                    <a:pt x="21" y="530"/>
                  </a:lnTo>
                  <a:lnTo>
                    <a:pt x="19" y="530"/>
                  </a:lnTo>
                  <a:lnTo>
                    <a:pt x="17" y="530"/>
                  </a:lnTo>
                  <a:lnTo>
                    <a:pt x="15" y="530"/>
                  </a:lnTo>
                  <a:lnTo>
                    <a:pt x="13" y="530"/>
                  </a:lnTo>
                  <a:lnTo>
                    <a:pt x="13" y="528"/>
                  </a:lnTo>
                  <a:lnTo>
                    <a:pt x="13" y="528"/>
                  </a:lnTo>
                  <a:lnTo>
                    <a:pt x="13" y="526"/>
                  </a:lnTo>
                  <a:lnTo>
                    <a:pt x="13" y="526"/>
                  </a:lnTo>
                  <a:lnTo>
                    <a:pt x="11" y="525"/>
                  </a:lnTo>
                  <a:lnTo>
                    <a:pt x="9" y="525"/>
                  </a:lnTo>
                  <a:lnTo>
                    <a:pt x="8" y="526"/>
                  </a:lnTo>
                  <a:lnTo>
                    <a:pt x="6" y="526"/>
                  </a:lnTo>
                  <a:lnTo>
                    <a:pt x="4" y="526"/>
                  </a:lnTo>
                  <a:lnTo>
                    <a:pt x="4" y="528"/>
                  </a:lnTo>
                  <a:lnTo>
                    <a:pt x="2" y="532"/>
                  </a:lnTo>
                  <a:lnTo>
                    <a:pt x="0" y="534"/>
                  </a:lnTo>
                  <a:lnTo>
                    <a:pt x="0" y="536"/>
                  </a:lnTo>
                  <a:lnTo>
                    <a:pt x="0" y="536"/>
                  </a:lnTo>
                  <a:lnTo>
                    <a:pt x="0" y="540"/>
                  </a:lnTo>
                  <a:lnTo>
                    <a:pt x="0" y="542"/>
                  </a:lnTo>
                  <a:lnTo>
                    <a:pt x="0" y="544"/>
                  </a:lnTo>
                  <a:lnTo>
                    <a:pt x="0" y="544"/>
                  </a:lnTo>
                  <a:lnTo>
                    <a:pt x="0" y="545"/>
                  </a:lnTo>
                  <a:lnTo>
                    <a:pt x="0" y="547"/>
                  </a:lnTo>
                  <a:lnTo>
                    <a:pt x="2" y="547"/>
                  </a:lnTo>
                  <a:lnTo>
                    <a:pt x="2" y="549"/>
                  </a:lnTo>
                  <a:lnTo>
                    <a:pt x="4" y="551"/>
                  </a:lnTo>
                  <a:lnTo>
                    <a:pt x="6" y="553"/>
                  </a:lnTo>
                  <a:lnTo>
                    <a:pt x="6" y="553"/>
                  </a:lnTo>
                  <a:lnTo>
                    <a:pt x="8" y="561"/>
                  </a:lnTo>
                  <a:lnTo>
                    <a:pt x="8" y="561"/>
                  </a:lnTo>
                  <a:lnTo>
                    <a:pt x="8" y="562"/>
                  </a:lnTo>
                  <a:lnTo>
                    <a:pt x="11" y="574"/>
                  </a:lnTo>
                  <a:lnTo>
                    <a:pt x="13" y="578"/>
                  </a:lnTo>
                  <a:lnTo>
                    <a:pt x="13" y="578"/>
                  </a:lnTo>
                  <a:lnTo>
                    <a:pt x="15" y="579"/>
                  </a:lnTo>
                  <a:lnTo>
                    <a:pt x="15" y="579"/>
                  </a:lnTo>
                  <a:lnTo>
                    <a:pt x="17" y="579"/>
                  </a:lnTo>
                  <a:lnTo>
                    <a:pt x="17" y="581"/>
                  </a:lnTo>
                  <a:lnTo>
                    <a:pt x="19" y="581"/>
                  </a:lnTo>
                  <a:lnTo>
                    <a:pt x="19" y="581"/>
                  </a:lnTo>
                  <a:lnTo>
                    <a:pt x="19" y="581"/>
                  </a:lnTo>
                  <a:lnTo>
                    <a:pt x="19" y="583"/>
                  </a:lnTo>
                  <a:lnTo>
                    <a:pt x="23" y="585"/>
                  </a:lnTo>
                  <a:lnTo>
                    <a:pt x="23" y="587"/>
                  </a:lnTo>
                  <a:lnTo>
                    <a:pt x="23" y="589"/>
                  </a:lnTo>
                  <a:lnTo>
                    <a:pt x="25" y="591"/>
                  </a:lnTo>
                  <a:lnTo>
                    <a:pt x="30" y="597"/>
                  </a:lnTo>
                  <a:lnTo>
                    <a:pt x="32" y="598"/>
                  </a:lnTo>
                  <a:lnTo>
                    <a:pt x="34" y="606"/>
                  </a:lnTo>
                  <a:lnTo>
                    <a:pt x="36" y="608"/>
                  </a:lnTo>
                  <a:lnTo>
                    <a:pt x="36" y="610"/>
                  </a:lnTo>
                  <a:lnTo>
                    <a:pt x="38" y="610"/>
                  </a:lnTo>
                  <a:lnTo>
                    <a:pt x="38" y="608"/>
                  </a:lnTo>
                  <a:lnTo>
                    <a:pt x="38" y="600"/>
                  </a:lnTo>
                  <a:lnTo>
                    <a:pt x="38" y="598"/>
                  </a:lnTo>
                  <a:lnTo>
                    <a:pt x="38" y="597"/>
                  </a:lnTo>
                  <a:lnTo>
                    <a:pt x="36" y="593"/>
                  </a:lnTo>
                  <a:lnTo>
                    <a:pt x="36" y="587"/>
                  </a:lnTo>
                  <a:lnTo>
                    <a:pt x="36" y="587"/>
                  </a:lnTo>
                  <a:lnTo>
                    <a:pt x="32" y="581"/>
                  </a:lnTo>
                  <a:lnTo>
                    <a:pt x="30" y="579"/>
                  </a:lnTo>
                  <a:lnTo>
                    <a:pt x="32" y="579"/>
                  </a:lnTo>
                  <a:lnTo>
                    <a:pt x="36" y="585"/>
                  </a:lnTo>
                  <a:lnTo>
                    <a:pt x="36" y="587"/>
                  </a:lnTo>
                  <a:lnTo>
                    <a:pt x="38" y="589"/>
                  </a:lnTo>
                  <a:lnTo>
                    <a:pt x="38" y="591"/>
                  </a:lnTo>
                  <a:lnTo>
                    <a:pt x="38" y="593"/>
                  </a:lnTo>
                  <a:lnTo>
                    <a:pt x="40" y="595"/>
                  </a:lnTo>
                  <a:lnTo>
                    <a:pt x="40" y="595"/>
                  </a:lnTo>
                  <a:lnTo>
                    <a:pt x="40" y="595"/>
                  </a:lnTo>
                  <a:lnTo>
                    <a:pt x="40" y="597"/>
                  </a:lnTo>
                  <a:lnTo>
                    <a:pt x="42" y="595"/>
                  </a:lnTo>
                  <a:lnTo>
                    <a:pt x="42" y="595"/>
                  </a:lnTo>
                  <a:lnTo>
                    <a:pt x="42" y="593"/>
                  </a:lnTo>
                  <a:lnTo>
                    <a:pt x="44" y="593"/>
                  </a:lnTo>
                  <a:lnTo>
                    <a:pt x="44" y="593"/>
                  </a:lnTo>
                  <a:lnTo>
                    <a:pt x="44" y="595"/>
                  </a:lnTo>
                  <a:lnTo>
                    <a:pt x="45" y="600"/>
                  </a:lnTo>
                  <a:lnTo>
                    <a:pt x="45" y="602"/>
                  </a:lnTo>
                  <a:lnTo>
                    <a:pt x="45" y="602"/>
                  </a:lnTo>
                  <a:lnTo>
                    <a:pt x="47" y="604"/>
                  </a:lnTo>
                  <a:lnTo>
                    <a:pt x="47" y="604"/>
                  </a:lnTo>
                  <a:lnTo>
                    <a:pt x="47" y="604"/>
                  </a:lnTo>
                  <a:lnTo>
                    <a:pt x="47" y="604"/>
                  </a:lnTo>
                  <a:lnTo>
                    <a:pt x="49" y="606"/>
                  </a:lnTo>
                  <a:lnTo>
                    <a:pt x="51" y="606"/>
                  </a:lnTo>
                  <a:lnTo>
                    <a:pt x="51" y="606"/>
                  </a:lnTo>
                  <a:lnTo>
                    <a:pt x="51" y="606"/>
                  </a:lnTo>
                  <a:lnTo>
                    <a:pt x="49" y="606"/>
                  </a:lnTo>
                  <a:lnTo>
                    <a:pt x="45" y="608"/>
                  </a:lnTo>
                  <a:lnTo>
                    <a:pt x="42" y="610"/>
                  </a:lnTo>
                  <a:lnTo>
                    <a:pt x="42" y="612"/>
                  </a:lnTo>
                  <a:lnTo>
                    <a:pt x="40" y="612"/>
                  </a:lnTo>
                  <a:lnTo>
                    <a:pt x="40" y="614"/>
                  </a:lnTo>
                  <a:lnTo>
                    <a:pt x="40" y="614"/>
                  </a:lnTo>
                  <a:lnTo>
                    <a:pt x="40" y="615"/>
                  </a:lnTo>
                  <a:lnTo>
                    <a:pt x="45" y="619"/>
                  </a:lnTo>
                  <a:lnTo>
                    <a:pt x="45" y="619"/>
                  </a:lnTo>
                  <a:lnTo>
                    <a:pt x="45" y="619"/>
                  </a:lnTo>
                  <a:lnTo>
                    <a:pt x="47" y="619"/>
                  </a:lnTo>
                  <a:lnTo>
                    <a:pt x="47" y="619"/>
                  </a:lnTo>
                  <a:lnTo>
                    <a:pt x="47" y="619"/>
                  </a:lnTo>
                  <a:lnTo>
                    <a:pt x="47" y="619"/>
                  </a:lnTo>
                  <a:lnTo>
                    <a:pt x="49" y="619"/>
                  </a:lnTo>
                  <a:lnTo>
                    <a:pt x="51" y="614"/>
                  </a:lnTo>
                  <a:lnTo>
                    <a:pt x="55" y="608"/>
                  </a:lnTo>
                  <a:lnTo>
                    <a:pt x="57" y="606"/>
                  </a:lnTo>
                  <a:lnTo>
                    <a:pt x="57" y="602"/>
                  </a:lnTo>
                  <a:lnTo>
                    <a:pt x="57" y="598"/>
                  </a:lnTo>
                  <a:lnTo>
                    <a:pt x="57" y="597"/>
                  </a:lnTo>
                  <a:lnTo>
                    <a:pt x="57" y="595"/>
                  </a:lnTo>
                  <a:lnTo>
                    <a:pt x="59" y="593"/>
                  </a:lnTo>
                  <a:lnTo>
                    <a:pt x="59" y="593"/>
                  </a:lnTo>
                  <a:lnTo>
                    <a:pt x="61" y="591"/>
                  </a:lnTo>
                  <a:lnTo>
                    <a:pt x="61" y="589"/>
                  </a:lnTo>
                  <a:lnTo>
                    <a:pt x="61" y="591"/>
                  </a:lnTo>
                  <a:lnTo>
                    <a:pt x="61" y="593"/>
                  </a:lnTo>
                  <a:lnTo>
                    <a:pt x="57" y="598"/>
                  </a:lnTo>
                  <a:lnTo>
                    <a:pt x="57" y="598"/>
                  </a:lnTo>
                  <a:lnTo>
                    <a:pt x="57" y="600"/>
                  </a:lnTo>
                  <a:lnTo>
                    <a:pt x="59" y="602"/>
                  </a:lnTo>
                  <a:lnTo>
                    <a:pt x="59" y="602"/>
                  </a:lnTo>
                  <a:lnTo>
                    <a:pt x="61" y="602"/>
                  </a:lnTo>
                  <a:lnTo>
                    <a:pt x="61" y="598"/>
                  </a:lnTo>
                  <a:lnTo>
                    <a:pt x="62" y="598"/>
                  </a:lnTo>
                  <a:lnTo>
                    <a:pt x="61" y="602"/>
                  </a:lnTo>
                  <a:lnTo>
                    <a:pt x="61" y="602"/>
                  </a:lnTo>
                  <a:lnTo>
                    <a:pt x="59" y="604"/>
                  </a:lnTo>
                  <a:lnTo>
                    <a:pt x="59" y="604"/>
                  </a:lnTo>
                  <a:lnTo>
                    <a:pt x="57" y="610"/>
                  </a:lnTo>
                  <a:lnTo>
                    <a:pt x="55" y="612"/>
                  </a:lnTo>
                  <a:lnTo>
                    <a:pt x="55" y="615"/>
                  </a:lnTo>
                  <a:lnTo>
                    <a:pt x="55" y="617"/>
                  </a:lnTo>
                  <a:lnTo>
                    <a:pt x="57" y="617"/>
                  </a:lnTo>
                  <a:lnTo>
                    <a:pt x="59" y="617"/>
                  </a:lnTo>
                  <a:lnTo>
                    <a:pt x="61" y="614"/>
                  </a:lnTo>
                  <a:lnTo>
                    <a:pt x="64" y="614"/>
                  </a:lnTo>
                  <a:lnTo>
                    <a:pt x="64" y="614"/>
                  </a:lnTo>
                  <a:lnTo>
                    <a:pt x="62" y="614"/>
                  </a:lnTo>
                  <a:lnTo>
                    <a:pt x="62" y="617"/>
                  </a:lnTo>
                  <a:lnTo>
                    <a:pt x="61" y="617"/>
                  </a:lnTo>
                  <a:lnTo>
                    <a:pt x="61" y="617"/>
                  </a:lnTo>
                  <a:lnTo>
                    <a:pt x="61" y="617"/>
                  </a:lnTo>
                  <a:lnTo>
                    <a:pt x="61" y="617"/>
                  </a:lnTo>
                  <a:lnTo>
                    <a:pt x="61" y="615"/>
                  </a:lnTo>
                  <a:lnTo>
                    <a:pt x="61" y="617"/>
                  </a:lnTo>
                  <a:lnTo>
                    <a:pt x="59" y="619"/>
                  </a:lnTo>
                  <a:lnTo>
                    <a:pt x="59" y="619"/>
                  </a:lnTo>
                  <a:lnTo>
                    <a:pt x="55" y="619"/>
                  </a:lnTo>
                  <a:lnTo>
                    <a:pt x="53" y="619"/>
                  </a:lnTo>
                  <a:lnTo>
                    <a:pt x="53" y="619"/>
                  </a:lnTo>
                  <a:lnTo>
                    <a:pt x="53" y="623"/>
                  </a:lnTo>
                  <a:lnTo>
                    <a:pt x="55" y="623"/>
                  </a:lnTo>
                  <a:lnTo>
                    <a:pt x="55" y="623"/>
                  </a:lnTo>
                  <a:lnTo>
                    <a:pt x="57" y="625"/>
                  </a:lnTo>
                  <a:lnTo>
                    <a:pt x="59" y="627"/>
                  </a:lnTo>
                  <a:lnTo>
                    <a:pt x="59" y="629"/>
                  </a:lnTo>
                  <a:lnTo>
                    <a:pt x="59" y="631"/>
                  </a:lnTo>
                  <a:lnTo>
                    <a:pt x="59" y="633"/>
                  </a:lnTo>
                  <a:lnTo>
                    <a:pt x="62" y="638"/>
                  </a:lnTo>
                  <a:lnTo>
                    <a:pt x="64" y="640"/>
                  </a:lnTo>
                  <a:lnTo>
                    <a:pt x="64" y="640"/>
                  </a:lnTo>
                  <a:lnTo>
                    <a:pt x="64" y="640"/>
                  </a:lnTo>
                  <a:lnTo>
                    <a:pt x="66" y="640"/>
                  </a:lnTo>
                  <a:lnTo>
                    <a:pt x="64" y="640"/>
                  </a:lnTo>
                  <a:lnTo>
                    <a:pt x="64" y="638"/>
                  </a:lnTo>
                  <a:lnTo>
                    <a:pt x="64" y="636"/>
                  </a:lnTo>
                  <a:lnTo>
                    <a:pt x="62" y="634"/>
                  </a:lnTo>
                  <a:lnTo>
                    <a:pt x="62" y="631"/>
                  </a:lnTo>
                  <a:lnTo>
                    <a:pt x="62" y="629"/>
                  </a:lnTo>
                  <a:lnTo>
                    <a:pt x="64" y="629"/>
                  </a:lnTo>
                  <a:lnTo>
                    <a:pt x="66" y="629"/>
                  </a:lnTo>
                  <a:lnTo>
                    <a:pt x="66" y="631"/>
                  </a:lnTo>
                  <a:lnTo>
                    <a:pt x="68" y="634"/>
                  </a:lnTo>
                  <a:lnTo>
                    <a:pt x="68" y="638"/>
                  </a:lnTo>
                  <a:lnTo>
                    <a:pt x="70" y="640"/>
                  </a:lnTo>
                  <a:lnTo>
                    <a:pt x="72" y="642"/>
                  </a:lnTo>
                  <a:lnTo>
                    <a:pt x="72" y="640"/>
                  </a:lnTo>
                  <a:lnTo>
                    <a:pt x="68" y="633"/>
                  </a:lnTo>
                  <a:lnTo>
                    <a:pt x="66" y="627"/>
                  </a:lnTo>
                  <a:lnTo>
                    <a:pt x="64" y="625"/>
                  </a:lnTo>
                  <a:lnTo>
                    <a:pt x="64" y="623"/>
                  </a:lnTo>
                  <a:lnTo>
                    <a:pt x="64" y="621"/>
                  </a:lnTo>
                  <a:lnTo>
                    <a:pt x="64" y="623"/>
                  </a:lnTo>
                  <a:lnTo>
                    <a:pt x="64" y="623"/>
                  </a:lnTo>
                  <a:lnTo>
                    <a:pt x="66" y="625"/>
                  </a:lnTo>
                  <a:lnTo>
                    <a:pt x="68" y="625"/>
                  </a:lnTo>
                  <a:lnTo>
                    <a:pt x="68" y="623"/>
                  </a:lnTo>
                  <a:lnTo>
                    <a:pt x="70" y="625"/>
                  </a:lnTo>
                  <a:lnTo>
                    <a:pt x="72" y="625"/>
                  </a:lnTo>
                  <a:lnTo>
                    <a:pt x="74" y="625"/>
                  </a:lnTo>
                  <a:lnTo>
                    <a:pt x="76" y="625"/>
                  </a:lnTo>
                  <a:lnTo>
                    <a:pt x="76" y="623"/>
                  </a:lnTo>
                  <a:lnTo>
                    <a:pt x="78" y="623"/>
                  </a:lnTo>
                  <a:lnTo>
                    <a:pt x="78" y="621"/>
                  </a:lnTo>
                  <a:lnTo>
                    <a:pt x="78" y="621"/>
                  </a:lnTo>
                  <a:lnTo>
                    <a:pt x="79" y="625"/>
                  </a:lnTo>
                  <a:lnTo>
                    <a:pt x="79" y="627"/>
                  </a:lnTo>
                  <a:lnTo>
                    <a:pt x="81" y="627"/>
                  </a:lnTo>
                  <a:lnTo>
                    <a:pt x="81" y="625"/>
                  </a:lnTo>
                  <a:lnTo>
                    <a:pt x="81" y="623"/>
                  </a:lnTo>
                  <a:lnTo>
                    <a:pt x="81" y="623"/>
                  </a:lnTo>
                  <a:lnTo>
                    <a:pt x="81" y="623"/>
                  </a:lnTo>
                  <a:lnTo>
                    <a:pt x="83" y="627"/>
                  </a:lnTo>
                  <a:lnTo>
                    <a:pt x="83" y="629"/>
                  </a:lnTo>
                  <a:lnTo>
                    <a:pt x="83" y="631"/>
                  </a:lnTo>
                  <a:lnTo>
                    <a:pt x="83" y="631"/>
                  </a:lnTo>
                  <a:lnTo>
                    <a:pt x="85" y="633"/>
                  </a:lnTo>
                  <a:lnTo>
                    <a:pt x="85" y="633"/>
                  </a:lnTo>
                  <a:lnTo>
                    <a:pt x="87" y="633"/>
                  </a:lnTo>
                  <a:lnTo>
                    <a:pt x="87" y="631"/>
                  </a:lnTo>
                  <a:lnTo>
                    <a:pt x="87" y="629"/>
                  </a:lnTo>
                  <a:lnTo>
                    <a:pt x="87" y="631"/>
                  </a:lnTo>
                  <a:lnTo>
                    <a:pt x="89" y="631"/>
                  </a:lnTo>
                  <a:lnTo>
                    <a:pt x="89" y="631"/>
                  </a:lnTo>
                  <a:lnTo>
                    <a:pt x="89" y="631"/>
                  </a:lnTo>
                  <a:lnTo>
                    <a:pt x="89" y="629"/>
                  </a:lnTo>
                  <a:lnTo>
                    <a:pt x="91" y="629"/>
                  </a:lnTo>
                  <a:lnTo>
                    <a:pt x="91" y="629"/>
                  </a:lnTo>
                  <a:lnTo>
                    <a:pt x="91" y="629"/>
                  </a:lnTo>
                  <a:lnTo>
                    <a:pt x="91" y="629"/>
                  </a:lnTo>
                  <a:lnTo>
                    <a:pt x="91" y="631"/>
                  </a:lnTo>
                  <a:lnTo>
                    <a:pt x="89" y="631"/>
                  </a:lnTo>
                  <a:lnTo>
                    <a:pt x="91" y="631"/>
                  </a:lnTo>
                  <a:lnTo>
                    <a:pt x="91" y="633"/>
                  </a:lnTo>
                  <a:lnTo>
                    <a:pt x="91" y="633"/>
                  </a:lnTo>
                  <a:lnTo>
                    <a:pt x="91" y="634"/>
                  </a:lnTo>
                  <a:lnTo>
                    <a:pt x="93" y="634"/>
                  </a:lnTo>
                  <a:lnTo>
                    <a:pt x="93" y="634"/>
                  </a:lnTo>
                  <a:lnTo>
                    <a:pt x="93" y="634"/>
                  </a:lnTo>
                  <a:lnTo>
                    <a:pt x="93" y="636"/>
                  </a:lnTo>
                  <a:lnTo>
                    <a:pt x="93" y="636"/>
                  </a:lnTo>
                  <a:lnTo>
                    <a:pt x="93" y="636"/>
                  </a:lnTo>
                  <a:lnTo>
                    <a:pt x="95" y="636"/>
                  </a:lnTo>
                  <a:lnTo>
                    <a:pt x="95" y="636"/>
                  </a:lnTo>
                  <a:lnTo>
                    <a:pt x="97" y="636"/>
                  </a:lnTo>
                  <a:lnTo>
                    <a:pt x="97" y="634"/>
                  </a:lnTo>
                  <a:lnTo>
                    <a:pt x="97" y="634"/>
                  </a:lnTo>
                  <a:lnTo>
                    <a:pt x="98" y="634"/>
                  </a:lnTo>
                  <a:lnTo>
                    <a:pt x="98" y="634"/>
                  </a:lnTo>
                  <a:lnTo>
                    <a:pt x="98" y="634"/>
                  </a:lnTo>
                  <a:lnTo>
                    <a:pt x="100" y="634"/>
                  </a:lnTo>
                  <a:lnTo>
                    <a:pt x="102" y="634"/>
                  </a:lnTo>
                  <a:lnTo>
                    <a:pt x="104" y="634"/>
                  </a:lnTo>
                  <a:lnTo>
                    <a:pt x="104" y="633"/>
                  </a:lnTo>
                  <a:lnTo>
                    <a:pt x="104" y="633"/>
                  </a:lnTo>
                  <a:lnTo>
                    <a:pt x="104" y="633"/>
                  </a:lnTo>
                  <a:lnTo>
                    <a:pt x="104" y="633"/>
                  </a:lnTo>
                  <a:lnTo>
                    <a:pt x="106" y="634"/>
                  </a:lnTo>
                  <a:lnTo>
                    <a:pt x="106" y="634"/>
                  </a:lnTo>
                  <a:lnTo>
                    <a:pt x="104" y="634"/>
                  </a:lnTo>
                  <a:lnTo>
                    <a:pt x="104" y="634"/>
                  </a:lnTo>
                  <a:lnTo>
                    <a:pt x="104" y="636"/>
                  </a:lnTo>
                  <a:lnTo>
                    <a:pt x="106" y="636"/>
                  </a:lnTo>
                  <a:lnTo>
                    <a:pt x="102" y="636"/>
                  </a:lnTo>
                  <a:lnTo>
                    <a:pt x="100" y="636"/>
                  </a:lnTo>
                  <a:lnTo>
                    <a:pt x="100" y="638"/>
                  </a:lnTo>
                  <a:lnTo>
                    <a:pt x="97" y="644"/>
                  </a:lnTo>
                  <a:lnTo>
                    <a:pt x="97" y="644"/>
                  </a:lnTo>
                  <a:lnTo>
                    <a:pt x="97" y="650"/>
                  </a:lnTo>
                  <a:lnTo>
                    <a:pt x="97" y="648"/>
                  </a:lnTo>
                  <a:lnTo>
                    <a:pt x="97" y="648"/>
                  </a:lnTo>
                  <a:lnTo>
                    <a:pt x="98" y="646"/>
                  </a:lnTo>
                  <a:lnTo>
                    <a:pt x="98" y="648"/>
                  </a:lnTo>
                  <a:lnTo>
                    <a:pt x="98" y="648"/>
                  </a:lnTo>
                  <a:lnTo>
                    <a:pt x="102" y="648"/>
                  </a:lnTo>
                  <a:lnTo>
                    <a:pt x="102" y="648"/>
                  </a:lnTo>
                  <a:lnTo>
                    <a:pt x="102" y="646"/>
                  </a:lnTo>
                  <a:lnTo>
                    <a:pt x="104" y="646"/>
                  </a:lnTo>
                  <a:lnTo>
                    <a:pt x="106" y="646"/>
                  </a:lnTo>
                  <a:lnTo>
                    <a:pt x="106" y="646"/>
                  </a:lnTo>
                  <a:lnTo>
                    <a:pt x="104" y="648"/>
                  </a:lnTo>
                  <a:lnTo>
                    <a:pt x="104" y="648"/>
                  </a:lnTo>
                  <a:lnTo>
                    <a:pt x="104" y="650"/>
                  </a:lnTo>
                  <a:lnTo>
                    <a:pt x="104" y="650"/>
                  </a:lnTo>
                  <a:lnTo>
                    <a:pt x="104" y="651"/>
                  </a:lnTo>
                  <a:lnTo>
                    <a:pt x="104" y="651"/>
                  </a:lnTo>
                  <a:lnTo>
                    <a:pt x="106" y="651"/>
                  </a:lnTo>
                  <a:lnTo>
                    <a:pt x="108" y="651"/>
                  </a:lnTo>
                  <a:lnTo>
                    <a:pt x="110" y="650"/>
                  </a:lnTo>
                  <a:lnTo>
                    <a:pt x="110" y="646"/>
                  </a:lnTo>
                  <a:lnTo>
                    <a:pt x="110" y="648"/>
                  </a:lnTo>
                  <a:lnTo>
                    <a:pt x="112" y="650"/>
                  </a:lnTo>
                  <a:lnTo>
                    <a:pt x="110" y="650"/>
                  </a:lnTo>
                  <a:lnTo>
                    <a:pt x="110" y="651"/>
                  </a:lnTo>
                  <a:lnTo>
                    <a:pt x="110" y="651"/>
                  </a:lnTo>
                  <a:lnTo>
                    <a:pt x="110" y="653"/>
                  </a:lnTo>
                  <a:lnTo>
                    <a:pt x="108" y="653"/>
                  </a:lnTo>
                  <a:lnTo>
                    <a:pt x="106" y="653"/>
                  </a:lnTo>
                  <a:lnTo>
                    <a:pt x="106" y="653"/>
                  </a:lnTo>
                  <a:lnTo>
                    <a:pt x="104" y="655"/>
                  </a:lnTo>
                  <a:lnTo>
                    <a:pt x="106" y="655"/>
                  </a:lnTo>
                  <a:lnTo>
                    <a:pt x="108" y="657"/>
                  </a:lnTo>
                  <a:lnTo>
                    <a:pt x="108" y="657"/>
                  </a:lnTo>
                  <a:lnTo>
                    <a:pt x="110" y="659"/>
                  </a:lnTo>
                  <a:lnTo>
                    <a:pt x="110" y="661"/>
                  </a:lnTo>
                  <a:lnTo>
                    <a:pt x="114" y="663"/>
                  </a:lnTo>
                  <a:lnTo>
                    <a:pt x="115" y="665"/>
                  </a:lnTo>
                  <a:lnTo>
                    <a:pt x="115" y="665"/>
                  </a:lnTo>
                  <a:lnTo>
                    <a:pt x="117" y="665"/>
                  </a:lnTo>
                  <a:lnTo>
                    <a:pt x="117" y="665"/>
                  </a:lnTo>
                  <a:lnTo>
                    <a:pt x="119" y="665"/>
                  </a:lnTo>
                  <a:lnTo>
                    <a:pt x="117" y="665"/>
                  </a:lnTo>
                  <a:lnTo>
                    <a:pt x="117" y="667"/>
                  </a:lnTo>
                  <a:lnTo>
                    <a:pt x="117" y="667"/>
                  </a:lnTo>
                  <a:lnTo>
                    <a:pt x="119" y="667"/>
                  </a:lnTo>
                  <a:lnTo>
                    <a:pt x="121" y="667"/>
                  </a:lnTo>
                  <a:lnTo>
                    <a:pt x="121" y="667"/>
                  </a:lnTo>
                  <a:lnTo>
                    <a:pt x="123" y="667"/>
                  </a:lnTo>
                  <a:lnTo>
                    <a:pt x="123" y="668"/>
                  </a:lnTo>
                  <a:lnTo>
                    <a:pt x="121" y="668"/>
                  </a:lnTo>
                  <a:lnTo>
                    <a:pt x="121" y="670"/>
                  </a:lnTo>
                  <a:lnTo>
                    <a:pt x="121" y="672"/>
                  </a:lnTo>
                  <a:lnTo>
                    <a:pt x="121" y="674"/>
                  </a:lnTo>
                  <a:lnTo>
                    <a:pt x="121" y="674"/>
                  </a:lnTo>
                  <a:lnTo>
                    <a:pt x="119" y="676"/>
                  </a:lnTo>
                  <a:lnTo>
                    <a:pt x="119" y="676"/>
                  </a:lnTo>
                  <a:lnTo>
                    <a:pt x="119" y="676"/>
                  </a:lnTo>
                  <a:lnTo>
                    <a:pt x="119" y="676"/>
                  </a:lnTo>
                  <a:lnTo>
                    <a:pt x="119" y="676"/>
                  </a:lnTo>
                  <a:lnTo>
                    <a:pt x="119" y="676"/>
                  </a:lnTo>
                  <a:lnTo>
                    <a:pt x="117" y="678"/>
                  </a:lnTo>
                  <a:lnTo>
                    <a:pt x="114" y="682"/>
                  </a:lnTo>
                  <a:lnTo>
                    <a:pt x="112" y="684"/>
                  </a:lnTo>
                  <a:lnTo>
                    <a:pt x="110" y="684"/>
                  </a:lnTo>
                  <a:lnTo>
                    <a:pt x="106" y="682"/>
                  </a:lnTo>
                  <a:lnTo>
                    <a:pt x="104" y="680"/>
                  </a:lnTo>
                  <a:lnTo>
                    <a:pt x="104" y="678"/>
                  </a:lnTo>
                  <a:lnTo>
                    <a:pt x="102" y="678"/>
                  </a:lnTo>
                  <a:lnTo>
                    <a:pt x="100" y="678"/>
                  </a:lnTo>
                  <a:lnTo>
                    <a:pt x="97" y="676"/>
                  </a:lnTo>
                  <a:lnTo>
                    <a:pt x="98" y="674"/>
                  </a:lnTo>
                  <a:lnTo>
                    <a:pt x="98" y="674"/>
                  </a:lnTo>
                  <a:lnTo>
                    <a:pt x="97" y="670"/>
                  </a:lnTo>
                  <a:lnTo>
                    <a:pt x="95" y="670"/>
                  </a:lnTo>
                  <a:lnTo>
                    <a:pt x="93" y="670"/>
                  </a:lnTo>
                  <a:lnTo>
                    <a:pt x="93" y="670"/>
                  </a:lnTo>
                  <a:lnTo>
                    <a:pt x="93" y="670"/>
                  </a:lnTo>
                  <a:lnTo>
                    <a:pt x="93" y="668"/>
                  </a:lnTo>
                  <a:lnTo>
                    <a:pt x="91" y="668"/>
                  </a:lnTo>
                  <a:lnTo>
                    <a:pt x="89" y="670"/>
                  </a:lnTo>
                  <a:lnTo>
                    <a:pt x="89" y="670"/>
                  </a:lnTo>
                  <a:lnTo>
                    <a:pt x="87" y="672"/>
                  </a:lnTo>
                  <a:lnTo>
                    <a:pt x="87" y="674"/>
                  </a:lnTo>
                  <a:lnTo>
                    <a:pt x="89" y="676"/>
                  </a:lnTo>
                  <a:lnTo>
                    <a:pt x="89" y="678"/>
                  </a:lnTo>
                  <a:lnTo>
                    <a:pt x="93" y="684"/>
                  </a:lnTo>
                  <a:lnTo>
                    <a:pt x="93" y="684"/>
                  </a:lnTo>
                  <a:lnTo>
                    <a:pt x="95" y="687"/>
                  </a:lnTo>
                  <a:lnTo>
                    <a:pt x="97" y="687"/>
                  </a:lnTo>
                  <a:lnTo>
                    <a:pt x="98" y="689"/>
                  </a:lnTo>
                  <a:lnTo>
                    <a:pt x="98" y="691"/>
                  </a:lnTo>
                  <a:lnTo>
                    <a:pt x="98" y="691"/>
                  </a:lnTo>
                  <a:lnTo>
                    <a:pt x="100" y="693"/>
                  </a:lnTo>
                  <a:lnTo>
                    <a:pt x="100" y="693"/>
                  </a:lnTo>
                  <a:lnTo>
                    <a:pt x="100" y="695"/>
                  </a:lnTo>
                  <a:lnTo>
                    <a:pt x="100" y="695"/>
                  </a:lnTo>
                  <a:lnTo>
                    <a:pt x="100" y="697"/>
                  </a:lnTo>
                  <a:lnTo>
                    <a:pt x="100" y="697"/>
                  </a:lnTo>
                  <a:lnTo>
                    <a:pt x="100" y="699"/>
                  </a:lnTo>
                  <a:lnTo>
                    <a:pt x="102" y="699"/>
                  </a:lnTo>
                  <a:lnTo>
                    <a:pt x="102" y="699"/>
                  </a:lnTo>
                  <a:lnTo>
                    <a:pt x="102" y="699"/>
                  </a:lnTo>
                  <a:lnTo>
                    <a:pt x="104" y="699"/>
                  </a:lnTo>
                  <a:lnTo>
                    <a:pt x="104" y="699"/>
                  </a:lnTo>
                  <a:lnTo>
                    <a:pt x="104" y="701"/>
                  </a:lnTo>
                  <a:lnTo>
                    <a:pt x="104" y="701"/>
                  </a:lnTo>
                  <a:lnTo>
                    <a:pt x="106" y="703"/>
                  </a:lnTo>
                  <a:lnTo>
                    <a:pt x="110" y="703"/>
                  </a:lnTo>
                  <a:lnTo>
                    <a:pt x="110" y="704"/>
                  </a:lnTo>
                  <a:lnTo>
                    <a:pt x="114" y="706"/>
                  </a:lnTo>
                  <a:lnTo>
                    <a:pt x="117" y="708"/>
                  </a:lnTo>
                  <a:lnTo>
                    <a:pt x="117" y="708"/>
                  </a:lnTo>
                  <a:lnTo>
                    <a:pt x="117" y="710"/>
                  </a:lnTo>
                  <a:lnTo>
                    <a:pt x="119" y="708"/>
                  </a:lnTo>
                  <a:lnTo>
                    <a:pt x="119" y="708"/>
                  </a:lnTo>
                  <a:lnTo>
                    <a:pt x="119" y="708"/>
                  </a:lnTo>
                  <a:lnTo>
                    <a:pt x="119" y="708"/>
                  </a:lnTo>
                  <a:lnTo>
                    <a:pt x="119" y="708"/>
                  </a:lnTo>
                  <a:lnTo>
                    <a:pt x="119" y="708"/>
                  </a:lnTo>
                  <a:lnTo>
                    <a:pt x="119" y="706"/>
                  </a:lnTo>
                  <a:lnTo>
                    <a:pt x="119" y="706"/>
                  </a:lnTo>
                  <a:lnTo>
                    <a:pt x="121" y="704"/>
                  </a:lnTo>
                  <a:lnTo>
                    <a:pt x="121" y="704"/>
                  </a:lnTo>
                  <a:lnTo>
                    <a:pt x="121" y="704"/>
                  </a:lnTo>
                  <a:lnTo>
                    <a:pt x="121" y="703"/>
                  </a:lnTo>
                  <a:lnTo>
                    <a:pt x="121" y="703"/>
                  </a:lnTo>
                  <a:lnTo>
                    <a:pt x="121" y="701"/>
                  </a:lnTo>
                  <a:lnTo>
                    <a:pt x="121" y="699"/>
                  </a:lnTo>
                  <a:lnTo>
                    <a:pt x="119" y="699"/>
                  </a:lnTo>
                  <a:lnTo>
                    <a:pt x="119" y="697"/>
                  </a:lnTo>
                  <a:lnTo>
                    <a:pt x="119" y="693"/>
                  </a:lnTo>
                  <a:lnTo>
                    <a:pt x="119" y="691"/>
                  </a:lnTo>
                  <a:lnTo>
                    <a:pt x="119" y="691"/>
                  </a:lnTo>
                  <a:lnTo>
                    <a:pt x="119" y="691"/>
                  </a:lnTo>
                  <a:lnTo>
                    <a:pt x="119" y="689"/>
                  </a:lnTo>
                  <a:lnTo>
                    <a:pt x="117" y="687"/>
                  </a:lnTo>
                  <a:lnTo>
                    <a:pt x="117" y="687"/>
                  </a:lnTo>
                  <a:lnTo>
                    <a:pt x="117" y="686"/>
                  </a:lnTo>
                  <a:lnTo>
                    <a:pt x="117" y="686"/>
                  </a:lnTo>
                  <a:lnTo>
                    <a:pt x="117" y="686"/>
                  </a:lnTo>
                  <a:lnTo>
                    <a:pt x="119" y="686"/>
                  </a:lnTo>
                  <a:lnTo>
                    <a:pt x="119" y="686"/>
                  </a:lnTo>
                  <a:lnTo>
                    <a:pt x="119" y="687"/>
                  </a:lnTo>
                  <a:lnTo>
                    <a:pt x="119" y="687"/>
                  </a:lnTo>
                  <a:lnTo>
                    <a:pt x="121" y="689"/>
                  </a:lnTo>
                  <a:lnTo>
                    <a:pt x="123" y="689"/>
                  </a:lnTo>
                  <a:lnTo>
                    <a:pt x="123" y="687"/>
                  </a:lnTo>
                  <a:lnTo>
                    <a:pt x="125" y="686"/>
                  </a:lnTo>
                  <a:lnTo>
                    <a:pt x="125" y="686"/>
                  </a:lnTo>
                  <a:lnTo>
                    <a:pt x="125" y="684"/>
                  </a:lnTo>
                  <a:lnTo>
                    <a:pt x="125" y="680"/>
                  </a:lnTo>
                  <a:lnTo>
                    <a:pt x="125" y="678"/>
                  </a:lnTo>
                  <a:lnTo>
                    <a:pt x="127" y="674"/>
                  </a:lnTo>
                  <a:lnTo>
                    <a:pt x="127" y="672"/>
                  </a:lnTo>
                  <a:lnTo>
                    <a:pt x="127" y="672"/>
                  </a:lnTo>
                  <a:lnTo>
                    <a:pt x="127" y="674"/>
                  </a:lnTo>
                  <a:lnTo>
                    <a:pt x="127" y="676"/>
                  </a:lnTo>
                  <a:lnTo>
                    <a:pt x="127" y="676"/>
                  </a:lnTo>
                  <a:lnTo>
                    <a:pt x="127" y="678"/>
                  </a:lnTo>
                  <a:lnTo>
                    <a:pt x="127" y="684"/>
                  </a:lnTo>
                  <a:lnTo>
                    <a:pt x="127" y="686"/>
                  </a:lnTo>
                  <a:lnTo>
                    <a:pt x="125" y="687"/>
                  </a:lnTo>
                  <a:lnTo>
                    <a:pt x="125" y="687"/>
                  </a:lnTo>
                  <a:lnTo>
                    <a:pt x="125" y="689"/>
                  </a:lnTo>
                  <a:lnTo>
                    <a:pt x="125" y="691"/>
                  </a:lnTo>
                  <a:lnTo>
                    <a:pt x="125" y="691"/>
                  </a:lnTo>
                  <a:lnTo>
                    <a:pt x="125" y="693"/>
                  </a:lnTo>
                  <a:lnTo>
                    <a:pt x="125" y="693"/>
                  </a:lnTo>
                  <a:lnTo>
                    <a:pt x="125" y="693"/>
                  </a:lnTo>
                  <a:lnTo>
                    <a:pt x="127" y="693"/>
                  </a:lnTo>
                  <a:lnTo>
                    <a:pt x="127" y="693"/>
                  </a:lnTo>
                  <a:lnTo>
                    <a:pt x="129" y="693"/>
                  </a:lnTo>
                  <a:lnTo>
                    <a:pt x="129" y="693"/>
                  </a:lnTo>
                  <a:lnTo>
                    <a:pt x="129" y="693"/>
                  </a:lnTo>
                  <a:lnTo>
                    <a:pt x="127" y="695"/>
                  </a:lnTo>
                  <a:lnTo>
                    <a:pt x="127" y="695"/>
                  </a:lnTo>
                  <a:lnTo>
                    <a:pt x="127" y="697"/>
                  </a:lnTo>
                  <a:lnTo>
                    <a:pt x="127" y="697"/>
                  </a:lnTo>
                  <a:lnTo>
                    <a:pt x="127" y="697"/>
                  </a:lnTo>
                  <a:lnTo>
                    <a:pt x="127" y="699"/>
                  </a:lnTo>
                  <a:lnTo>
                    <a:pt x="127" y="699"/>
                  </a:lnTo>
                  <a:lnTo>
                    <a:pt x="125" y="701"/>
                  </a:lnTo>
                  <a:lnTo>
                    <a:pt x="125" y="701"/>
                  </a:lnTo>
                  <a:lnTo>
                    <a:pt x="125" y="703"/>
                  </a:lnTo>
                  <a:lnTo>
                    <a:pt x="127" y="704"/>
                  </a:lnTo>
                  <a:lnTo>
                    <a:pt x="125" y="706"/>
                  </a:lnTo>
                  <a:lnTo>
                    <a:pt x="125" y="708"/>
                  </a:lnTo>
                  <a:lnTo>
                    <a:pt x="125" y="710"/>
                  </a:lnTo>
                  <a:lnTo>
                    <a:pt x="127" y="710"/>
                  </a:lnTo>
                  <a:lnTo>
                    <a:pt x="127" y="710"/>
                  </a:lnTo>
                  <a:lnTo>
                    <a:pt x="127" y="710"/>
                  </a:lnTo>
                  <a:lnTo>
                    <a:pt x="129" y="712"/>
                  </a:lnTo>
                  <a:lnTo>
                    <a:pt x="129" y="712"/>
                  </a:lnTo>
                  <a:lnTo>
                    <a:pt x="131" y="712"/>
                  </a:lnTo>
                  <a:lnTo>
                    <a:pt x="132" y="712"/>
                  </a:lnTo>
                  <a:lnTo>
                    <a:pt x="132" y="712"/>
                  </a:lnTo>
                  <a:lnTo>
                    <a:pt x="132" y="710"/>
                  </a:lnTo>
                  <a:lnTo>
                    <a:pt x="132" y="710"/>
                  </a:lnTo>
                  <a:lnTo>
                    <a:pt x="132" y="708"/>
                  </a:lnTo>
                  <a:lnTo>
                    <a:pt x="132" y="710"/>
                  </a:lnTo>
                  <a:lnTo>
                    <a:pt x="132" y="712"/>
                  </a:lnTo>
                  <a:lnTo>
                    <a:pt x="134" y="716"/>
                  </a:lnTo>
                  <a:lnTo>
                    <a:pt x="136" y="718"/>
                  </a:lnTo>
                  <a:lnTo>
                    <a:pt x="138" y="718"/>
                  </a:lnTo>
                  <a:lnTo>
                    <a:pt x="140" y="718"/>
                  </a:lnTo>
                  <a:lnTo>
                    <a:pt x="140" y="718"/>
                  </a:lnTo>
                  <a:lnTo>
                    <a:pt x="142" y="718"/>
                  </a:lnTo>
                  <a:lnTo>
                    <a:pt x="136" y="720"/>
                  </a:lnTo>
                  <a:lnTo>
                    <a:pt x="134" y="720"/>
                  </a:lnTo>
                  <a:lnTo>
                    <a:pt x="132" y="718"/>
                  </a:lnTo>
                  <a:lnTo>
                    <a:pt x="132" y="718"/>
                  </a:lnTo>
                  <a:lnTo>
                    <a:pt x="132" y="720"/>
                  </a:lnTo>
                  <a:lnTo>
                    <a:pt x="140" y="725"/>
                  </a:lnTo>
                  <a:lnTo>
                    <a:pt x="140" y="725"/>
                  </a:lnTo>
                  <a:lnTo>
                    <a:pt x="140" y="731"/>
                  </a:lnTo>
                  <a:lnTo>
                    <a:pt x="140" y="733"/>
                  </a:lnTo>
                  <a:lnTo>
                    <a:pt x="140" y="733"/>
                  </a:lnTo>
                  <a:lnTo>
                    <a:pt x="140" y="735"/>
                  </a:lnTo>
                  <a:lnTo>
                    <a:pt x="142" y="737"/>
                  </a:lnTo>
                  <a:lnTo>
                    <a:pt x="146" y="740"/>
                  </a:lnTo>
                  <a:lnTo>
                    <a:pt x="146" y="742"/>
                  </a:lnTo>
                  <a:lnTo>
                    <a:pt x="146" y="742"/>
                  </a:lnTo>
                  <a:lnTo>
                    <a:pt x="146" y="744"/>
                  </a:lnTo>
                  <a:lnTo>
                    <a:pt x="148" y="744"/>
                  </a:lnTo>
                  <a:lnTo>
                    <a:pt x="150" y="744"/>
                  </a:lnTo>
                  <a:lnTo>
                    <a:pt x="150" y="746"/>
                  </a:lnTo>
                  <a:lnTo>
                    <a:pt x="150" y="748"/>
                  </a:lnTo>
                  <a:lnTo>
                    <a:pt x="151" y="748"/>
                  </a:lnTo>
                  <a:lnTo>
                    <a:pt x="150" y="748"/>
                  </a:lnTo>
                  <a:lnTo>
                    <a:pt x="150" y="750"/>
                  </a:lnTo>
                  <a:lnTo>
                    <a:pt x="150" y="750"/>
                  </a:lnTo>
                  <a:lnTo>
                    <a:pt x="148" y="750"/>
                  </a:lnTo>
                  <a:lnTo>
                    <a:pt x="148" y="750"/>
                  </a:lnTo>
                  <a:lnTo>
                    <a:pt x="146" y="750"/>
                  </a:lnTo>
                  <a:lnTo>
                    <a:pt x="146" y="748"/>
                  </a:lnTo>
                  <a:lnTo>
                    <a:pt x="146" y="750"/>
                  </a:lnTo>
                  <a:lnTo>
                    <a:pt x="146" y="750"/>
                  </a:lnTo>
                  <a:lnTo>
                    <a:pt x="144" y="750"/>
                  </a:lnTo>
                  <a:lnTo>
                    <a:pt x="144" y="752"/>
                  </a:lnTo>
                  <a:lnTo>
                    <a:pt x="146" y="752"/>
                  </a:lnTo>
                  <a:lnTo>
                    <a:pt x="146" y="754"/>
                  </a:lnTo>
                  <a:lnTo>
                    <a:pt x="148" y="754"/>
                  </a:lnTo>
                  <a:lnTo>
                    <a:pt x="150" y="752"/>
                  </a:lnTo>
                  <a:lnTo>
                    <a:pt x="151" y="754"/>
                  </a:lnTo>
                  <a:lnTo>
                    <a:pt x="151" y="756"/>
                  </a:lnTo>
                  <a:lnTo>
                    <a:pt x="151" y="757"/>
                  </a:lnTo>
                  <a:lnTo>
                    <a:pt x="153" y="757"/>
                  </a:lnTo>
                  <a:lnTo>
                    <a:pt x="153" y="759"/>
                  </a:lnTo>
                  <a:lnTo>
                    <a:pt x="153" y="759"/>
                  </a:lnTo>
                  <a:lnTo>
                    <a:pt x="153" y="759"/>
                  </a:lnTo>
                  <a:lnTo>
                    <a:pt x="153" y="761"/>
                  </a:lnTo>
                  <a:lnTo>
                    <a:pt x="153" y="761"/>
                  </a:lnTo>
                  <a:lnTo>
                    <a:pt x="155" y="763"/>
                  </a:lnTo>
                  <a:lnTo>
                    <a:pt x="155" y="765"/>
                  </a:lnTo>
                  <a:lnTo>
                    <a:pt x="155" y="767"/>
                  </a:lnTo>
                  <a:lnTo>
                    <a:pt x="155" y="769"/>
                  </a:lnTo>
                  <a:lnTo>
                    <a:pt x="155" y="769"/>
                  </a:lnTo>
                  <a:lnTo>
                    <a:pt x="153" y="771"/>
                  </a:lnTo>
                  <a:lnTo>
                    <a:pt x="153" y="771"/>
                  </a:lnTo>
                  <a:lnTo>
                    <a:pt x="153" y="773"/>
                  </a:lnTo>
                  <a:lnTo>
                    <a:pt x="155" y="776"/>
                  </a:lnTo>
                  <a:lnTo>
                    <a:pt x="155" y="778"/>
                  </a:lnTo>
                  <a:lnTo>
                    <a:pt x="155" y="784"/>
                  </a:lnTo>
                  <a:lnTo>
                    <a:pt x="157" y="786"/>
                  </a:lnTo>
                  <a:lnTo>
                    <a:pt x="159" y="788"/>
                  </a:lnTo>
                  <a:lnTo>
                    <a:pt x="161" y="790"/>
                  </a:lnTo>
                  <a:lnTo>
                    <a:pt x="161" y="793"/>
                  </a:lnTo>
                  <a:lnTo>
                    <a:pt x="161" y="793"/>
                  </a:lnTo>
                  <a:lnTo>
                    <a:pt x="161" y="795"/>
                  </a:lnTo>
                  <a:lnTo>
                    <a:pt x="163" y="797"/>
                  </a:lnTo>
                  <a:lnTo>
                    <a:pt x="163" y="797"/>
                  </a:lnTo>
                  <a:lnTo>
                    <a:pt x="163" y="799"/>
                  </a:lnTo>
                  <a:lnTo>
                    <a:pt x="163" y="799"/>
                  </a:lnTo>
                  <a:lnTo>
                    <a:pt x="165" y="801"/>
                  </a:lnTo>
                  <a:lnTo>
                    <a:pt x="165" y="803"/>
                  </a:lnTo>
                  <a:lnTo>
                    <a:pt x="163" y="801"/>
                  </a:lnTo>
                  <a:lnTo>
                    <a:pt x="161" y="801"/>
                  </a:lnTo>
                  <a:lnTo>
                    <a:pt x="161" y="799"/>
                  </a:lnTo>
                  <a:lnTo>
                    <a:pt x="161" y="801"/>
                  </a:lnTo>
                  <a:lnTo>
                    <a:pt x="161" y="803"/>
                  </a:lnTo>
                  <a:lnTo>
                    <a:pt x="161" y="803"/>
                  </a:lnTo>
                  <a:lnTo>
                    <a:pt x="161" y="803"/>
                  </a:lnTo>
                  <a:lnTo>
                    <a:pt x="161" y="805"/>
                  </a:lnTo>
                  <a:lnTo>
                    <a:pt x="161" y="805"/>
                  </a:lnTo>
                  <a:lnTo>
                    <a:pt x="161" y="807"/>
                  </a:lnTo>
                  <a:lnTo>
                    <a:pt x="161" y="807"/>
                  </a:lnTo>
                  <a:lnTo>
                    <a:pt x="161" y="816"/>
                  </a:lnTo>
                  <a:lnTo>
                    <a:pt x="163" y="820"/>
                  </a:lnTo>
                  <a:lnTo>
                    <a:pt x="163" y="820"/>
                  </a:lnTo>
                  <a:lnTo>
                    <a:pt x="161" y="818"/>
                  </a:lnTo>
                  <a:lnTo>
                    <a:pt x="161" y="818"/>
                  </a:lnTo>
                  <a:lnTo>
                    <a:pt x="159" y="818"/>
                  </a:lnTo>
                  <a:lnTo>
                    <a:pt x="159" y="820"/>
                  </a:lnTo>
                  <a:lnTo>
                    <a:pt x="159" y="820"/>
                  </a:lnTo>
                  <a:lnTo>
                    <a:pt x="157" y="820"/>
                  </a:lnTo>
                  <a:lnTo>
                    <a:pt x="157" y="822"/>
                  </a:lnTo>
                  <a:lnTo>
                    <a:pt x="157" y="824"/>
                  </a:lnTo>
                  <a:lnTo>
                    <a:pt x="157" y="826"/>
                  </a:lnTo>
                  <a:lnTo>
                    <a:pt x="157" y="826"/>
                  </a:lnTo>
                  <a:lnTo>
                    <a:pt x="159" y="826"/>
                  </a:lnTo>
                  <a:lnTo>
                    <a:pt x="159" y="826"/>
                  </a:lnTo>
                  <a:lnTo>
                    <a:pt x="159" y="828"/>
                  </a:lnTo>
                  <a:lnTo>
                    <a:pt x="159" y="828"/>
                  </a:lnTo>
                  <a:lnTo>
                    <a:pt x="159" y="828"/>
                  </a:lnTo>
                  <a:lnTo>
                    <a:pt x="157" y="828"/>
                  </a:lnTo>
                  <a:lnTo>
                    <a:pt x="157" y="829"/>
                  </a:lnTo>
                  <a:lnTo>
                    <a:pt x="157" y="829"/>
                  </a:lnTo>
                  <a:lnTo>
                    <a:pt x="153" y="828"/>
                  </a:lnTo>
                  <a:lnTo>
                    <a:pt x="153" y="828"/>
                  </a:lnTo>
                  <a:lnTo>
                    <a:pt x="153" y="829"/>
                  </a:lnTo>
                  <a:lnTo>
                    <a:pt x="153" y="829"/>
                  </a:lnTo>
                  <a:lnTo>
                    <a:pt x="155" y="831"/>
                  </a:lnTo>
                  <a:lnTo>
                    <a:pt x="155" y="831"/>
                  </a:lnTo>
                  <a:lnTo>
                    <a:pt x="155" y="833"/>
                  </a:lnTo>
                  <a:lnTo>
                    <a:pt x="155" y="835"/>
                  </a:lnTo>
                  <a:lnTo>
                    <a:pt x="153" y="835"/>
                  </a:lnTo>
                  <a:lnTo>
                    <a:pt x="153" y="837"/>
                  </a:lnTo>
                  <a:lnTo>
                    <a:pt x="153" y="837"/>
                  </a:lnTo>
                  <a:lnTo>
                    <a:pt x="153" y="843"/>
                  </a:lnTo>
                  <a:lnTo>
                    <a:pt x="153" y="843"/>
                  </a:lnTo>
                  <a:lnTo>
                    <a:pt x="153" y="845"/>
                  </a:lnTo>
                  <a:lnTo>
                    <a:pt x="153" y="845"/>
                  </a:lnTo>
                  <a:lnTo>
                    <a:pt x="151" y="846"/>
                  </a:lnTo>
                  <a:lnTo>
                    <a:pt x="151" y="848"/>
                  </a:lnTo>
                  <a:lnTo>
                    <a:pt x="151" y="848"/>
                  </a:lnTo>
                  <a:lnTo>
                    <a:pt x="150" y="848"/>
                  </a:lnTo>
                  <a:lnTo>
                    <a:pt x="150" y="846"/>
                  </a:lnTo>
                  <a:lnTo>
                    <a:pt x="148" y="848"/>
                  </a:lnTo>
                  <a:lnTo>
                    <a:pt x="148" y="848"/>
                  </a:lnTo>
                  <a:lnTo>
                    <a:pt x="150" y="850"/>
                  </a:lnTo>
                  <a:lnTo>
                    <a:pt x="150" y="852"/>
                  </a:lnTo>
                  <a:lnTo>
                    <a:pt x="150" y="852"/>
                  </a:lnTo>
                  <a:lnTo>
                    <a:pt x="150" y="856"/>
                  </a:lnTo>
                  <a:lnTo>
                    <a:pt x="150" y="856"/>
                  </a:lnTo>
                  <a:lnTo>
                    <a:pt x="148" y="858"/>
                  </a:lnTo>
                  <a:lnTo>
                    <a:pt x="148" y="860"/>
                  </a:lnTo>
                  <a:lnTo>
                    <a:pt x="148" y="860"/>
                  </a:lnTo>
                  <a:lnTo>
                    <a:pt x="148" y="862"/>
                  </a:lnTo>
                  <a:lnTo>
                    <a:pt x="148" y="864"/>
                  </a:lnTo>
                  <a:lnTo>
                    <a:pt x="148" y="865"/>
                  </a:lnTo>
                  <a:lnTo>
                    <a:pt x="146" y="867"/>
                  </a:lnTo>
                  <a:lnTo>
                    <a:pt x="146" y="869"/>
                  </a:lnTo>
                  <a:lnTo>
                    <a:pt x="146" y="869"/>
                  </a:lnTo>
                  <a:lnTo>
                    <a:pt x="146" y="869"/>
                  </a:lnTo>
                  <a:lnTo>
                    <a:pt x="146" y="871"/>
                  </a:lnTo>
                  <a:lnTo>
                    <a:pt x="146" y="873"/>
                  </a:lnTo>
                  <a:lnTo>
                    <a:pt x="146" y="873"/>
                  </a:lnTo>
                  <a:lnTo>
                    <a:pt x="144" y="873"/>
                  </a:lnTo>
                  <a:lnTo>
                    <a:pt x="142" y="873"/>
                  </a:lnTo>
                  <a:lnTo>
                    <a:pt x="140" y="873"/>
                  </a:lnTo>
                  <a:lnTo>
                    <a:pt x="142" y="879"/>
                  </a:lnTo>
                  <a:lnTo>
                    <a:pt x="140" y="884"/>
                  </a:lnTo>
                  <a:lnTo>
                    <a:pt x="140" y="884"/>
                  </a:lnTo>
                  <a:lnTo>
                    <a:pt x="138" y="884"/>
                  </a:lnTo>
                  <a:lnTo>
                    <a:pt x="138" y="886"/>
                  </a:lnTo>
                  <a:lnTo>
                    <a:pt x="138" y="886"/>
                  </a:lnTo>
                  <a:lnTo>
                    <a:pt x="138" y="892"/>
                  </a:lnTo>
                  <a:lnTo>
                    <a:pt x="138" y="899"/>
                  </a:lnTo>
                  <a:lnTo>
                    <a:pt x="136" y="907"/>
                  </a:lnTo>
                  <a:lnTo>
                    <a:pt x="136" y="909"/>
                  </a:lnTo>
                  <a:lnTo>
                    <a:pt x="138" y="909"/>
                  </a:lnTo>
                  <a:lnTo>
                    <a:pt x="138" y="913"/>
                  </a:lnTo>
                  <a:lnTo>
                    <a:pt x="140" y="913"/>
                  </a:lnTo>
                  <a:lnTo>
                    <a:pt x="140" y="913"/>
                  </a:lnTo>
                  <a:lnTo>
                    <a:pt x="142" y="911"/>
                  </a:lnTo>
                  <a:lnTo>
                    <a:pt x="144" y="911"/>
                  </a:lnTo>
                  <a:lnTo>
                    <a:pt x="144" y="911"/>
                  </a:lnTo>
                  <a:lnTo>
                    <a:pt x="146" y="911"/>
                  </a:lnTo>
                  <a:lnTo>
                    <a:pt x="146" y="911"/>
                  </a:lnTo>
                  <a:lnTo>
                    <a:pt x="146" y="909"/>
                  </a:lnTo>
                  <a:lnTo>
                    <a:pt x="148" y="907"/>
                  </a:lnTo>
                  <a:lnTo>
                    <a:pt x="148" y="907"/>
                  </a:lnTo>
                  <a:lnTo>
                    <a:pt x="150" y="907"/>
                  </a:lnTo>
                  <a:lnTo>
                    <a:pt x="151" y="905"/>
                  </a:lnTo>
                  <a:lnTo>
                    <a:pt x="153" y="903"/>
                  </a:lnTo>
                  <a:lnTo>
                    <a:pt x="157" y="898"/>
                  </a:lnTo>
                  <a:lnTo>
                    <a:pt x="157" y="896"/>
                  </a:lnTo>
                  <a:lnTo>
                    <a:pt x="157" y="896"/>
                  </a:lnTo>
                  <a:lnTo>
                    <a:pt x="157" y="894"/>
                  </a:lnTo>
                  <a:lnTo>
                    <a:pt x="157" y="890"/>
                  </a:lnTo>
                  <a:lnTo>
                    <a:pt x="157" y="890"/>
                  </a:lnTo>
                  <a:lnTo>
                    <a:pt x="159" y="890"/>
                  </a:lnTo>
                  <a:lnTo>
                    <a:pt x="159" y="890"/>
                  </a:lnTo>
                  <a:lnTo>
                    <a:pt x="161" y="892"/>
                  </a:lnTo>
                  <a:lnTo>
                    <a:pt x="161" y="892"/>
                  </a:lnTo>
                  <a:lnTo>
                    <a:pt x="161" y="892"/>
                  </a:lnTo>
                  <a:lnTo>
                    <a:pt x="163" y="892"/>
                  </a:lnTo>
                  <a:lnTo>
                    <a:pt x="163" y="890"/>
                  </a:lnTo>
                  <a:lnTo>
                    <a:pt x="163" y="890"/>
                  </a:lnTo>
                  <a:lnTo>
                    <a:pt x="163" y="888"/>
                  </a:lnTo>
                  <a:lnTo>
                    <a:pt x="165" y="886"/>
                  </a:lnTo>
                  <a:lnTo>
                    <a:pt x="165" y="886"/>
                  </a:lnTo>
                  <a:lnTo>
                    <a:pt x="165" y="888"/>
                  </a:lnTo>
                  <a:lnTo>
                    <a:pt x="165" y="890"/>
                  </a:lnTo>
                  <a:lnTo>
                    <a:pt x="163" y="892"/>
                  </a:lnTo>
                  <a:lnTo>
                    <a:pt x="163" y="894"/>
                  </a:lnTo>
                  <a:lnTo>
                    <a:pt x="163" y="894"/>
                  </a:lnTo>
                  <a:lnTo>
                    <a:pt x="163" y="894"/>
                  </a:lnTo>
                  <a:lnTo>
                    <a:pt x="165" y="892"/>
                  </a:lnTo>
                  <a:lnTo>
                    <a:pt x="167" y="890"/>
                  </a:lnTo>
                  <a:lnTo>
                    <a:pt x="167" y="890"/>
                  </a:lnTo>
                  <a:lnTo>
                    <a:pt x="167" y="888"/>
                  </a:lnTo>
                  <a:lnTo>
                    <a:pt x="168" y="886"/>
                  </a:lnTo>
                  <a:lnTo>
                    <a:pt x="168" y="884"/>
                  </a:lnTo>
                  <a:lnTo>
                    <a:pt x="168" y="881"/>
                  </a:lnTo>
                  <a:lnTo>
                    <a:pt x="168" y="875"/>
                  </a:lnTo>
                  <a:lnTo>
                    <a:pt x="168" y="873"/>
                  </a:lnTo>
                  <a:lnTo>
                    <a:pt x="168" y="875"/>
                  </a:lnTo>
                  <a:lnTo>
                    <a:pt x="170" y="875"/>
                  </a:lnTo>
                  <a:lnTo>
                    <a:pt x="172" y="875"/>
                  </a:lnTo>
                  <a:lnTo>
                    <a:pt x="172" y="875"/>
                  </a:lnTo>
                  <a:lnTo>
                    <a:pt x="172" y="875"/>
                  </a:lnTo>
                  <a:lnTo>
                    <a:pt x="170" y="875"/>
                  </a:lnTo>
                  <a:lnTo>
                    <a:pt x="170" y="877"/>
                  </a:lnTo>
                  <a:lnTo>
                    <a:pt x="170" y="877"/>
                  </a:lnTo>
                  <a:lnTo>
                    <a:pt x="170" y="877"/>
                  </a:lnTo>
                  <a:lnTo>
                    <a:pt x="172" y="884"/>
                  </a:lnTo>
                  <a:lnTo>
                    <a:pt x="172" y="884"/>
                  </a:lnTo>
                  <a:lnTo>
                    <a:pt x="172" y="886"/>
                  </a:lnTo>
                  <a:lnTo>
                    <a:pt x="172" y="886"/>
                  </a:lnTo>
                  <a:lnTo>
                    <a:pt x="170" y="886"/>
                  </a:lnTo>
                  <a:lnTo>
                    <a:pt x="170" y="886"/>
                  </a:lnTo>
                  <a:lnTo>
                    <a:pt x="168" y="890"/>
                  </a:lnTo>
                  <a:lnTo>
                    <a:pt x="168" y="892"/>
                  </a:lnTo>
                  <a:lnTo>
                    <a:pt x="168" y="892"/>
                  </a:lnTo>
                  <a:lnTo>
                    <a:pt x="168" y="894"/>
                  </a:lnTo>
                  <a:lnTo>
                    <a:pt x="168" y="896"/>
                  </a:lnTo>
                  <a:lnTo>
                    <a:pt x="168" y="899"/>
                  </a:lnTo>
                  <a:lnTo>
                    <a:pt x="168" y="901"/>
                  </a:lnTo>
                  <a:lnTo>
                    <a:pt x="167" y="905"/>
                  </a:lnTo>
                  <a:lnTo>
                    <a:pt x="167" y="907"/>
                  </a:lnTo>
                  <a:lnTo>
                    <a:pt x="163" y="911"/>
                  </a:lnTo>
                  <a:lnTo>
                    <a:pt x="161" y="913"/>
                  </a:lnTo>
                  <a:lnTo>
                    <a:pt x="161" y="915"/>
                  </a:lnTo>
                  <a:lnTo>
                    <a:pt x="163" y="915"/>
                  </a:lnTo>
                  <a:lnTo>
                    <a:pt x="165" y="915"/>
                  </a:lnTo>
                  <a:lnTo>
                    <a:pt x="168" y="911"/>
                  </a:lnTo>
                  <a:lnTo>
                    <a:pt x="168" y="911"/>
                  </a:lnTo>
                  <a:lnTo>
                    <a:pt x="170" y="909"/>
                  </a:lnTo>
                  <a:lnTo>
                    <a:pt x="170" y="907"/>
                  </a:lnTo>
                  <a:lnTo>
                    <a:pt x="172" y="907"/>
                  </a:lnTo>
                  <a:lnTo>
                    <a:pt x="174" y="903"/>
                  </a:lnTo>
                  <a:lnTo>
                    <a:pt x="174" y="901"/>
                  </a:lnTo>
                  <a:lnTo>
                    <a:pt x="174" y="899"/>
                  </a:lnTo>
                  <a:lnTo>
                    <a:pt x="176" y="899"/>
                  </a:lnTo>
                  <a:lnTo>
                    <a:pt x="176" y="899"/>
                  </a:lnTo>
                  <a:lnTo>
                    <a:pt x="176" y="901"/>
                  </a:lnTo>
                  <a:lnTo>
                    <a:pt x="176" y="901"/>
                  </a:lnTo>
                  <a:lnTo>
                    <a:pt x="174" y="901"/>
                  </a:lnTo>
                  <a:lnTo>
                    <a:pt x="174" y="903"/>
                  </a:lnTo>
                  <a:lnTo>
                    <a:pt x="174" y="903"/>
                  </a:lnTo>
                  <a:lnTo>
                    <a:pt x="174" y="903"/>
                  </a:lnTo>
                  <a:lnTo>
                    <a:pt x="174" y="905"/>
                  </a:lnTo>
                  <a:lnTo>
                    <a:pt x="174" y="905"/>
                  </a:lnTo>
                  <a:lnTo>
                    <a:pt x="172" y="905"/>
                  </a:lnTo>
                  <a:lnTo>
                    <a:pt x="172" y="909"/>
                  </a:lnTo>
                  <a:lnTo>
                    <a:pt x="170" y="913"/>
                  </a:lnTo>
                  <a:lnTo>
                    <a:pt x="168" y="913"/>
                  </a:lnTo>
                  <a:lnTo>
                    <a:pt x="165" y="915"/>
                  </a:lnTo>
                  <a:lnTo>
                    <a:pt x="163" y="917"/>
                  </a:lnTo>
                  <a:lnTo>
                    <a:pt x="165" y="917"/>
                  </a:lnTo>
                  <a:lnTo>
                    <a:pt x="165" y="918"/>
                  </a:lnTo>
                  <a:lnTo>
                    <a:pt x="165" y="918"/>
                  </a:lnTo>
                  <a:lnTo>
                    <a:pt x="165" y="917"/>
                  </a:lnTo>
                  <a:lnTo>
                    <a:pt x="167" y="918"/>
                  </a:lnTo>
                  <a:lnTo>
                    <a:pt x="167" y="920"/>
                  </a:lnTo>
                  <a:lnTo>
                    <a:pt x="167" y="920"/>
                  </a:lnTo>
                  <a:lnTo>
                    <a:pt x="168" y="922"/>
                  </a:lnTo>
                  <a:lnTo>
                    <a:pt x="170" y="920"/>
                  </a:lnTo>
                  <a:lnTo>
                    <a:pt x="172" y="920"/>
                  </a:lnTo>
                  <a:lnTo>
                    <a:pt x="172" y="920"/>
                  </a:lnTo>
                  <a:lnTo>
                    <a:pt x="172" y="918"/>
                  </a:lnTo>
                  <a:lnTo>
                    <a:pt x="174" y="915"/>
                  </a:lnTo>
                  <a:lnTo>
                    <a:pt x="176" y="913"/>
                  </a:lnTo>
                  <a:lnTo>
                    <a:pt x="180" y="911"/>
                  </a:lnTo>
                  <a:lnTo>
                    <a:pt x="180" y="909"/>
                  </a:lnTo>
                  <a:lnTo>
                    <a:pt x="180" y="909"/>
                  </a:lnTo>
                  <a:lnTo>
                    <a:pt x="182" y="907"/>
                  </a:lnTo>
                  <a:lnTo>
                    <a:pt x="182" y="907"/>
                  </a:lnTo>
                  <a:lnTo>
                    <a:pt x="182" y="907"/>
                  </a:lnTo>
                  <a:lnTo>
                    <a:pt x="182" y="907"/>
                  </a:lnTo>
                  <a:lnTo>
                    <a:pt x="182" y="905"/>
                  </a:lnTo>
                  <a:lnTo>
                    <a:pt x="180" y="905"/>
                  </a:lnTo>
                  <a:lnTo>
                    <a:pt x="180" y="903"/>
                  </a:lnTo>
                  <a:lnTo>
                    <a:pt x="180" y="901"/>
                  </a:lnTo>
                  <a:lnTo>
                    <a:pt x="180" y="899"/>
                  </a:lnTo>
                  <a:lnTo>
                    <a:pt x="182" y="899"/>
                  </a:lnTo>
                  <a:lnTo>
                    <a:pt x="182" y="898"/>
                  </a:lnTo>
                  <a:lnTo>
                    <a:pt x="184" y="896"/>
                  </a:lnTo>
                  <a:lnTo>
                    <a:pt x="184" y="896"/>
                  </a:lnTo>
                  <a:lnTo>
                    <a:pt x="185" y="896"/>
                  </a:lnTo>
                  <a:lnTo>
                    <a:pt x="185" y="896"/>
                  </a:lnTo>
                  <a:lnTo>
                    <a:pt x="187" y="896"/>
                  </a:lnTo>
                  <a:lnTo>
                    <a:pt x="189" y="896"/>
                  </a:lnTo>
                  <a:lnTo>
                    <a:pt x="189" y="894"/>
                  </a:lnTo>
                  <a:lnTo>
                    <a:pt x="189" y="894"/>
                  </a:lnTo>
                  <a:lnTo>
                    <a:pt x="189" y="894"/>
                  </a:lnTo>
                  <a:lnTo>
                    <a:pt x="189" y="894"/>
                  </a:lnTo>
                  <a:lnTo>
                    <a:pt x="189" y="896"/>
                  </a:lnTo>
                  <a:lnTo>
                    <a:pt x="187" y="896"/>
                  </a:lnTo>
                  <a:lnTo>
                    <a:pt x="185" y="898"/>
                  </a:lnTo>
                  <a:lnTo>
                    <a:pt x="185" y="898"/>
                  </a:lnTo>
                  <a:lnTo>
                    <a:pt x="184" y="898"/>
                  </a:lnTo>
                  <a:lnTo>
                    <a:pt x="182" y="899"/>
                  </a:lnTo>
                  <a:lnTo>
                    <a:pt x="182" y="901"/>
                  </a:lnTo>
                  <a:lnTo>
                    <a:pt x="182" y="901"/>
                  </a:lnTo>
                  <a:lnTo>
                    <a:pt x="182" y="903"/>
                  </a:lnTo>
                  <a:lnTo>
                    <a:pt x="182" y="905"/>
                  </a:lnTo>
                  <a:lnTo>
                    <a:pt x="182" y="909"/>
                  </a:lnTo>
                  <a:lnTo>
                    <a:pt x="184" y="909"/>
                  </a:lnTo>
                  <a:lnTo>
                    <a:pt x="185" y="907"/>
                  </a:lnTo>
                  <a:lnTo>
                    <a:pt x="185" y="909"/>
                  </a:lnTo>
                  <a:lnTo>
                    <a:pt x="184" y="911"/>
                  </a:lnTo>
                  <a:lnTo>
                    <a:pt x="184" y="911"/>
                  </a:lnTo>
                  <a:lnTo>
                    <a:pt x="182" y="911"/>
                  </a:lnTo>
                  <a:lnTo>
                    <a:pt x="182" y="911"/>
                  </a:lnTo>
                  <a:lnTo>
                    <a:pt x="180" y="913"/>
                  </a:lnTo>
                  <a:lnTo>
                    <a:pt x="180" y="913"/>
                  </a:lnTo>
                  <a:lnTo>
                    <a:pt x="180" y="915"/>
                  </a:lnTo>
                  <a:lnTo>
                    <a:pt x="180" y="915"/>
                  </a:lnTo>
                  <a:lnTo>
                    <a:pt x="180" y="917"/>
                  </a:lnTo>
                  <a:lnTo>
                    <a:pt x="180" y="918"/>
                  </a:lnTo>
                  <a:lnTo>
                    <a:pt x="180" y="920"/>
                  </a:lnTo>
                  <a:lnTo>
                    <a:pt x="180" y="922"/>
                  </a:lnTo>
                  <a:lnTo>
                    <a:pt x="182" y="922"/>
                  </a:lnTo>
                  <a:lnTo>
                    <a:pt x="182" y="920"/>
                  </a:lnTo>
                  <a:lnTo>
                    <a:pt x="182" y="920"/>
                  </a:lnTo>
                  <a:lnTo>
                    <a:pt x="184" y="920"/>
                  </a:lnTo>
                  <a:lnTo>
                    <a:pt x="184" y="922"/>
                  </a:lnTo>
                  <a:lnTo>
                    <a:pt x="184" y="922"/>
                  </a:lnTo>
                  <a:lnTo>
                    <a:pt x="184" y="922"/>
                  </a:lnTo>
                  <a:lnTo>
                    <a:pt x="182" y="924"/>
                  </a:lnTo>
                  <a:lnTo>
                    <a:pt x="182" y="924"/>
                  </a:lnTo>
                  <a:lnTo>
                    <a:pt x="180" y="924"/>
                  </a:lnTo>
                  <a:lnTo>
                    <a:pt x="180" y="926"/>
                  </a:lnTo>
                  <a:lnTo>
                    <a:pt x="180" y="926"/>
                  </a:lnTo>
                  <a:lnTo>
                    <a:pt x="184" y="926"/>
                  </a:lnTo>
                  <a:lnTo>
                    <a:pt x="185" y="928"/>
                  </a:lnTo>
                  <a:lnTo>
                    <a:pt x="187" y="928"/>
                  </a:lnTo>
                  <a:lnTo>
                    <a:pt x="189" y="928"/>
                  </a:lnTo>
                  <a:lnTo>
                    <a:pt x="189" y="926"/>
                  </a:lnTo>
                  <a:lnTo>
                    <a:pt x="189" y="926"/>
                  </a:lnTo>
                  <a:lnTo>
                    <a:pt x="189" y="926"/>
                  </a:lnTo>
                  <a:lnTo>
                    <a:pt x="189" y="926"/>
                  </a:lnTo>
                  <a:lnTo>
                    <a:pt x="189" y="924"/>
                  </a:lnTo>
                  <a:lnTo>
                    <a:pt x="191" y="924"/>
                  </a:lnTo>
                  <a:lnTo>
                    <a:pt x="191" y="924"/>
                  </a:lnTo>
                  <a:lnTo>
                    <a:pt x="193" y="924"/>
                  </a:lnTo>
                  <a:lnTo>
                    <a:pt x="193" y="922"/>
                  </a:lnTo>
                  <a:lnTo>
                    <a:pt x="193" y="922"/>
                  </a:lnTo>
                  <a:lnTo>
                    <a:pt x="195" y="913"/>
                  </a:lnTo>
                  <a:lnTo>
                    <a:pt x="195" y="911"/>
                  </a:lnTo>
                  <a:lnTo>
                    <a:pt x="195" y="907"/>
                  </a:lnTo>
                  <a:lnTo>
                    <a:pt x="195" y="905"/>
                  </a:lnTo>
                  <a:lnTo>
                    <a:pt x="197" y="903"/>
                  </a:lnTo>
                  <a:lnTo>
                    <a:pt x="199" y="901"/>
                  </a:lnTo>
                  <a:lnTo>
                    <a:pt x="199" y="899"/>
                  </a:lnTo>
                  <a:lnTo>
                    <a:pt x="199" y="899"/>
                  </a:lnTo>
                  <a:lnTo>
                    <a:pt x="201" y="901"/>
                  </a:lnTo>
                  <a:lnTo>
                    <a:pt x="201" y="901"/>
                  </a:lnTo>
                  <a:lnTo>
                    <a:pt x="201" y="901"/>
                  </a:lnTo>
                  <a:lnTo>
                    <a:pt x="201" y="901"/>
                  </a:lnTo>
                  <a:lnTo>
                    <a:pt x="203" y="901"/>
                  </a:lnTo>
                  <a:lnTo>
                    <a:pt x="203" y="901"/>
                  </a:lnTo>
                  <a:lnTo>
                    <a:pt x="203" y="901"/>
                  </a:lnTo>
                  <a:lnTo>
                    <a:pt x="203" y="901"/>
                  </a:lnTo>
                  <a:lnTo>
                    <a:pt x="204" y="901"/>
                  </a:lnTo>
                  <a:lnTo>
                    <a:pt x="204" y="901"/>
                  </a:lnTo>
                  <a:lnTo>
                    <a:pt x="204" y="901"/>
                  </a:lnTo>
                  <a:lnTo>
                    <a:pt x="206" y="901"/>
                  </a:lnTo>
                  <a:lnTo>
                    <a:pt x="204" y="903"/>
                  </a:lnTo>
                  <a:lnTo>
                    <a:pt x="204" y="903"/>
                  </a:lnTo>
                  <a:lnTo>
                    <a:pt x="203" y="903"/>
                  </a:lnTo>
                  <a:lnTo>
                    <a:pt x="199" y="903"/>
                  </a:lnTo>
                  <a:lnTo>
                    <a:pt x="197" y="905"/>
                  </a:lnTo>
                  <a:lnTo>
                    <a:pt x="197" y="909"/>
                  </a:lnTo>
                  <a:lnTo>
                    <a:pt x="197" y="911"/>
                  </a:lnTo>
                  <a:lnTo>
                    <a:pt x="199" y="907"/>
                  </a:lnTo>
                  <a:lnTo>
                    <a:pt x="199" y="911"/>
                  </a:lnTo>
                  <a:lnTo>
                    <a:pt x="199" y="918"/>
                  </a:lnTo>
                  <a:lnTo>
                    <a:pt x="199" y="920"/>
                  </a:lnTo>
                  <a:lnTo>
                    <a:pt x="199" y="924"/>
                  </a:lnTo>
                  <a:lnTo>
                    <a:pt x="201" y="926"/>
                  </a:lnTo>
                  <a:lnTo>
                    <a:pt x="203" y="926"/>
                  </a:lnTo>
                  <a:lnTo>
                    <a:pt x="204" y="926"/>
                  </a:lnTo>
                  <a:lnTo>
                    <a:pt x="204" y="924"/>
                  </a:lnTo>
                  <a:lnTo>
                    <a:pt x="204" y="918"/>
                  </a:lnTo>
                  <a:lnTo>
                    <a:pt x="204" y="917"/>
                  </a:lnTo>
                  <a:lnTo>
                    <a:pt x="206" y="915"/>
                  </a:lnTo>
                  <a:lnTo>
                    <a:pt x="208" y="911"/>
                  </a:lnTo>
                  <a:lnTo>
                    <a:pt x="208" y="913"/>
                  </a:lnTo>
                  <a:lnTo>
                    <a:pt x="208" y="915"/>
                  </a:lnTo>
                  <a:lnTo>
                    <a:pt x="206" y="917"/>
                  </a:lnTo>
                  <a:lnTo>
                    <a:pt x="206" y="918"/>
                  </a:lnTo>
                  <a:lnTo>
                    <a:pt x="206" y="920"/>
                  </a:lnTo>
                  <a:lnTo>
                    <a:pt x="208" y="918"/>
                  </a:lnTo>
                  <a:lnTo>
                    <a:pt x="210" y="917"/>
                  </a:lnTo>
                  <a:lnTo>
                    <a:pt x="212" y="915"/>
                  </a:lnTo>
                  <a:lnTo>
                    <a:pt x="214" y="911"/>
                  </a:lnTo>
                  <a:lnTo>
                    <a:pt x="214" y="911"/>
                  </a:lnTo>
                  <a:lnTo>
                    <a:pt x="214" y="907"/>
                  </a:lnTo>
                  <a:lnTo>
                    <a:pt x="214" y="907"/>
                  </a:lnTo>
                  <a:lnTo>
                    <a:pt x="212" y="905"/>
                  </a:lnTo>
                  <a:lnTo>
                    <a:pt x="212" y="903"/>
                  </a:lnTo>
                  <a:lnTo>
                    <a:pt x="212" y="901"/>
                  </a:lnTo>
                  <a:lnTo>
                    <a:pt x="214" y="901"/>
                  </a:lnTo>
                  <a:lnTo>
                    <a:pt x="214" y="901"/>
                  </a:lnTo>
                  <a:lnTo>
                    <a:pt x="214" y="899"/>
                  </a:lnTo>
                  <a:lnTo>
                    <a:pt x="214" y="899"/>
                  </a:lnTo>
                  <a:lnTo>
                    <a:pt x="214" y="901"/>
                  </a:lnTo>
                  <a:lnTo>
                    <a:pt x="214" y="903"/>
                  </a:lnTo>
                  <a:lnTo>
                    <a:pt x="214" y="903"/>
                  </a:lnTo>
                  <a:lnTo>
                    <a:pt x="214" y="905"/>
                  </a:lnTo>
                  <a:lnTo>
                    <a:pt x="214" y="907"/>
                  </a:lnTo>
                  <a:lnTo>
                    <a:pt x="216" y="907"/>
                  </a:lnTo>
                  <a:lnTo>
                    <a:pt x="216" y="909"/>
                  </a:lnTo>
                  <a:lnTo>
                    <a:pt x="214" y="911"/>
                  </a:lnTo>
                  <a:lnTo>
                    <a:pt x="214" y="915"/>
                  </a:lnTo>
                  <a:lnTo>
                    <a:pt x="214" y="917"/>
                  </a:lnTo>
                  <a:lnTo>
                    <a:pt x="212" y="918"/>
                  </a:lnTo>
                  <a:lnTo>
                    <a:pt x="212" y="918"/>
                  </a:lnTo>
                  <a:lnTo>
                    <a:pt x="212" y="920"/>
                  </a:lnTo>
                  <a:lnTo>
                    <a:pt x="210" y="920"/>
                  </a:lnTo>
                  <a:lnTo>
                    <a:pt x="210" y="922"/>
                  </a:lnTo>
                  <a:lnTo>
                    <a:pt x="210" y="922"/>
                  </a:lnTo>
                  <a:lnTo>
                    <a:pt x="210" y="928"/>
                  </a:lnTo>
                  <a:lnTo>
                    <a:pt x="210" y="930"/>
                  </a:lnTo>
                  <a:lnTo>
                    <a:pt x="212" y="930"/>
                  </a:lnTo>
                  <a:lnTo>
                    <a:pt x="216" y="930"/>
                  </a:lnTo>
                  <a:lnTo>
                    <a:pt x="218" y="930"/>
                  </a:lnTo>
                  <a:lnTo>
                    <a:pt x="218" y="930"/>
                  </a:lnTo>
                  <a:lnTo>
                    <a:pt x="220" y="930"/>
                  </a:lnTo>
                  <a:lnTo>
                    <a:pt x="221" y="928"/>
                  </a:lnTo>
                  <a:lnTo>
                    <a:pt x="225" y="924"/>
                  </a:lnTo>
                  <a:lnTo>
                    <a:pt x="235" y="915"/>
                  </a:lnTo>
                  <a:lnTo>
                    <a:pt x="237" y="911"/>
                  </a:lnTo>
                  <a:lnTo>
                    <a:pt x="237" y="911"/>
                  </a:lnTo>
                  <a:lnTo>
                    <a:pt x="237" y="907"/>
                  </a:lnTo>
                  <a:lnTo>
                    <a:pt x="237" y="905"/>
                  </a:lnTo>
                  <a:lnTo>
                    <a:pt x="238" y="903"/>
                  </a:lnTo>
                  <a:lnTo>
                    <a:pt x="240" y="901"/>
                  </a:lnTo>
                  <a:lnTo>
                    <a:pt x="238" y="896"/>
                  </a:lnTo>
                  <a:lnTo>
                    <a:pt x="240" y="896"/>
                  </a:lnTo>
                  <a:lnTo>
                    <a:pt x="240" y="898"/>
                  </a:lnTo>
                  <a:lnTo>
                    <a:pt x="240" y="898"/>
                  </a:lnTo>
                  <a:lnTo>
                    <a:pt x="240" y="899"/>
                  </a:lnTo>
                  <a:lnTo>
                    <a:pt x="240" y="901"/>
                  </a:lnTo>
                  <a:lnTo>
                    <a:pt x="242" y="901"/>
                  </a:lnTo>
                  <a:lnTo>
                    <a:pt x="244" y="901"/>
                  </a:lnTo>
                  <a:lnTo>
                    <a:pt x="246" y="898"/>
                  </a:lnTo>
                  <a:lnTo>
                    <a:pt x="250" y="894"/>
                  </a:lnTo>
                  <a:lnTo>
                    <a:pt x="250" y="896"/>
                  </a:lnTo>
                  <a:lnTo>
                    <a:pt x="250" y="896"/>
                  </a:lnTo>
                  <a:lnTo>
                    <a:pt x="252" y="896"/>
                  </a:lnTo>
                  <a:lnTo>
                    <a:pt x="252" y="896"/>
                  </a:lnTo>
                  <a:lnTo>
                    <a:pt x="254" y="894"/>
                  </a:lnTo>
                  <a:lnTo>
                    <a:pt x="254" y="892"/>
                  </a:lnTo>
                  <a:lnTo>
                    <a:pt x="254" y="894"/>
                  </a:lnTo>
                  <a:lnTo>
                    <a:pt x="254" y="896"/>
                  </a:lnTo>
                  <a:lnTo>
                    <a:pt x="254" y="896"/>
                  </a:lnTo>
                  <a:lnTo>
                    <a:pt x="256" y="896"/>
                  </a:lnTo>
                  <a:lnTo>
                    <a:pt x="256" y="896"/>
                  </a:lnTo>
                  <a:lnTo>
                    <a:pt x="259" y="892"/>
                  </a:lnTo>
                  <a:lnTo>
                    <a:pt x="263" y="888"/>
                  </a:lnTo>
                  <a:lnTo>
                    <a:pt x="263" y="888"/>
                  </a:lnTo>
                  <a:lnTo>
                    <a:pt x="257" y="884"/>
                  </a:lnTo>
                  <a:lnTo>
                    <a:pt x="263" y="886"/>
                  </a:lnTo>
                  <a:lnTo>
                    <a:pt x="263" y="886"/>
                  </a:lnTo>
                  <a:lnTo>
                    <a:pt x="265" y="888"/>
                  </a:lnTo>
                  <a:lnTo>
                    <a:pt x="265" y="888"/>
                  </a:lnTo>
                  <a:lnTo>
                    <a:pt x="267" y="888"/>
                  </a:lnTo>
                  <a:lnTo>
                    <a:pt x="269" y="888"/>
                  </a:lnTo>
                  <a:lnTo>
                    <a:pt x="273" y="884"/>
                  </a:lnTo>
                  <a:lnTo>
                    <a:pt x="274" y="884"/>
                  </a:lnTo>
                  <a:lnTo>
                    <a:pt x="278" y="882"/>
                  </a:lnTo>
                  <a:lnTo>
                    <a:pt x="280" y="882"/>
                  </a:lnTo>
                  <a:lnTo>
                    <a:pt x="280" y="881"/>
                  </a:lnTo>
                  <a:lnTo>
                    <a:pt x="280" y="879"/>
                  </a:lnTo>
                  <a:lnTo>
                    <a:pt x="278" y="879"/>
                  </a:lnTo>
                  <a:lnTo>
                    <a:pt x="278" y="877"/>
                  </a:lnTo>
                  <a:lnTo>
                    <a:pt x="274" y="871"/>
                  </a:lnTo>
                  <a:lnTo>
                    <a:pt x="273" y="871"/>
                  </a:lnTo>
                  <a:lnTo>
                    <a:pt x="273" y="869"/>
                  </a:lnTo>
                  <a:lnTo>
                    <a:pt x="273" y="869"/>
                  </a:lnTo>
                  <a:lnTo>
                    <a:pt x="274" y="867"/>
                  </a:lnTo>
                  <a:lnTo>
                    <a:pt x="274" y="867"/>
                  </a:lnTo>
                  <a:lnTo>
                    <a:pt x="274" y="865"/>
                  </a:lnTo>
                  <a:lnTo>
                    <a:pt x="273" y="864"/>
                  </a:lnTo>
                  <a:lnTo>
                    <a:pt x="271" y="862"/>
                  </a:lnTo>
                  <a:lnTo>
                    <a:pt x="271" y="860"/>
                  </a:lnTo>
                  <a:lnTo>
                    <a:pt x="271" y="858"/>
                  </a:lnTo>
                  <a:lnTo>
                    <a:pt x="269" y="858"/>
                  </a:lnTo>
                  <a:lnTo>
                    <a:pt x="269" y="856"/>
                  </a:lnTo>
                  <a:lnTo>
                    <a:pt x="271" y="856"/>
                  </a:lnTo>
                  <a:lnTo>
                    <a:pt x="274" y="854"/>
                  </a:lnTo>
                  <a:lnTo>
                    <a:pt x="276" y="854"/>
                  </a:lnTo>
                  <a:lnTo>
                    <a:pt x="276" y="854"/>
                  </a:lnTo>
                  <a:lnTo>
                    <a:pt x="273" y="856"/>
                  </a:lnTo>
                  <a:lnTo>
                    <a:pt x="273" y="858"/>
                  </a:lnTo>
                  <a:lnTo>
                    <a:pt x="273" y="860"/>
                  </a:lnTo>
                  <a:lnTo>
                    <a:pt x="273" y="860"/>
                  </a:lnTo>
                  <a:lnTo>
                    <a:pt x="274" y="862"/>
                  </a:lnTo>
                  <a:lnTo>
                    <a:pt x="274" y="865"/>
                  </a:lnTo>
                  <a:lnTo>
                    <a:pt x="274" y="865"/>
                  </a:lnTo>
                  <a:lnTo>
                    <a:pt x="276" y="867"/>
                  </a:lnTo>
                  <a:lnTo>
                    <a:pt x="276" y="869"/>
                  </a:lnTo>
                  <a:lnTo>
                    <a:pt x="276" y="869"/>
                  </a:lnTo>
                  <a:lnTo>
                    <a:pt x="276" y="871"/>
                  </a:lnTo>
                  <a:lnTo>
                    <a:pt x="282" y="875"/>
                  </a:lnTo>
                  <a:lnTo>
                    <a:pt x="284" y="875"/>
                  </a:lnTo>
                  <a:lnTo>
                    <a:pt x="284" y="875"/>
                  </a:lnTo>
                  <a:lnTo>
                    <a:pt x="290" y="875"/>
                  </a:lnTo>
                  <a:lnTo>
                    <a:pt x="290" y="875"/>
                  </a:lnTo>
                  <a:lnTo>
                    <a:pt x="295" y="873"/>
                  </a:lnTo>
                  <a:lnTo>
                    <a:pt x="297" y="873"/>
                  </a:lnTo>
                  <a:lnTo>
                    <a:pt x="299" y="873"/>
                  </a:lnTo>
                  <a:lnTo>
                    <a:pt x="301" y="869"/>
                  </a:lnTo>
                  <a:lnTo>
                    <a:pt x="303" y="867"/>
                  </a:lnTo>
                  <a:lnTo>
                    <a:pt x="305" y="867"/>
                  </a:lnTo>
                  <a:lnTo>
                    <a:pt x="305" y="867"/>
                  </a:lnTo>
                  <a:lnTo>
                    <a:pt x="307" y="865"/>
                  </a:lnTo>
                  <a:lnTo>
                    <a:pt x="307" y="864"/>
                  </a:lnTo>
                  <a:lnTo>
                    <a:pt x="309" y="862"/>
                  </a:lnTo>
                  <a:lnTo>
                    <a:pt x="310" y="862"/>
                  </a:lnTo>
                  <a:lnTo>
                    <a:pt x="312" y="860"/>
                  </a:lnTo>
                  <a:lnTo>
                    <a:pt x="310" y="858"/>
                  </a:lnTo>
                  <a:lnTo>
                    <a:pt x="310" y="858"/>
                  </a:lnTo>
                  <a:lnTo>
                    <a:pt x="312" y="858"/>
                  </a:lnTo>
                  <a:lnTo>
                    <a:pt x="312" y="858"/>
                  </a:lnTo>
                  <a:lnTo>
                    <a:pt x="314" y="854"/>
                  </a:lnTo>
                  <a:lnTo>
                    <a:pt x="314" y="854"/>
                  </a:lnTo>
                  <a:lnTo>
                    <a:pt x="314" y="852"/>
                  </a:lnTo>
                  <a:lnTo>
                    <a:pt x="314" y="850"/>
                  </a:lnTo>
                  <a:lnTo>
                    <a:pt x="314" y="850"/>
                  </a:lnTo>
                  <a:lnTo>
                    <a:pt x="314" y="848"/>
                  </a:lnTo>
                  <a:lnTo>
                    <a:pt x="312" y="848"/>
                  </a:lnTo>
                  <a:lnTo>
                    <a:pt x="312" y="848"/>
                  </a:lnTo>
                  <a:lnTo>
                    <a:pt x="312" y="846"/>
                  </a:lnTo>
                  <a:lnTo>
                    <a:pt x="312" y="846"/>
                  </a:lnTo>
                  <a:lnTo>
                    <a:pt x="314" y="848"/>
                  </a:lnTo>
                  <a:lnTo>
                    <a:pt x="316" y="848"/>
                  </a:lnTo>
                  <a:lnTo>
                    <a:pt x="314" y="846"/>
                  </a:lnTo>
                  <a:lnTo>
                    <a:pt x="314" y="846"/>
                  </a:lnTo>
                  <a:lnTo>
                    <a:pt x="314" y="846"/>
                  </a:lnTo>
                  <a:lnTo>
                    <a:pt x="314" y="845"/>
                  </a:lnTo>
                  <a:lnTo>
                    <a:pt x="316" y="846"/>
                  </a:lnTo>
                  <a:lnTo>
                    <a:pt x="316" y="845"/>
                  </a:lnTo>
                  <a:lnTo>
                    <a:pt x="318" y="843"/>
                  </a:lnTo>
                  <a:lnTo>
                    <a:pt x="318" y="841"/>
                  </a:lnTo>
                  <a:lnTo>
                    <a:pt x="320" y="839"/>
                  </a:lnTo>
                  <a:lnTo>
                    <a:pt x="320" y="835"/>
                  </a:lnTo>
                  <a:lnTo>
                    <a:pt x="318" y="833"/>
                  </a:lnTo>
                  <a:lnTo>
                    <a:pt x="316" y="829"/>
                  </a:lnTo>
                  <a:lnTo>
                    <a:pt x="314" y="826"/>
                  </a:lnTo>
                  <a:lnTo>
                    <a:pt x="316" y="824"/>
                  </a:lnTo>
                  <a:lnTo>
                    <a:pt x="318" y="822"/>
                  </a:lnTo>
                  <a:lnTo>
                    <a:pt x="320" y="820"/>
                  </a:lnTo>
                  <a:lnTo>
                    <a:pt x="320" y="818"/>
                  </a:lnTo>
                  <a:lnTo>
                    <a:pt x="318" y="816"/>
                  </a:lnTo>
                  <a:lnTo>
                    <a:pt x="314" y="816"/>
                  </a:lnTo>
                  <a:lnTo>
                    <a:pt x="314" y="814"/>
                  </a:lnTo>
                  <a:lnTo>
                    <a:pt x="312" y="812"/>
                  </a:lnTo>
                  <a:lnTo>
                    <a:pt x="314" y="812"/>
                  </a:lnTo>
                  <a:lnTo>
                    <a:pt x="314" y="812"/>
                  </a:lnTo>
                  <a:lnTo>
                    <a:pt x="314" y="812"/>
                  </a:lnTo>
                  <a:lnTo>
                    <a:pt x="314" y="812"/>
                  </a:lnTo>
                  <a:lnTo>
                    <a:pt x="314" y="812"/>
                  </a:lnTo>
                  <a:lnTo>
                    <a:pt x="314" y="812"/>
                  </a:lnTo>
                  <a:lnTo>
                    <a:pt x="316" y="814"/>
                  </a:lnTo>
                  <a:lnTo>
                    <a:pt x="316" y="812"/>
                  </a:lnTo>
                  <a:lnTo>
                    <a:pt x="316" y="810"/>
                  </a:lnTo>
                  <a:lnTo>
                    <a:pt x="318" y="809"/>
                  </a:lnTo>
                  <a:lnTo>
                    <a:pt x="318" y="809"/>
                  </a:lnTo>
                  <a:lnTo>
                    <a:pt x="318" y="812"/>
                  </a:lnTo>
                  <a:lnTo>
                    <a:pt x="318" y="812"/>
                  </a:lnTo>
                  <a:lnTo>
                    <a:pt x="318" y="814"/>
                  </a:lnTo>
                  <a:lnTo>
                    <a:pt x="318" y="814"/>
                  </a:lnTo>
                  <a:lnTo>
                    <a:pt x="326" y="820"/>
                  </a:lnTo>
                  <a:lnTo>
                    <a:pt x="326" y="822"/>
                  </a:lnTo>
                  <a:lnTo>
                    <a:pt x="327" y="822"/>
                  </a:lnTo>
                  <a:lnTo>
                    <a:pt x="327" y="822"/>
                  </a:lnTo>
                  <a:lnTo>
                    <a:pt x="329" y="824"/>
                  </a:lnTo>
                  <a:lnTo>
                    <a:pt x="331" y="824"/>
                  </a:lnTo>
                  <a:lnTo>
                    <a:pt x="331" y="826"/>
                  </a:lnTo>
                  <a:lnTo>
                    <a:pt x="331" y="828"/>
                  </a:lnTo>
                  <a:lnTo>
                    <a:pt x="333" y="828"/>
                  </a:lnTo>
                  <a:lnTo>
                    <a:pt x="333" y="828"/>
                  </a:lnTo>
                  <a:lnTo>
                    <a:pt x="331" y="829"/>
                  </a:lnTo>
                  <a:lnTo>
                    <a:pt x="331" y="831"/>
                  </a:lnTo>
                  <a:lnTo>
                    <a:pt x="333" y="833"/>
                  </a:lnTo>
                  <a:lnTo>
                    <a:pt x="333" y="835"/>
                  </a:lnTo>
                  <a:lnTo>
                    <a:pt x="335" y="833"/>
                  </a:lnTo>
                  <a:lnTo>
                    <a:pt x="335" y="833"/>
                  </a:lnTo>
                  <a:lnTo>
                    <a:pt x="335" y="831"/>
                  </a:lnTo>
                  <a:lnTo>
                    <a:pt x="337" y="831"/>
                  </a:lnTo>
                  <a:lnTo>
                    <a:pt x="339" y="831"/>
                  </a:lnTo>
                  <a:lnTo>
                    <a:pt x="341" y="831"/>
                  </a:lnTo>
                  <a:lnTo>
                    <a:pt x="343" y="833"/>
                  </a:lnTo>
                  <a:lnTo>
                    <a:pt x="341" y="833"/>
                  </a:lnTo>
                  <a:lnTo>
                    <a:pt x="339" y="833"/>
                  </a:lnTo>
                  <a:lnTo>
                    <a:pt x="337" y="833"/>
                  </a:lnTo>
                  <a:lnTo>
                    <a:pt x="335" y="835"/>
                  </a:lnTo>
                  <a:lnTo>
                    <a:pt x="335" y="835"/>
                  </a:lnTo>
                  <a:lnTo>
                    <a:pt x="337" y="837"/>
                  </a:lnTo>
                  <a:lnTo>
                    <a:pt x="337" y="837"/>
                  </a:lnTo>
                  <a:lnTo>
                    <a:pt x="337" y="839"/>
                  </a:lnTo>
                  <a:lnTo>
                    <a:pt x="339" y="839"/>
                  </a:lnTo>
                  <a:lnTo>
                    <a:pt x="339" y="839"/>
                  </a:lnTo>
                  <a:lnTo>
                    <a:pt x="339" y="841"/>
                  </a:lnTo>
                  <a:lnTo>
                    <a:pt x="337" y="845"/>
                  </a:lnTo>
                  <a:lnTo>
                    <a:pt x="337" y="846"/>
                  </a:lnTo>
                  <a:lnTo>
                    <a:pt x="339" y="848"/>
                  </a:lnTo>
                  <a:lnTo>
                    <a:pt x="339" y="846"/>
                  </a:lnTo>
                  <a:lnTo>
                    <a:pt x="339" y="846"/>
                  </a:lnTo>
                  <a:lnTo>
                    <a:pt x="341" y="848"/>
                  </a:lnTo>
                  <a:lnTo>
                    <a:pt x="339" y="850"/>
                  </a:lnTo>
                  <a:lnTo>
                    <a:pt x="339" y="850"/>
                  </a:lnTo>
                  <a:lnTo>
                    <a:pt x="339" y="852"/>
                  </a:lnTo>
                  <a:lnTo>
                    <a:pt x="339" y="852"/>
                  </a:lnTo>
                  <a:lnTo>
                    <a:pt x="341" y="852"/>
                  </a:lnTo>
                  <a:lnTo>
                    <a:pt x="341" y="852"/>
                  </a:lnTo>
                  <a:lnTo>
                    <a:pt x="341" y="850"/>
                  </a:lnTo>
                  <a:lnTo>
                    <a:pt x="341" y="850"/>
                  </a:lnTo>
                  <a:lnTo>
                    <a:pt x="341" y="850"/>
                  </a:lnTo>
                  <a:lnTo>
                    <a:pt x="341" y="852"/>
                  </a:lnTo>
                  <a:lnTo>
                    <a:pt x="341" y="852"/>
                  </a:lnTo>
                  <a:lnTo>
                    <a:pt x="341" y="852"/>
                  </a:lnTo>
                  <a:lnTo>
                    <a:pt x="341" y="854"/>
                  </a:lnTo>
                  <a:lnTo>
                    <a:pt x="343" y="854"/>
                  </a:lnTo>
                  <a:lnTo>
                    <a:pt x="343" y="856"/>
                  </a:lnTo>
                  <a:lnTo>
                    <a:pt x="343" y="858"/>
                  </a:lnTo>
                  <a:lnTo>
                    <a:pt x="343" y="858"/>
                  </a:lnTo>
                  <a:lnTo>
                    <a:pt x="343" y="858"/>
                  </a:lnTo>
                  <a:lnTo>
                    <a:pt x="343" y="858"/>
                  </a:lnTo>
                  <a:lnTo>
                    <a:pt x="345" y="862"/>
                  </a:lnTo>
                  <a:lnTo>
                    <a:pt x="346" y="864"/>
                  </a:lnTo>
                  <a:lnTo>
                    <a:pt x="348" y="864"/>
                  </a:lnTo>
                  <a:lnTo>
                    <a:pt x="348" y="865"/>
                  </a:lnTo>
                  <a:lnTo>
                    <a:pt x="348" y="867"/>
                  </a:lnTo>
                  <a:lnTo>
                    <a:pt x="350" y="877"/>
                  </a:lnTo>
                  <a:lnTo>
                    <a:pt x="352" y="875"/>
                  </a:lnTo>
                  <a:lnTo>
                    <a:pt x="352" y="875"/>
                  </a:lnTo>
                  <a:lnTo>
                    <a:pt x="354" y="875"/>
                  </a:lnTo>
                  <a:lnTo>
                    <a:pt x="356" y="875"/>
                  </a:lnTo>
                  <a:lnTo>
                    <a:pt x="356" y="875"/>
                  </a:lnTo>
                  <a:lnTo>
                    <a:pt x="358" y="875"/>
                  </a:lnTo>
                  <a:lnTo>
                    <a:pt x="358" y="875"/>
                  </a:lnTo>
                  <a:lnTo>
                    <a:pt x="358" y="875"/>
                  </a:lnTo>
                  <a:lnTo>
                    <a:pt x="358" y="875"/>
                  </a:lnTo>
                  <a:lnTo>
                    <a:pt x="358" y="873"/>
                  </a:lnTo>
                  <a:lnTo>
                    <a:pt x="360" y="873"/>
                  </a:lnTo>
                  <a:lnTo>
                    <a:pt x="360" y="873"/>
                  </a:lnTo>
                  <a:lnTo>
                    <a:pt x="362" y="873"/>
                  </a:lnTo>
                  <a:lnTo>
                    <a:pt x="367" y="873"/>
                  </a:lnTo>
                  <a:lnTo>
                    <a:pt x="367" y="873"/>
                  </a:lnTo>
                  <a:lnTo>
                    <a:pt x="369" y="873"/>
                  </a:lnTo>
                  <a:lnTo>
                    <a:pt x="373" y="871"/>
                  </a:lnTo>
                  <a:lnTo>
                    <a:pt x="373" y="871"/>
                  </a:lnTo>
                  <a:lnTo>
                    <a:pt x="375" y="871"/>
                  </a:lnTo>
                  <a:lnTo>
                    <a:pt x="375" y="871"/>
                  </a:lnTo>
                  <a:lnTo>
                    <a:pt x="375" y="871"/>
                  </a:lnTo>
                  <a:lnTo>
                    <a:pt x="373" y="873"/>
                  </a:lnTo>
                  <a:lnTo>
                    <a:pt x="371" y="873"/>
                  </a:lnTo>
                  <a:lnTo>
                    <a:pt x="369" y="875"/>
                  </a:lnTo>
                  <a:lnTo>
                    <a:pt x="367" y="877"/>
                  </a:lnTo>
                  <a:lnTo>
                    <a:pt x="367" y="881"/>
                  </a:lnTo>
                  <a:lnTo>
                    <a:pt x="367" y="882"/>
                  </a:lnTo>
                  <a:lnTo>
                    <a:pt x="367" y="886"/>
                  </a:lnTo>
                  <a:lnTo>
                    <a:pt x="367" y="888"/>
                  </a:lnTo>
                  <a:lnTo>
                    <a:pt x="369" y="890"/>
                  </a:lnTo>
                  <a:lnTo>
                    <a:pt x="369" y="890"/>
                  </a:lnTo>
                  <a:lnTo>
                    <a:pt x="369" y="892"/>
                  </a:lnTo>
                  <a:lnTo>
                    <a:pt x="369" y="892"/>
                  </a:lnTo>
                  <a:lnTo>
                    <a:pt x="369" y="894"/>
                  </a:lnTo>
                  <a:lnTo>
                    <a:pt x="367" y="901"/>
                  </a:lnTo>
                  <a:lnTo>
                    <a:pt x="367" y="903"/>
                  </a:lnTo>
                  <a:lnTo>
                    <a:pt x="365" y="903"/>
                  </a:lnTo>
                  <a:lnTo>
                    <a:pt x="365" y="905"/>
                  </a:lnTo>
                  <a:lnTo>
                    <a:pt x="363" y="905"/>
                  </a:lnTo>
                  <a:lnTo>
                    <a:pt x="363" y="905"/>
                  </a:lnTo>
                  <a:lnTo>
                    <a:pt x="363" y="905"/>
                  </a:lnTo>
                  <a:lnTo>
                    <a:pt x="363" y="907"/>
                  </a:lnTo>
                  <a:lnTo>
                    <a:pt x="363" y="909"/>
                  </a:lnTo>
                  <a:lnTo>
                    <a:pt x="363" y="909"/>
                  </a:lnTo>
                  <a:lnTo>
                    <a:pt x="365" y="911"/>
                  </a:lnTo>
                  <a:lnTo>
                    <a:pt x="365" y="911"/>
                  </a:lnTo>
                  <a:lnTo>
                    <a:pt x="367" y="915"/>
                  </a:lnTo>
                  <a:lnTo>
                    <a:pt x="371" y="917"/>
                  </a:lnTo>
                  <a:lnTo>
                    <a:pt x="373" y="918"/>
                  </a:lnTo>
                  <a:lnTo>
                    <a:pt x="373" y="920"/>
                  </a:lnTo>
                  <a:lnTo>
                    <a:pt x="373" y="920"/>
                  </a:lnTo>
                  <a:lnTo>
                    <a:pt x="375" y="922"/>
                  </a:lnTo>
                  <a:lnTo>
                    <a:pt x="375" y="926"/>
                  </a:lnTo>
                  <a:lnTo>
                    <a:pt x="375" y="926"/>
                  </a:lnTo>
                  <a:lnTo>
                    <a:pt x="373" y="928"/>
                  </a:lnTo>
                  <a:lnTo>
                    <a:pt x="373" y="928"/>
                  </a:lnTo>
                  <a:lnTo>
                    <a:pt x="373" y="928"/>
                  </a:lnTo>
                  <a:lnTo>
                    <a:pt x="375" y="930"/>
                  </a:lnTo>
                  <a:lnTo>
                    <a:pt x="375" y="930"/>
                  </a:lnTo>
                  <a:lnTo>
                    <a:pt x="375" y="930"/>
                  </a:lnTo>
                  <a:lnTo>
                    <a:pt x="375" y="932"/>
                  </a:lnTo>
                  <a:lnTo>
                    <a:pt x="375" y="932"/>
                  </a:lnTo>
                  <a:lnTo>
                    <a:pt x="375" y="932"/>
                  </a:lnTo>
                  <a:lnTo>
                    <a:pt x="375" y="934"/>
                  </a:lnTo>
                  <a:lnTo>
                    <a:pt x="375" y="934"/>
                  </a:lnTo>
                  <a:lnTo>
                    <a:pt x="375" y="935"/>
                  </a:lnTo>
                  <a:lnTo>
                    <a:pt x="375" y="935"/>
                  </a:lnTo>
                  <a:lnTo>
                    <a:pt x="375" y="935"/>
                  </a:lnTo>
                  <a:lnTo>
                    <a:pt x="375" y="937"/>
                  </a:lnTo>
                  <a:lnTo>
                    <a:pt x="375" y="937"/>
                  </a:lnTo>
                  <a:lnTo>
                    <a:pt x="375" y="937"/>
                  </a:lnTo>
                  <a:lnTo>
                    <a:pt x="375" y="937"/>
                  </a:lnTo>
                  <a:lnTo>
                    <a:pt x="377" y="943"/>
                  </a:lnTo>
                  <a:lnTo>
                    <a:pt x="377" y="943"/>
                  </a:lnTo>
                  <a:lnTo>
                    <a:pt x="377" y="945"/>
                  </a:lnTo>
                  <a:lnTo>
                    <a:pt x="377" y="947"/>
                  </a:lnTo>
                  <a:lnTo>
                    <a:pt x="379" y="951"/>
                  </a:lnTo>
                  <a:lnTo>
                    <a:pt x="379" y="952"/>
                  </a:lnTo>
                  <a:lnTo>
                    <a:pt x="377" y="952"/>
                  </a:lnTo>
                  <a:lnTo>
                    <a:pt x="377" y="952"/>
                  </a:lnTo>
                  <a:lnTo>
                    <a:pt x="377" y="952"/>
                  </a:lnTo>
                  <a:lnTo>
                    <a:pt x="377" y="954"/>
                  </a:lnTo>
                  <a:lnTo>
                    <a:pt x="375" y="954"/>
                  </a:lnTo>
                  <a:lnTo>
                    <a:pt x="375" y="956"/>
                  </a:lnTo>
                  <a:lnTo>
                    <a:pt x="375" y="956"/>
                  </a:lnTo>
                  <a:lnTo>
                    <a:pt x="375" y="956"/>
                  </a:lnTo>
                  <a:lnTo>
                    <a:pt x="375" y="958"/>
                  </a:lnTo>
                  <a:lnTo>
                    <a:pt x="375" y="958"/>
                  </a:lnTo>
                  <a:lnTo>
                    <a:pt x="375" y="960"/>
                  </a:lnTo>
                  <a:lnTo>
                    <a:pt x="375" y="962"/>
                  </a:lnTo>
                  <a:lnTo>
                    <a:pt x="375" y="962"/>
                  </a:lnTo>
                  <a:lnTo>
                    <a:pt x="377" y="964"/>
                  </a:lnTo>
                  <a:lnTo>
                    <a:pt x="379" y="966"/>
                  </a:lnTo>
                  <a:lnTo>
                    <a:pt x="379" y="966"/>
                  </a:lnTo>
                  <a:lnTo>
                    <a:pt x="380" y="966"/>
                  </a:lnTo>
                  <a:lnTo>
                    <a:pt x="380" y="968"/>
                  </a:lnTo>
                  <a:lnTo>
                    <a:pt x="380" y="968"/>
                  </a:lnTo>
                  <a:lnTo>
                    <a:pt x="380" y="973"/>
                  </a:lnTo>
                  <a:lnTo>
                    <a:pt x="380" y="975"/>
                  </a:lnTo>
                  <a:lnTo>
                    <a:pt x="379" y="977"/>
                  </a:lnTo>
                  <a:lnTo>
                    <a:pt x="379" y="977"/>
                  </a:lnTo>
                  <a:lnTo>
                    <a:pt x="379" y="977"/>
                  </a:lnTo>
                  <a:lnTo>
                    <a:pt x="380" y="979"/>
                  </a:lnTo>
                  <a:lnTo>
                    <a:pt x="379" y="977"/>
                  </a:lnTo>
                  <a:lnTo>
                    <a:pt x="379" y="979"/>
                  </a:lnTo>
                  <a:lnTo>
                    <a:pt x="379" y="979"/>
                  </a:lnTo>
                  <a:lnTo>
                    <a:pt x="377" y="979"/>
                  </a:lnTo>
                  <a:lnTo>
                    <a:pt x="379" y="979"/>
                  </a:lnTo>
                  <a:lnTo>
                    <a:pt x="379" y="981"/>
                  </a:lnTo>
                  <a:lnTo>
                    <a:pt x="380" y="981"/>
                  </a:lnTo>
                  <a:lnTo>
                    <a:pt x="380" y="983"/>
                  </a:lnTo>
                  <a:lnTo>
                    <a:pt x="380" y="983"/>
                  </a:lnTo>
                  <a:lnTo>
                    <a:pt x="379" y="985"/>
                  </a:lnTo>
                  <a:lnTo>
                    <a:pt x="379" y="985"/>
                  </a:lnTo>
                  <a:lnTo>
                    <a:pt x="379" y="987"/>
                  </a:lnTo>
                  <a:lnTo>
                    <a:pt x="379" y="988"/>
                  </a:lnTo>
                  <a:lnTo>
                    <a:pt x="379" y="988"/>
                  </a:lnTo>
                  <a:lnTo>
                    <a:pt x="380" y="990"/>
                  </a:lnTo>
                  <a:lnTo>
                    <a:pt x="382" y="998"/>
                  </a:lnTo>
                  <a:lnTo>
                    <a:pt x="382" y="1000"/>
                  </a:lnTo>
                  <a:lnTo>
                    <a:pt x="382" y="1000"/>
                  </a:lnTo>
                  <a:lnTo>
                    <a:pt x="382" y="1000"/>
                  </a:lnTo>
                  <a:lnTo>
                    <a:pt x="384" y="1000"/>
                  </a:lnTo>
                  <a:lnTo>
                    <a:pt x="384" y="1000"/>
                  </a:lnTo>
                  <a:lnTo>
                    <a:pt x="384" y="1000"/>
                  </a:lnTo>
                  <a:lnTo>
                    <a:pt x="384" y="1000"/>
                  </a:lnTo>
                  <a:lnTo>
                    <a:pt x="386" y="1000"/>
                  </a:lnTo>
                  <a:lnTo>
                    <a:pt x="386" y="998"/>
                  </a:lnTo>
                  <a:lnTo>
                    <a:pt x="386" y="996"/>
                  </a:lnTo>
                  <a:lnTo>
                    <a:pt x="386" y="994"/>
                  </a:lnTo>
                  <a:lnTo>
                    <a:pt x="386" y="994"/>
                  </a:lnTo>
                  <a:lnTo>
                    <a:pt x="386" y="996"/>
                  </a:lnTo>
                  <a:lnTo>
                    <a:pt x="386" y="996"/>
                  </a:lnTo>
                  <a:lnTo>
                    <a:pt x="388" y="998"/>
                  </a:lnTo>
                  <a:lnTo>
                    <a:pt x="388" y="996"/>
                  </a:lnTo>
                  <a:lnTo>
                    <a:pt x="388" y="996"/>
                  </a:lnTo>
                  <a:lnTo>
                    <a:pt x="388" y="996"/>
                  </a:lnTo>
                  <a:lnTo>
                    <a:pt x="388" y="996"/>
                  </a:lnTo>
                  <a:lnTo>
                    <a:pt x="388" y="996"/>
                  </a:lnTo>
                  <a:lnTo>
                    <a:pt x="388" y="994"/>
                  </a:lnTo>
                  <a:lnTo>
                    <a:pt x="390" y="994"/>
                  </a:lnTo>
                  <a:lnTo>
                    <a:pt x="390" y="994"/>
                  </a:lnTo>
                  <a:lnTo>
                    <a:pt x="390" y="994"/>
                  </a:lnTo>
                  <a:lnTo>
                    <a:pt x="390" y="996"/>
                  </a:lnTo>
                  <a:lnTo>
                    <a:pt x="390" y="996"/>
                  </a:lnTo>
                  <a:lnTo>
                    <a:pt x="390" y="996"/>
                  </a:lnTo>
                  <a:lnTo>
                    <a:pt x="390" y="998"/>
                  </a:lnTo>
                  <a:lnTo>
                    <a:pt x="390" y="998"/>
                  </a:lnTo>
                  <a:lnTo>
                    <a:pt x="392" y="1000"/>
                  </a:lnTo>
                  <a:lnTo>
                    <a:pt x="392" y="1000"/>
                  </a:lnTo>
                  <a:lnTo>
                    <a:pt x="392" y="1000"/>
                  </a:lnTo>
                  <a:lnTo>
                    <a:pt x="392" y="1002"/>
                  </a:lnTo>
                  <a:lnTo>
                    <a:pt x="394" y="1006"/>
                  </a:lnTo>
                  <a:lnTo>
                    <a:pt x="392" y="1004"/>
                  </a:lnTo>
                  <a:lnTo>
                    <a:pt x="390" y="1002"/>
                  </a:lnTo>
                  <a:lnTo>
                    <a:pt x="388" y="1000"/>
                  </a:lnTo>
                  <a:lnTo>
                    <a:pt x="386" y="1000"/>
                  </a:lnTo>
                  <a:lnTo>
                    <a:pt x="384" y="1002"/>
                  </a:lnTo>
                  <a:lnTo>
                    <a:pt x="384" y="1004"/>
                  </a:lnTo>
                  <a:lnTo>
                    <a:pt x="386" y="1006"/>
                  </a:lnTo>
                  <a:lnTo>
                    <a:pt x="388" y="1007"/>
                  </a:lnTo>
                  <a:lnTo>
                    <a:pt x="386" y="1009"/>
                  </a:lnTo>
                  <a:lnTo>
                    <a:pt x="388" y="1011"/>
                  </a:lnTo>
                  <a:lnTo>
                    <a:pt x="390" y="1015"/>
                  </a:lnTo>
                  <a:lnTo>
                    <a:pt x="390" y="1019"/>
                  </a:lnTo>
                  <a:lnTo>
                    <a:pt x="390" y="1019"/>
                  </a:lnTo>
                  <a:lnTo>
                    <a:pt x="392" y="1019"/>
                  </a:lnTo>
                  <a:lnTo>
                    <a:pt x="392" y="1019"/>
                  </a:lnTo>
                  <a:lnTo>
                    <a:pt x="392" y="1017"/>
                  </a:lnTo>
                  <a:lnTo>
                    <a:pt x="392" y="1017"/>
                  </a:lnTo>
                  <a:lnTo>
                    <a:pt x="392" y="1019"/>
                  </a:lnTo>
                  <a:lnTo>
                    <a:pt x="392" y="1021"/>
                  </a:lnTo>
                  <a:lnTo>
                    <a:pt x="392" y="1023"/>
                  </a:lnTo>
                  <a:lnTo>
                    <a:pt x="392" y="1023"/>
                  </a:lnTo>
                  <a:lnTo>
                    <a:pt x="392" y="1024"/>
                  </a:lnTo>
                  <a:lnTo>
                    <a:pt x="392" y="1026"/>
                  </a:lnTo>
                  <a:lnTo>
                    <a:pt x="394" y="1028"/>
                  </a:lnTo>
                  <a:lnTo>
                    <a:pt x="396" y="1032"/>
                  </a:lnTo>
                  <a:lnTo>
                    <a:pt x="399" y="1038"/>
                  </a:lnTo>
                  <a:lnTo>
                    <a:pt x="399" y="1036"/>
                  </a:lnTo>
                  <a:lnTo>
                    <a:pt x="399" y="1036"/>
                  </a:lnTo>
                  <a:lnTo>
                    <a:pt x="399" y="1038"/>
                  </a:lnTo>
                  <a:lnTo>
                    <a:pt x="399" y="1038"/>
                  </a:lnTo>
                  <a:lnTo>
                    <a:pt x="399" y="1038"/>
                  </a:lnTo>
                  <a:lnTo>
                    <a:pt x="399" y="1040"/>
                  </a:lnTo>
                  <a:lnTo>
                    <a:pt x="399" y="1041"/>
                  </a:lnTo>
                  <a:lnTo>
                    <a:pt x="399" y="1041"/>
                  </a:lnTo>
                  <a:lnTo>
                    <a:pt x="399" y="1043"/>
                  </a:lnTo>
                  <a:lnTo>
                    <a:pt x="399" y="1043"/>
                  </a:lnTo>
                  <a:lnTo>
                    <a:pt x="399" y="1045"/>
                  </a:lnTo>
                  <a:lnTo>
                    <a:pt x="398" y="1047"/>
                  </a:lnTo>
                  <a:lnTo>
                    <a:pt x="398" y="1049"/>
                  </a:lnTo>
                  <a:lnTo>
                    <a:pt x="398" y="1051"/>
                  </a:lnTo>
                  <a:lnTo>
                    <a:pt x="398" y="1053"/>
                  </a:lnTo>
                  <a:lnTo>
                    <a:pt x="398" y="1055"/>
                  </a:lnTo>
                  <a:lnTo>
                    <a:pt x="398" y="1055"/>
                  </a:lnTo>
                  <a:lnTo>
                    <a:pt x="399" y="1055"/>
                  </a:lnTo>
                  <a:lnTo>
                    <a:pt x="399" y="1057"/>
                  </a:lnTo>
                  <a:lnTo>
                    <a:pt x="399" y="1057"/>
                  </a:lnTo>
                  <a:lnTo>
                    <a:pt x="399" y="1057"/>
                  </a:lnTo>
                  <a:lnTo>
                    <a:pt x="399" y="1057"/>
                  </a:lnTo>
                  <a:lnTo>
                    <a:pt x="399" y="1059"/>
                  </a:lnTo>
                  <a:lnTo>
                    <a:pt x="399" y="1060"/>
                  </a:lnTo>
                  <a:lnTo>
                    <a:pt x="399" y="1064"/>
                  </a:lnTo>
                  <a:lnTo>
                    <a:pt x="399" y="1064"/>
                  </a:lnTo>
                  <a:lnTo>
                    <a:pt x="398" y="1066"/>
                  </a:lnTo>
                  <a:lnTo>
                    <a:pt x="399" y="1068"/>
                  </a:lnTo>
                  <a:lnTo>
                    <a:pt x="401" y="1068"/>
                  </a:lnTo>
                  <a:lnTo>
                    <a:pt x="399" y="1068"/>
                  </a:lnTo>
                  <a:lnTo>
                    <a:pt x="399" y="1070"/>
                  </a:lnTo>
                  <a:lnTo>
                    <a:pt x="399" y="1070"/>
                  </a:lnTo>
                  <a:lnTo>
                    <a:pt x="401" y="1070"/>
                  </a:lnTo>
                  <a:lnTo>
                    <a:pt x="401" y="1070"/>
                  </a:lnTo>
                  <a:lnTo>
                    <a:pt x="403" y="1070"/>
                  </a:lnTo>
                  <a:lnTo>
                    <a:pt x="403" y="1072"/>
                  </a:lnTo>
                  <a:lnTo>
                    <a:pt x="403" y="1072"/>
                  </a:lnTo>
                  <a:lnTo>
                    <a:pt x="403" y="1072"/>
                  </a:lnTo>
                  <a:lnTo>
                    <a:pt x="403" y="1072"/>
                  </a:lnTo>
                  <a:lnTo>
                    <a:pt x="403" y="1074"/>
                  </a:lnTo>
                  <a:lnTo>
                    <a:pt x="403" y="1074"/>
                  </a:lnTo>
                  <a:lnTo>
                    <a:pt x="403" y="1076"/>
                  </a:lnTo>
                  <a:lnTo>
                    <a:pt x="401" y="1076"/>
                  </a:lnTo>
                  <a:lnTo>
                    <a:pt x="401" y="1076"/>
                  </a:lnTo>
                  <a:lnTo>
                    <a:pt x="403" y="1076"/>
                  </a:lnTo>
                  <a:lnTo>
                    <a:pt x="403" y="1077"/>
                  </a:lnTo>
                  <a:lnTo>
                    <a:pt x="403" y="1077"/>
                  </a:lnTo>
                  <a:lnTo>
                    <a:pt x="401" y="1077"/>
                  </a:lnTo>
                  <a:lnTo>
                    <a:pt x="401" y="1077"/>
                  </a:lnTo>
                  <a:lnTo>
                    <a:pt x="401" y="1079"/>
                  </a:lnTo>
                  <a:lnTo>
                    <a:pt x="401" y="1079"/>
                  </a:lnTo>
                  <a:lnTo>
                    <a:pt x="401" y="1079"/>
                  </a:lnTo>
                  <a:lnTo>
                    <a:pt x="401" y="1081"/>
                  </a:lnTo>
                  <a:lnTo>
                    <a:pt x="403" y="1081"/>
                  </a:lnTo>
                  <a:lnTo>
                    <a:pt x="403" y="1081"/>
                  </a:lnTo>
                  <a:lnTo>
                    <a:pt x="403" y="1081"/>
                  </a:lnTo>
                  <a:lnTo>
                    <a:pt x="403" y="1079"/>
                  </a:lnTo>
                  <a:lnTo>
                    <a:pt x="403" y="1081"/>
                  </a:lnTo>
                  <a:lnTo>
                    <a:pt x="403" y="1081"/>
                  </a:lnTo>
                  <a:lnTo>
                    <a:pt x="405" y="1081"/>
                  </a:lnTo>
                  <a:lnTo>
                    <a:pt x="405" y="1081"/>
                  </a:lnTo>
                  <a:lnTo>
                    <a:pt x="405" y="1081"/>
                  </a:lnTo>
                  <a:lnTo>
                    <a:pt x="405" y="1079"/>
                  </a:lnTo>
                  <a:lnTo>
                    <a:pt x="403" y="1077"/>
                  </a:lnTo>
                  <a:lnTo>
                    <a:pt x="403" y="1077"/>
                  </a:lnTo>
                  <a:lnTo>
                    <a:pt x="405" y="1077"/>
                  </a:lnTo>
                  <a:lnTo>
                    <a:pt x="405" y="1076"/>
                  </a:lnTo>
                  <a:lnTo>
                    <a:pt x="405" y="1076"/>
                  </a:lnTo>
                  <a:lnTo>
                    <a:pt x="405" y="1076"/>
                  </a:lnTo>
                  <a:lnTo>
                    <a:pt x="405" y="1076"/>
                  </a:lnTo>
                  <a:lnTo>
                    <a:pt x="405" y="1074"/>
                  </a:lnTo>
                  <a:lnTo>
                    <a:pt x="405" y="1072"/>
                  </a:lnTo>
                  <a:lnTo>
                    <a:pt x="405" y="1072"/>
                  </a:lnTo>
                  <a:lnTo>
                    <a:pt x="405" y="1068"/>
                  </a:lnTo>
                  <a:lnTo>
                    <a:pt x="405" y="1062"/>
                  </a:lnTo>
                  <a:lnTo>
                    <a:pt x="405" y="1060"/>
                  </a:lnTo>
                  <a:lnTo>
                    <a:pt x="405" y="1059"/>
                  </a:lnTo>
                  <a:lnTo>
                    <a:pt x="405" y="1057"/>
                  </a:lnTo>
                  <a:lnTo>
                    <a:pt x="405" y="1055"/>
                  </a:lnTo>
                  <a:lnTo>
                    <a:pt x="405" y="1053"/>
                  </a:lnTo>
                  <a:lnTo>
                    <a:pt x="405" y="1053"/>
                  </a:lnTo>
                  <a:lnTo>
                    <a:pt x="405" y="1051"/>
                  </a:lnTo>
                  <a:lnTo>
                    <a:pt x="405" y="1049"/>
                  </a:lnTo>
                  <a:lnTo>
                    <a:pt x="405" y="1049"/>
                  </a:lnTo>
                  <a:lnTo>
                    <a:pt x="405" y="1049"/>
                  </a:lnTo>
                  <a:lnTo>
                    <a:pt x="405" y="1049"/>
                  </a:lnTo>
                  <a:lnTo>
                    <a:pt x="405" y="1047"/>
                  </a:lnTo>
                  <a:lnTo>
                    <a:pt x="405" y="1045"/>
                  </a:lnTo>
                  <a:lnTo>
                    <a:pt x="405" y="1045"/>
                  </a:lnTo>
                  <a:lnTo>
                    <a:pt x="405" y="1045"/>
                  </a:lnTo>
                  <a:lnTo>
                    <a:pt x="405" y="1045"/>
                  </a:lnTo>
                  <a:lnTo>
                    <a:pt x="407" y="1047"/>
                  </a:lnTo>
                  <a:lnTo>
                    <a:pt x="407" y="1049"/>
                  </a:lnTo>
                  <a:lnTo>
                    <a:pt x="409" y="1049"/>
                  </a:lnTo>
                  <a:lnTo>
                    <a:pt x="409" y="1049"/>
                  </a:lnTo>
                  <a:lnTo>
                    <a:pt x="407" y="1051"/>
                  </a:lnTo>
                  <a:lnTo>
                    <a:pt x="407" y="1051"/>
                  </a:lnTo>
                  <a:lnTo>
                    <a:pt x="409" y="1051"/>
                  </a:lnTo>
                  <a:lnTo>
                    <a:pt x="409" y="1053"/>
                  </a:lnTo>
                  <a:lnTo>
                    <a:pt x="409" y="1055"/>
                  </a:lnTo>
                  <a:lnTo>
                    <a:pt x="409" y="1059"/>
                  </a:lnTo>
                  <a:lnTo>
                    <a:pt x="409" y="1060"/>
                  </a:lnTo>
                  <a:lnTo>
                    <a:pt x="409" y="1060"/>
                  </a:lnTo>
                  <a:lnTo>
                    <a:pt x="409" y="1062"/>
                  </a:lnTo>
                  <a:lnTo>
                    <a:pt x="409" y="1062"/>
                  </a:lnTo>
                  <a:lnTo>
                    <a:pt x="409" y="1064"/>
                  </a:lnTo>
                  <a:lnTo>
                    <a:pt x="409" y="1064"/>
                  </a:lnTo>
                  <a:lnTo>
                    <a:pt x="409" y="1066"/>
                  </a:lnTo>
                  <a:lnTo>
                    <a:pt x="409" y="1070"/>
                  </a:lnTo>
                  <a:lnTo>
                    <a:pt x="411" y="1070"/>
                  </a:lnTo>
                  <a:lnTo>
                    <a:pt x="411" y="1070"/>
                  </a:lnTo>
                  <a:lnTo>
                    <a:pt x="413" y="1070"/>
                  </a:lnTo>
                  <a:lnTo>
                    <a:pt x="413" y="1072"/>
                  </a:lnTo>
                  <a:lnTo>
                    <a:pt x="413" y="1070"/>
                  </a:lnTo>
                  <a:lnTo>
                    <a:pt x="413" y="1072"/>
                  </a:lnTo>
                  <a:lnTo>
                    <a:pt x="415" y="1076"/>
                  </a:lnTo>
                  <a:lnTo>
                    <a:pt x="415" y="1077"/>
                  </a:lnTo>
                  <a:lnTo>
                    <a:pt x="416" y="1077"/>
                  </a:lnTo>
                  <a:lnTo>
                    <a:pt x="416" y="1079"/>
                  </a:lnTo>
                  <a:lnTo>
                    <a:pt x="416" y="1079"/>
                  </a:lnTo>
                  <a:lnTo>
                    <a:pt x="418" y="1079"/>
                  </a:lnTo>
                  <a:lnTo>
                    <a:pt x="418" y="1081"/>
                  </a:lnTo>
                  <a:lnTo>
                    <a:pt x="418" y="1081"/>
                  </a:lnTo>
                  <a:lnTo>
                    <a:pt x="420" y="1083"/>
                  </a:lnTo>
                  <a:lnTo>
                    <a:pt x="422" y="1085"/>
                  </a:lnTo>
                  <a:lnTo>
                    <a:pt x="422" y="1085"/>
                  </a:lnTo>
                  <a:lnTo>
                    <a:pt x="422" y="1085"/>
                  </a:lnTo>
                  <a:lnTo>
                    <a:pt x="420" y="1087"/>
                  </a:lnTo>
                  <a:lnTo>
                    <a:pt x="420" y="1087"/>
                  </a:lnTo>
                  <a:lnTo>
                    <a:pt x="420" y="1087"/>
                  </a:lnTo>
                  <a:lnTo>
                    <a:pt x="422" y="1089"/>
                  </a:lnTo>
                  <a:lnTo>
                    <a:pt x="422" y="1089"/>
                  </a:lnTo>
                  <a:lnTo>
                    <a:pt x="422" y="1089"/>
                  </a:lnTo>
                  <a:lnTo>
                    <a:pt x="422" y="1089"/>
                  </a:lnTo>
                  <a:lnTo>
                    <a:pt x="422" y="1091"/>
                  </a:lnTo>
                  <a:lnTo>
                    <a:pt x="424" y="1091"/>
                  </a:lnTo>
                  <a:lnTo>
                    <a:pt x="424" y="1093"/>
                  </a:lnTo>
                  <a:lnTo>
                    <a:pt x="424" y="1091"/>
                  </a:lnTo>
                  <a:lnTo>
                    <a:pt x="424" y="1091"/>
                  </a:lnTo>
                  <a:lnTo>
                    <a:pt x="424" y="1091"/>
                  </a:lnTo>
                  <a:lnTo>
                    <a:pt x="424" y="1091"/>
                  </a:lnTo>
                  <a:lnTo>
                    <a:pt x="424" y="1093"/>
                  </a:lnTo>
                  <a:lnTo>
                    <a:pt x="424" y="1093"/>
                  </a:lnTo>
                  <a:lnTo>
                    <a:pt x="424" y="1093"/>
                  </a:lnTo>
                  <a:lnTo>
                    <a:pt x="424" y="1094"/>
                  </a:lnTo>
                  <a:lnTo>
                    <a:pt x="424" y="1096"/>
                  </a:lnTo>
                  <a:lnTo>
                    <a:pt x="424" y="1096"/>
                  </a:lnTo>
                  <a:lnTo>
                    <a:pt x="424" y="1098"/>
                  </a:lnTo>
                  <a:lnTo>
                    <a:pt x="424" y="1098"/>
                  </a:lnTo>
                  <a:lnTo>
                    <a:pt x="424" y="1098"/>
                  </a:lnTo>
                  <a:lnTo>
                    <a:pt x="426" y="1098"/>
                  </a:lnTo>
                  <a:lnTo>
                    <a:pt x="426" y="1098"/>
                  </a:lnTo>
                  <a:lnTo>
                    <a:pt x="426" y="1102"/>
                  </a:lnTo>
                  <a:lnTo>
                    <a:pt x="430" y="1104"/>
                  </a:lnTo>
                  <a:lnTo>
                    <a:pt x="432" y="1104"/>
                  </a:lnTo>
                  <a:lnTo>
                    <a:pt x="432" y="1106"/>
                  </a:lnTo>
                  <a:lnTo>
                    <a:pt x="432" y="1110"/>
                  </a:lnTo>
                  <a:lnTo>
                    <a:pt x="432" y="1113"/>
                  </a:lnTo>
                  <a:lnTo>
                    <a:pt x="432" y="1113"/>
                  </a:lnTo>
                  <a:lnTo>
                    <a:pt x="432" y="1113"/>
                  </a:lnTo>
                  <a:lnTo>
                    <a:pt x="432" y="1117"/>
                  </a:lnTo>
                  <a:lnTo>
                    <a:pt x="432" y="1117"/>
                  </a:lnTo>
                  <a:lnTo>
                    <a:pt x="433" y="1119"/>
                  </a:lnTo>
                  <a:lnTo>
                    <a:pt x="433" y="1121"/>
                  </a:lnTo>
                  <a:lnTo>
                    <a:pt x="433" y="1121"/>
                  </a:lnTo>
                  <a:lnTo>
                    <a:pt x="433" y="1121"/>
                  </a:lnTo>
                  <a:lnTo>
                    <a:pt x="433" y="1123"/>
                  </a:lnTo>
                  <a:lnTo>
                    <a:pt x="432" y="1125"/>
                  </a:lnTo>
                  <a:lnTo>
                    <a:pt x="433" y="1125"/>
                  </a:lnTo>
                  <a:lnTo>
                    <a:pt x="435" y="1127"/>
                  </a:lnTo>
                  <a:lnTo>
                    <a:pt x="435" y="1127"/>
                  </a:lnTo>
                  <a:lnTo>
                    <a:pt x="437" y="1132"/>
                  </a:lnTo>
                  <a:lnTo>
                    <a:pt x="435" y="1132"/>
                  </a:lnTo>
                  <a:lnTo>
                    <a:pt x="435" y="1134"/>
                  </a:lnTo>
                  <a:lnTo>
                    <a:pt x="435" y="1134"/>
                  </a:lnTo>
                  <a:lnTo>
                    <a:pt x="435" y="1134"/>
                  </a:lnTo>
                  <a:lnTo>
                    <a:pt x="433" y="1134"/>
                  </a:lnTo>
                  <a:lnTo>
                    <a:pt x="433" y="1134"/>
                  </a:lnTo>
                  <a:lnTo>
                    <a:pt x="433" y="1134"/>
                  </a:lnTo>
                  <a:lnTo>
                    <a:pt x="435" y="1134"/>
                  </a:lnTo>
                  <a:lnTo>
                    <a:pt x="437" y="1134"/>
                  </a:lnTo>
                  <a:lnTo>
                    <a:pt x="439" y="1134"/>
                  </a:lnTo>
                  <a:lnTo>
                    <a:pt x="437" y="1136"/>
                  </a:lnTo>
                  <a:lnTo>
                    <a:pt x="437" y="1136"/>
                  </a:lnTo>
                  <a:lnTo>
                    <a:pt x="437" y="1136"/>
                  </a:lnTo>
                  <a:lnTo>
                    <a:pt x="435" y="1136"/>
                  </a:lnTo>
                  <a:lnTo>
                    <a:pt x="435" y="1136"/>
                  </a:lnTo>
                  <a:lnTo>
                    <a:pt x="435" y="1138"/>
                  </a:lnTo>
                  <a:lnTo>
                    <a:pt x="435" y="1138"/>
                  </a:lnTo>
                  <a:lnTo>
                    <a:pt x="437" y="1138"/>
                  </a:lnTo>
                  <a:lnTo>
                    <a:pt x="439" y="1138"/>
                  </a:lnTo>
                  <a:lnTo>
                    <a:pt x="439" y="1138"/>
                  </a:lnTo>
                  <a:lnTo>
                    <a:pt x="439" y="1138"/>
                  </a:lnTo>
                  <a:lnTo>
                    <a:pt x="439" y="1138"/>
                  </a:lnTo>
                  <a:lnTo>
                    <a:pt x="439" y="1140"/>
                  </a:lnTo>
                  <a:lnTo>
                    <a:pt x="437" y="1140"/>
                  </a:lnTo>
                  <a:lnTo>
                    <a:pt x="437" y="1140"/>
                  </a:lnTo>
                  <a:lnTo>
                    <a:pt x="437" y="1142"/>
                  </a:lnTo>
                  <a:lnTo>
                    <a:pt x="437" y="1144"/>
                  </a:lnTo>
                  <a:lnTo>
                    <a:pt x="437" y="1144"/>
                  </a:lnTo>
                  <a:lnTo>
                    <a:pt x="437" y="1144"/>
                  </a:lnTo>
                  <a:lnTo>
                    <a:pt x="437" y="1144"/>
                  </a:lnTo>
                  <a:lnTo>
                    <a:pt x="437" y="1144"/>
                  </a:lnTo>
                  <a:lnTo>
                    <a:pt x="437" y="1144"/>
                  </a:lnTo>
                  <a:lnTo>
                    <a:pt x="435" y="1146"/>
                  </a:lnTo>
                  <a:lnTo>
                    <a:pt x="435" y="1148"/>
                  </a:lnTo>
                  <a:lnTo>
                    <a:pt x="435" y="1149"/>
                  </a:lnTo>
                  <a:lnTo>
                    <a:pt x="435" y="1149"/>
                  </a:lnTo>
                  <a:lnTo>
                    <a:pt x="435" y="1151"/>
                  </a:lnTo>
                  <a:lnTo>
                    <a:pt x="437" y="1151"/>
                  </a:lnTo>
                  <a:lnTo>
                    <a:pt x="437" y="1151"/>
                  </a:lnTo>
                  <a:lnTo>
                    <a:pt x="437" y="1151"/>
                  </a:lnTo>
                  <a:lnTo>
                    <a:pt x="439" y="1151"/>
                  </a:lnTo>
                  <a:lnTo>
                    <a:pt x="439" y="1151"/>
                  </a:lnTo>
                  <a:lnTo>
                    <a:pt x="439" y="1151"/>
                  </a:lnTo>
                  <a:lnTo>
                    <a:pt x="441" y="1151"/>
                  </a:lnTo>
                  <a:lnTo>
                    <a:pt x="441" y="1153"/>
                  </a:lnTo>
                  <a:lnTo>
                    <a:pt x="439" y="1153"/>
                  </a:lnTo>
                  <a:lnTo>
                    <a:pt x="439" y="1153"/>
                  </a:lnTo>
                  <a:lnTo>
                    <a:pt x="437" y="1153"/>
                  </a:lnTo>
                  <a:lnTo>
                    <a:pt x="435" y="1153"/>
                  </a:lnTo>
                  <a:lnTo>
                    <a:pt x="433" y="1153"/>
                  </a:lnTo>
                  <a:lnTo>
                    <a:pt x="433" y="1155"/>
                  </a:lnTo>
                  <a:lnTo>
                    <a:pt x="433" y="1157"/>
                  </a:lnTo>
                  <a:lnTo>
                    <a:pt x="433" y="1157"/>
                  </a:lnTo>
                  <a:lnTo>
                    <a:pt x="433" y="1159"/>
                  </a:lnTo>
                  <a:lnTo>
                    <a:pt x="435" y="1159"/>
                  </a:lnTo>
                  <a:lnTo>
                    <a:pt x="435" y="1159"/>
                  </a:lnTo>
                  <a:lnTo>
                    <a:pt x="437" y="1161"/>
                  </a:lnTo>
                  <a:lnTo>
                    <a:pt x="439" y="1161"/>
                  </a:lnTo>
                  <a:lnTo>
                    <a:pt x="439" y="1163"/>
                  </a:lnTo>
                  <a:lnTo>
                    <a:pt x="441" y="1163"/>
                  </a:lnTo>
                  <a:lnTo>
                    <a:pt x="439" y="1165"/>
                  </a:lnTo>
                  <a:lnTo>
                    <a:pt x="439" y="1165"/>
                  </a:lnTo>
                  <a:lnTo>
                    <a:pt x="432" y="1166"/>
                  </a:lnTo>
                  <a:lnTo>
                    <a:pt x="432" y="1166"/>
                  </a:lnTo>
                  <a:lnTo>
                    <a:pt x="430" y="1168"/>
                  </a:lnTo>
                  <a:lnTo>
                    <a:pt x="430" y="1168"/>
                  </a:lnTo>
                  <a:lnTo>
                    <a:pt x="430" y="1170"/>
                  </a:lnTo>
                  <a:lnTo>
                    <a:pt x="430" y="1172"/>
                  </a:lnTo>
                  <a:lnTo>
                    <a:pt x="430" y="1172"/>
                  </a:lnTo>
                  <a:lnTo>
                    <a:pt x="432" y="1174"/>
                  </a:lnTo>
                  <a:lnTo>
                    <a:pt x="432" y="1174"/>
                  </a:lnTo>
                  <a:lnTo>
                    <a:pt x="433" y="1174"/>
                  </a:lnTo>
                  <a:lnTo>
                    <a:pt x="435" y="1172"/>
                  </a:lnTo>
                  <a:lnTo>
                    <a:pt x="435" y="1172"/>
                  </a:lnTo>
                  <a:lnTo>
                    <a:pt x="437" y="1170"/>
                  </a:lnTo>
                  <a:lnTo>
                    <a:pt x="439" y="1170"/>
                  </a:lnTo>
                  <a:lnTo>
                    <a:pt x="439" y="1170"/>
                  </a:lnTo>
                  <a:lnTo>
                    <a:pt x="441" y="1172"/>
                  </a:lnTo>
                  <a:lnTo>
                    <a:pt x="441" y="1172"/>
                  </a:lnTo>
                  <a:lnTo>
                    <a:pt x="441" y="1174"/>
                  </a:lnTo>
                  <a:lnTo>
                    <a:pt x="439" y="1174"/>
                  </a:lnTo>
                  <a:lnTo>
                    <a:pt x="437" y="1174"/>
                  </a:lnTo>
                  <a:lnTo>
                    <a:pt x="437" y="1176"/>
                  </a:lnTo>
                  <a:lnTo>
                    <a:pt x="437" y="1176"/>
                  </a:lnTo>
                  <a:lnTo>
                    <a:pt x="437" y="1176"/>
                  </a:lnTo>
                  <a:lnTo>
                    <a:pt x="437" y="1176"/>
                  </a:lnTo>
                  <a:lnTo>
                    <a:pt x="435" y="1176"/>
                  </a:lnTo>
                  <a:lnTo>
                    <a:pt x="435" y="1178"/>
                  </a:lnTo>
                  <a:lnTo>
                    <a:pt x="435" y="1178"/>
                  </a:lnTo>
                  <a:lnTo>
                    <a:pt x="435" y="1178"/>
                  </a:lnTo>
                  <a:lnTo>
                    <a:pt x="435" y="1180"/>
                  </a:lnTo>
                  <a:lnTo>
                    <a:pt x="435" y="1180"/>
                  </a:lnTo>
                  <a:lnTo>
                    <a:pt x="435" y="1182"/>
                  </a:lnTo>
                  <a:lnTo>
                    <a:pt x="435" y="1182"/>
                  </a:lnTo>
                  <a:lnTo>
                    <a:pt x="437" y="1182"/>
                  </a:lnTo>
                  <a:lnTo>
                    <a:pt x="437" y="1183"/>
                  </a:lnTo>
                  <a:lnTo>
                    <a:pt x="441" y="1183"/>
                  </a:lnTo>
                  <a:lnTo>
                    <a:pt x="439" y="1183"/>
                  </a:lnTo>
                  <a:lnTo>
                    <a:pt x="441" y="1185"/>
                  </a:lnTo>
                  <a:lnTo>
                    <a:pt x="441" y="1185"/>
                  </a:lnTo>
                  <a:lnTo>
                    <a:pt x="441" y="1187"/>
                  </a:lnTo>
                  <a:lnTo>
                    <a:pt x="441" y="1187"/>
                  </a:lnTo>
                  <a:lnTo>
                    <a:pt x="441" y="1189"/>
                  </a:lnTo>
                  <a:lnTo>
                    <a:pt x="441" y="1189"/>
                  </a:lnTo>
                  <a:lnTo>
                    <a:pt x="439" y="1189"/>
                  </a:lnTo>
                  <a:lnTo>
                    <a:pt x="439" y="1191"/>
                  </a:lnTo>
                  <a:lnTo>
                    <a:pt x="439" y="1191"/>
                  </a:lnTo>
                  <a:lnTo>
                    <a:pt x="437" y="1193"/>
                  </a:lnTo>
                  <a:lnTo>
                    <a:pt x="435" y="1193"/>
                  </a:lnTo>
                  <a:lnTo>
                    <a:pt x="435" y="1193"/>
                  </a:lnTo>
                  <a:lnTo>
                    <a:pt x="432" y="1193"/>
                  </a:lnTo>
                  <a:lnTo>
                    <a:pt x="430" y="1195"/>
                  </a:lnTo>
                  <a:lnTo>
                    <a:pt x="430" y="1195"/>
                  </a:lnTo>
                  <a:lnTo>
                    <a:pt x="435" y="1195"/>
                  </a:lnTo>
                  <a:lnTo>
                    <a:pt x="437" y="1195"/>
                  </a:lnTo>
                  <a:lnTo>
                    <a:pt x="439" y="1195"/>
                  </a:lnTo>
                  <a:lnTo>
                    <a:pt x="441" y="1195"/>
                  </a:lnTo>
                  <a:lnTo>
                    <a:pt x="439" y="1195"/>
                  </a:lnTo>
                  <a:lnTo>
                    <a:pt x="437" y="1197"/>
                  </a:lnTo>
                  <a:lnTo>
                    <a:pt x="437" y="1199"/>
                  </a:lnTo>
                  <a:lnTo>
                    <a:pt x="437" y="1199"/>
                  </a:lnTo>
                  <a:lnTo>
                    <a:pt x="437" y="1199"/>
                  </a:lnTo>
                  <a:lnTo>
                    <a:pt x="435" y="1199"/>
                  </a:lnTo>
                  <a:lnTo>
                    <a:pt x="435" y="1199"/>
                  </a:lnTo>
                  <a:lnTo>
                    <a:pt x="435" y="1199"/>
                  </a:lnTo>
                  <a:lnTo>
                    <a:pt x="433" y="1199"/>
                  </a:lnTo>
                  <a:lnTo>
                    <a:pt x="433" y="1201"/>
                  </a:lnTo>
                  <a:lnTo>
                    <a:pt x="435" y="1201"/>
                  </a:lnTo>
                  <a:lnTo>
                    <a:pt x="435" y="1201"/>
                  </a:lnTo>
                  <a:lnTo>
                    <a:pt x="435" y="1201"/>
                  </a:lnTo>
                  <a:lnTo>
                    <a:pt x="435" y="1201"/>
                  </a:lnTo>
                  <a:lnTo>
                    <a:pt x="433" y="1202"/>
                  </a:lnTo>
                  <a:lnTo>
                    <a:pt x="433" y="1202"/>
                  </a:lnTo>
                  <a:lnTo>
                    <a:pt x="433" y="1204"/>
                  </a:lnTo>
                  <a:lnTo>
                    <a:pt x="433" y="1204"/>
                  </a:lnTo>
                  <a:lnTo>
                    <a:pt x="433" y="1204"/>
                  </a:lnTo>
                  <a:lnTo>
                    <a:pt x="433" y="1206"/>
                  </a:lnTo>
                  <a:lnTo>
                    <a:pt x="433" y="1206"/>
                  </a:lnTo>
                  <a:lnTo>
                    <a:pt x="435" y="1208"/>
                  </a:lnTo>
                  <a:lnTo>
                    <a:pt x="437" y="1208"/>
                  </a:lnTo>
                  <a:lnTo>
                    <a:pt x="439" y="1208"/>
                  </a:lnTo>
                  <a:lnTo>
                    <a:pt x="439" y="1208"/>
                  </a:lnTo>
                  <a:lnTo>
                    <a:pt x="439" y="1208"/>
                  </a:lnTo>
                  <a:lnTo>
                    <a:pt x="441" y="1206"/>
                  </a:lnTo>
                  <a:lnTo>
                    <a:pt x="441" y="1206"/>
                  </a:lnTo>
                  <a:lnTo>
                    <a:pt x="441" y="1204"/>
                  </a:lnTo>
                  <a:lnTo>
                    <a:pt x="441" y="1204"/>
                  </a:lnTo>
                  <a:lnTo>
                    <a:pt x="441" y="1204"/>
                  </a:lnTo>
                  <a:lnTo>
                    <a:pt x="443" y="1204"/>
                  </a:lnTo>
                  <a:lnTo>
                    <a:pt x="443" y="1204"/>
                  </a:lnTo>
                  <a:lnTo>
                    <a:pt x="443" y="1202"/>
                  </a:lnTo>
                  <a:lnTo>
                    <a:pt x="445" y="1204"/>
                  </a:lnTo>
                  <a:lnTo>
                    <a:pt x="445" y="1204"/>
                  </a:lnTo>
                  <a:lnTo>
                    <a:pt x="447" y="1201"/>
                  </a:lnTo>
                  <a:lnTo>
                    <a:pt x="447" y="1201"/>
                  </a:lnTo>
                  <a:lnTo>
                    <a:pt x="447" y="1199"/>
                  </a:lnTo>
                  <a:lnTo>
                    <a:pt x="447" y="1199"/>
                  </a:lnTo>
                  <a:lnTo>
                    <a:pt x="447" y="1197"/>
                  </a:lnTo>
                  <a:lnTo>
                    <a:pt x="449" y="1199"/>
                  </a:lnTo>
                  <a:lnTo>
                    <a:pt x="447" y="1201"/>
                  </a:lnTo>
                  <a:lnTo>
                    <a:pt x="447" y="1202"/>
                  </a:lnTo>
                  <a:lnTo>
                    <a:pt x="445" y="1204"/>
                  </a:lnTo>
                  <a:lnTo>
                    <a:pt x="447" y="1204"/>
                  </a:lnTo>
                  <a:lnTo>
                    <a:pt x="452" y="1206"/>
                  </a:lnTo>
                  <a:lnTo>
                    <a:pt x="452" y="1208"/>
                  </a:lnTo>
                  <a:lnTo>
                    <a:pt x="452" y="1208"/>
                  </a:lnTo>
                  <a:lnTo>
                    <a:pt x="451" y="1208"/>
                  </a:lnTo>
                  <a:lnTo>
                    <a:pt x="451" y="1206"/>
                  </a:lnTo>
                  <a:lnTo>
                    <a:pt x="449" y="1206"/>
                  </a:lnTo>
                  <a:lnTo>
                    <a:pt x="449" y="1206"/>
                  </a:lnTo>
                  <a:lnTo>
                    <a:pt x="449" y="1208"/>
                  </a:lnTo>
                  <a:lnTo>
                    <a:pt x="449" y="1208"/>
                  </a:lnTo>
                  <a:lnTo>
                    <a:pt x="449" y="1210"/>
                  </a:lnTo>
                  <a:lnTo>
                    <a:pt x="447" y="1210"/>
                  </a:lnTo>
                  <a:lnTo>
                    <a:pt x="447" y="1210"/>
                  </a:lnTo>
                  <a:lnTo>
                    <a:pt x="445" y="1208"/>
                  </a:lnTo>
                  <a:lnTo>
                    <a:pt x="445" y="1208"/>
                  </a:lnTo>
                  <a:lnTo>
                    <a:pt x="445" y="1208"/>
                  </a:lnTo>
                  <a:lnTo>
                    <a:pt x="443" y="1208"/>
                  </a:lnTo>
                  <a:lnTo>
                    <a:pt x="443" y="1210"/>
                  </a:lnTo>
                  <a:lnTo>
                    <a:pt x="443" y="1212"/>
                  </a:lnTo>
                  <a:lnTo>
                    <a:pt x="443" y="1212"/>
                  </a:lnTo>
                  <a:lnTo>
                    <a:pt x="443" y="1216"/>
                  </a:lnTo>
                  <a:lnTo>
                    <a:pt x="443" y="1216"/>
                  </a:lnTo>
                  <a:lnTo>
                    <a:pt x="441" y="1218"/>
                  </a:lnTo>
                  <a:lnTo>
                    <a:pt x="441" y="1218"/>
                  </a:lnTo>
                  <a:lnTo>
                    <a:pt x="441" y="1219"/>
                  </a:lnTo>
                  <a:lnTo>
                    <a:pt x="441" y="1219"/>
                  </a:lnTo>
                  <a:lnTo>
                    <a:pt x="441" y="1219"/>
                  </a:lnTo>
                  <a:lnTo>
                    <a:pt x="443" y="1219"/>
                  </a:lnTo>
                  <a:lnTo>
                    <a:pt x="443" y="1219"/>
                  </a:lnTo>
                  <a:lnTo>
                    <a:pt x="445" y="1221"/>
                  </a:lnTo>
                  <a:lnTo>
                    <a:pt x="445" y="1223"/>
                  </a:lnTo>
                  <a:lnTo>
                    <a:pt x="445" y="1225"/>
                  </a:lnTo>
                  <a:lnTo>
                    <a:pt x="443" y="1225"/>
                  </a:lnTo>
                  <a:lnTo>
                    <a:pt x="441" y="1225"/>
                  </a:lnTo>
                  <a:lnTo>
                    <a:pt x="441" y="1227"/>
                  </a:lnTo>
                  <a:lnTo>
                    <a:pt x="439" y="1229"/>
                  </a:lnTo>
                  <a:lnTo>
                    <a:pt x="439" y="1229"/>
                  </a:lnTo>
                  <a:lnTo>
                    <a:pt x="441" y="1229"/>
                  </a:lnTo>
                  <a:lnTo>
                    <a:pt x="441" y="1231"/>
                  </a:lnTo>
                  <a:lnTo>
                    <a:pt x="441" y="1231"/>
                  </a:lnTo>
                  <a:lnTo>
                    <a:pt x="441" y="1233"/>
                  </a:lnTo>
                  <a:lnTo>
                    <a:pt x="443" y="1237"/>
                  </a:lnTo>
                  <a:lnTo>
                    <a:pt x="443" y="1237"/>
                  </a:lnTo>
                  <a:lnTo>
                    <a:pt x="443" y="1238"/>
                  </a:lnTo>
                  <a:lnTo>
                    <a:pt x="443" y="1238"/>
                  </a:lnTo>
                  <a:lnTo>
                    <a:pt x="443" y="1238"/>
                  </a:lnTo>
                  <a:lnTo>
                    <a:pt x="443" y="1242"/>
                  </a:lnTo>
                  <a:lnTo>
                    <a:pt x="443" y="1244"/>
                  </a:lnTo>
                  <a:lnTo>
                    <a:pt x="441" y="1244"/>
                  </a:lnTo>
                  <a:lnTo>
                    <a:pt x="439" y="1246"/>
                  </a:lnTo>
                  <a:lnTo>
                    <a:pt x="437" y="1246"/>
                  </a:lnTo>
                  <a:lnTo>
                    <a:pt x="437" y="1248"/>
                  </a:lnTo>
                  <a:lnTo>
                    <a:pt x="439" y="1250"/>
                  </a:lnTo>
                  <a:lnTo>
                    <a:pt x="441" y="1248"/>
                  </a:lnTo>
                  <a:lnTo>
                    <a:pt x="441" y="1250"/>
                  </a:lnTo>
                  <a:lnTo>
                    <a:pt x="441" y="1252"/>
                  </a:lnTo>
                  <a:lnTo>
                    <a:pt x="441" y="1252"/>
                  </a:lnTo>
                  <a:lnTo>
                    <a:pt x="441" y="1254"/>
                  </a:lnTo>
                  <a:lnTo>
                    <a:pt x="441" y="1254"/>
                  </a:lnTo>
                  <a:lnTo>
                    <a:pt x="439" y="1254"/>
                  </a:lnTo>
                  <a:lnTo>
                    <a:pt x="439" y="1254"/>
                  </a:lnTo>
                  <a:lnTo>
                    <a:pt x="439" y="1255"/>
                  </a:lnTo>
                  <a:lnTo>
                    <a:pt x="439" y="1255"/>
                  </a:lnTo>
                  <a:lnTo>
                    <a:pt x="441" y="1255"/>
                  </a:lnTo>
                  <a:lnTo>
                    <a:pt x="441" y="1257"/>
                  </a:lnTo>
                  <a:lnTo>
                    <a:pt x="441" y="1257"/>
                  </a:lnTo>
                  <a:lnTo>
                    <a:pt x="441" y="1257"/>
                  </a:lnTo>
                  <a:lnTo>
                    <a:pt x="441" y="1259"/>
                  </a:lnTo>
                  <a:lnTo>
                    <a:pt x="441" y="1261"/>
                  </a:lnTo>
                  <a:lnTo>
                    <a:pt x="441" y="1261"/>
                  </a:lnTo>
                  <a:lnTo>
                    <a:pt x="439" y="1261"/>
                  </a:lnTo>
                  <a:lnTo>
                    <a:pt x="439" y="1261"/>
                  </a:lnTo>
                  <a:lnTo>
                    <a:pt x="437" y="1261"/>
                  </a:lnTo>
                  <a:lnTo>
                    <a:pt x="437" y="1261"/>
                  </a:lnTo>
                  <a:lnTo>
                    <a:pt x="437" y="1261"/>
                  </a:lnTo>
                  <a:lnTo>
                    <a:pt x="437" y="1261"/>
                  </a:lnTo>
                  <a:lnTo>
                    <a:pt x="435" y="1261"/>
                  </a:lnTo>
                  <a:lnTo>
                    <a:pt x="435" y="1261"/>
                  </a:lnTo>
                  <a:lnTo>
                    <a:pt x="435" y="1263"/>
                  </a:lnTo>
                  <a:lnTo>
                    <a:pt x="433" y="1263"/>
                  </a:lnTo>
                  <a:lnTo>
                    <a:pt x="432" y="1263"/>
                  </a:lnTo>
                  <a:lnTo>
                    <a:pt x="432" y="1265"/>
                  </a:lnTo>
                  <a:lnTo>
                    <a:pt x="432" y="1265"/>
                  </a:lnTo>
                  <a:lnTo>
                    <a:pt x="432" y="1265"/>
                  </a:lnTo>
                  <a:lnTo>
                    <a:pt x="433" y="1265"/>
                  </a:lnTo>
                  <a:lnTo>
                    <a:pt x="435" y="1265"/>
                  </a:lnTo>
                  <a:lnTo>
                    <a:pt x="435" y="1265"/>
                  </a:lnTo>
                  <a:lnTo>
                    <a:pt x="435" y="1267"/>
                  </a:lnTo>
                  <a:lnTo>
                    <a:pt x="433" y="1267"/>
                  </a:lnTo>
                  <a:lnTo>
                    <a:pt x="433" y="1267"/>
                  </a:lnTo>
                  <a:lnTo>
                    <a:pt x="433" y="1267"/>
                  </a:lnTo>
                  <a:lnTo>
                    <a:pt x="433" y="1269"/>
                  </a:lnTo>
                  <a:lnTo>
                    <a:pt x="433" y="1269"/>
                  </a:lnTo>
                  <a:lnTo>
                    <a:pt x="432" y="1271"/>
                  </a:lnTo>
                  <a:lnTo>
                    <a:pt x="432" y="1271"/>
                  </a:lnTo>
                  <a:lnTo>
                    <a:pt x="432" y="1272"/>
                  </a:lnTo>
                  <a:lnTo>
                    <a:pt x="430" y="1274"/>
                  </a:lnTo>
                  <a:lnTo>
                    <a:pt x="430" y="1272"/>
                  </a:lnTo>
                  <a:lnTo>
                    <a:pt x="430" y="1272"/>
                  </a:lnTo>
                  <a:lnTo>
                    <a:pt x="428" y="1272"/>
                  </a:lnTo>
                  <a:lnTo>
                    <a:pt x="428" y="1272"/>
                  </a:lnTo>
                  <a:lnTo>
                    <a:pt x="428" y="1274"/>
                  </a:lnTo>
                  <a:lnTo>
                    <a:pt x="430" y="1274"/>
                  </a:lnTo>
                  <a:lnTo>
                    <a:pt x="430" y="1276"/>
                  </a:lnTo>
                  <a:lnTo>
                    <a:pt x="428" y="1276"/>
                  </a:lnTo>
                  <a:lnTo>
                    <a:pt x="428" y="1274"/>
                  </a:lnTo>
                  <a:lnTo>
                    <a:pt x="426" y="1274"/>
                  </a:lnTo>
                  <a:lnTo>
                    <a:pt x="424" y="1274"/>
                  </a:lnTo>
                  <a:lnTo>
                    <a:pt x="424" y="1274"/>
                  </a:lnTo>
                  <a:lnTo>
                    <a:pt x="424" y="1274"/>
                  </a:lnTo>
                  <a:lnTo>
                    <a:pt x="424" y="1278"/>
                  </a:lnTo>
                  <a:lnTo>
                    <a:pt x="424" y="1280"/>
                  </a:lnTo>
                  <a:lnTo>
                    <a:pt x="426" y="1286"/>
                  </a:lnTo>
                  <a:lnTo>
                    <a:pt x="426" y="1290"/>
                  </a:lnTo>
                  <a:lnTo>
                    <a:pt x="426" y="1291"/>
                  </a:lnTo>
                  <a:lnTo>
                    <a:pt x="426" y="1293"/>
                  </a:lnTo>
                  <a:lnTo>
                    <a:pt x="428" y="1295"/>
                  </a:lnTo>
                  <a:lnTo>
                    <a:pt x="428" y="1299"/>
                  </a:lnTo>
                  <a:lnTo>
                    <a:pt x="428" y="1301"/>
                  </a:lnTo>
                  <a:lnTo>
                    <a:pt x="428" y="1303"/>
                  </a:lnTo>
                  <a:lnTo>
                    <a:pt x="428" y="1307"/>
                  </a:lnTo>
                  <a:lnTo>
                    <a:pt x="426" y="1307"/>
                  </a:lnTo>
                  <a:lnTo>
                    <a:pt x="426" y="1310"/>
                  </a:lnTo>
                  <a:lnTo>
                    <a:pt x="426" y="1310"/>
                  </a:lnTo>
                  <a:lnTo>
                    <a:pt x="426" y="1310"/>
                  </a:lnTo>
                  <a:lnTo>
                    <a:pt x="426" y="1312"/>
                  </a:lnTo>
                  <a:lnTo>
                    <a:pt x="428" y="1314"/>
                  </a:lnTo>
                  <a:lnTo>
                    <a:pt x="428" y="1316"/>
                  </a:lnTo>
                  <a:lnTo>
                    <a:pt x="428" y="1320"/>
                  </a:lnTo>
                  <a:lnTo>
                    <a:pt x="428" y="1320"/>
                  </a:lnTo>
                  <a:lnTo>
                    <a:pt x="428" y="1322"/>
                  </a:lnTo>
                  <a:lnTo>
                    <a:pt x="428" y="1322"/>
                  </a:lnTo>
                  <a:lnTo>
                    <a:pt x="428" y="1322"/>
                  </a:lnTo>
                  <a:lnTo>
                    <a:pt x="428" y="1324"/>
                  </a:lnTo>
                  <a:lnTo>
                    <a:pt x="428" y="1324"/>
                  </a:lnTo>
                  <a:lnTo>
                    <a:pt x="430" y="1324"/>
                  </a:lnTo>
                  <a:lnTo>
                    <a:pt x="430" y="1324"/>
                  </a:lnTo>
                  <a:lnTo>
                    <a:pt x="432" y="1322"/>
                  </a:lnTo>
                  <a:lnTo>
                    <a:pt x="435" y="1312"/>
                  </a:lnTo>
                  <a:lnTo>
                    <a:pt x="437" y="1310"/>
                  </a:lnTo>
                  <a:lnTo>
                    <a:pt x="439" y="1310"/>
                  </a:lnTo>
                  <a:lnTo>
                    <a:pt x="439" y="1308"/>
                  </a:lnTo>
                  <a:lnTo>
                    <a:pt x="439" y="1307"/>
                  </a:lnTo>
                  <a:lnTo>
                    <a:pt x="441" y="1303"/>
                  </a:lnTo>
                  <a:lnTo>
                    <a:pt x="441" y="1301"/>
                  </a:lnTo>
                  <a:lnTo>
                    <a:pt x="443" y="1301"/>
                  </a:lnTo>
                  <a:lnTo>
                    <a:pt x="443" y="1301"/>
                  </a:lnTo>
                  <a:lnTo>
                    <a:pt x="443" y="1299"/>
                  </a:lnTo>
                  <a:lnTo>
                    <a:pt x="445" y="1295"/>
                  </a:lnTo>
                  <a:lnTo>
                    <a:pt x="445" y="1291"/>
                  </a:lnTo>
                  <a:lnTo>
                    <a:pt x="447" y="1290"/>
                  </a:lnTo>
                  <a:lnTo>
                    <a:pt x="447" y="1288"/>
                  </a:lnTo>
                  <a:lnTo>
                    <a:pt x="445" y="1284"/>
                  </a:lnTo>
                  <a:lnTo>
                    <a:pt x="445" y="1284"/>
                  </a:lnTo>
                  <a:lnTo>
                    <a:pt x="443" y="1282"/>
                  </a:lnTo>
                  <a:lnTo>
                    <a:pt x="443" y="1282"/>
                  </a:lnTo>
                  <a:lnTo>
                    <a:pt x="443" y="1278"/>
                  </a:lnTo>
                  <a:lnTo>
                    <a:pt x="445" y="1276"/>
                  </a:lnTo>
                  <a:lnTo>
                    <a:pt x="447" y="1272"/>
                  </a:lnTo>
                  <a:lnTo>
                    <a:pt x="449" y="1272"/>
                  </a:lnTo>
                  <a:lnTo>
                    <a:pt x="449" y="1271"/>
                  </a:lnTo>
                  <a:lnTo>
                    <a:pt x="451" y="1271"/>
                  </a:lnTo>
                  <a:lnTo>
                    <a:pt x="451" y="1271"/>
                  </a:lnTo>
                  <a:lnTo>
                    <a:pt x="452" y="1271"/>
                  </a:lnTo>
                  <a:lnTo>
                    <a:pt x="452" y="1269"/>
                  </a:lnTo>
                  <a:lnTo>
                    <a:pt x="452" y="1269"/>
                  </a:lnTo>
                  <a:lnTo>
                    <a:pt x="454" y="1269"/>
                  </a:lnTo>
                  <a:lnTo>
                    <a:pt x="454" y="1269"/>
                  </a:lnTo>
                  <a:lnTo>
                    <a:pt x="454" y="1269"/>
                  </a:lnTo>
                  <a:lnTo>
                    <a:pt x="456" y="1269"/>
                  </a:lnTo>
                  <a:lnTo>
                    <a:pt x="458" y="1267"/>
                  </a:lnTo>
                  <a:lnTo>
                    <a:pt x="458" y="1267"/>
                  </a:lnTo>
                  <a:lnTo>
                    <a:pt x="458" y="1267"/>
                  </a:lnTo>
                  <a:lnTo>
                    <a:pt x="460" y="1267"/>
                  </a:lnTo>
                  <a:lnTo>
                    <a:pt x="460" y="1265"/>
                  </a:lnTo>
                  <a:lnTo>
                    <a:pt x="460" y="1265"/>
                  </a:lnTo>
                  <a:lnTo>
                    <a:pt x="458" y="1263"/>
                  </a:lnTo>
                  <a:lnTo>
                    <a:pt x="458" y="1261"/>
                  </a:lnTo>
                  <a:lnTo>
                    <a:pt x="458" y="1261"/>
                  </a:lnTo>
                  <a:lnTo>
                    <a:pt x="458" y="1261"/>
                  </a:lnTo>
                  <a:lnTo>
                    <a:pt x="460" y="1259"/>
                  </a:lnTo>
                  <a:lnTo>
                    <a:pt x="460" y="1259"/>
                  </a:lnTo>
                  <a:lnTo>
                    <a:pt x="460" y="1259"/>
                  </a:lnTo>
                  <a:lnTo>
                    <a:pt x="460" y="1259"/>
                  </a:lnTo>
                  <a:lnTo>
                    <a:pt x="460" y="1259"/>
                  </a:lnTo>
                  <a:lnTo>
                    <a:pt x="462" y="1259"/>
                  </a:lnTo>
                  <a:lnTo>
                    <a:pt x="462" y="1259"/>
                  </a:lnTo>
                  <a:lnTo>
                    <a:pt x="464" y="1259"/>
                  </a:lnTo>
                  <a:lnTo>
                    <a:pt x="464" y="1259"/>
                  </a:lnTo>
                  <a:lnTo>
                    <a:pt x="464" y="1259"/>
                  </a:lnTo>
                  <a:lnTo>
                    <a:pt x="466" y="1255"/>
                  </a:lnTo>
                  <a:lnTo>
                    <a:pt x="466" y="1255"/>
                  </a:lnTo>
                  <a:lnTo>
                    <a:pt x="466" y="1255"/>
                  </a:lnTo>
                  <a:lnTo>
                    <a:pt x="469" y="1254"/>
                  </a:lnTo>
                  <a:lnTo>
                    <a:pt x="469" y="1252"/>
                  </a:lnTo>
                  <a:lnTo>
                    <a:pt x="471" y="1252"/>
                  </a:lnTo>
                  <a:lnTo>
                    <a:pt x="471" y="1250"/>
                  </a:lnTo>
                  <a:lnTo>
                    <a:pt x="471" y="1250"/>
                  </a:lnTo>
                  <a:lnTo>
                    <a:pt x="473" y="1250"/>
                  </a:lnTo>
                  <a:lnTo>
                    <a:pt x="473" y="1248"/>
                  </a:lnTo>
                  <a:lnTo>
                    <a:pt x="475" y="1248"/>
                  </a:lnTo>
                  <a:lnTo>
                    <a:pt x="477" y="1242"/>
                  </a:lnTo>
                  <a:lnTo>
                    <a:pt x="477" y="1240"/>
                  </a:lnTo>
                  <a:lnTo>
                    <a:pt x="479" y="1238"/>
                  </a:lnTo>
                  <a:lnTo>
                    <a:pt x="481" y="1237"/>
                  </a:lnTo>
                  <a:lnTo>
                    <a:pt x="481" y="1233"/>
                  </a:lnTo>
                  <a:lnTo>
                    <a:pt x="483" y="1233"/>
                  </a:lnTo>
                  <a:lnTo>
                    <a:pt x="485" y="1229"/>
                  </a:lnTo>
                  <a:lnTo>
                    <a:pt x="485" y="1229"/>
                  </a:lnTo>
                  <a:lnTo>
                    <a:pt x="485" y="1227"/>
                  </a:lnTo>
                  <a:lnTo>
                    <a:pt x="485" y="1225"/>
                  </a:lnTo>
                  <a:lnTo>
                    <a:pt x="486" y="1225"/>
                  </a:lnTo>
                  <a:lnTo>
                    <a:pt x="488" y="1223"/>
                  </a:lnTo>
                  <a:lnTo>
                    <a:pt x="488" y="1221"/>
                  </a:lnTo>
                  <a:lnTo>
                    <a:pt x="490" y="1219"/>
                  </a:lnTo>
                  <a:lnTo>
                    <a:pt x="490" y="1219"/>
                  </a:lnTo>
                  <a:lnTo>
                    <a:pt x="490" y="1216"/>
                  </a:lnTo>
                  <a:lnTo>
                    <a:pt x="490" y="1214"/>
                  </a:lnTo>
                  <a:lnTo>
                    <a:pt x="490" y="1214"/>
                  </a:lnTo>
                  <a:lnTo>
                    <a:pt x="492" y="1212"/>
                  </a:lnTo>
                  <a:lnTo>
                    <a:pt x="492" y="1212"/>
                  </a:lnTo>
                  <a:lnTo>
                    <a:pt x="496" y="1212"/>
                  </a:lnTo>
                  <a:lnTo>
                    <a:pt x="496" y="1212"/>
                  </a:lnTo>
                  <a:lnTo>
                    <a:pt x="502" y="1206"/>
                  </a:lnTo>
                  <a:lnTo>
                    <a:pt x="502" y="1204"/>
                  </a:lnTo>
                  <a:lnTo>
                    <a:pt x="502" y="1201"/>
                  </a:lnTo>
                  <a:lnTo>
                    <a:pt x="502" y="1199"/>
                  </a:lnTo>
                  <a:lnTo>
                    <a:pt x="502" y="1199"/>
                  </a:lnTo>
                  <a:lnTo>
                    <a:pt x="500" y="1199"/>
                  </a:lnTo>
                  <a:lnTo>
                    <a:pt x="498" y="1197"/>
                  </a:lnTo>
                  <a:lnTo>
                    <a:pt x="498" y="1195"/>
                  </a:lnTo>
                  <a:lnTo>
                    <a:pt x="498" y="1195"/>
                  </a:lnTo>
                  <a:lnTo>
                    <a:pt x="498" y="1193"/>
                  </a:lnTo>
                  <a:lnTo>
                    <a:pt x="498" y="1191"/>
                  </a:lnTo>
                  <a:lnTo>
                    <a:pt x="498" y="1189"/>
                  </a:lnTo>
                  <a:lnTo>
                    <a:pt x="498" y="1187"/>
                  </a:lnTo>
                  <a:lnTo>
                    <a:pt x="498" y="1187"/>
                  </a:lnTo>
                  <a:lnTo>
                    <a:pt x="496" y="1185"/>
                  </a:lnTo>
                  <a:lnTo>
                    <a:pt x="494" y="1185"/>
                  </a:lnTo>
                  <a:lnTo>
                    <a:pt x="496" y="1183"/>
                  </a:lnTo>
                  <a:lnTo>
                    <a:pt x="496" y="1180"/>
                  </a:lnTo>
                  <a:lnTo>
                    <a:pt x="496" y="1180"/>
                  </a:lnTo>
                  <a:lnTo>
                    <a:pt x="496" y="1178"/>
                  </a:lnTo>
                  <a:lnTo>
                    <a:pt x="496" y="1178"/>
                  </a:lnTo>
                  <a:lnTo>
                    <a:pt x="496" y="1178"/>
                  </a:lnTo>
                  <a:lnTo>
                    <a:pt x="496" y="1178"/>
                  </a:lnTo>
                  <a:lnTo>
                    <a:pt x="496" y="1178"/>
                  </a:lnTo>
                  <a:lnTo>
                    <a:pt x="492" y="1178"/>
                  </a:lnTo>
                  <a:lnTo>
                    <a:pt x="490" y="1178"/>
                  </a:lnTo>
                  <a:lnTo>
                    <a:pt x="490" y="1178"/>
                  </a:lnTo>
                  <a:lnTo>
                    <a:pt x="490" y="1176"/>
                  </a:lnTo>
                  <a:lnTo>
                    <a:pt x="492" y="1176"/>
                  </a:lnTo>
                  <a:lnTo>
                    <a:pt x="492" y="1176"/>
                  </a:lnTo>
                  <a:lnTo>
                    <a:pt x="492" y="1174"/>
                  </a:lnTo>
                  <a:lnTo>
                    <a:pt x="492" y="1174"/>
                  </a:lnTo>
                  <a:lnTo>
                    <a:pt x="490" y="1172"/>
                  </a:lnTo>
                  <a:lnTo>
                    <a:pt x="490" y="1172"/>
                  </a:lnTo>
                  <a:lnTo>
                    <a:pt x="490" y="1170"/>
                  </a:lnTo>
                  <a:lnTo>
                    <a:pt x="490" y="1170"/>
                  </a:lnTo>
                  <a:lnTo>
                    <a:pt x="490" y="1168"/>
                  </a:lnTo>
                  <a:lnTo>
                    <a:pt x="490" y="1168"/>
                  </a:lnTo>
                  <a:lnTo>
                    <a:pt x="488" y="1166"/>
                  </a:lnTo>
                  <a:lnTo>
                    <a:pt x="488" y="1166"/>
                  </a:lnTo>
                  <a:lnTo>
                    <a:pt x="488" y="1165"/>
                  </a:lnTo>
                  <a:lnTo>
                    <a:pt x="488" y="1161"/>
                  </a:lnTo>
                  <a:lnTo>
                    <a:pt x="488" y="1159"/>
                  </a:lnTo>
                  <a:lnTo>
                    <a:pt x="486" y="1157"/>
                  </a:lnTo>
                  <a:lnTo>
                    <a:pt x="486" y="1155"/>
                  </a:lnTo>
                  <a:lnTo>
                    <a:pt x="486" y="1155"/>
                  </a:lnTo>
                  <a:lnTo>
                    <a:pt x="486" y="1153"/>
                  </a:lnTo>
                  <a:lnTo>
                    <a:pt x="486" y="1151"/>
                  </a:lnTo>
                  <a:lnTo>
                    <a:pt x="488" y="1151"/>
                  </a:lnTo>
                  <a:lnTo>
                    <a:pt x="488" y="1149"/>
                  </a:lnTo>
                  <a:lnTo>
                    <a:pt x="486" y="1148"/>
                  </a:lnTo>
                  <a:lnTo>
                    <a:pt x="486" y="1148"/>
                  </a:lnTo>
                  <a:lnTo>
                    <a:pt x="483" y="1146"/>
                  </a:lnTo>
                  <a:lnTo>
                    <a:pt x="483" y="1144"/>
                  </a:lnTo>
                  <a:lnTo>
                    <a:pt x="483" y="1144"/>
                  </a:lnTo>
                  <a:lnTo>
                    <a:pt x="481" y="1142"/>
                  </a:lnTo>
                  <a:lnTo>
                    <a:pt x="481" y="1142"/>
                  </a:lnTo>
                  <a:lnTo>
                    <a:pt x="479" y="1142"/>
                  </a:lnTo>
                  <a:lnTo>
                    <a:pt x="479" y="1142"/>
                  </a:lnTo>
                  <a:lnTo>
                    <a:pt x="479" y="1140"/>
                  </a:lnTo>
                  <a:lnTo>
                    <a:pt x="479" y="1140"/>
                  </a:lnTo>
                  <a:lnTo>
                    <a:pt x="479" y="1138"/>
                  </a:lnTo>
                  <a:lnTo>
                    <a:pt x="477" y="1138"/>
                  </a:lnTo>
                  <a:lnTo>
                    <a:pt x="475" y="1138"/>
                  </a:lnTo>
                  <a:lnTo>
                    <a:pt x="475" y="1138"/>
                  </a:lnTo>
                  <a:lnTo>
                    <a:pt x="475" y="1136"/>
                  </a:lnTo>
                  <a:lnTo>
                    <a:pt x="475" y="1136"/>
                  </a:lnTo>
                  <a:lnTo>
                    <a:pt x="475" y="1134"/>
                  </a:lnTo>
                  <a:lnTo>
                    <a:pt x="475" y="1132"/>
                  </a:lnTo>
                  <a:lnTo>
                    <a:pt x="473" y="1132"/>
                  </a:lnTo>
                  <a:lnTo>
                    <a:pt x="473" y="1130"/>
                  </a:lnTo>
                  <a:lnTo>
                    <a:pt x="471" y="1130"/>
                  </a:lnTo>
                  <a:lnTo>
                    <a:pt x="471" y="1129"/>
                  </a:lnTo>
                  <a:lnTo>
                    <a:pt x="471" y="1127"/>
                  </a:lnTo>
                  <a:lnTo>
                    <a:pt x="471" y="1125"/>
                  </a:lnTo>
                  <a:lnTo>
                    <a:pt x="469" y="1125"/>
                  </a:lnTo>
                  <a:lnTo>
                    <a:pt x="471" y="1123"/>
                  </a:lnTo>
                  <a:lnTo>
                    <a:pt x="471" y="1123"/>
                  </a:lnTo>
                  <a:lnTo>
                    <a:pt x="471" y="1123"/>
                  </a:lnTo>
                  <a:lnTo>
                    <a:pt x="471" y="1121"/>
                  </a:lnTo>
                  <a:lnTo>
                    <a:pt x="471" y="1121"/>
                  </a:lnTo>
                  <a:lnTo>
                    <a:pt x="469" y="1119"/>
                  </a:lnTo>
                  <a:lnTo>
                    <a:pt x="469" y="1117"/>
                  </a:lnTo>
                  <a:lnTo>
                    <a:pt x="468" y="1117"/>
                  </a:lnTo>
                  <a:lnTo>
                    <a:pt x="466" y="1115"/>
                  </a:lnTo>
                  <a:lnTo>
                    <a:pt x="466" y="1113"/>
                  </a:lnTo>
                  <a:lnTo>
                    <a:pt x="466" y="1113"/>
                  </a:lnTo>
                  <a:lnTo>
                    <a:pt x="468" y="1112"/>
                  </a:lnTo>
                  <a:lnTo>
                    <a:pt x="468" y="1110"/>
                  </a:lnTo>
                  <a:lnTo>
                    <a:pt x="468" y="1108"/>
                  </a:lnTo>
                  <a:lnTo>
                    <a:pt x="468" y="1106"/>
                  </a:lnTo>
                  <a:lnTo>
                    <a:pt x="468" y="1106"/>
                  </a:lnTo>
                  <a:lnTo>
                    <a:pt x="469" y="1106"/>
                  </a:lnTo>
                  <a:lnTo>
                    <a:pt x="471" y="1104"/>
                  </a:lnTo>
                  <a:lnTo>
                    <a:pt x="473" y="1104"/>
                  </a:lnTo>
                  <a:lnTo>
                    <a:pt x="473" y="1102"/>
                  </a:lnTo>
                  <a:lnTo>
                    <a:pt x="473" y="1102"/>
                  </a:lnTo>
                  <a:lnTo>
                    <a:pt x="471" y="1098"/>
                  </a:lnTo>
                  <a:lnTo>
                    <a:pt x="471" y="1098"/>
                  </a:lnTo>
                  <a:lnTo>
                    <a:pt x="471" y="1096"/>
                  </a:lnTo>
                  <a:lnTo>
                    <a:pt x="473" y="1096"/>
                  </a:lnTo>
                  <a:lnTo>
                    <a:pt x="473" y="1096"/>
                  </a:lnTo>
                  <a:lnTo>
                    <a:pt x="473" y="1094"/>
                  </a:lnTo>
                  <a:lnTo>
                    <a:pt x="473" y="1094"/>
                  </a:lnTo>
                  <a:lnTo>
                    <a:pt x="473" y="1091"/>
                  </a:lnTo>
                  <a:lnTo>
                    <a:pt x="473" y="1089"/>
                  </a:lnTo>
                  <a:lnTo>
                    <a:pt x="469" y="1077"/>
                  </a:lnTo>
                  <a:lnTo>
                    <a:pt x="469" y="1072"/>
                  </a:lnTo>
                  <a:lnTo>
                    <a:pt x="469" y="1072"/>
                  </a:lnTo>
                  <a:lnTo>
                    <a:pt x="469" y="1070"/>
                  </a:lnTo>
                  <a:lnTo>
                    <a:pt x="469" y="1068"/>
                  </a:lnTo>
                  <a:lnTo>
                    <a:pt x="468" y="1066"/>
                  </a:lnTo>
                  <a:lnTo>
                    <a:pt x="468" y="1064"/>
                  </a:lnTo>
                  <a:lnTo>
                    <a:pt x="466" y="1062"/>
                  </a:lnTo>
                  <a:lnTo>
                    <a:pt x="466" y="1060"/>
                  </a:lnTo>
                  <a:lnTo>
                    <a:pt x="466" y="1059"/>
                  </a:lnTo>
                  <a:lnTo>
                    <a:pt x="466" y="1059"/>
                  </a:lnTo>
                  <a:lnTo>
                    <a:pt x="466" y="1059"/>
                  </a:lnTo>
                  <a:lnTo>
                    <a:pt x="466" y="1059"/>
                  </a:lnTo>
                  <a:lnTo>
                    <a:pt x="466" y="1059"/>
                  </a:lnTo>
                  <a:lnTo>
                    <a:pt x="464" y="1057"/>
                  </a:lnTo>
                  <a:lnTo>
                    <a:pt x="464" y="1057"/>
                  </a:lnTo>
                  <a:lnTo>
                    <a:pt x="464" y="1057"/>
                  </a:lnTo>
                  <a:lnTo>
                    <a:pt x="464" y="1057"/>
                  </a:lnTo>
                  <a:lnTo>
                    <a:pt x="464" y="1055"/>
                  </a:lnTo>
                  <a:lnTo>
                    <a:pt x="462" y="1053"/>
                  </a:lnTo>
                  <a:lnTo>
                    <a:pt x="460" y="1053"/>
                  </a:lnTo>
                  <a:lnTo>
                    <a:pt x="460" y="1051"/>
                  </a:lnTo>
                  <a:lnTo>
                    <a:pt x="458" y="1051"/>
                  </a:lnTo>
                  <a:lnTo>
                    <a:pt x="456" y="1047"/>
                  </a:lnTo>
                  <a:lnTo>
                    <a:pt x="456" y="1047"/>
                  </a:lnTo>
                  <a:lnTo>
                    <a:pt x="456" y="1045"/>
                  </a:lnTo>
                  <a:lnTo>
                    <a:pt x="456" y="1043"/>
                  </a:lnTo>
                  <a:lnTo>
                    <a:pt x="454" y="1043"/>
                  </a:lnTo>
                  <a:lnTo>
                    <a:pt x="452" y="1041"/>
                  </a:lnTo>
                  <a:lnTo>
                    <a:pt x="451" y="1041"/>
                  </a:lnTo>
                  <a:lnTo>
                    <a:pt x="443" y="1036"/>
                  </a:lnTo>
                  <a:lnTo>
                    <a:pt x="441" y="1034"/>
                  </a:lnTo>
                  <a:lnTo>
                    <a:pt x="441" y="1030"/>
                  </a:lnTo>
                  <a:lnTo>
                    <a:pt x="439" y="1030"/>
                  </a:lnTo>
                  <a:lnTo>
                    <a:pt x="439" y="1030"/>
                  </a:lnTo>
                  <a:lnTo>
                    <a:pt x="437" y="1030"/>
                  </a:lnTo>
                  <a:lnTo>
                    <a:pt x="437" y="1030"/>
                  </a:lnTo>
                  <a:lnTo>
                    <a:pt x="437" y="1030"/>
                  </a:lnTo>
                  <a:lnTo>
                    <a:pt x="435" y="1028"/>
                  </a:lnTo>
                  <a:lnTo>
                    <a:pt x="435" y="1028"/>
                  </a:lnTo>
                  <a:lnTo>
                    <a:pt x="435" y="1028"/>
                  </a:lnTo>
                  <a:lnTo>
                    <a:pt x="433" y="1028"/>
                  </a:lnTo>
                  <a:lnTo>
                    <a:pt x="433" y="1028"/>
                  </a:lnTo>
                  <a:lnTo>
                    <a:pt x="433" y="1026"/>
                  </a:lnTo>
                  <a:lnTo>
                    <a:pt x="430" y="1023"/>
                  </a:lnTo>
                  <a:lnTo>
                    <a:pt x="424" y="1013"/>
                  </a:lnTo>
                  <a:lnTo>
                    <a:pt x="424" y="1013"/>
                  </a:lnTo>
                  <a:lnTo>
                    <a:pt x="424" y="1013"/>
                  </a:lnTo>
                  <a:lnTo>
                    <a:pt x="422" y="1011"/>
                  </a:lnTo>
                  <a:lnTo>
                    <a:pt x="422" y="1011"/>
                  </a:lnTo>
                  <a:lnTo>
                    <a:pt x="422" y="1009"/>
                  </a:lnTo>
                  <a:lnTo>
                    <a:pt x="420" y="1007"/>
                  </a:lnTo>
                  <a:lnTo>
                    <a:pt x="413" y="1000"/>
                  </a:lnTo>
                  <a:lnTo>
                    <a:pt x="409" y="994"/>
                  </a:lnTo>
                  <a:lnTo>
                    <a:pt x="409" y="992"/>
                  </a:lnTo>
                  <a:lnTo>
                    <a:pt x="409" y="992"/>
                  </a:lnTo>
                  <a:lnTo>
                    <a:pt x="409" y="990"/>
                  </a:lnTo>
                  <a:lnTo>
                    <a:pt x="409" y="990"/>
                  </a:lnTo>
                  <a:lnTo>
                    <a:pt x="407" y="990"/>
                  </a:lnTo>
                  <a:lnTo>
                    <a:pt x="407" y="990"/>
                  </a:lnTo>
                  <a:lnTo>
                    <a:pt x="407" y="988"/>
                  </a:lnTo>
                  <a:lnTo>
                    <a:pt x="407" y="987"/>
                  </a:lnTo>
                  <a:lnTo>
                    <a:pt x="407" y="985"/>
                  </a:lnTo>
                  <a:lnTo>
                    <a:pt x="405" y="981"/>
                  </a:lnTo>
                  <a:lnTo>
                    <a:pt x="405" y="981"/>
                  </a:lnTo>
                  <a:lnTo>
                    <a:pt x="405" y="981"/>
                  </a:lnTo>
                  <a:lnTo>
                    <a:pt x="405" y="979"/>
                  </a:lnTo>
                  <a:lnTo>
                    <a:pt x="407" y="979"/>
                  </a:lnTo>
                  <a:lnTo>
                    <a:pt x="407" y="979"/>
                  </a:lnTo>
                  <a:lnTo>
                    <a:pt x="405" y="977"/>
                  </a:lnTo>
                  <a:lnTo>
                    <a:pt x="403" y="975"/>
                  </a:lnTo>
                  <a:lnTo>
                    <a:pt x="403" y="973"/>
                  </a:lnTo>
                  <a:lnTo>
                    <a:pt x="403" y="971"/>
                  </a:lnTo>
                  <a:lnTo>
                    <a:pt x="405" y="970"/>
                  </a:lnTo>
                  <a:lnTo>
                    <a:pt x="405" y="968"/>
                  </a:lnTo>
                  <a:lnTo>
                    <a:pt x="405" y="966"/>
                  </a:lnTo>
                  <a:lnTo>
                    <a:pt x="405" y="966"/>
                  </a:lnTo>
                  <a:lnTo>
                    <a:pt x="407" y="966"/>
                  </a:lnTo>
                  <a:lnTo>
                    <a:pt x="409" y="964"/>
                  </a:lnTo>
                  <a:lnTo>
                    <a:pt x="409" y="964"/>
                  </a:lnTo>
                  <a:lnTo>
                    <a:pt x="411" y="960"/>
                  </a:lnTo>
                  <a:lnTo>
                    <a:pt x="413" y="960"/>
                  </a:lnTo>
                  <a:lnTo>
                    <a:pt x="415" y="960"/>
                  </a:lnTo>
                  <a:lnTo>
                    <a:pt x="415" y="960"/>
                  </a:lnTo>
                  <a:lnTo>
                    <a:pt x="418" y="962"/>
                  </a:lnTo>
                  <a:lnTo>
                    <a:pt x="418" y="962"/>
                  </a:lnTo>
                  <a:lnTo>
                    <a:pt x="418" y="962"/>
                  </a:lnTo>
                  <a:lnTo>
                    <a:pt x="418" y="962"/>
                  </a:lnTo>
                  <a:lnTo>
                    <a:pt x="418" y="960"/>
                  </a:lnTo>
                  <a:lnTo>
                    <a:pt x="418" y="960"/>
                  </a:lnTo>
                  <a:lnTo>
                    <a:pt x="418" y="960"/>
                  </a:lnTo>
                  <a:lnTo>
                    <a:pt x="418" y="960"/>
                  </a:lnTo>
                  <a:lnTo>
                    <a:pt x="418" y="960"/>
                  </a:lnTo>
                  <a:lnTo>
                    <a:pt x="418" y="960"/>
                  </a:lnTo>
                  <a:lnTo>
                    <a:pt x="418" y="958"/>
                  </a:lnTo>
                  <a:lnTo>
                    <a:pt x="418" y="958"/>
                  </a:lnTo>
                  <a:lnTo>
                    <a:pt x="418" y="958"/>
                  </a:lnTo>
                  <a:lnTo>
                    <a:pt x="418" y="958"/>
                  </a:lnTo>
                  <a:lnTo>
                    <a:pt x="420" y="958"/>
                  </a:lnTo>
                  <a:lnTo>
                    <a:pt x="420" y="958"/>
                  </a:lnTo>
                  <a:lnTo>
                    <a:pt x="418" y="956"/>
                  </a:lnTo>
                  <a:lnTo>
                    <a:pt x="420" y="956"/>
                  </a:lnTo>
                  <a:lnTo>
                    <a:pt x="420" y="954"/>
                  </a:lnTo>
                  <a:lnTo>
                    <a:pt x="422" y="954"/>
                  </a:lnTo>
                  <a:lnTo>
                    <a:pt x="424" y="954"/>
                  </a:lnTo>
                  <a:lnTo>
                    <a:pt x="424" y="954"/>
                  </a:lnTo>
                  <a:lnTo>
                    <a:pt x="426" y="954"/>
                  </a:lnTo>
                  <a:lnTo>
                    <a:pt x="428" y="954"/>
                  </a:lnTo>
                  <a:lnTo>
                    <a:pt x="428" y="956"/>
                  </a:lnTo>
                  <a:lnTo>
                    <a:pt x="428" y="958"/>
                  </a:lnTo>
                  <a:lnTo>
                    <a:pt x="430" y="956"/>
                  </a:lnTo>
                  <a:lnTo>
                    <a:pt x="432" y="952"/>
                  </a:lnTo>
                  <a:lnTo>
                    <a:pt x="432" y="949"/>
                  </a:lnTo>
                  <a:lnTo>
                    <a:pt x="430" y="939"/>
                  </a:lnTo>
                  <a:lnTo>
                    <a:pt x="430" y="934"/>
                  </a:lnTo>
                  <a:lnTo>
                    <a:pt x="430" y="930"/>
                  </a:lnTo>
                  <a:lnTo>
                    <a:pt x="430" y="930"/>
                  </a:lnTo>
                  <a:lnTo>
                    <a:pt x="432" y="922"/>
                  </a:lnTo>
                  <a:lnTo>
                    <a:pt x="432" y="920"/>
                  </a:lnTo>
                  <a:lnTo>
                    <a:pt x="432" y="918"/>
                  </a:lnTo>
                  <a:lnTo>
                    <a:pt x="432" y="917"/>
                  </a:lnTo>
                  <a:lnTo>
                    <a:pt x="432" y="913"/>
                  </a:lnTo>
                  <a:lnTo>
                    <a:pt x="432" y="913"/>
                  </a:lnTo>
                  <a:lnTo>
                    <a:pt x="432" y="911"/>
                  </a:lnTo>
                  <a:lnTo>
                    <a:pt x="430" y="909"/>
                  </a:lnTo>
                  <a:lnTo>
                    <a:pt x="430" y="907"/>
                  </a:lnTo>
                  <a:lnTo>
                    <a:pt x="430" y="907"/>
                  </a:lnTo>
                  <a:lnTo>
                    <a:pt x="432" y="907"/>
                  </a:lnTo>
                  <a:lnTo>
                    <a:pt x="432" y="907"/>
                  </a:lnTo>
                  <a:lnTo>
                    <a:pt x="432" y="907"/>
                  </a:lnTo>
                  <a:lnTo>
                    <a:pt x="433" y="907"/>
                  </a:lnTo>
                  <a:lnTo>
                    <a:pt x="433" y="907"/>
                  </a:lnTo>
                  <a:lnTo>
                    <a:pt x="433" y="907"/>
                  </a:lnTo>
                  <a:lnTo>
                    <a:pt x="435" y="907"/>
                  </a:lnTo>
                  <a:lnTo>
                    <a:pt x="435" y="905"/>
                  </a:lnTo>
                  <a:lnTo>
                    <a:pt x="437" y="903"/>
                  </a:lnTo>
                  <a:lnTo>
                    <a:pt x="437" y="903"/>
                  </a:lnTo>
                  <a:lnTo>
                    <a:pt x="439" y="901"/>
                  </a:lnTo>
                  <a:lnTo>
                    <a:pt x="439" y="901"/>
                  </a:lnTo>
                  <a:lnTo>
                    <a:pt x="443" y="903"/>
                  </a:lnTo>
                  <a:lnTo>
                    <a:pt x="445" y="903"/>
                  </a:lnTo>
                  <a:lnTo>
                    <a:pt x="445" y="903"/>
                  </a:lnTo>
                  <a:lnTo>
                    <a:pt x="445" y="903"/>
                  </a:lnTo>
                  <a:lnTo>
                    <a:pt x="447" y="903"/>
                  </a:lnTo>
                  <a:lnTo>
                    <a:pt x="447" y="903"/>
                  </a:lnTo>
                  <a:lnTo>
                    <a:pt x="449" y="901"/>
                  </a:lnTo>
                  <a:lnTo>
                    <a:pt x="449" y="901"/>
                  </a:lnTo>
                  <a:lnTo>
                    <a:pt x="449" y="899"/>
                  </a:lnTo>
                  <a:lnTo>
                    <a:pt x="449" y="898"/>
                  </a:lnTo>
                  <a:lnTo>
                    <a:pt x="449" y="896"/>
                  </a:lnTo>
                  <a:lnTo>
                    <a:pt x="451" y="896"/>
                  </a:lnTo>
                  <a:lnTo>
                    <a:pt x="452" y="892"/>
                  </a:lnTo>
                  <a:lnTo>
                    <a:pt x="452" y="892"/>
                  </a:lnTo>
                  <a:lnTo>
                    <a:pt x="452" y="888"/>
                  </a:lnTo>
                  <a:lnTo>
                    <a:pt x="454" y="884"/>
                  </a:lnTo>
                  <a:lnTo>
                    <a:pt x="454" y="884"/>
                  </a:lnTo>
                  <a:lnTo>
                    <a:pt x="452" y="882"/>
                  </a:lnTo>
                  <a:lnTo>
                    <a:pt x="451" y="881"/>
                  </a:lnTo>
                  <a:lnTo>
                    <a:pt x="449" y="881"/>
                  </a:lnTo>
                  <a:lnTo>
                    <a:pt x="449" y="877"/>
                  </a:lnTo>
                  <a:lnTo>
                    <a:pt x="449" y="879"/>
                  </a:lnTo>
                  <a:lnTo>
                    <a:pt x="447" y="881"/>
                  </a:lnTo>
                  <a:lnTo>
                    <a:pt x="447" y="882"/>
                  </a:lnTo>
                  <a:lnTo>
                    <a:pt x="445" y="884"/>
                  </a:lnTo>
                  <a:lnTo>
                    <a:pt x="441" y="888"/>
                  </a:lnTo>
                  <a:lnTo>
                    <a:pt x="439" y="890"/>
                  </a:lnTo>
                  <a:lnTo>
                    <a:pt x="439" y="892"/>
                  </a:lnTo>
                  <a:lnTo>
                    <a:pt x="437" y="890"/>
                  </a:lnTo>
                  <a:lnTo>
                    <a:pt x="437" y="890"/>
                  </a:lnTo>
                  <a:lnTo>
                    <a:pt x="435" y="884"/>
                  </a:lnTo>
                  <a:lnTo>
                    <a:pt x="435" y="882"/>
                  </a:lnTo>
                  <a:lnTo>
                    <a:pt x="435" y="882"/>
                  </a:lnTo>
                  <a:lnTo>
                    <a:pt x="435" y="881"/>
                  </a:lnTo>
                  <a:lnTo>
                    <a:pt x="435" y="879"/>
                  </a:lnTo>
                  <a:lnTo>
                    <a:pt x="435" y="879"/>
                  </a:lnTo>
                  <a:lnTo>
                    <a:pt x="432" y="873"/>
                  </a:lnTo>
                  <a:lnTo>
                    <a:pt x="430" y="873"/>
                  </a:lnTo>
                  <a:lnTo>
                    <a:pt x="430" y="871"/>
                  </a:lnTo>
                  <a:lnTo>
                    <a:pt x="432" y="871"/>
                  </a:lnTo>
                  <a:lnTo>
                    <a:pt x="432" y="869"/>
                  </a:lnTo>
                  <a:lnTo>
                    <a:pt x="432" y="869"/>
                  </a:lnTo>
                  <a:lnTo>
                    <a:pt x="430" y="869"/>
                  </a:lnTo>
                  <a:lnTo>
                    <a:pt x="430" y="867"/>
                  </a:lnTo>
                  <a:lnTo>
                    <a:pt x="428" y="865"/>
                  </a:lnTo>
                  <a:lnTo>
                    <a:pt x="426" y="864"/>
                  </a:lnTo>
                  <a:lnTo>
                    <a:pt x="426" y="862"/>
                  </a:lnTo>
                  <a:lnTo>
                    <a:pt x="426" y="862"/>
                  </a:lnTo>
                  <a:lnTo>
                    <a:pt x="424" y="860"/>
                  </a:lnTo>
                  <a:lnTo>
                    <a:pt x="424" y="860"/>
                  </a:lnTo>
                  <a:lnTo>
                    <a:pt x="424" y="858"/>
                  </a:lnTo>
                  <a:lnTo>
                    <a:pt x="424" y="856"/>
                  </a:lnTo>
                  <a:lnTo>
                    <a:pt x="426" y="856"/>
                  </a:lnTo>
                  <a:lnTo>
                    <a:pt x="426" y="856"/>
                  </a:lnTo>
                  <a:lnTo>
                    <a:pt x="428" y="854"/>
                  </a:lnTo>
                  <a:lnTo>
                    <a:pt x="428" y="854"/>
                  </a:lnTo>
                  <a:lnTo>
                    <a:pt x="428" y="854"/>
                  </a:lnTo>
                  <a:lnTo>
                    <a:pt x="426" y="852"/>
                  </a:lnTo>
                  <a:lnTo>
                    <a:pt x="426" y="852"/>
                  </a:lnTo>
                  <a:lnTo>
                    <a:pt x="426" y="852"/>
                  </a:lnTo>
                  <a:lnTo>
                    <a:pt x="426" y="850"/>
                  </a:lnTo>
                  <a:lnTo>
                    <a:pt x="426" y="850"/>
                  </a:lnTo>
                  <a:lnTo>
                    <a:pt x="428" y="850"/>
                  </a:lnTo>
                  <a:lnTo>
                    <a:pt x="428" y="850"/>
                  </a:lnTo>
                  <a:lnTo>
                    <a:pt x="428" y="848"/>
                  </a:lnTo>
                  <a:lnTo>
                    <a:pt x="428" y="848"/>
                  </a:lnTo>
                  <a:lnTo>
                    <a:pt x="426" y="848"/>
                  </a:lnTo>
                  <a:lnTo>
                    <a:pt x="426" y="846"/>
                  </a:lnTo>
                  <a:lnTo>
                    <a:pt x="426" y="846"/>
                  </a:lnTo>
                  <a:lnTo>
                    <a:pt x="424" y="845"/>
                  </a:lnTo>
                  <a:lnTo>
                    <a:pt x="424" y="845"/>
                  </a:lnTo>
                  <a:lnTo>
                    <a:pt x="424" y="843"/>
                  </a:lnTo>
                  <a:lnTo>
                    <a:pt x="422" y="841"/>
                  </a:lnTo>
                  <a:lnTo>
                    <a:pt x="422" y="841"/>
                  </a:lnTo>
                  <a:lnTo>
                    <a:pt x="420" y="839"/>
                  </a:lnTo>
                  <a:lnTo>
                    <a:pt x="420" y="837"/>
                  </a:lnTo>
                  <a:lnTo>
                    <a:pt x="418" y="837"/>
                  </a:lnTo>
                  <a:lnTo>
                    <a:pt x="415" y="837"/>
                  </a:lnTo>
                  <a:lnTo>
                    <a:pt x="415" y="837"/>
                  </a:lnTo>
                  <a:lnTo>
                    <a:pt x="413" y="837"/>
                  </a:lnTo>
                  <a:lnTo>
                    <a:pt x="413" y="835"/>
                  </a:lnTo>
                  <a:lnTo>
                    <a:pt x="413" y="835"/>
                  </a:lnTo>
                  <a:lnTo>
                    <a:pt x="413" y="833"/>
                  </a:lnTo>
                  <a:lnTo>
                    <a:pt x="413" y="833"/>
                  </a:lnTo>
                  <a:lnTo>
                    <a:pt x="411" y="833"/>
                  </a:lnTo>
                  <a:lnTo>
                    <a:pt x="411" y="833"/>
                  </a:lnTo>
                  <a:lnTo>
                    <a:pt x="411" y="831"/>
                  </a:lnTo>
                  <a:lnTo>
                    <a:pt x="411" y="831"/>
                  </a:lnTo>
                  <a:lnTo>
                    <a:pt x="409" y="829"/>
                  </a:lnTo>
                  <a:lnTo>
                    <a:pt x="407" y="828"/>
                  </a:lnTo>
                  <a:lnTo>
                    <a:pt x="407" y="826"/>
                  </a:lnTo>
                  <a:lnTo>
                    <a:pt x="405" y="826"/>
                  </a:lnTo>
                  <a:lnTo>
                    <a:pt x="399" y="820"/>
                  </a:lnTo>
                  <a:lnTo>
                    <a:pt x="399" y="818"/>
                  </a:lnTo>
                  <a:lnTo>
                    <a:pt x="399" y="818"/>
                  </a:lnTo>
                  <a:lnTo>
                    <a:pt x="399" y="816"/>
                  </a:lnTo>
                  <a:lnTo>
                    <a:pt x="399" y="816"/>
                  </a:lnTo>
                  <a:lnTo>
                    <a:pt x="399" y="814"/>
                  </a:lnTo>
                  <a:lnTo>
                    <a:pt x="398" y="814"/>
                  </a:lnTo>
                  <a:lnTo>
                    <a:pt x="398" y="814"/>
                  </a:lnTo>
                  <a:lnTo>
                    <a:pt x="396" y="812"/>
                  </a:lnTo>
                  <a:lnTo>
                    <a:pt x="396" y="812"/>
                  </a:lnTo>
                  <a:lnTo>
                    <a:pt x="394" y="810"/>
                  </a:lnTo>
                  <a:lnTo>
                    <a:pt x="394" y="809"/>
                  </a:lnTo>
                  <a:lnTo>
                    <a:pt x="392" y="807"/>
                  </a:lnTo>
                  <a:lnTo>
                    <a:pt x="392" y="807"/>
                  </a:lnTo>
                  <a:lnTo>
                    <a:pt x="392" y="805"/>
                  </a:lnTo>
                  <a:lnTo>
                    <a:pt x="390" y="805"/>
                  </a:lnTo>
                  <a:lnTo>
                    <a:pt x="390" y="805"/>
                  </a:lnTo>
                  <a:lnTo>
                    <a:pt x="388" y="803"/>
                  </a:lnTo>
                  <a:lnTo>
                    <a:pt x="377" y="793"/>
                  </a:lnTo>
                  <a:lnTo>
                    <a:pt x="377" y="792"/>
                  </a:lnTo>
                  <a:lnTo>
                    <a:pt x="377" y="792"/>
                  </a:lnTo>
                  <a:lnTo>
                    <a:pt x="377" y="790"/>
                  </a:lnTo>
                  <a:lnTo>
                    <a:pt x="377" y="790"/>
                  </a:lnTo>
                  <a:lnTo>
                    <a:pt x="375" y="790"/>
                  </a:lnTo>
                  <a:lnTo>
                    <a:pt x="375" y="788"/>
                  </a:lnTo>
                  <a:lnTo>
                    <a:pt x="373" y="786"/>
                  </a:lnTo>
                  <a:lnTo>
                    <a:pt x="373" y="786"/>
                  </a:lnTo>
                  <a:lnTo>
                    <a:pt x="373" y="784"/>
                  </a:lnTo>
                  <a:lnTo>
                    <a:pt x="373" y="784"/>
                  </a:lnTo>
                  <a:lnTo>
                    <a:pt x="371" y="784"/>
                  </a:lnTo>
                  <a:lnTo>
                    <a:pt x="371" y="782"/>
                  </a:lnTo>
                  <a:lnTo>
                    <a:pt x="373" y="782"/>
                  </a:lnTo>
                  <a:lnTo>
                    <a:pt x="371" y="778"/>
                  </a:lnTo>
                  <a:lnTo>
                    <a:pt x="371" y="778"/>
                  </a:lnTo>
                  <a:lnTo>
                    <a:pt x="373" y="775"/>
                  </a:lnTo>
                  <a:lnTo>
                    <a:pt x="375" y="773"/>
                  </a:lnTo>
                  <a:lnTo>
                    <a:pt x="377" y="773"/>
                  </a:lnTo>
                  <a:lnTo>
                    <a:pt x="377" y="773"/>
                  </a:lnTo>
                  <a:lnTo>
                    <a:pt x="377" y="773"/>
                  </a:lnTo>
                  <a:lnTo>
                    <a:pt x="375" y="771"/>
                  </a:lnTo>
                  <a:lnTo>
                    <a:pt x="375" y="771"/>
                  </a:lnTo>
                  <a:lnTo>
                    <a:pt x="375" y="771"/>
                  </a:lnTo>
                  <a:lnTo>
                    <a:pt x="375" y="767"/>
                  </a:lnTo>
                  <a:lnTo>
                    <a:pt x="373" y="767"/>
                  </a:lnTo>
                  <a:lnTo>
                    <a:pt x="373" y="767"/>
                  </a:lnTo>
                  <a:lnTo>
                    <a:pt x="373" y="767"/>
                  </a:lnTo>
                  <a:lnTo>
                    <a:pt x="373" y="767"/>
                  </a:lnTo>
                  <a:lnTo>
                    <a:pt x="373" y="767"/>
                  </a:lnTo>
                  <a:lnTo>
                    <a:pt x="371" y="767"/>
                  </a:lnTo>
                  <a:lnTo>
                    <a:pt x="371" y="765"/>
                  </a:lnTo>
                  <a:lnTo>
                    <a:pt x="371" y="765"/>
                  </a:lnTo>
                  <a:lnTo>
                    <a:pt x="373" y="765"/>
                  </a:lnTo>
                  <a:lnTo>
                    <a:pt x="373" y="763"/>
                  </a:lnTo>
                  <a:lnTo>
                    <a:pt x="373" y="763"/>
                  </a:lnTo>
                  <a:lnTo>
                    <a:pt x="371" y="761"/>
                  </a:lnTo>
                  <a:lnTo>
                    <a:pt x="371" y="761"/>
                  </a:lnTo>
                  <a:lnTo>
                    <a:pt x="371" y="761"/>
                  </a:lnTo>
                  <a:lnTo>
                    <a:pt x="371" y="759"/>
                  </a:lnTo>
                  <a:lnTo>
                    <a:pt x="371" y="759"/>
                  </a:lnTo>
                  <a:lnTo>
                    <a:pt x="367" y="756"/>
                  </a:lnTo>
                  <a:lnTo>
                    <a:pt x="367" y="754"/>
                  </a:lnTo>
                  <a:lnTo>
                    <a:pt x="367" y="752"/>
                  </a:lnTo>
                  <a:lnTo>
                    <a:pt x="367" y="752"/>
                  </a:lnTo>
                  <a:lnTo>
                    <a:pt x="369" y="752"/>
                  </a:lnTo>
                  <a:lnTo>
                    <a:pt x="369" y="750"/>
                  </a:lnTo>
                  <a:lnTo>
                    <a:pt x="367" y="748"/>
                  </a:lnTo>
                  <a:lnTo>
                    <a:pt x="367" y="748"/>
                  </a:lnTo>
                  <a:lnTo>
                    <a:pt x="363" y="746"/>
                  </a:lnTo>
                  <a:lnTo>
                    <a:pt x="363" y="748"/>
                  </a:lnTo>
                  <a:lnTo>
                    <a:pt x="363" y="748"/>
                  </a:lnTo>
                  <a:lnTo>
                    <a:pt x="362" y="750"/>
                  </a:lnTo>
                  <a:lnTo>
                    <a:pt x="362" y="752"/>
                  </a:lnTo>
                  <a:lnTo>
                    <a:pt x="362" y="752"/>
                  </a:lnTo>
                  <a:lnTo>
                    <a:pt x="360" y="752"/>
                  </a:lnTo>
                  <a:lnTo>
                    <a:pt x="358" y="750"/>
                  </a:lnTo>
                  <a:lnTo>
                    <a:pt x="356" y="748"/>
                  </a:lnTo>
                  <a:lnTo>
                    <a:pt x="356" y="746"/>
                  </a:lnTo>
                  <a:lnTo>
                    <a:pt x="356" y="744"/>
                  </a:lnTo>
                  <a:lnTo>
                    <a:pt x="356" y="744"/>
                  </a:lnTo>
                  <a:lnTo>
                    <a:pt x="356" y="742"/>
                  </a:lnTo>
                  <a:lnTo>
                    <a:pt x="354" y="739"/>
                  </a:lnTo>
                  <a:lnTo>
                    <a:pt x="352" y="737"/>
                  </a:lnTo>
                  <a:lnTo>
                    <a:pt x="352" y="735"/>
                  </a:lnTo>
                  <a:lnTo>
                    <a:pt x="350" y="733"/>
                  </a:lnTo>
                  <a:lnTo>
                    <a:pt x="348" y="733"/>
                  </a:lnTo>
                  <a:lnTo>
                    <a:pt x="348" y="731"/>
                  </a:lnTo>
                  <a:lnTo>
                    <a:pt x="350" y="731"/>
                  </a:lnTo>
                  <a:lnTo>
                    <a:pt x="352" y="733"/>
                  </a:lnTo>
                  <a:lnTo>
                    <a:pt x="352" y="735"/>
                  </a:lnTo>
                  <a:lnTo>
                    <a:pt x="352" y="735"/>
                  </a:lnTo>
                  <a:lnTo>
                    <a:pt x="354" y="735"/>
                  </a:lnTo>
                  <a:lnTo>
                    <a:pt x="354" y="737"/>
                  </a:lnTo>
                  <a:lnTo>
                    <a:pt x="354" y="737"/>
                  </a:lnTo>
                  <a:lnTo>
                    <a:pt x="356" y="735"/>
                  </a:lnTo>
                  <a:lnTo>
                    <a:pt x="360" y="737"/>
                  </a:lnTo>
                  <a:lnTo>
                    <a:pt x="362" y="735"/>
                  </a:lnTo>
                  <a:lnTo>
                    <a:pt x="367" y="731"/>
                  </a:lnTo>
                  <a:lnTo>
                    <a:pt x="367" y="731"/>
                  </a:lnTo>
                  <a:lnTo>
                    <a:pt x="371" y="731"/>
                  </a:lnTo>
                  <a:lnTo>
                    <a:pt x="375" y="731"/>
                  </a:lnTo>
                  <a:lnTo>
                    <a:pt x="375" y="731"/>
                  </a:lnTo>
                  <a:lnTo>
                    <a:pt x="375" y="731"/>
                  </a:lnTo>
                  <a:lnTo>
                    <a:pt x="377" y="729"/>
                  </a:lnTo>
                  <a:lnTo>
                    <a:pt x="377" y="727"/>
                  </a:lnTo>
                  <a:lnTo>
                    <a:pt x="377" y="723"/>
                  </a:lnTo>
                  <a:lnTo>
                    <a:pt x="375" y="721"/>
                  </a:lnTo>
                  <a:lnTo>
                    <a:pt x="375" y="718"/>
                  </a:lnTo>
                  <a:lnTo>
                    <a:pt x="375" y="716"/>
                  </a:lnTo>
                  <a:lnTo>
                    <a:pt x="375" y="716"/>
                  </a:lnTo>
                  <a:lnTo>
                    <a:pt x="373" y="712"/>
                  </a:lnTo>
                  <a:lnTo>
                    <a:pt x="373" y="712"/>
                  </a:lnTo>
                  <a:lnTo>
                    <a:pt x="375" y="710"/>
                  </a:lnTo>
                  <a:lnTo>
                    <a:pt x="373" y="710"/>
                  </a:lnTo>
                  <a:lnTo>
                    <a:pt x="373" y="708"/>
                  </a:lnTo>
                  <a:lnTo>
                    <a:pt x="371" y="708"/>
                  </a:lnTo>
                  <a:lnTo>
                    <a:pt x="369" y="706"/>
                  </a:lnTo>
                  <a:lnTo>
                    <a:pt x="369" y="704"/>
                  </a:lnTo>
                  <a:lnTo>
                    <a:pt x="371" y="704"/>
                  </a:lnTo>
                  <a:lnTo>
                    <a:pt x="371" y="703"/>
                  </a:lnTo>
                  <a:lnTo>
                    <a:pt x="373" y="703"/>
                  </a:lnTo>
                  <a:lnTo>
                    <a:pt x="373" y="701"/>
                  </a:lnTo>
                  <a:lnTo>
                    <a:pt x="373" y="699"/>
                  </a:lnTo>
                  <a:lnTo>
                    <a:pt x="375" y="697"/>
                  </a:lnTo>
                  <a:lnTo>
                    <a:pt x="379" y="693"/>
                  </a:lnTo>
                  <a:lnTo>
                    <a:pt x="379" y="693"/>
                  </a:lnTo>
                  <a:lnTo>
                    <a:pt x="380" y="691"/>
                  </a:lnTo>
                  <a:lnTo>
                    <a:pt x="380" y="686"/>
                  </a:lnTo>
                  <a:lnTo>
                    <a:pt x="380" y="686"/>
                  </a:lnTo>
                  <a:lnTo>
                    <a:pt x="379" y="684"/>
                  </a:lnTo>
                  <a:lnTo>
                    <a:pt x="379" y="684"/>
                  </a:lnTo>
                  <a:lnTo>
                    <a:pt x="377" y="682"/>
                  </a:lnTo>
                  <a:lnTo>
                    <a:pt x="377" y="680"/>
                  </a:lnTo>
                  <a:lnTo>
                    <a:pt x="377" y="680"/>
                  </a:lnTo>
                  <a:lnTo>
                    <a:pt x="377" y="680"/>
                  </a:lnTo>
                  <a:lnTo>
                    <a:pt x="379" y="680"/>
                  </a:lnTo>
                  <a:lnTo>
                    <a:pt x="379" y="680"/>
                  </a:lnTo>
                  <a:lnTo>
                    <a:pt x="379" y="678"/>
                  </a:lnTo>
                  <a:lnTo>
                    <a:pt x="379" y="678"/>
                  </a:lnTo>
                  <a:lnTo>
                    <a:pt x="379" y="676"/>
                  </a:lnTo>
                  <a:lnTo>
                    <a:pt x="377" y="674"/>
                  </a:lnTo>
                  <a:lnTo>
                    <a:pt x="377" y="674"/>
                  </a:lnTo>
                  <a:lnTo>
                    <a:pt x="377" y="672"/>
                  </a:lnTo>
                  <a:lnTo>
                    <a:pt x="377" y="672"/>
                  </a:lnTo>
                  <a:lnTo>
                    <a:pt x="379" y="668"/>
                  </a:lnTo>
                  <a:lnTo>
                    <a:pt x="380" y="667"/>
                  </a:lnTo>
                  <a:lnTo>
                    <a:pt x="382" y="665"/>
                  </a:lnTo>
                  <a:lnTo>
                    <a:pt x="382" y="665"/>
                  </a:lnTo>
                  <a:lnTo>
                    <a:pt x="382" y="665"/>
                  </a:lnTo>
                  <a:lnTo>
                    <a:pt x="382" y="665"/>
                  </a:lnTo>
                  <a:lnTo>
                    <a:pt x="382" y="663"/>
                  </a:lnTo>
                  <a:lnTo>
                    <a:pt x="382" y="661"/>
                  </a:lnTo>
                  <a:lnTo>
                    <a:pt x="382" y="661"/>
                  </a:lnTo>
                  <a:lnTo>
                    <a:pt x="382" y="659"/>
                  </a:lnTo>
                  <a:lnTo>
                    <a:pt x="384" y="659"/>
                  </a:lnTo>
                  <a:lnTo>
                    <a:pt x="390" y="657"/>
                  </a:lnTo>
                  <a:lnTo>
                    <a:pt x="390" y="657"/>
                  </a:lnTo>
                  <a:lnTo>
                    <a:pt x="390" y="655"/>
                  </a:lnTo>
                  <a:lnTo>
                    <a:pt x="392" y="655"/>
                  </a:lnTo>
                  <a:lnTo>
                    <a:pt x="392" y="655"/>
                  </a:lnTo>
                  <a:lnTo>
                    <a:pt x="392" y="655"/>
                  </a:lnTo>
                  <a:lnTo>
                    <a:pt x="394" y="653"/>
                  </a:lnTo>
                  <a:lnTo>
                    <a:pt x="394" y="653"/>
                  </a:lnTo>
                  <a:lnTo>
                    <a:pt x="394" y="651"/>
                  </a:lnTo>
                  <a:lnTo>
                    <a:pt x="394" y="650"/>
                  </a:lnTo>
                  <a:lnTo>
                    <a:pt x="394" y="648"/>
                  </a:lnTo>
                  <a:lnTo>
                    <a:pt x="394" y="644"/>
                  </a:lnTo>
                  <a:lnTo>
                    <a:pt x="394" y="642"/>
                  </a:lnTo>
                  <a:lnTo>
                    <a:pt x="396" y="642"/>
                  </a:lnTo>
                  <a:lnTo>
                    <a:pt x="398" y="644"/>
                  </a:lnTo>
                  <a:lnTo>
                    <a:pt x="398" y="644"/>
                  </a:lnTo>
                  <a:lnTo>
                    <a:pt x="398" y="644"/>
                  </a:lnTo>
                  <a:lnTo>
                    <a:pt x="399" y="644"/>
                  </a:lnTo>
                  <a:lnTo>
                    <a:pt x="401" y="646"/>
                  </a:lnTo>
                  <a:lnTo>
                    <a:pt x="405" y="648"/>
                  </a:lnTo>
                  <a:lnTo>
                    <a:pt x="407" y="648"/>
                  </a:lnTo>
                  <a:lnTo>
                    <a:pt x="407" y="650"/>
                  </a:lnTo>
                  <a:lnTo>
                    <a:pt x="407" y="650"/>
                  </a:lnTo>
                  <a:lnTo>
                    <a:pt x="407" y="651"/>
                  </a:lnTo>
                  <a:lnTo>
                    <a:pt x="407" y="651"/>
                  </a:lnTo>
                  <a:lnTo>
                    <a:pt x="409" y="653"/>
                  </a:lnTo>
                  <a:lnTo>
                    <a:pt x="411" y="651"/>
                  </a:lnTo>
                  <a:lnTo>
                    <a:pt x="413" y="651"/>
                  </a:lnTo>
                  <a:lnTo>
                    <a:pt x="416" y="651"/>
                  </a:lnTo>
                  <a:lnTo>
                    <a:pt x="418" y="651"/>
                  </a:lnTo>
                  <a:lnTo>
                    <a:pt x="422" y="651"/>
                  </a:lnTo>
                  <a:lnTo>
                    <a:pt x="424" y="650"/>
                  </a:lnTo>
                  <a:lnTo>
                    <a:pt x="426" y="650"/>
                  </a:lnTo>
                  <a:lnTo>
                    <a:pt x="426" y="650"/>
                  </a:lnTo>
                  <a:lnTo>
                    <a:pt x="426" y="651"/>
                  </a:lnTo>
                  <a:lnTo>
                    <a:pt x="428" y="651"/>
                  </a:lnTo>
                  <a:lnTo>
                    <a:pt x="428" y="651"/>
                  </a:lnTo>
                  <a:lnTo>
                    <a:pt x="428" y="651"/>
                  </a:lnTo>
                  <a:lnTo>
                    <a:pt x="430" y="651"/>
                  </a:lnTo>
                  <a:lnTo>
                    <a:pt x="430" y="650"/>
                  </a:lnTo>
                  <a:lnTo>
                    <a:pt x="432" y="650"/>
                  </a:lnTo>
                  <a:lnTo>
                    <a:pt x="432" y="650"/>
                  </a:lnTo>
                  <a:lnTo>
                    <a:pt x="433" y="650"/>
                  </a:lnTo>
                  <a:lnTo>
                    <a:pt x="433" y="648"/>
                  </a:lnTo>
                  <a:lnTo>
                    <a:pt x="435" y="648"/>
                  </a:lnTo>
                  <a:lnTo>
                    <a:pt x="435" y="648"/>
                  </a:lnTo>
                  <a:lnTo>
                    <a:pt x="441" y="646"/>
                  </a:lnTo>
                  <a:lnTo>
                    <a:pt x="443" y="646"/>
                  </a:lnTo>
                  <a:lnTo>
                    <a:pt x="447" y="642"/>
                  </a:lnTo>
                  <a:lnTo>
                    <a:pt x="449" y="644"/>
                  </a:lnTo>
                  <a:lnTo>
                    <a:pt x="451" y="644"/>
                  </a:lnTo>
                  <a:lnTo>
                    <a:pt x="451" y="644"/>
                  </a:lnTo>
                  <a:lnTo>
                    <a:pt x="452" y="646"/>
                  </a:lnTo>
                  <a:lnTo>
                    <a:pt x="452" y="646"/>
                  </a:lnTo>
                  <a:lnTo>
                    <a:pt x="456" y="644"/>
                  </a:lnTo>
                  <a:lnTo>
                    <a:pt x="458" y="644"/>
                  </a:lnTo>
                  <a:lnTo>
                    <a:pt x="460" y="642"/>
                  </a:lnTo>
                  <a:lnTo>
                    <a:pt x="460" y="642"/>
                  </a:lnTo>
                  <a:lnTo>
                    <a:pt x="460" y="640"/>
                  </a:lnTo>
                  <a:lnTo>
                    <a:pt x="460" y="638"/>
                  </a:lnTo>
                  <a:lnTo>
                    <a:pt x="460" y="636"/>
                  </a:lnTo>
                  <a:lnTo>
                    <a:pt x="460" y="634"/>
                  </a:lnTo>
                  <a:lnTo>
                    <a:pt x="460" y="634"/>
                  </a:lnTo>
                  <a:lnTo>
                    <a:pt x="460" y="634"/>
                  </a:lnTo>
                  <a:lnTo>
                    <a:pt x="460" y="634"/>
                  </a:lnTo>
                  <a:lnTo>
                    <a:pt x="460" y="633"/>
                  </a:lnTo>
                  <a:lnTo>
                    <a:pt x="460" y="633"/>
                  </a:lnTo>
                  <a:lnTo>
                    <a:pt x="460" y="631"/>
                  </a:lnTo>
                  <a:lnTo>
                    <a:pt x="460" y="631"/>
                  </a:lnTo>
                  <a:lnTo>
                    <a:pt x="462" y="625"/>
                  </a:lnTo>
                  <a:lnTo>
                    <a:pt x="462" y="623"/>
                  </a:lnTo>
                  <a:lnTo>
                    <a:pt x="466" y="621"/>
                  </a:lnTo>
                  <a:lnTo>
                    <a:pt x="468" y="619"/>
                  </a:lnTo>
                  <a:lnTo>
                    <a:pt x="471" y="619"/>
                  </a:lnTo>
                  <a:lnTo>
                    <a:pt x="471" y="619"/>
                  </a:lnTo>
                  <a:lnTo>
                    <a:pt x="475" y="621"/>
                  </a:lnTo>
                  <a:lnTo>
                    <a:pt x="475" y="621"/>
                  </a:lnTo>
                  <a:lnTo>
                    <a:pt x="479" y="623"/>
                  </a:lnTo>
                  <a:lnTo>
                    <a:pt x="481" y="625"/>
                  </a:lnTo>
                  <a:lnTo>
                    <a:pt x="481" y="623"/>
                  </a:lnTo>
                  <a:lnTo>
                    <a:pt x="490" y="621"/>
                  </a:lnTo>
                  <a:lnTo>
                    <a:pt x="492" y="619"/>
                  </a:lnTo>
                  <a:lnTo>
                    <a:pt x="492" y="619"/>
                  </a:lnTo>
                  <a:lnTo>
                    <a:pt x="494" y="617"/>
                  </a:lnTo>
                  <a:lnTo>
                    <a:pt x="494" y="617"/>
                  </a:lnTo>
                  <a:lnTo>
                    <a:pt x="496" y="615"/>
                  </a:lnTo>
                  <a:lnTo>
                    <a:pt x="496" y="614"/>
                  </a:lnTo>
                  <a:lnTo>
                    <a:pt x="494" y="614"/>
                  </a:lnTo>
                  <a:lnTo>
                    <a:pt x="492" y="612"/>
                  </a:lnTo>
                  <a:lnTo>
                    <a:pt x="492" y="606"/>
                  </a:lnTo>
                  <a:lnTo>
                    <a:pt x="492" y="606"/>
                  </a:lnTo>
                  <a:lnTo>
                    <a:pt x="488" y="602"/>
                  </a:lnTo>
                  <a:lnTo>
                    <a:pt x="488" y="602"/>
                  </a:lnTo>
                  <a:lnTo>
                    <a:pt x="490" y="600"/>
                  </a:lnTo>
                  <a:lnTo>
                    <a:pt x="490" y="602"/>
                  </a:lnTo>
                  <a:lnTo>
                    <a:pt x="494" y="604"/>
                  </a:lnTo>
                  <a:lnTo>
                    <a:pt x="500" y="606"/>
                  </a:lnTo>
                  <a:lnTo>
                    <a:pt x="500" y="606"/>
                  </a:lnTo>
                  <a:lnTo>
                    <a:pt x="502" y="606"/>
                  </a:lnTo>
                  <a:lnTo>
                    <a:pt x="502" y="606"/>
                  </a:lnTo>
                  <a:lnTo>
                    <a:pt x="502" y="606"/>
                  </a:lnTo>
                  <a:lnTo>
                    <a:pt x="504" y="606"/>
                  </a:lnTo>
                  <a:lnTo>
                    <a:pt x="504" y="606"/>
                  </a:lnTo>
                  <a:lnTo>
                    <a:pt x="505" y="606"/>
                  </a:lnTo>
                  <a:lnTo>
                    <a:pt x="507" y="606"/>
                  </a:lnTo>
                  <a:lnTo>
                    <a:pt x="509" y="604"/>
                  </a:lnTo>
                  <a:lnTo>
                    <a:pt x="511" y="606"/>
                  </a:lnTo>
                  <a:lnTo>
                    <a:pt x="513" y="604"/>
                  </a:lnTo>
                  <a:lnTo>
                    <a:pt x="515" y="604"/>
                  </a:lnTo>
                  <a:lnTo>
                    <a:pt x="515" y="602"/>
                  </a:lnTo>
                  <a:lnTo>
                    <a:pt x="515" y="600"/>
                  </a:lnTo>
                  <a:lnTo>
                    <a:pt x="517" y="598"/>
                  </a:lnTo>
                  <a:lnTo>
                    <a:pt x="519" y="598"/>
                  </a:lnTo>
                  <a:lnTo>
                    <a:pt x="519" y="597"/>
                  </a:lnTo>
                  <a:lnTo>
                    <a:pt x="522" y="597"/>
                  </a:lnTo>
                  <a:lnTo>
                    <a:pt x="522" y="597"/>
                  </a:lnTo>
                  <a:lnTo>
                    <a:pt x="524" y="597"/>
                  </a:lnTo>
                  <a:lnTo>
                    <a:pt x="524" y="597"/>
                  </a:lnTo>
                  <a:lnTo>
                    <a:pt x="524" y="598"/>
                  </a:lnTo>
                  <a:lnTo>
                    <a:pt x="524" y="598"/>
                  </a:lnTo>
                  <a:lnTo>
                    <a:pt x="524" y="598"/>
                  </a:lnTo>
                  <a:lnTo>
                    <a:pt x="526" y="600"/>
                  </a:lnTo>
                  <a:lnTo>
                    <a:pt x="526" y="600"/>
                  </a:lnTo>
                  <a:lnTo>
                    <a:pt x="528" y="600"/>
                  </a:lnTo>
                  <a:lnTo>
                    <a:pt x="528" y="600"/>
                  </a:lnTo>
                  <a:lnTo>
                    <a:pt x="528" y="602"/>
                  </a:lnTo>
                  <a:lnTo>
                    <a:pt x="530" y="602"/>
                  </a:lnTo>
                  <a:lnTo>
                    <a:pt x="530" y="602"/>
                  </a:lnTo>
                  <a:lnTo>
                    <a:pt x="530" y="602"/>
                  </a:lnTo>
                  <a:lnTo>
                    <a:pt x="532" y="604"/>
                  </a:lnTo>
                  <a:lnTo>
                    <a:pt x="534" y="606"/>
                  </a:lnTo>
                  <a:lnTo>
                    <a:pt x="534" y="604"/>
                  </a:lnTo>
                  <a:lnTo>
                    <a:pt x="534" y="604"/>
                  </a:lnTo>
                  <a:lnTo>
                    <a:pt x="534" y="602"/>
                  </a:lnTo>
                  <a:lnTo>
                    <a:pt x="536" y="602"/>
                  </a:lnTo>
                  <a:lnTo>
                    <a:pt x="536" y="600"/>
                  </a:lnTo>
                  <a:lnTo>
                    <a:pt x="536" y="600"/>
                  </a:lnTo>
                  <a:lnTo>
                    <a:pt x="536" y="598"/>
                  </a:lnTo>
                  <a:lnTo>
                    <a:pt x="538" y="597"/>
                  </a:lnTo>
                  <a:lnTo>
                    <a:pt x="538" y="589"/>
                  </a:lnTo>
                  <a:lnTo>
                    <a:pt x="538" y="587"/>
                  </a:lnTo>
                  <a:lnTo>
                    <a:pt x="539" y="585"/>
                  </a:lnTo>
                  <a:lnTo>
                    <a:pt x="539" y="583"/>
                  </a:lnTo>
                  <a:lnTo>
                    <a:pt x="539" y="583"/>
                  </a:lnTo>
                  <a:lnTo>
                    <a:pt x="541" y="581"/>
                  </a:lnTo>
                  <a:lnTo>
                    <a:pt x="541" y="579"/>
                  </a:lnTo>
                  <a:lnTo>
                    <a:pt x="541" y="579"/>
                  </a:lnTo>
                  <a:lnTo>
                    <a:pt x="543" y="578"/>
                  </a:lnTo>
                  <a:lnTo>
                    <a:pt x="543" y="576"/>
                  </a:lnTo>
                  <a:lnTo>
                    <a:pt x="545" y="574"/>
                  </a:lnTo>
                  <a:lnTo>
                    <a:pt x="547" y="574"/>
                  </a:lnTo>
                  <a:lnTo>
                    <a:pt x="549" y="572"/>
                  </a:lnTo>
                  <a:lnTo>
                    <a:pt x="551" y="572"/>
                  </a:lnTo>
                  <a:lnTo>
                    <a:pt x="551" y="570"/>
                  </a:lnTo>
                  <a:lnTo>
                    <a:pt x="553" y="570"/>
                  </a:lnTo>
                  <a:lnTo>
                    <a:pt x="553" y="568"/>
                  </a:lnTo>
                  <a:lnTo>
                    <a:pt x="558" y="570"/>
                  </a:lnTo>
                  <a:lnTo>
                    <a:pt x="562" y="570"/>
                  </a:lnTo>
                  <a:lnTo>
                    <a:pt x="564" y="570"/>
                  </a:lnTo>
                  <a:lnTo>
                    <a:pt x="566" y="570"/>
                  </a:lnTo>
                  <a:lnTo>
                    <a:pt x="568" y="568"/>
                  </a:lnTo>
                  <a:lnTo>
                    <a:pt x="570" y="568"/>
                  </a:lnTo>
                  <a:lnTo>
                    <a:pt x="572" y="566"/>
                  </a:lnTo>
                  <a:lnTo>
                    <a:pt x="572" y="566"/>
                  </a:lnTo>
                  <a:lnTo>
                    <a:pt x="570" y="564"/>
                  </a:lnTo>
                  <a:lnTo>
                    <a:pt x="564" y="566"/>
                  </a:lnTo>
                  <a:lnTo>
                    <a:pt x="562" y="564"/>
                  </a:lnTo>
                  <a:lnTo>
                    <a:pt x="562" y="564"/>
                  </a:lnTo>
                  <a:lnTo>
                    <a:pt x="562" y="561"/>
                  </a:lnTo>
                  <a:lnTo>
                    <a:pt x="562" y="559"/>
                  </a:lnTo>
                  <a:lnTo>
                    <a:pt x="564" y="559"/>
                  </a:lnTo>
                  <a:lnTo>
                    <a:pt x="564" y="559"/>
                  </a:lnTo>
                  <a:lnTo>
                    <a:pt x="566" y="557"/>
                  </a:lnTo>
                  <a:lnTo>
                    <a:pt x="564" y="557"/>
                  </a:lnTo>
                  <a:lnTo>
                    <a:pt x="564" y="555"/>
                  </a:lnTo>
                  <a:lnTo>
                    <a:pt x="566" y="555"/>
                  </a:lnTo>
                  <a:lnTo>
                    <a:pt x="568" y="553"/>
                  </a:lnTo>
                  <a:lnTo>
                    <a:pt x="570" y="553"/>
                  </a:lnTo>
                  <a:lnTo>
                    <a:pt x="570" y="551"/>
                  </a:lnTo>
                  <a:lnTo>
                    <a:pt x="574" y="545"/>
                  </a:lnTo>
                  <a:lnTo>
                    <a:pt x="575" y="536"/>
                  </a:lnTo>
                  <a:lnTo>
                    <a:pt x="575" y="536"/>
                  </a:lnTo>
                  <a:lnTo>
                    <a:pt x="575" y="536"/>
                  </a:lnTo>
                  <a:lnTo>
                    <a:pt x="575" y="534"/>
                  </a:lnTo>
                  <a:lnTo>
                    <a:pt x="577" y="534"/>
                  </a:lnTo>
                  <a:lnTo>
                    <a:pt x="577" y="534"/>
                  </a:lnTo>
                  <a:lnTo>
                    <a:pt x="579" y="534"/>
                  </a:lnTo>
                  <a:lnTo>
                    <a:pt x="579" y="534"/>
                  </a:lnTo>
                  <a:lnTo>
                    <a:pt x="579" y="536"/>
                  </a:lnTo>
                  <a:lnTo>
                    <a:pt x="581" y="536"/>
                  </a:lnTo>
                  <a:lnTo>
                    <a:pt x="583" y="536"/>
                  </a:lnTo>
                  <a:lnTo>
                    <a:pt x="585" y="534"/>
                  </a:lnTo>
                  <a:lnTo>
                    <a:pt x="585" y="534"/>
                  </a:lnTo>
                  <a:lnTo>
                    <a:pt x="589" y="532"/>
                  </a:lnTo>
                  <a:lnTo>
                    <a:pt x="589" y="530"/>
                  </a:lnTo>
                  <a:lnTo>
                    <a:pt x="594" y="528"/>
                  </a:lnTo>
                  <a:lnTo>
                    <a:pt x="604" y="521"/>
                  </a:lnTo>
                  <a:lnTo>
                    <a:pt x="606" y="519"/>
                  </a:lnTo>
                  <a:lnTo>
                    <a:pt x="606" y="519"/>
                  </a:lnTo>
                  <a:lnTo>
                    <a:pt x="606" y="517"/>
                  </a:lnTo>
                  <a:lnTo>
                    <a:pt x="606" y="515"/>
                  </a:lnTo>
                  <a:lnTo>
                    <a:pt x="606" y="515"/>
                  </a:lnTo>
                  <a:lnTo>
                    <a:pt x="606" y="51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B401C880-26B0-4316-B6FD-253733B10465}"/>
                </a:ext>
              </a:extLst>
            </p:cNvPr>
            <p:cNvSpPr>
              <a:spLocks noEditPoints="1"/>
            </p:cNvSpPr>
            <p:nvPr/>
          </p:nvSpPr>
          <p:spPr bwMode="auto">
            <a:xfrm>
              <a:off x="4709125" y="1773642"/>
              <a:ext cx="1830446" cy="605083"/>
            </a:xfrm>
            <a:custGeom>
              <a:avLst/>
              <a:gdLst>
                <a:gd name="T0" fmla="*/ 327 w 1325"/>
                <a:gd name="T1" fmla="*/ 330 h 438"/>
                <a:gd name="T2" fmla="*/ 1240 w 1325"/>
                <a:gd name="T3" fmla="*/ 84 h 438"/>
                <a:gd name="T4" fmla="*/ 1217 w 1325"/>
                <a:gd name="T5" fmla="*/ 93 h 438"/>
                <a:gd name="T6" fmla="*/ 1238 w 1325"/>
                <a:gd name="T7" fmla="*/ 107 h 438"/>
                <a:gd name="T8" fmla="*/ 1262 w 1325"/>
                <a:gd name="T9" fmla="*/ 161 h 438"/>
                <a:gd name="T10" fmla="*/ 107 w 1325"/>
                <a:gd name="T11" fmla="*/ 296 h 438"/>
                <a:gd name="T12" fmla="*/ 1268 w 1325"/>
                <a:gd name="T13" fmla="*/ 180 h 438"/>
                <a:gd name="T14" fmla="*/ 1200 w 1325"/>
                <a:gd name="T15" fmla="*/ 48 h 438"/>
                <a:gd name="T16" fmla="*/ 1048 w 1325"/>
                <a:gd name="T17" fmla="*/ 141 h 438"/>
                <a:gd name="T18" fmla="*/ 793 w 1325"/>
                <a:gd name="T19" fmla="*/ 334 h 438"/>
                <a:gd name="T20" fmla="*/ 113 w 1325"/>
                <a:gd name="T21" fmla="*/ 290 h 438"/>
                <a:gd name="T22" fmla="*/ 1 w 1325"/>
                <a:gd name="T23" fmla="*/ 67 h 438"/>
                <a:gd name="T24" fmla="*/ 35 w 1325"/>
                <a:gd name="T25" fmla="*/ 131 h 438"/>
                <a:gd name="T26" fmla="*/ 1179 w 1325"/>
                <a:gd name="T27" fmla="*/ 2 h 438"/>
                <a:gd name="T28" fmla="*/ 310 w 1325"/>
                <a:gd name="T29" fmla="*/ 387 h 438"/>
                <a:gd name="T30" fmla="*/ 280 w 1325"/>
                <a:gd name="T31" fmla="*/ 320 h 438"/>
                <a:gd name="T32" fmla="*/ 253 w 1325"/>
                <a:gd name="T33" fmla="*/ 222 h 438"/>
                <a:gd name="T34" fmla="*/ 202 w 1325"/>
                <a:gd name="T35" fmla="*/ 108 h 438"/>
                <a:gd name="T36" fmla="*/ 140 w 1325"/>
                <a:gd name="T37" fmla="*/ 107 h 438"/>
                <a:gd name="T38" fmla="*/ 92 w 1325"/>
                <a:gd name="T39" fmla="*/ 97 h 438"/>
                <a:gd name="T40" fmla="*/ 73 w 1325"/>
                <a:gd name="T41" fmla="*/ 61 h 438"/>
                <a:gd name="T42" fmla="*/ 34 w 1325"/>
                <a:gd name="T43" fmla="*/ 57 h 438"/>
                <a:gd name="T44" fmla="*/ 53 w 1325"/>
                <a:gd name="T45" fmla="*/ 146 h 438"/>
                <a:gd name="T46" fmla="*/ 64 w 1325"/>
                <a:gd name="T47" fmla="*/ 173 h 438"/>
                <a:gd name="T48" fmla="*/ 64 w 1325"/>
                <a:gd name="T49" fmla="*/ 213 h 438"/>
                <a:gd name="T50" fmla="*/ 85 w 1325"/>
                <a:gd name="T51" fmla="*/ 245 h 438"/>
                <a:gd name="T52" fmla="*/ 128 w 1325"/>
                <a:gd name="T53" fmla="*/ 317 h 438"/>
                <a:gd name="T54" fmla="*/ 202 w 1325"/>
                <a:gd name="T55" fmla="*/ 364 h 438"/>
                <a:gd name="T56" fmla="*/ 278 w 1325"/>
                <a:gd name="T57" fmla="*/ 396 h 438"/>
                <a:gd name="T58" fmla="*/ 312 w 1325"/>
                <a:gd name="T59" fmla="*/ 398 h 438"/>
                <a:gd name="T60" fmla="*/ 1279 w 1325"/>
                <a:gd name="T61" fmla="*/ 116 h 438"/>
                <a:gd name="T62" fmla="*/ 1247 w 1325"/>
                <a:gd name="T63" fmla="*/ 112 h 438"/>
                <a:gd name="T64" fmla="*/ 1238 w 1325"/>
                <a:gd name="T65" fmla="*/ 88 h 438"/>
                <a:gd name="T66" fmla="*/ 1211 w 1325"/>
                <a:gd name="T67" fmla="*/ 76 h 438"/>
                <a:gd name="T68" fmla="*/ 1205 w 1325"/>
                <a:gd name="T69" fmla="*/ 50 h 438"/>
                <a:gd name="T70" fmla="*/ 1175 w 1325"/>
                <a:gd name="T71" fmla="*/ 27 h 438"/>
                <a:gd name="T72" fmla="*/ 1156 w 1325"/>
                <a:gd name="T73" fmla="*/ 23 h 438"/>
                <a:gd name="T74" fmla="*/ 1122 w 1325"/>
                <a:gd name="T75" fmla="*/ 71 h 438"/>
                <a:gd name="T76" fmla="*/ 1077 w 1325"/>
                <a:gd name="T77" fmla="*/ 122 h 438"/>
                <a:gd name="T78" fmla="*/ 1065 w 1325"/>
                <a:gd name="T79" fmla="*/ 160 h 438"/>
                <a:gd name="T80" fmla="*/ 1052 w 1325"/>
                <a:gd name="T81" fmla="*/ 203 h 438"/>
                <a:gd name="T82" fmla="*/ 1024 w 1325"/>
                <a:gd name="T83" fmla="*/ 197 h 438"/>
                <a:gd name="T84" fmla="*/ 984 w 1325"/>
                <a:gd name="T85" fmla="*/ 196 h 438"/>
                <a:gd name="T86" fmla="*/ 904 w 1325"/>
                <a:gd name="T87" fmla="*/ 275 h 438"/>
                <a:gd name="T88" fmla="*/ 793 w 1325"/>
                <a:gd name="T89" fmla="*/ 336 h 438"/>
                <a:gd name="T90" fmla="*/ 783 w 1325"/>
                <a:gd name="T91" fmla="*/ 353 h 438"/>
                <a:gd name="T92" fmla="*/ 776 w 1325"/>
                <a:gd name="T93" fmla="*/ 385 h 438"/>
                <a:gd name="T94" fmla="*/ 755 w 1325"/>
                <a:gd name="T95" fmla="*/ 389 h 438"/>
                <a:gd name="T96" fmla="*/ 725 w 1325"/>
                <a:gd name="T97" fmla="*/ 381 h 438"/>
                <a:gd name="T98" fmla="*/ 687 w 1325"/>
                <a:gd name="T99" fmla="*/ 373 h 438"/>
                <a:gd name="T100" fmla="*/ 687 w 1325"/>
                <a:gd name="T101" fmla="*/ 400 h 438"/>
                <a:gd name="T102" fmla="*/ 747 w 1325"/>
                <a:gd name="T103" fmla="*/ 434 h 438"/>
                <a:gd name="T104" fmla="*/ 846 w 1325"/>
                <a:gd name="T105" fmla="*/ 402 h 438"/>
                <a:gd name="T106" fmla="*/ 912 w 1325"/>
                <a:gd name="T107" fmla="*/ 402 h 438"/>
                <a:gd name="T108" fmla="*/ 1014 w 1325"/>
                <a:gd name="T109" fmla="*/ 375 h 438"/>
                <a:gd name="T110" fmla="*/ 1037 w 1325"/>
                <a:gd name="T111" fmla="*/ 334 h 438"/>
                <a:gd name="T112" fmla="*/ 1050 w 1325"/>
                <a:gd name="T113" fmla="*/ 294 h 438"/>
                <a:gd name="T114" fmla="*/ 1075 w 1325"/>
                <a:gd name="T115" fmla="*/ 230 h 438"/>
                <a:gd name="T116" fmla="*/ 1116 w 1325"/>
                <a:gd name="T117" fmla="*/ 201 h 438"/>
                <a:gd name="T118" fmla="*/ 1185 w 1325"/>
                <a:gd name="T119" fmla="*/ 203 h 438"/>
                <a:gd name="T120" fmla="*/ 1224 w 1325"/>
                <a:gd name="T121" fmla="*/ 203 h 438"/>
                <a:gd name="T122" fmla="*/ 1274 w 1325"/>
                <a:gd name="T123" fmla="*/ 192 h 438"/>
                <a:gd name="T124" fmla="*/ 1257 w 1325"/>
                <a:gd name="T125" fmla="*/ 1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5" h="438">
                  <a:moveTo>
                    <a:pt x="210" y="99"/>
                  </a:moveTo>
                  <a:lnTo>
                    <a:pt x="210" y="99"/>
                  </a:lnTo>
                  <a:lnTo>
                    <a:pt x="210" y="99"/>
                  </a:lnTo>
                  <a:lnTo>
                    <a:pt x="210" y="99"/>
                  </a:lnTo>
                  <a:lnTo>
                    <a:pt x="210" y="97"/>
                  </a:lnTo>
                  <a:lnTo>
                    <a:pt x="210" y="97"/>
                  </a:lnTo>
                  <a:lnTo>
                    <a:pt x="210" y="97"/>
                  </a:lnTo>
                  <a:lnTo>
                    <a:pt x="210" y="97"/>
                  </a:lnTo>
                  <a:lnTo>
                    <a:pt x="210" y="97"/>
                  </a:lnTo>
                  <a:lnTo>
                    <a:pt x="208" y="97"/>
                  </a:lnTo>
                  <a:lnTo>
                    <a:pt x="208" y="97"/>
                  </a:lnTo>
                  <a:lnTo>
                    <a:pt x="208" y="99"/>
                  </a:lnTo>
                  <a:lnTo>
                    <a:pt x="208" y="99"/>
                  </a:lnTo>
                  <a:lnTo>
                    <a:pt x="210" y="99"/>
                  </a:lnTo>
                  <a:close/>
                  <a:moveTo>
                    <a:pt x="287" y="315"/>
                  </a:moveTo>
                  <a:lnTo>
                    <a:pt x="287" y="315"/>
                  </a:lnTo>
                  <a:lnTo>
                    <a:pt x="287" y="315"/>
                  </a:lnTo>
                  <a:lnTo>
                    <a:pt x="287" y="315"/>
                  </a:lnTo>
                  <a:lnTo>
                    <a:pt x="287" y="315"/>
                  </a:lnTo>
                  <a:lnTo>
                    <a:pt x="287" y="313"/>
                  </a:lnTo>
                  <a:lnTo>
                    <a:pt x="287" y="313"/>
                  </a:lnTo>
                  <a:lnTo>
                    <a:pt x="287" y="313"/>
                  </a:lnTo>
                  <a:lnTo>
                    <a:pt x="287" y="313"/>
                  </a:lnTo>
                  <a:lnTo>
                    <a:pt x="287" y="315"/>
                  </a:lnTo>
                  <a:lnTo>
                    <a:pt x="287" y="315"/>
                  </a:lnTo>
                  <a:close/>
                  <a:moveTo>
                    <a:pt x="316" y="320"/>
                  </a:moveTo>
                  <a:lnTo>
                    <a:pt x="316" y="320"/>
                  </a:lnTo>
                  <a:lnTo>
                    <a:pt x="316" y="320"/>
                  </a:lnTo>
                  <a:lnTo>
                    <a:pt x="316" y="320"/>
                  </a:lnTo>
                  <a:lnTo>
                    <a:pt x="314" y="320"/>
                  </a:lnTo>
                  <a:lnTo>
                    <a:pt x="314" y="320"/>
                  </a:lnTo>
                  <a:lnTo>
                    <a:pt x="316" y="320"/>
                  </a:lnTo>
                  <a:lnTo>
                    <a:pt x="316" y="322"/>
                  </a:lnTo>
                  <a:lnTo>
                    <a:pt x="316" y="322"/>
                  </a:lnTo>
                  <a:lnTo>
                    <a:pt x="318" y="320"/>
                  </a:lnTo>
                  <a:lnTo>
                    <a:pt x="316" y="320"/>
                  </a:lnTo>
                  <a:lnTo>
                    <a:pt x="316" y="320"/>
                  </a:lnTo>
                  <a:close/>
                  <a:moveTo>
                    <a:pt x="329" y="328"/>
                  </a:moveTo>
                  <a:lnTo>
                    <a:pt x="329" y="328"/>
                  </a:lnTo>
                  <a:lnTo>
                    <a:pt x="327" y="328"/>
                  </a:lnTo>
                  <a:lnTo>
                    <a:pt x="327" y="328"/>
                  </a:lnTo>
                  <a:lnTo>
                    <a:pt x="327" y="330"/>
                  </a:lnTo>
                  <a:lnTo>
                    <a:pt x="327" y="330"/>
                  </a:lnTo>
                  <a:lnTo>
                    <a:pt x="327" y="330"/>
                  </a:lnTo>
                  <a:lnTo>
                    <a:pt x="329" y="330"/>
                  </a:lnTo>
                  <a:lnTo>
                    <a:pt x="329" y="332"/>
                  </a:lnTo>
                  <a:lnTo>
                    <a:pt x="329" y="330"/>
                  </a:lnTo>
                  <a:lnTo>
                    <a:pt x="329" y="330"/>
                  </a:lnTo>
                  <a:lnTo>
                    <a:pt x="329" y="328"/>
                  </a:lnTo>
                  <a:lnTo>
                    <a:pt x="329" y="328"/>
                  </a:lnTo>
                  <a:close/>
                  <a:moveTo>
                    <a:pt x="301" y="339"/>
                  </a:moveTo>
                  <a:lnTo>
                    <a:pt x="301" y="339"/>
                  </a:lnTo>
                  <a:lnTo>
                    <a:pt x="301" y="341"/>
                  </a:lnTo>
                  <a:lnTo>
                    <a:pt x="302" y="341"/>
                  </a:lnTo>
                  <a:lnTo>
                    <a:pt x="302" y="341"/>
                  </a:lnTo>
                  <a:lnTo>
                    <a:pt x="302" y="339"/>
                  </a:lnTo>
                  <a:lnTo>
                    <a:pt x="302" y="339"/>
                  </a:lnTo>
                  <a:lnTo>
                    <a:pt x="301" y="339"/>
                  </a:lnTo>
                  <a:lnTo>
                    <a:pt x="301" y="339"/>
                  </a:lnTo>
                  <a:lnTo>
                    <a:pt x="301" y="339"/>
                  </a:lnTo>
                  <a:lnTo>
                    <a:pt x="301" y="339"/>
                  </a:lnTo>
                  <a:lnTo>
                    <a:pt x="299" y="339"/>
                  </a:lnTo>
                  <a:lnTo>
                    <a:pt x="301" y="339"/>
                  </a:lnTo>
                  <a:lnTo>
                    <a:pt x="301" y="339"/>
                  </a:lnTo>
                  <a:close/>
                  <a:moveTo>
                    <a:pt x="253" y="404"/>
                  </a:moveTo>
                  <a:lnTo>
                    <a:pt x="253" y="406"/>
                  </a:lnTo>
                  <a:lnTo>
                    <a:pt x="255" y="406"/>
                  </a:lnTo>
                  <a:lnTo>
                    <a:pt x="255" y="406"/>
                  </a:lnTo>
                  <a:lnTo>
                    <a:pt x="255" y="406"/>
                  </a:lnTo>
                  <a:lnTo>
                    <a:pt x="255" y="406"/>
                  </a:lnTo>
                  <a:lnTo>
                    <a:pt x="255" y="404"/>
                  </a:lnTo>
                  <a:lnTo>
                    <a:pt x="253" y="404"/>
                  </a:lnTo>
                  <a:close/>
                  <a:moveTo>
                    <a:pt x="1241" y="80"/>
                  </a:moveTo>
                  <a:lnTo>
                    <a:pt x="1241" y="80"/>
                  </a:lnTo>
                  <a:lnTo>
                    <a:pt x="1241" y="80"/>
                  </a:lnTo>
                  <a:lnTo>
                    <a:pt x="1241" y="80"/>
                  </a:lnTo>
                  <a:close/>
                  <a:moveTo>
                    <a:pt x="1241" y="82"/>
                  </a:moveTo>
                  <a:lnTo>
                    <a:pt x="1241" y="82"/>
                  </a:lnTo>
                  <a:lnTo>
                    <a:pt x="1241" y="82"/>
                  </a:lnTo>
                  <a:lnTo>
                    <a:pt x="1241" y="82"/>
                  </a:lnTo>
                  <a:close/>
                  <a:moveTo>
                    <a:pt x="1240" y="82"/>
                  </a:moveTo>
                  <a:lnTo>
                    <a:pt x="1240" y="82"/>
                  </a:lnTo>
                  <a:lnTo>
                    <a:pt x="1240" y="84"/>
                  </a:lnTo>
                  <a:lnTo>
                    <a:pt x="1240" y="84"/>
                  </a:lnTo>
                  <a:lnTo>
                    <a:pt x="1240" y="82"/>
                  </a:lnTo>
                  <a:close/>
                  <a:moveTo>
                    <a:pt x="1240" y="84"/>
                  </a:moveTo>
                  <a:lnTo>
                    <a:pt x="1240" y="84"/>
                  </a:lnTo>
                  <a:lnTo>
                    <a:pt x="1240" y="84"/>
                  </a:lnTo>
                  <a:lnTo>
                    <a:pt x="1238" y="84"/>
                  </a:lnTo>
                  <a:lnTo>
                    <a:pt x="1238" y="84"/>
                  </a:lnTo>
                  <a:lnTo>
                    <a:pt x="1238" y="84"/>
                  </a:lnTo>
                  <a:lnTo>
                    <a:pt x="1240" y="84"/>
                  </a:lnTo>
                  <a:close/>
                  <a:moveTo>
                    <a:pt x="1313" y="129"/>
                  </a:moveTo>
                  <a:lnTo>
                    <a:pt x="1313" y="129"/>
                  </a:lnTo>
                  <a:lnTo>
                    <a:pt x="1315" y="129"/>
                  </a:lnTo>
                  <a:lnTo>
                    <a:pt x="1315" y="127"/>
                  </a:lnTo>
                  <a:lnTo>
                    <a:pt x="1315" y="127"/>
                  </a:lnTo>
                  <a:lnTo>
                    <a:pt x="1315" y="127"/>
                  </a:lnTo>
                  <a:lnTo>
                    <a:pt x="1313" y="127"/>
                  </a:lnTo>
                  <a:lnTo>
                    <a:pt x="1311" y="129"/>
                  </a:lnTo>
                  <a:lnTo>
                    <a:pt x="1313" y="129"/>
                  </a:lnTo>
                  <a:lnTo>
                    <a:pt x="1313" y="129"/>
                  </a:lnTo>
                  <a:close/>
                  <a:moveTo>
                    <a:pt x="1291" y="184"/>
                  </a:moveTo>
                  <a:lnTo>
                    <a:pt x="1289" y="184"/>
                  </a:lnTo>
                  <a:lnTo>
                    <a:pt x="1289" y="184"/>
                  </a:lnTo>
                  <a:lnTo>
                    <a:pt x="1289" y="184"/>
                  </a:lnTo>
                  <a:lnTo>
                    <a:pt x="1289" y="184"/>
                  </a:lnTo>
                  <a:lnTo>
                    <a:pt x="1289" y="184"/>
                  </a:lnTo>
                  <a:lnTo>
                    <a:pt x="1287" y="184"/>
                  </a:lnTo>
                  <a:lnTo>
                    <a:pt x="1287" y="184"/>
                  </a:lnTo>
                  <a:lnTo>
                    <a:pt x="1287" y="186"/>
                  </a:lnTo>
                  <a:lnTo>
                    <a:pt x="1287" y="184"/>
                  </a:lnTo>
                  <a:lnTo>
                    <a:pt x="1289" y="184"/>
                  </a:lnTo>
                  <a:lnTo>
                    <a:pt x="1289" y="184"/>
                  </a:lnTo>
                  <a:lnTo>
                    <a:pt x="1289" y="184"/>
                  </a:lnTo>
                  <a:lnTo>
                    <a:pt x="1289" y="184"/>
                  </a:lnTo>
                  <a:lnTo>
                    <a:pt x="1291" y="184"/>
                  </a:lnTo>
                  <a:lnTo>
                    <a:pt x="1291" y="184"/>
                  </a:lnTo>
                  <a:lnTo>
                    <a:pt x="1291" y="184"/>
                  </a:lnTo>
                  <a:close/>
                  <a:moveTo>
                    <a:pt x="1245" y="80"/>
                  </a:moveTo>
                  <a:lnTo>
                    <a:pt x="1245" y="80"/>
                  </a:lnTo>
                  <a:lnTo>
                    <a:pt x="1245" y="80"/>
                  </a:lnTo>
                  <a:lnTo>
                    <a:pt x="1245" y="80"/>
                  </a:lnTo>
                  <a:lnTo>
                    <a:pt x="1245" y="80"/>
                  </a:lnTo>
                  <a:lnTo>
                    <a:pt x="1245" y="80"/>
                  </a:lnTo>
                  <a:lnTo>
                    <a:pt x="1245" y="80"/>
                  </a:lnTo>
                  <a:lnTo>
                    <a:pt x="1245" y="80"/>
                  </a:lnTo>
                  <a:close/>
                  <a:moveTo>
                    <a:pt x="1215" y="95"/>
                  </a:moveTo>
                  <a:lnTo>
                    <a:pt x="1215" y="95"/>
                  </a:lnTo>
                  <a:lnTo>
                    <a:pt x="1217" y="95"/>
                  </a:lnTo>
                  <a:lnTo>
                    <a:pt x="1217" y="95"/>
                  </a:lnTo>
                  <a:lnTo>
                    <a:pt x="1217" y="93"/>
                  </a:lnTo>
                  <a:lnTo>
                    <a:pt x="1219" y="93"/>
                  </a:lnTo>
                  <a:lnTo>
                    <a:pt x="1219" y="93"/>
                  </a:lnTo>
                  <a:lnTo>
                    <a:pt x="1219" y="93"/>
                  </a:lnTo>
                  <a:lnTo>
                    <a:pt x="1219" y="91"/>
                  </a:lnTo>
                  <a:lnTo>
                    <a:pt x="1219" y="91"/>
                  </a:lnTo>
                  <a:lnTo>
                    <a:pt x="1219" y="91"/>
                  </a:lnTo>
                  <a:lnTo>
                    <a:pt x="1219" y="91"/>
                  </a:lnTo>
                  <a:lnTo>
                    <a:pt x="1219" y="91"/>
                  </a:lnTo>
                  <a:lnTo>
                    <a:pt x="1217" y="91"/>
                  </a:lnTo>
                  <a:lnTo>
                    <a:pt x="1217" y="91"/>
                  </a:lnTo>
                  <a:lnTo>
                    <a:pt x="1217" y="91"/>
                  </a:lnTo>
                  <a:lnTo>
                    <a:pt x="1217" y="91"/>
                  </a:lnTo>
                  <a:lnTo>
                    <a:pt x="1217" y="91"/>
                  </a:lnTo>
                  <a:lnTo>
                    <a:pt x="1217" y="91"/>
                  </a:lnTo>
                  <a:lnTo>
                    <a:pt x="1217" y="91"/>
                  </a:lnTo>
                  <a:lnTo>
                    <a:pt x="1217" y="91"/>
                  </a:lnTo>
                  <a:lnTo>
                    <a:pt x="1217" y="93"/>
                  </a:lnTo>
                  <a:lnTo>
                    <a:pt x="1217" y="93"/>
                  </a:lnTo>
                  <a:lnTo>
                    <a:pt x="1217" y="93"/>
                  </a:lnTo>
                  <a:lnTo>
                    <a:pt x="1215" y="95"/>
                  </a:lnTo>
                  <a:close/>
                  <a:moveTo>
                    <a:pt x="1236" y="107"/>
                  </a:moveTo>
                  <a:lnTo>
                    <a:pt x="1236" y="105"/>
                  </a:lnTo>
                  <a:lnTo>
                    <a:pt x="1234" y="105"/>
                  </a:lnTo>
                  <a:lnTo>
                    <a:pt x="1234" y="105"/>
                  </a:lnTo>
                  <a:lnTo>
                    <a:pt x="1232" y="105"/>
                  </a:lnTo>
                  <a:lnTo>
                    <a:pt x="1232" y="105"/>
                  </a:lnTo>
                  <a:lnTo>
                    <a:pt x="1232" y="107"/>
                  </a:lnTo>
                  <a:lnTo>
                    <a:pt x="1234" y="107"/>
                  </a:lnTo>
                  <a:lnTo>
                    <a:pt x="1234" y="107"/>
                  </a:lnTo>
                  <a:lnTo>
                    <a:pt x="1236" y="107"/>
                  </a:lnTo>
                  <a:lnTo>
                    <a:pt x="1236" y="108"/>
                  </a:lnTo>
                  <a:lnTo>
                    <a:pt x="1238" y="108"/>
                  </a:lnTo>
                  <a:lnTo>
                    <a:pt x="1238" y="108"/>
                  </a:lnTo>
                  <a:lnTo>
                    <a:pt x="1240" y="108"/>
                  </a:lnTo>
                  <a:lnTo>
                    <a:pt x="1240" y="107"/>
                  </a:lnTo>
                  <a:lnTo>
                    <a:pt x="1240"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8" y="107"/>
                  </a:lnTo>
                  <a:lnTo>
                    <a:pt x="1236" y="107"/>
                  </a:lnTo>
                  <a:lnTo>
                    <a:pt x="1236" y="107"/>
                  </a:lnTo>
                  <a:lnTo>
                    <a:pt x="1236" y="107"/>
                  </a:lnTo>
                  <a:lnTo>
                    <a:pt x="1238" y="107"/>
                  </a:lnTo>
                  <a:lnTo>
                    <a:pt x="1236" y="105"/>
                  </a:lnTo>
                  <a:lnTo>
                    <a:pt x="1236" y="107"/>
                  </a:lnTo>
                  <a:lnTo>
                    <a:pt x="1236" y="105"/>
                  </a:lnTo>
                  <a:lnTo>
                    <a:pt x="1236" y="107"/>
                  </a:lnTo>
                  <a:lnTo>
                    <a:pt x="1236" y="107"/>
                  </a:lnTo>
                  <a:lnTo>
                    <a:pt x="1236" y="107"/>
                  </a:lnTo>
                  <a:lnTo>
                    <a:pt x="1236" y="107"/>
                  </a:lnTo>
                  <a:lnTo>
                    <a:pt x="1236" y="107"/>
                  </a:lnTo>
                  <a:close/>
                  <a:moveTo>
                    <a:pt x="227" y="108"/>
                  </a:moveTo>
                  <a:lnTo>
                    <a:pt x="227" y="108"/>
                  </a:lnTo>
                  <a:lnTo>
                    <a:pt x="229" y="107"/>
                  </a:lnTo>
                  <a:lnTo>
                    <a:pt x="229" y="107"/>
                  </a:lnTo>
                  <a:lnTo>
                    <a:pt x="229" y="107"/>
                  </a:lnTo>
                  <a:lnTo>
                    <a:pt x="229" y="105"/>
                  </a:lnTo>
                  <a:lnTo>
                    <a:pt x="229" y="105"/>
                  </a:lnTo>
                  <a:lnTo>
                    <a:pt x="227" y="105"/>
                  </a:lnTo>
                  <a:lnTo>
                    <a:pt x="227" y="105"/>
                  </a:lnTo>
                  <a:lnTo>
                    <a:pt x="227" y="105"/>
                  </a:lnTo>
                  <a:lnTo>
                    <a:pt x="227" y="103"/>
                  </a:lnTo>
                  <a:lnTo>
                    <a:pt x="225" y="105"/>
                  </a:lnTo>
                  <a:lnTo>
                    <a:pt x="225" y="107"/>
                  </a:lnTo>
                  <a:lnTo>
                    <a:pt x="227" y="108"/>
                  </a:lnTo>
                  <a:lnTo>
                    <a:pt x="227" y="108"/>
                  </a:lnTo>
                  <a:close/>
                  <a:moveTo>
                    <a:pt x="1258" y="160"/>
                  </a:moveTo>
                  <a:lnTo>
                    <a:pt x="1258" y="161"/>
                  </a:lnTo>
                  <a:lnTo>
                    <a:pt x="1258" y="161"/>
                  </a:lnTo>
                  <a:lnTo>
                    <a:pt x="1258" y="161"/>
                  </a:lnTo>
                  <a:lnTo>
                    <a:pt x="1258" y="161"/>
                  </a:lnTo>
                  <a:lnTo>
                    <a:pt x="1258" y="161"/>
                  </a:lnTo>
                  <a:lnTo>
                    <a:pt x="1258" y="161"/>
                  </a:lnTo>
                  <a:lnTo>
                    <a:pt x="1258" y="161"/>
                  </a:lnTo>
                  <a:lnTo>
                    <a:pt x="1260" y="161"/>
                  </a:lnTo>
                  <a:lnTo>
                    <a:pt x="1262" y="161"/>
                  </a:lnTo>
                  <a:lnTo>
                    <a:pt x="1264" y="160"/>
                  </a:lnTo>
                  <a:lnTo>
                    <a:pt x="1262" y="160"/>
                  </a:lnTo>
                  <a:lnTo>
                    <a:pt x="1262" y="160"/>
                  </a:lnTo>
                  <a:lnTo>
                    <a:pt x="1262" y="160"/>
                  </a:lnTo>
                  <a:lnTo>
                    <a:pt x="1262" y="160"/>
                  </a:lnTo>
                  <a:lnTo>
                    <a:pt x="1262" y="160"/>
                  </a:lnTo>
                  <a:lnTo>
                    <a:pt x="1260" y="160"/>
                  </a:lnTo>
                  <a:lnTo>
                    <a:pt x="1260" y="160"/>
                  </a:lnTo>
                  <a:lnTo>
                    <a:pt x="1260" y="160"/>
                  </a:lnTo>
                  <a:lnTo>
                    <a:pt x="1260" y="160"/>
                  </a:lnTo>
                  <a:lnTo>
                    <a:pt x="1260" y="160"/>
                  </a:lnTo>
                  <a:lnTo>
                    <a:pt x="1260" y="160"/>
                  </a:lnTo>
                  <a:lnTo>
                    <a:pt x="1260" y="160"/>
                  </a:lnTo>
                  <a:lnTo>
                    <a:pt x="1258" y="160"/>
                  </a:lnTo>
                  <a:lnTo>
                    <a:pt x="1258" y="160"/>
                  </a:lnTo>
                  <a:lnTo>
                    <a:pt x="1258" y="160"/>
                  </a:lnTo>
                  <a:lnTo>
                    <a:pt x="1260" y="161"/>
                  </a:lnTo>
                  <a:lnTo>
                    <a:pt x="1258" y="161"/>
                  </a:lnTo>
                  <a:lnTo>
                    <a:pt x="1258" y="161"/>
                  </a:lnTo>
                  <a:lnTo>
                    <a:pt x="1258" y="161"/>
                  </a:lnTo>
                  <a:lnTo>
                    <a:pt x="1258" y="160"/>
                  </a:lnTo>
                  <a:close/>
                  <a:moveTo>
                    <a:pt x="62" y="211"/>
                  </a:moveTo>
                  <a:lnTo>
                    <a:pt x="62" y="211"/>
                  </a:lnTo>
                  <a:lnTo>
                    <a:pt x="62" y="209"/>
                  </a:lnTo>
                  <a:lnTo>
                    <a:pt x="62" y="209"/>
                  </a:lnTo>
                  <a:lnTo>
                    <a:pt x="60" y="209"/>
                  </a:lnTo>
                  <a:lnTo>
                    <a:pt x="60" y="209"/>
                  </a:lnTo>
                  <a:lnTo>
                    <a:pt x="60" y="209"/>
                  </a:lnTo>
                  <a:lnTo>
                    <a:pt x="60" y="209"/>
                  </a:lnTo>
                  <a:lnTo>
                    <a:pt x="60" y="207"/>
                  </a:lnTo>
                  <a:lnTo>
                    <a:pt x="60" y="209"/>
                  </a:lnTo>
                  <a:lnTo>
                    <a:pt x="60" y="209"/>
                  </a:lnTo>
                  <a:lnTo>
                    <a:pt x="60" y="209"/>
                  </a:lnTo>
                  <a:lnTo>
                    <a:pt x="60" y="211"/>
                  </a:lnTo>
                  <a:lnTo>
                    <a:pt x="60" y="211"/>
                  </a:lnTo>
                  <a:lnTo>
                    <a:pt x="60" y="211"/>
                  </a:lnTo>
                  <a:lnTo>
                    <a:pt x="60" y="211"/>
                  </a:lnTo>
                  <a:lnTo>
                    <a:pt x="60" y="211"/>
                  </a:lnTo>
                  <a:lnTo>
                    <a:pt x="62" y="213"/>
                  </a:lnTo>
                  <a:lnTo>
                    <a:pt x="62" y="213"/>
                  </a:lnTo>
                  <a:lnTo>
                    <a:pt x="62" y="213"/>
                  </a:lnTo>
                  <a:lnTo>
                    <a:pt x="62" y="213"/>
                  </a:lnTo>
                  <a:lnTo>
                    <a:pt x="62" y="211"/>
                  </a:lnTo>
                  <a:close/>
                  <a:moveTo>
                    <a:pt x="107" y="296"/>
                  </a:moveTo>
                  <a:lnTo>
                    <a:pt x="107" y="298"/>
                  </a:lnTo>
                  <a:lnTo>
                    <a:pt x="107" y="298"/>
                  </a:lnTo>
                  <a:lnTo>
                    <a:pt x="107" y="300"/>
                  </a:lnTo>
                  <a:lnTo>
                    <a:pt x="107" y="300"/>
                  </a:lnTo>
                  <a:lnTo>
                    <a:pt x="107" y="300"/>
                  </a:lnTo>
                  <a:lnTo>
                    <a:pt x="107" y="296"/>
                  </a:lnTo>
                  <a:lnTo>
                    <a:pt x="107" y="296"/>
                  </a:lnTo>
                  <a:lnTo>
                    <a:pt x="107" y="296"/>
                  </a:lnTo>
                  <a:close/>
                  <a:moveTo>
                    <a:pt x="11" y="72"/>
                  </a:moveTo>
                  <a:lnTo>
                    <a:pt x="11" y="74"/>
                  </a:lnTo>
                  <a:lnTo>
                    <a:pt x="11" y="74"/>
                  </a:lnTo>
                  <a:lnTo>
                    <a:pt x="9" y="78"/>
                  </a:lnTo>
                  <a:lnTo>
                    <a:pt x="9" y="78"/>
                  </a:lnTo>
                  <a:lnTo>
                    <a:pt x="11" y="80"/>
                  </a:lnTo>
                  <a:lnTo>
                    <a:pt x="11" y="80"/>
                  </a:lnTo>
                  <a:lnTo>
                    <a:pt x="11" y="80"/>
                  </a:lnTo>
                  <a:lnTo>
                    <a:pt x="11" y="80"/>
                  </a:lnTo>
                  <a:lnTo>
                    <a:pt x="13" y="80"/>
                  </a:lnTo>
                  <a:lnTo>
                    <a:pt x="13" y="80"/>
                  </a:lnTo>
                  <a:lnTo>
                    <a:pt x="13" y="78"/>
                  </a:lnTo>
                  <a:lnTo>
                    <a:pt x="13" y="78"/>
                  </a:lnTo>
                  <a:lnTo>
                    <a:pt x="13" y="78"/>
                  </a:lnTo>
                  <a:lnTo>
                    <a:pt x="11" y="76"/>
                  </a:lnTo>
                  <a:lnTo>
                    <a:pt x="11" y="76"/>
                  </a:lnTo>
                  <a:lnTo>
                    <a:pt x="11" y="74"/>
                  </a:lnTo>
                  <a:lnTo>
                    <a:pt x="13" y="74"/>
                  </a:lnTo>
                  <a:lnTo>
                    <a:pt x="13" y="74"/>
                  </a:lnTo>
                  <a:lnTo>
                    <a:pt x="13" y="72"/>
                  </a:lnTo>
                  <a:lnTo>
                    <a:pt x="13" y="72"/>
                  </a:lnTo>
                  <a:lnTo>
                    <a:pt x="11" y="72"/>
                  </a:lnTo>
                  <a:close/>
                  <a:moveTo>
                    <a:pt x="1277" y="184"/>
                  </a:moveTo>
                  <a:lnTo>
                    <a:pt x="1277" y="184"/>
                  </a:lnTo>
                  <a:lnTo>
                    <a:pt x="1277" y="182"/>
                  </a:lnTo>
                  <a:lnTo>
                    <a:pt x="1277" y="182"/>
                  </a:lnTo>
                  <a:lnTo>
                    <a:pt x="1275" y="182"/>
                  </a:lnTo>
                  <a:lnTo>
                    <a:pt x="1274" y="180"/>
                  </a:lnTo>
                  <a:lnTo>
                    <a:pt x="1272" y="182"/>
                  </a:lnTo>
                  <a:lnTo>
                    <a:pt x="1272" y="182"/>
                  </a:lnTo>
                  <a:lnTo>
                    <a:pt x="1270" y="180"/>
                  </a:lnTo>
                  <a:lnTo>
                    <a:pt x="1270" y="178"/>
                  </a:lnTo>
                  <a:lnTo>
                    <a:pt x="1268" y="178"/>
                  </a:lnTo>
                  <a:lnTo>
                    <a:pt x="1268" y="178"/>
                  </a:lnTo>
                  <a:lnTo>
                    <a:pt x="1268" y="180"/>
                  </a:lnTo>
                  <a:lnTo>
                    <a:pt x="1268" y="180"/>
                  </a:lnTo>
                  <a:lnTo>
                    <a:pt x="1266" y="180"/>
                  </a:lnTo>
                  <a:lnTo>
                    <a:pt x="1260" y="180"/>
                  </a:lnTo>
                  <a:lnTo>
                    <a:pt x="1260" y="180"/>
                  </a:lnTo>
                  <a:lnTo>
                    <a:pt x="1266" y="182"/>
                  </a:lnTo>
                  <a:lnTo>
                    <a:pt x="1268" y="182"/>
                  </a:lnTo>
                  <a:lnTo>
                    <a:pt x="1268" y="182"/>
                  </a:lnTo>
                  <a:lnTo>
                    <a:pt x="1270" y="184"/>
                  </a:lnTo>
                  <a:lnTo>
                    <a:pt x="1270" y="184"/>
                  </a:lnTo>
                  <a:lnTo>
                    <a:pt x="1270" y="184"/>
                  </a:lnTo>
                  <a:lnTo>
                    <a:pt x="1272" y="184"/>
                  </a:lnTo>
                  <a:lnTo>
                    <a:pt x="1272" y="184"/>
                  </a:lnTo>
                  <a:lnTo>
                    <a:pt x="1274" y="186"/>
                  </a:lnTo>
                  <a:lnTo>
                    <a:pt x="1274" y="186"/>
                  </a:lnTo>
                  <a:lnTo>
                    <a:pt x="1274" y="186"/>
                  </a:lnTo>
                  <a:lnTo>
                    <a:pt x="1274" y="184"/>
                  </a:lnTo>
                  <a:lnTo>
                    <a:pt x="1275" y="184"/>
                  </a:lnTo>
                  <a:lnTo>
                    <a:pt x="1275" y="184"/>
                  </a:lnTo>
                  <a:lnTo>
                    <a:pt x="1275" y="186"/>
                  </a:lnTo>
                  <a:lnTo>
                    <a:pt x="1275" y="184"/>
                  </a:lnTo>
                  <a:lnTo>
                    <a:pt x="1277" y="184"/>
                  </a:lnTo>
                  <a:lnTo>
                    <a:pt x="1277" y="184"/>
                  </a:lnTo>
                  <a:close/>
                  <a:moveTo>
                    <a:pt x="1287" y="194"/>
                  </a:moveTo>
                  <a:lnTo>
                    <a:pt x="1283" y="192"/>
                  </a:lnTo>
                  <a:lnTo>
                    <a:pt x="1283" y="192"/>
                  </a:lnTo>
                  <a:lnTo>
                    <a:pt x="1281" y="192"/>
                  </a:lnTo>
                  <a:lnTo>
                    <a:pt x="1281" y="194"/>
                  </a:lnTo>
                  <a:lnTo>
                    <a:pt x="1281" y="194"/>
                  </a:lnTo>
                  <a:lnTo>
                    <a:pt x="1281" y="194"/>
                  </a:lnTo>
                  <a:lnTo>
                    <a:pt x="1283" y="194"/>
                  </a:lnTo>
                  <a:lnTo>
                    <a:pt x="1283" y="196"/>
                  </a:lnTo>
                  <a:lnTo>
                    <a:pt x="1283" y="196"/>
                  </a:lnTo>
                  <a:lnTo>
                    <a:pt x="1283" y="196"/>
                  </a:lnTo>
                  <a:lnTo>
                    <a:pt x="1283" y="197"/>
                  </a:lnTo>
                  <a:lnTo>
                    <a:pt x="1283" y="197"/>
                  </a:lnTo>
                  <a:lnTo>
                    <a:pt x="1285" y="196"/>
                  </a:lnTo>
                  <a:lnTo>
                    <a:pt x="1287" y="196"/>
                  </a:lnTo>
                  <a:lnTo>
                    <a:pt x="1289" y="196"/>
                  </a:lnTo>
                  <a:lnTo>
                    <a:pt x="1289" y="194"/>
                  </a:lnTo>
                  <a:lnTo>
                    <a:pt x="1289" y="194"/>
                  </a:lnTo>
                  <a:lnTo>
                    <a:pt x="1287" y="194"/>
                  </a:lnTo>
                  <a:close/>
                  <a:moveTo>
                    <a:pt x="1194" y="48"/>
                  </a:moveTo>
                  <a:lnTo>
                    <a:pt x="1196" y="48"/>
                  </a:lnTo>
                  <a:lnTo>
                    <a:pt x="1198" y="48"/>
                  </a:lnTo>
                  <a:lnTo>
                    <a:pt x="1200" y="48"/>
                  </a:lnTo>
                  <a:lnTo>
                    <a:pt x="1202" y="48"/>
                  </a:lnTo>
                  <a:lnTo>
                    <a:pt x="1204" y="46"/>
                  </a:lnTo>
                  <a:lnTo>
                    <a:pt x="1205" y="44"/>
                  </a:lnTo>
                  <a:lnTo>
                    <a:pt x="1204" y="42"/>
                  </a:lnTo>
                  <a:lnTo>
                    <a:pt x="1202" y="40"/>
                  </a:lnTo>
                  <a:lnTo>
                    <a:pt x="1202" y="40"/>
                  </a:lnTo>
                  <a:lnTo>
                    <a:pt x="1198" y="40"/>
                  </a:lnTo>
                  <a:lnTo>
                    <a:pt x="1198" y="42"/>
                  </a:lnTo>
                  <a:lnTo>
                    <a:pt x="1198" y="42"/>
                  </a:lnTo>
                  <a:lnTo>
                    <a:pt x="1200" y="42"/>
                  </a:lnTo>
                  <a:lnTo>
                    <a:pt x="1200" y="44"/>
                  </a:lnTo>
                  <a:lnTo>
                    <a:pt x="1200" y="44"/>
                  </a:lnTo>
                  <a:lnTo>
                    <a:pt x="1200" y="44"/>
                  </a:lnTo>
                  <a:lnTo>
                    <a:pt x="1198" y="46"/>
                  </a:lnTo>
                  <a:lnTo>
                    <a:pt x="1194" y="46"/>
                  </a:lnTo>
                  <a:lnTo>
                    <a:pt x="1194" y="46"/>
                  </a:lnTo>
                  <a:lnTo>
                    <a:pt x="1194" y="46"/>
                  </a:lnTo>
                  <a:lnTo>
                    <a:pt x="1194" y="46"/>
                  </a:lnTo>
                  <a:lnTo>
                    <a:pt x="1194" y="48"/>
                  </a:lnTo>
                  <a:lnTo>
                    <a:pt x="1194" y="48"/>
                  </a:lnTo>
                  <a:close/>
                  <a:moveTo>
                    <a:pt x="1162" y="12"/>
                  </a:moveTo>
                  <a:lnTo>
                    <a:pt x="1164" y="12"/>
                  </a:lnTo>
                  <a:lnTo>
                    <a:pt x="1164" y="10"/>
                  </a:lnTo>
                  <a:lnTo>
                    <a:pt x="1164" y="10"/>
                  </a:lnTo>
                  <a:lnTo>
                    <a:pt x="1164" y="10"/>
                  </a:lnTo>
                  <a:lnTo>
                    <a:pt x="1164" y="10"/>
                  </a:lnTo>
                  <a:lnTo>
                    <a:pt x="1162" y="8"/>
                  </a:lnTo>
                  <a:lnTo>
                    <a:pt x="1169" y="6"/>
                  </a:lnTo>
                  <a:lnTo>
                    <a:pt x="1168" y="6"/>
                  </a:lnTo>
                  <a:lnTo>
                    <a:pt x="1169" y="4"/>
                  </a:lnTo>
                  <a:lnTo>
                    <a:pt x="1169" y="4"/>
                  </a:lnTo>
                  <a:lnTo>
                    <a:pt x="1171" y="4"/>
                  </a:lnTo>
                  <a:lnTo>
                    <a:pt x="1171" y="4"/>
                  </a:lnTo>
                  <a:lnTo>
                    <a:pt x="1171" y="2"/>
                  </a:lnTo>
                  <a:lnTo>
                    <a:pt x="1171" y="0"/>
                  </a:lnTo>
                  <a:lnTo>
                    <a:pt x="1169" y="0"/>
                  </a:lnTo>
                  <a:lnTo>
                    <a:pt x="1168" y="2"/>
                  </a:lnTo>
                  <a:lnTo>
                    <a:pt x="1168" y="4"/>
                  </a:lnTo>
                  <a:lnTo>
                    <a:pt x="1164" y="4"/>
                  </a:lnTo>
                  <a:lnTo>
                    <a:pt x="1164" y="4"/>
                  </a:lnTo>
                  <a:lnTo>
                    <a:pt x="1160" y="10"/>
                  </a:lnTo>
                  <a:lnTo>
                    <a:pt x="1160" y="10"/>
                  </a:lnTo>
                  <a:lnTo>
                    <a:pt x="1162" y="12"/>
                  </a:lnTo>
                  <a:close/>
                  <a:moveTo>
                    <a:pt x="1048" y="141"/>
                  </a:moveTo>
                  <a:lnTo>
                    <a:pt x="1050" y="139"/>
                  </a:lnTo>
                  <a:lnTo>
                    <a:pt x="1050" y="141"/>
                  </a:lnTo>
                  <a:lnTo>
                    <a:pt x="1052" y="141"/>
                  </a:lnTo>
                  <a:lnTo>
                    <a:pt x="1052" y="139"/>
                  </a:lnTo>
                  <a:lnTo>
                    <a:pt x="1052" y="137"/>
                  </a:lnTo>
                  <a:lnTo>
                    <a:pt x="1052" y="135"/>
                  </a:lnTo>
                  <a:lnTo>
                    <a:pt x="1052" y="133"/>
                  </a:lnTo>
                  <a:lnTo>
                    <a:pt x="1050" y="133"/>
                  </a:lnTo>
                  <a:lnTo>
                    <a:pt x="1048" y="135"/>
                  </a:lnTo>
                  <a:lnTo>
                    <a:pt x="1048" y="135"/>
                  </a:lnTo>
                  <a:lnTo>
                    <a:pt x="1046" y="141"/>
                  </a:lnTo>
                  <a:lnTo>
                    <a:pt x="1046" y="142"/>
                  </a:lnTo>
                  <a:lnTo>
                    <a:pt x="1048" y="141"/>
                  </a:lnTo>
                  <a:lnTo>
                    <a:pt x="1048" y="141"/>
                  </a:lnTo>
                  <a:close/>
                  <a:moveTo>
                    <a:pt x="1228" y="213"/>
                  </a:moveTo>
                  <a:lnTo>
                    <a:pt x="1226" y="213"/>
                  </a:lnTo>
                  <a:lnTo>
                    <a:pt x="1226" y="213"/>
                  </a:lnTo>
                  <a:lnTo>
                    <a:pt x="1226" y="213"/>
                  </a:lnTo>
                  <a:lnTo>
                    <a:pt x="1224" y="213"/>
                  </a:lnTo>
                  <a:lnTo>
                    <a:pt x="1224" y="211"/>
                  </a:lnTo>
                  <a:lnTo>
                    <a:pt x="1222" y="209"/>
                  </a:lnTo>
                  <a:lnTo>
                    <a:pt x="1222" y="209"/>
                  </a:lnTo>
                  <a:lnTo>
                    <a:pt x="1221" y="209"/>
                  </a:lnTo>
                  <a:lnTo>
                    <a:pt x="1219" y="209"/>
                  </a:lnTo>
                  <a:lnTo>
                    <a:pt x="1217" y="209"/>
                  </a:lnTo>
                  <a:lnTo>
                    <a:pt x="1217" y="209"/>
                  </a:lnTo>
                  <a:lnTo>
                    <a:pt x="1215" y="209"/>
                  </a:lnTo>
                  <a:lnTo>
                    <a:pt x="1213" y="211"/>
                  </a:lnTo>
                  <a:lnTo>
                    <a:pt x="1213" y="211"/>
                  </a:lnTo>
                  <a:lnTo>
                    <a:pt x="1213" y="211"/>
                  </a:lnTo>
                  <a:lnTo>
                    <a:pt x="1217" y="214"/>
                  </a:lnTo>
                  <a:lnTo>
                    <a:pt x="1230" y="214"/>
                  </a:lnTo>
                  <a:lnTo>
                    <a:pt x="1230" y="214"/>
                  </a:lnTo>
                  <a:lnTo>
                    <a:pt x="1228" y="213"/>
                  </a:lnTo>
                  <a:close/>
                  <a:moveTo>
                    <a:pt x="787" y="326"/>
                  </a:moveTo>
                  <a:lnTo>
                    <a:pt x="787" y="330"/>
                  </a:lnTo>
                  <a:lnTo>
                    <a:pt x="787" y="332"/>
                  </a:lnTo>
                  <a:lnTo>
                    <a:pt x="787" y="332"/>
                  </a:lnTo>
                  <a:lnTo>
                    <a:pt x="789" y="332"/>
                  </a:lnTo>
                  <a:lnTo>
                    <a:pt x="789" y="336"/>
                  </a:lnTo>
                  <a:lnTo>
                    <a:pt x="791" y="336"/>
                  </a:lnTo>
                  <a:lnTo>
                    <a:pt x="791" y="336"/>
                  </a:lnTo>
                  <a:lnTo>
                    <a:pt x="791" y="336"/>
                  </a:lnTo>
                  <a:lnTo>
                    <a:pt x="793" y="334"/>
                  </a:lnTo>
                  <a:lnTo>
                    <a:pt x="793" y="336"/>
                  </a:lnTo>
                  <a:lnTo>
                    <a:pt x="793" y="336"/>
                  </a:lnTo>
                  <a:lnTo>
                    <a:pt x="793" y="336"/>
                  </a:lnTo>
                  <a:lnTo>
                    <a:pt x="793" y="334"/>
                  </a:lnTo>
                  <a:lnTo>
                    <a:pt x="793" y="334"/>
                  </a:lnTo>
                  <a:lnTo>
                    <a:pt x="793" y="330"/>
                  </a:lnTo>
                  <a:lnTo>
                    <a:pt x="791" y="324"/>
                  </a:lnTo>
                  <a:lnTo>
                    <a:pt x="791" y="313"/>
                  </a:lnTo>
                  <a:lnTo>
                    <a:pt x="791" y="311"/>
                  </a:lnTo>
                  <a:lnTo>
                    <a:pt x="789" y="309"/>
                  </a:lnTo>
                  <a:lnTo>
                    <a:pt x="787" y="307"/>
                  </a:lnTo>
                  <a:lnTo>
                    <a:pt x="785" y="309"/>
                  </a:lnTo>
                  <a:lnTo>
                    <a:pt x="785" y="313"/>
                  </a:lnTo>
                  <a:lnTo>
                    <a:pt x="787" y="324"/>
                  </a:lnTo>
                  <a:lnTo>
                    <a:pt x="787" y="326"/>
                  </a:lnTo>
                  <a:close/>
                  <a:moveTo>
                    <a:pt x="1249" y="103"/>
                  </a:moveTo>
                  <a:lnTo>
                    <a:pt x="1249" y="103"/>
                  </a:lnTo>
                  <a:lnTo>
                    <a:pt x="1251" y="103"/>
                  </a:lnTo>
                  <a:lnTo>
                    <a:pt x="1251" y="103"/>
                  </a:lnTo>
                  <a:lnTo>
                    <a:pt x="1253" y="103"/>
                  </a:lnTo>
                  <a:lnTo>
                    <a:pt x="1253" y="103"/>
                  </a:lnTo>
                  <a:lnTo>
                    <a:pt x="1253" y="103"/>
                  </a:lnTo>
                  <a:lnTo>
                    <a:pt x="1253" y="103"/>
                  </a:lnTo>
                  <a:lnTo>
                    <a:pt x="1253" y="101"/>
                  </a:lnTo>
                  <a:lnTo>
                    <a:pt x="1253" y="101"/>
                  </a:lnTo>
                  <a:lnTo>
                    <a:pt x="1251" y="101"/>
                  </a:lnTo>
                  <a:lnTo>
                    <a:pt x="1249" y="101"/>
                  </a:lnTo>
                  <a:lnTo>
                    <a:pt x="1249" y="103"/>
                  </a:lnTo>
                  <a:lnTo>
                    <a:pt x="1249" y="103"/>
                  </a:lnTo>
                  <a:lnTo>
                    <a:pt x="1249" y="103"/>
                  </a:lnTo>
                  <a:lnTo>
                    <a:pt x="1249" y="103"/>
                  </a:lnTo>
                  <a:close/>
                  <a:moveTo>
                    <a:pt x="109" y="290"/>
                  </a:moveTo>
                  <a:lnTo>
                    <a:pt x="109" y="290"/>
                  </a:lnTo>
                  <a:lnTo>
                    <a:pt x="107" y="290"/>
                  </a:lnTo>
                  <a:lnTo>
                    <a:pt x="107" y="290"/>
                  </a:lnTo>
                  <a:lnTo>
                    <a:pt x="107" y="292"/>
                  </a:lnTo>
                  <a:lnTo>
                    <a:pt x="109" y="290"/>
                  </a:lnTo>
                  <a:lnTo>
                    <a:pt x="109" y="290"/>
                  </a:lnTo>
                  <a:lnTo>
                    <a:pt x="109" y="290"/>
                  </a:lnTo>
                  <a:close/>
                  <a:moveTo>
                    <a:pt x="111" y="294"/>
                  </a:moveTo>
                  <a:lnTo>
                    <a:pt x="111" y="294"/>
                  </a:lnTo>
                  <a:lnTo>
                    <a:pt x="113" y="294"/>
                  </a:lnTo>
                  <a:lnTo>
                    <a:pt x="113" y="292"/>
                  </a:lnTo>
                  <a:lnTo>
                    <a:pt x="113" y="290"/>
                  </a:lnTo>
                  <a:lnTo>
                    <a:pt x="113" y="290"/>
                  </a:lnTo>
                  <a:lnTo>
                    <a:pt x="113" y="290"/>
                  </a:lnTo>
                  <a:lnTo>
                    <a:pt x="113" y="288"/>
                  </a:lnTo>
                  <a:lnTo>
                    <a:pt x="113" y="288"/>
                  </a:lnTo>
                  <a:lnTo>
                    <a:pt x="111" y="288"/>
                  </a:lnTo>
                  <a:lnTo>
                    <a:pt x="111" y="290"/>
                  </a:lnTo>
                  <a:lnTo>
                    <a:pt x="109" y="294"/>
                  </a:lnTo>
                  <a:lnTo>
                    <a:pt x="109" y="296"/>
                  </a:lnTo>
                  <a:lnTo>
                    <a:pt x="109" y="296"/>
                  </a:lnTo>
                  <a:lnTo>
                    <a:pt x="109" y="296"/>
                  </a:lnTo>
                  <a:lnTo>
                    <a:pt x="109" y="296"/>
                  </a:lnTo>
                  <a:lnTo>
                    <a:pt x="111" y="294"/>
                  </a:lnTo>
                  <a:close/>
                  <a:moveTo>
                    <a:pt x="18" y="67"/>
                  </a:moveTo>
                  <a:lnTo>
                    <a:pt x="18" y="67"/>
                  </a:lnTo>
                  <a:lnTo>
                    <a:pt x="18" y="65"/>
                  </a:lnTo>
                  <a:lnTo>
                    <a:pt x="17" y="65"/>
                  </a:lnTo>
                  <a:lnTo>
                    <a:pt x="17" y="65"/>
                  </a:lnTo>
                  <a:lnTo>
                    <a:pt x="17" y="63"/>
                  </a:lnTo>
                  <a:lnTo>
                    <a:pt x="15" y="63"/>
                  </a:lnTo>
                  <a:lnTo>
                    <a:pt x="15" y="63"/>
                  </a:lnTo>
                  <a:lnTo>
                    <a:pt x="15" y="61"/>
                  </a:lnTo>
                  <a:lnTo>
                    <a:pt x="13" y="59"/>
                  </a:lnTo>
                  <a:lnTo>
                    <a:pt x="13" y="59"/>
                  </a:lnTo>
                  <a:lnTo>
                    <a:pt x="13" y="59"/>
                  </a:lnTo>
                  <a:lnTo>
                    <a:pt x="13" y="59"/>
                  </a:lnTo>
                  <a:lnTo>
                    <a:pt x="13" y="61"/>
                  </a:lnTo>
                  <a:lnTo>
                    <a:pt x="13" y="61"/>
                  </a:lnTo>
                  <a:lnTo>
                    <a:pt x="13" y="61"/>
                  </a:lnTo>
                  <a:lnTo>
                    <a:pt x="13" y="61"/>
                  </a:lnTo>
                  <a:lnTo>
                    <a:pt x="11" y="63"/>
                  </a:lnTo>
                  <a:lnTo>
                    <a:pt x="11" y="63"/>
                  </a:lnTo>
                  <a:lnTo>
                    <a:pt x="11" y="63"/>
                  </a:lnTo>
                  <a:lnTo>
                    <a:pt x="11" y="63"/>
                  </a:lnTo>
                  <a:lnTo>
                    <a:pt x="9" y="63"/>
                  </a:lnTo>
                  <a:lnTo>
                    <a:pt x="9" y="63"/>
                  </a:lnTo>
                  <a:lnTo>
                    <a:pt x="9" y="63"/>
                  </a:lnTo>
                  <a:lnTo>
                    <a:pt x="5" y="65"/>
                  </a:lnTo>
                  <a:lnTo>
                    <a:pt x="5" y="63"/>
                  </a:lnTo>
                  <a:lnTo>
                    <a:pt x="3" y="63"/>
                  </a:lnTo>
                  <a:lnTo>
                    <a:pt x="1" y="63"/>
                  </a:lnTo>
                  <a:lnTo>
                    <a:pt x="0" y="63"/>
                  </a:lnTo>
                  <a:lnTo>
                    <a:pt x="0" y="65"/>
                  </a:lnTo>
                  <a:lnTo>
                    <a:pt x="0" y="67"/>
                  </a:lnTo>
                  <a:lnTo>
                    <a:pt x="1" y="67"/>
                  </a:lnTo>
                  <a:lnTo>
                    <a:pt x="1" y="67"/>
                  </a:lnTo>
                  <a:lnTo>
                    <a:pt x="3" y="69"/>
                  </a:lnTo>
                  <a:lnTo>
                    <a:pt x="5" y="69"/>
                  </a:lnTo>
                  <a:lnTo>
                    <a:pt x="5" y="71"/>
                  </a:lnTo>
                  <a:lnTo>
                    <a:pt x="5" y="72"/>
                  </a:lnTo>
                  <a:lnTo>
                    <a:pt x="5" y="74"/>
                  </a:lnTo>
                  <a:lnTo>
                    <a:pt x="5" y="74"/>
                  </a:lnTo>
                  <a:lnTo>
                    <a:pt x="7" y="74"/>
                  </a:lnTo>
                  <a:lnTo>
                    <a:pt x="7" y="74"/>
                  </a:lnTo>
                  <a:lnTo>
                    <a:pt x="9" y="74"/>
                  </a:lnTo>
                  <a:lnTo>
                    <a:pt x="9" y="72"/>
                  </a:lnTo>
                  <a:lnTo>
                    <a:pt x="11" y="71"/>
                  </a:lnTo>
                  <a:lnTo>
                    <a:pt x="11" y="71"/>
                  </a:lnTo>
                  <a:lnTo>
                    <a:pt x="13" y="71"/>
                  </a:lnTo>
                  <a:lnTo>
                    <a:pt x="15" y="72"/>
                  </a:lnTo>
                  <a:lnTo>
                    <a:pt x="15" y="72"/>
                  </a:lnTo>
                  <a:lnTo>
                    <a:pt x="17" y="71"/>
                  </a:lnTo>
                  <a:lnTo>
                    <a:pt x="17" y="71"/>
                  </a:lnTo>
                  <a:lnTo>
                    <a:pt x="17" y="71"/>
                  </a:lnTo>
                  <a:lnTo>
                    <a:pt x="17" y="69"/>
                  </a:lnTo>
                  <a:lnTo>
                    <a:pt x="18" y="69"/>
                  </a:lnTo>
                  <a:lnTo>
                    <a:pt x="18" y="69"/>
                  </a:lnTo>
                  <a:lnTo>
                    <a:pt x="18" y="69"/>
                  </a:lnTo>
                  <a:lnTo>
                    <a:pt x="18" y="69"/>
                  </a:lnTo>
                  <a:lnTo>
                    <a:pt x="18" y="67"/>
                  </a:lnTo>
                  <a:close/>
                  <a:moveTo>
                    <a:pt x="45" y="129"/>
                  </a:moveTo>
                  <a:lnTo>
                    <a:pt x="45" y="129"/>
                  </a:lnTo>
                  <a:lnTo>
                    <a:pt x="43" y="127"/>
                  </a:lnTo>
                  <a:lnTo>
                    <a:pt x="41" y="127"/>
                  </a:lnTo>
                  <a:lnTo>
                    <a:pt x="41" y="127"/>
                  </a:lnTo>
                  <a:lnTo>
                    <a:pt x="39" y="127"/>
                  </a:lnTo>
                  <a:lnTo>
                    <a:pt x="39" y="127"/>
                  </a:lnTo>
                  <a:lnTo>
                    <a:pt x="39" y="129"/>
                  </a:lnTo>
                  <a:lnTo>
                    <a:pt x="37" y="129"/>
                  </a:lnTo>
                  <a:lnTo>
                    <a:pt x="37" y="129"/>
                  </a:lnTo>
                  <a:lnTo>
                    <a:pt x="37" y="129"/>
                  </a:lnTo>
                  <a:lnTo>
                    <a:pt x="37" y="127"/>
                  </a:lnTo>
                  <a:lnTo>
                    <a:pt x="35" y="127"/>
                  </a:lnTo>
                  <a:lnTo>
                    <a:pt x="35" y="127"/>
                  </a:lnTo>
                  <a:lnTo>
                    <a:pt x="35" y="129"/>
                  </a:lnTo>
                  <a:lnTo>
                    <a:pt x="35" y="129"/>
                  </a:lnTo>
                  <a:lnTo>
                    <a:pt x="35" y="129"/>
                  </a:lnTo>
                  <a:lnTo>
                    <a:pt x="35" y="129"/>
                  </a:lnTo>
                  <a:lnTo>
                    <a:pt x="35" y="131"/>
                  </a:lnTo>
                  <a:lnTo>
                    <a:pt x="35" y="131"/>
                  </a:lnTo>
                  <a:lnTo>
                    <a:pt x="35" y="131"/>
                  </a:lnTo>
                  <a:lnTo>
                    <a:pt x="37" y="131"/>
                  </a:lnTo>
                  <a:lnTo>
                    <a:pt x="35" y="135"/>
                  </a:lnTo>
                  <a:lnTo>
                    <a:pt x="37" y="139"/>
                  </a:lnTo>
                  <a:lnTo>
                    <a:pt x="37" y="139"/>
                  </a:lnTo>
                  <a:lnTo>
                    <a:pt x="35" y="141"/>
                  </a:lnTo>
                  <a:lnTo>
                    <a:pt x="35" y="141"/>
                  </a:lnTo>
                  <a:lnTo>
                    <a:pt x="35" y="141"/>
                  </a:lnTo>
                  <a:lnTo>
                    <a:pt x="35" y="141"/>
                  </a:lnTo>
                  <a:lnTo>
                    <a:pt x="37" y="141"/>
                  </a:lnTo>
                  <a:lnTo>
                    <a:pt x="37" y="141"/>
                  </a:lnTo>
                  <a:lnTo>
                    <a:pt x="37" y="141"/>
                  </a:lnTo>
                  <a:lnTo>
                    <a:pt x="39" y="141"/>
                  </a:lnTo>
                  <a:lnTo>
                    <a:pt x="43" y="141"/>
                  </a:lnTo>
                  <a:lnTo>
                    <a:pt x="43" y="141"/>
                  </a:lnTo>
                  <a:lnTo>
                    <a:pt x="45" y="137"/>
                  </a:lnTo>
                  <a:lnTo>
                    <a:pt x="45" y="135"/>
                  </a:lnTo>
                  <a:lnTo>
                    <a:pt x="45" y="133"/>
                  </a:lnTo>
                  <a:lnTo>
                    <a:pt x="47" y="131"/>
                  </a:lnTo>
                  <a:lnTo>
                    <a:pt x="47" y="129"/>
                  </a:lnTo>
                  <a:lnTo>
                    <a:pt x="45" y="129"/>
                  </a:lnTo>
                  <a:close/>
                  <a:moveTo>
                    <a:pt x="1175" y="18"/>
                  </a:moveTo>
                  <a:lnTo>
                    <a:pt x="1175" y="16"/>
                  </a:lnTo>
                  <a:lnTo>
                    <a:pt x="1177" y="16"/>
                  </a:lnTo>
                  <a:lnTo>
                    <a:pt x="1177" y="16"/>
                  </a:lnTo>
                  <a:lnTo>
                    <a:pt x="1177" y="14"/>
                  </a:lnTo>
                  <a:lnTo>
                    <a:pt x="1177" y="14"/>
                  </a:lnTo>
                  <a:lnTo>
                    <a:pt x="1179" y="14"/>
                  </a:lnTo>
                  <a:lnTo>
                    <a:pt x="1179" y="12"/>
                  </a:lnTo>
                  <a:lnTo>
                    <a:pt x="1181" y="12"/>
                  </a:lnTo>
                  <a:lnTo>
                    <a:pt x="1185" y="12"/>
                  </a:lnTo>
                  <a:lnTo>
                    <a:pt x="1187" y="12"/>
                  </a:lnTo>
                  <a:lnTo>
                    <a:pt x="1187" y="12"/>
                  </a:lnTo>
                  <a:lnTo>
                    <a:pt x="1188" y="10"/>
                  </a:lnTo>
                  <a:lnTo>
                    <a:pt x="1188" y="8"/>
                  </a:lnTo>
                  <a:lnTo>
                    <a:pt x="1188" y="2"/>
                  </a:lnTo>
                  <a:lnTo>
                    <a:pt x="1188" y="2"/>
                  </a:lnTo>
                  <a:lnTo>
                    <a:pt x="1188" y="0"/>
                  </a:lnTo>
                  <a:lnTo>
                    <a:pt x="1187" y="0"/>
                  </a:lnTo>
                  <a:lnTo>
                    <a:pt x="1181" y="0"/>
                  </a:lnTo>
                  <a:lnTo>
                    <a:pt x="1181" y="0"/>
                  </a:lnTo>
                  <a:lnTo>
                    <a:pt x="1181" y="0"/>
                  </a:lnTo>
                  <a:lnTo>
                    <a:pt x="1179" y="2"/>
                  </a:lnTo>
                  <a:lnTo>
                    <a:pt x="1177" y="4"/>
                  </a:lnTo>
                  <a:lnTo>
                    <a:pt x="1177" y="4"/>
                  </a:lnTo>
                  <a:lnTo>
                    <a:pt x="1175" y="4"/>
                  </a:lnTo>
                  <a:lnTo>
                    <a:pt x="1175" y="4"/>
                  </a:lnTo>
                  <a:lnTo>
                    <a:pt x="1175" y="6"/>
                  </a:lnTo>
                  <a:lnTo>
                    <a:pt x="1175" y="8"/>
                  </a:lnTo>
                  <a:lnTo>
                    <a:pt x="1175" y="10"/>
                  </a:lnTo>
                  <a:lnTo>
                    <a:pt x="1173" y="10"/>
                  </a:lnTo>
                  <a:lnTo>
                    <a:pt x="1175" y="16"/>
                  </a:lnTo>
                  <a:lnTo>
                    <a:pt x="1175" y="18"/>
                  </a:lnTo>
                  <a:close/>
                  <a:moveTo>
                    <a:pt x="302" y="309"/>
                  </a:moveTo>
                  <a:lnTo>
                    <a:pt x="302" y="311"/>
                  </a:lnTo>
                  <a:lnTo>
                    <a:pt x="302" y="311"/>
                  </a:lnTo>
                  <a:lnTo>
                    <a:pt x="304" y="313"/>
                  </a:lnTo>
                  <a:lnTo>
                    <a:pt x="304" y="313"/>
                  </a:lnTo>
                  <a:lnTo>
                    <a:pt x="306" y="313"/>
                  </a:lnTo>
                  <a:lnTo>
                    <a:pt x="308" y="313"/>
                  </a:lnTo>
                  <a:lnTo>
                    <a:pt x="308" y="311"/>
                  </a:lnTo>
                  <a:lnTo>
                    <a:pt x="308" y="311"/>
                  </a:lnTo>
                  <a:lnTo>
                    <a:pt x="308" y="307"/>
                  </a:lnTo>
                  <a:lnTo>
                    <a:pt x="308" y="305"/>
                  </a:lnTo>
                  <a:lnTo>
                    <a:pt x="306" y="303"/>
                  </a:lnTo>
                  <a:lnTo>
                    <a:pt x="306" y="303"/>
                  </a:lnTo>
                  <a:lnTo>
                    <a:pt x="306" y="302"/>
                  </a:lnTo>
                  <a:lnTo>
                    <a:pt x="306" y="302"/>
                  </a:lnTo>
                  <a:lnTo>
                    <a:pt x="306" y="302"/>
                  </a:lnTo>
                  <a:lnTo>
                    <a:pt x="306" y="300"/>
                  </a:lnTo>
                  <a:lnTo>
                    <a:pt x="304" y="300"/>
                  </a:lnTo>
                  <a:lnTo>
                    <a:pt x="304" y="302"/>
                  </a:lnTo>
                  <a:lnTo>
                    <a:pt x="304" y="302"/>
                  </a:lnTo>
                  <a:lnTo>
                    <a:pt x="304" y="302"/>
                  </a:lnTo>
                  <a:lnTo>
                    <a:pt x="304" y="303"/>
                  </a:lnTo>
                  <a:lnTo>
                    <a:pt x="304" y="303"/>
                  </a:lnTo>
                  <a:lnTo>
                    <a:pt x="304" y="305"/>
                  </a:lnTo>
                  <a:lnTo>
                    <a:pt x="304" y="307"/>
                  </a:lnTo>
                  <a:lnTo>
                    <a:pt x="302" y="307"/>
                  </a:lnTo>
                  <a:lnTo>
                    <a:pt x="302" y="307"/>
                  </a:lnTo>
                  <a:lnTo>
                    <a:pt x="302" y="307"/>
                  </a:lnTo>
                  <a:lnTo>
                    <a:pt x="302" y="307"/>
                  </a:lnTo>
                  <a:lnTo>
                    <a:pt x="302" y="309"/>
                  </a:lnTo>
                  <a:lnTo>
                    <a:pt x="302" y="309"/>
                  </a:lnTo>
                  <a:close/>
                  <a:moveTo>
                    <a:pt x="312" y="392"/>
                  </a:moveTo>
                  <a:lnTo>
                    <a:pt x="312" y="389"/>
                  </a:lnTo>
                  <a:lnTo>
                    <a:pt x="310" y="387"/>
                  </a:lnTo>
                  <a:lnTo>
                    <a:pt x="310" y="385"/>
                  </a:lnTo>
                  <a:lnTo>
                    <a:pt x="310" y="385"/>
                  </a:lnTo>
                  <a:lnTo>
                    <a:pt x="310" y="383"/>
                  </a:lnTo>
                  <a:lnTo>
                    <a:pt x="310" y="383"/>
                  </a:lnTo>
                  <a:lnTo>
                    <a:pt x="308" y="381"/>
                  </a:lnTo>
                  <a:lnTo>
                    <a:pt x="308" y="379"/>
                  </a:lnTo>
                  <a:lnTo>
                    <a:pt x="308" y="379"/>
                  </a:lnTo>
                  <a:lnTo>
                    <a:pt x="306" y="377"/>
                  </a:lnTo>
                  <a:lnTo>
                    <a:pt x="306" y="373"/>
                  </a:lnTo>
                  <a:lnTo>
                    <a:pt x="304" y="370"/>
                  </a:lnTo>
                  <a:lnTo>
                    <a:pt x="304" y="370"/>
                  </a:lnTo>
                  <a:lnTo>
                    <a:pt x="304" y="372"/>
                  </a:lnTo>
                  <a:lnTo>
                    <a:pt x="302" y="370"/>
                  </a:lnTo>
                  <a:lnTo>
                    <a:pt x="302" y="370"/>
                  </a:lnTo>
                  <a:lnTo>
                    <a:pt x="301" y="368"/>
                  </a:lnTo>
                  <a:lnTo>
                    <a:pt x="302" y="364"/>
                  </a:lnTo>
                  <a:lnTo>
                    <a:pt x="301" y="364"/>
                  </a:lnTo>
                  <a:lnTo>
                    <a:pt x="301" y="362"/>
                  </a:lnTo>
                  <a:lnTo>
                    <a:pt x="301" y="360"/>
                  </a:lnTo>
                  <a:lnTo>
                    <a:pt x="299" y="360"/>
                  </a:lnTo>
                  <a:lnTo>
                    <a:pt x="299" y="358"/>
                  </a:lnTo>
                  <a:lnTo>
                    <a:pt x="299" y="356"/>
                  </a:lnTo>
                  <a:lnTo>
                    <a:pt x="297" y="355"/>
                  </a:lnTo>
                  <a:lnTo>
                    <a:pt x="295" y="351"/>
                  </a:lnTo>
                  <a:lnTo>
                    <a:pt x="291" y="347"/>
                  </a:lnTo>
                  <a:lnTo>
                    <a:pt x="291" y="345"/>
                  </a:lnTo>
                  <a:lnTo>
                    <a:pt x="291" y="345"/>
                  </a:lnTo>
                  <a:lnTo>
                    <a:pt x="293" y="343"/>
                  </a:lnTo>
                  <a:lnTo>
                    <a:pt x="293" y="343"/>
                  </a:lnTo>
                  <a:lnTo>
                    <a:pt x="291" y="343"/>
                  </a:lnTo>
                  <a:lnTo>
                    <a:pt x="291" y="341"/>
                  </a:lnTo>
                  <a:lnTo>
                    <a:pt x="291" y="339"/>
                  </a:lnTo>
                  <a:lnTo>
                    <a:pt x="291" y="339"/>
                  </a:lnTo>
                  <a:lnTo>
                    <a:pt x="291" y="338"/>
                  </a:lnTo>
                  <a:lnTo>
                    <a:pt x="289" y="338"/>
                  </a:lnTo>
                  <a:lnTo>
                    <a:pt x="289" y="338"/>
                  </a:lnTo>
                  <a:lnTo>
                    <a:pt x="287" y="336"/>
                  </a:lnTo>
                  <a:lnTo>
                    <a:pt x="287" y="336"/>
                  </a:lnTo>
                  <a:lnTo>
                    <a:pt x="282" y="330"/>
                  </a:lnTo>
                  <a:lnTo>
                    <a:pt x="282" y="328"/>
                  </a:lnTo>
                  <a:lnTo>
                    <a:pt x="282" y="326"/>
                  </a:lnTo>
                  <a:lnTo>
                    <a:pt x="282" y="324"/>
                  </a:lnTo>
                  <a:lnTo>
                    <a:pt x="282" y="320"/>
                  </a:lnTo>
                  <a:lnTo>
                    <a:pt x="280" y="320"/>
                  </a:lnTo>
                  <a:lnTo>
                    <a:pt x="278" y="319"/>
                  </a:lnTo>
                  <a:lnTo>
                    <a:pt x="278" y="319"/>
                  </a:lnTo>
                  <a:lnTo>
                    <a:pt x="278" y="317"/>
                  </a:lnTo>
                  <a:lnTo>
                    <a:pt x="278" y="317"/>
                  </a:lnTo>
                  <a:lnTo>
                    <a:pt x="276" y="317"/>
                  </a:lnTo>
                  <a:lnTo>
                    <a:pt x="274" y="317"/>
                  </a:lnTo>
                  <a:lnTo>
                    <a:pt x="274" y="317"/>
                  </a:lnTo>
                  <a:lnTo>
                    <a:pt x="274" y="317"/>
                  </a:lnTo>
                  <a:lnTo>
                    <a:pt x="272" y="317"/>
                  </a:lnTo>
                  <a:lnTo>
                    <a:pt x="272" y="317"/>
                  </a:lnTo>
                  <a:lnTo>
                    <a:pt x="270" y="317"/>
                  </a:lnTo>
                  <a:lnTo>
                    <a:pt x="270" y="315"/>
                  </a:lnTo>
                  <a:lnTo>
                    <a:pt x="268" y="315"/>
                  </a:lnTo>
                  <a:lnTo>
                    <a:pt x="261" y="307"/>
                  </a:lnTo>
                  <a:lnTo>
                    <a:pt x="257" y="303"/>
                  </a:lnTo>
                  <a:lnTo>
                    <a:pt x="255" y="298"/>
                  </a:lnTo>
                  <a:lnTo>
                    <a:pt x="255" y="296"/>
                  </a:lnTo>
                  <a:lnTo>
                    <a:pt x="257" y="279"/>
                  </a:lnTo>
                  <a:lnTo>
                    <a:pt x="257" y="279"/>
                  </a:lnTo>
                  <a:lnTo>
                    <a:pt x="255" y="277"/>
                  </a:lnTo>
                  <a:lnTo>
                    <a:pt x="255" y="269"/>
                  </a:lnTo>
                  <a:lnTo>
                    <a:pt x="255" y="266"/>
                  </a:lnTo>
                  <a:lnTo>
                    <a:pt x="259" y="258"/>
                  </a:lnTo>
                  <a:lnTo>
                    <a:pt x="257" y="260"/>
                  </a:lnTo>
                  <a:lnTo>
                    <a:pt x="257" y="258"/>
                  </a:lnTo>
                  <a:lnTo>
                    <a:pt x="255" y="254"/>
                  </a:lnTo>
                  <a:lnTo>
                    <a:pt x="253" y="252"/>
                  </a:lnTo>
                  <a:lnTo>
                    <a:pt x="251" y="250"/>
                  </a:lnTo>
                  <a:lnTo>
                    <a:pt x="251" y="250"/>
                  </a:lnTo>
                  <a:lnTo>
                    <a:pt x="249" y="245"/>
                  </a:lnTo>
                  <a:lnTo>
                    <a:pt x="249" y="243"/>
                  </a:lnTo>
                  <a:lnTo>
                    <a:pt x="249" y="243"/>
                  </a:lnTo>
                  <a:lnTo>
                    <a:pt x="249" y="241"/>
                  </a:lnTo>
                  <a:lnTo>
                    <a:pt x="249" y="241"/>
                  </a:lnTo>
                  <a:lnTo>
                    <a:pt x="249" y="239"/>
                  </a:lnTo>
                  <a:lnTo>
                    <a:pt x="251" y="239"/>
                  </a:lnTo>
                  <a:lnTo>
                    <a:pt x="251" y="237"/>
                  </a:lnTo>
                  <a:lnTo>
                    <a:pt x="251" y="235"/>
                  </a:lnTo>
                  <a:lnTo>
                    <a:pt x="251" y="233"/>
                  </a:lnTo>
                  <a:lnTo>
                    <a:pt x="253" y="230"/>
                  </a:lnTo>
                  <a:lnTo>
                    <a:pt x="253" y="228"/>
                  </a:lnTo>
                  <a:lnTo>
                    <a:pt x="255" y="230"/>
                  </a:lnTo>
                  <a:lnTo>
                    <a:pt x="255" y="228"/>
                  </a:lnTo>
                  <a:lnTo>
                    <a:pt x="253" y="222"/>
                  </a:lnTo>
                  <a:lnTo>
                    <a:pt x="253" y="220"/>
                  </a:lnTo>
                  <a:lnTo>
                    <a:pt x="253" y="218"/>
                  </a:lnTo>
                  <a:lnTo>
                    <a:pt x="253" y="216"/>
                  </a:lnTo>
                  <a:lnTo>
                    <a:pt x="255" y="214"/>
                  </a:lnTo>
                  <a:lnTo>
                    <a:pt x="255" y="214"/>
                  </a:lnTo>
                  <a:lnTo>
                    <a:pt x="255" y="214"/>
                  </a:lnTo>
                  <a:lnTo>
                    <a:pt x="257" y="214"/>
                  </a:lnTo>
                  <a:lnTo>
                    <a:pt x="257" y="214"/>
                  </a:lnTo>
                  <a:lnTo>
                    <a:pt x="257" y="213"/>
                  </a:lnTo>
                  <a:lnTo>
                    <a:pt x="257" y="211"/>
                  </a:lnTo>
                  <a:lnTo>
                    <a:pt x="257" y="211"/>
                  </a:lnTo>
                  <a:lnTo>
                    <a:pt x="257" y="211"/>
                  </a:lnTo>
                  <a:lnTo>
                    <a:pt x="257" y="209"/>
                  </a:lnTo>
                  <a:lnTo>
                    <a:pt x="259" y="209"/>
                  </a:lnTo>
                  <a:lnTo>
                    <a:pt x="259" y="207"/>
                  </a:lnTo>
                  <a:lnTo>
                    <a:pt x="259" y="205"/>
                  </a:lnTo>
                  <a:lnTo>
                    <a:pt x="259" y="203"/>
                  </a:lnTo>
                  <a:lnTo>
                    <a:pt x="257" y="197"/>
                  </a:lnTo>
                  <a:lnTo>
                    <a:pt x="257" y="196"/>
                  </a:lnTo>
                  <a:lnTo>
                    <a:pt x="257" y="194"/>
                  </a:lnTo>
                  <a:lnTo>
                    <a:pt x="257" y="192"/>
                  </a:lnTo>
                  <a:lnTo>
                    <a:pt x="257" y="190"/>
                  </a:lnTo>
                  <a:lnTo>
                    <a:pt x="257" y="190"/>
                  </a:lnTo>
                  <a:lnTo>
                    <a:pt x="257" y="178"/>
                  </a:lnTo>
                  <a:lnTo>
                    <a:pt x="255" y="177"/>
                  </a:lnTo>
                  <a:lnTo>
                    <a:pt x="255" y="175"/>
                  </a:lnTo>
                  <a:lnTo>
                    <a:pt x="257" y="173"/>
                  </a:lnTo>
                  <a:lnTo>
                    <a:pt x="257" y="171"/>
                  </a:lnTo>
                  <a:lnTo>
                    <a:pt x="255" y="171"/>
                  </a:lnTo>
                  <a:lnTo>
                    <a:pt x="255" y="169"/>
                  </a:lnTo>
                  <a:lnTo>
                    <a:pt x="255" y="169"/>
                  </a:lnTo>
                  <a:lnTo>
                    <a:pt x="253" y="167"/>
                  </a:lnTo>
                  <a:lnTo>
                    <a:pt x="249" y="161"/>
                  </a:lnTo>
                  <a:lnTo>
                    <a:pt x="244" y="150"/>
                  </a:lnTo>
                  <a:lnTo>
                    <a:pt x="240" y="144"/>
                  </a:lnTo>
                  <a:lnTo>
                    <a:pt x="234" y="133"/>
                  </a:lnTo>
                  <a:lnTo>
                    <a:pt x="229" y="125"/>
                  </a:lnTo>
                  <a:lnTo>
                    <a:pt x="225" y="124"/>
                  </a:lnTo>
                  <a:lnTo>
                    <a:pt x="223" y="122"/>
                  </a:lnTo>
                  <a:lnTo>
                    <a:pt x="221" y="122"/>
                  </a:lnTo>
                  <a:lnTo>
                    <a:pt x="217" y="120"/>
                  </a:lnTo>
                  <a:lnTo>
                    <a:pt x="206" y="110"/>
                  </a:lnTo>
                  <a:lnTo>
                    <a:pt x="204" y="110"/>
                  </a:lnTo>
                  <a:lnTo>
                    <a:pt x="202" y="108"/>
                  </a:lnTo>
                  <a:lnTo>
                    <a:pt x="202" y="107"/>
                  </a:lnTo>
                  <a:lnTo>
                    <a:pt x="200" y="105"/>
                  </a:lnTo>
                  <a:lnTo>
                    <a:pt x="198" y="105"/>
                  </a:lnTo>
                  <a:lnTo>
                    <a:pt x="196" y="101"/>
                  </a:lnTo>
                  <a:lnTo>
                    <a:pt x="193" y="101"/>
                  </a:lnTo>
                  <a:lnTo>
                    <a:pt x="193" y="99"/>
                  </a:lnTo>
                  <a:lnTo>
                    <a:pt x="183" y="82"/>
                  </a:lnTo>
                  <a:lnTo>
                    <a:pt x="181" y="80"/>
                  </a:lnTo>
                  <a:lnTo>
                    <a:pt x="179" y="78"/>
                  </a:lnTo>
                  <a:lnTo>
                    <a:pt x="172" y="76"/>
                  </a:lnTo>
                  <a:lnTo>
                    <a:pt x="170" y="76"/>
                  </a:lnTo>
                  <a:lnTo>
                    <a:pt x="170" y="76"/>
                  </a:lnTo>
                  <a:lnTo>
                    <a:pt x="170" y="76"/>
                  </a:lnTo>
                  <a:lnTo>
                    <a:pt x="172" y="76"/>
                  </a:lnTo>
                  <a:lnTo>
                    <a:pt x="172" y="78"/>
                  </a:lnTo>
                  <a:lnTo>
                    <a:pt x="170" y="78"/>
                  </a:lnTo>
                  <a:lnTo>
                    <a:pt x="168" y="78"/>
                  </a:lnTo>
                  <a:lnTo>
                    <a:pt x="164" y="76"/>
                  </a:lnTo>
                  <a:lnTo>
                    <a:pt x="164" y="74"/>
                  </a:lnTo>
                  <a:lnTo>
                    <a:pt x="162" y="78"/>
                  </a:lnTo>
                  <a:lnTo>
                    <a:pt x="162" y="84"/>
                  </a:lnTo>
                  <a:lnTo>
                    <a:pt x="162" y="86"/>
                  </a:lnTo>
                  <a:lnTo>
                    <a:pt x="160" y="88"/>
                  </a:lnTo>
                  <a:lnTo>
                    <a:pt x="155" y="91"/>
                  </a:lnTo>
                  <a:lnTo>
                    <a:pt x="155" y="93"/>
                  </a:lnTo>
                  <a:lnTo>
                    <a:pt x="153" y="95"/>
                  </a:lnTo>
                  <a:lnTo>
                    <a:pt x="153" y="99"/>
                  </a:lnTo>
                  <a:lnTo>
                    <a:pt x="153" y="101"/>
                  </a:lnTo>
                  <a:lnTo>
                    <a:pt x="151" y="103"/>
                  </a:lnTo>
                  <a:lnTo>
                    <a:pt x="149" y="103"/>
                  </a:lnTo>
                  <a:lnTo>
                    <a:pt x="149" y="105"/>
                  </a:lnTo>
                  <a:lnTo>
                    <a:pt x="149" y="105"/>
                  </a:lnTo>
                  <a:lnTo>
                    <a:pt x="149" y="105"/>
                  </a:lnTo>
                  <a:lnTo>
                    <a:pt x="147" y="107"/>
                  </a:lnTo>
                  <a:lnTo>
                    <a:pt x="145" y="107"/>
                  </a:lnTo>
                  <a:lnTo>
                    <a:pt x="145" y="108"/>
                  </a:lnTo>
                  <a:lnTo>
                    <a:pt x="145" y="108"/>
                  </a:lnTo>
                  <a:lnTo>
                    <a:pt x="143" y="108"/>
                  </a:lnTo>
                  <a:lnTo>
                    <a:pt x="142" y="108"/>
                  </a:lnTo>
                  <a:lnTo>
                    <a:pt x="142" y="108"/>
                  </a:lnTo>
                  <a:lnTo>
                    <a:pt x="142" y="107"/>
                  </a:lnTo>
                  <a:lnTo>
                    <a:pt x="142" y="107"/>
                  </a:lnTo>
                  <a:lnTo>
                    <a:pt x="140" y="107"/>
                  </a:lnTo>
                  <a:lnTo>
                    <a:pt x="140" y="107"/>
                  </a:lnTo>
                  <a:lnTo>
                    <a:pt x="138" y="107"/>
                  </a:lnTo>
                  <a:lnTo>
                    <a:pt x="138" y="108"/>
                  </a:lnTo>
                  <a:lnTo>
                    <a:pt x="136" y="107"/>
                  </a:lnTo>
                  <a:lnTo>
                    <a:pt x="134" y="107"/>
                  </a:lnTo>
                  <a:lnTo>
                    <a:pt x="134" y="103"/>
                  </a:lnTo>
                  <a:lnTo>
                    <a:pt x="134" y="103"/>
                  </a:lnTo>
                  <a:lnTo>
                    <a:pt x="134" y="101"/>
                  </a:lnTo>
                  <a:lnTo>
                    <a:pt x="134" y="101"/>
                  </a:lnTo>
                  <a:lnTo>
                    <a:pt x="134" y="101"/>
                  </a:lnTo>
                  <a:lnTo>
                    <a:pt x="132" y="101"/>
                  </a:lnTo>
                  <a:lnTo>
                    <a:pt x="132" y="101"/>
                  </a:lnTo>
                  <a:lnTo>
                    <a:pt x="132" y="101"/>
                  </a:lnTo>
                  <a:lnTo>
                    <a:pt x="130" y="99"/>
                  </a:lnTo>
                  <a:lnTo>
                    <a:pt x="130" y="97"/>
                  </a:lnTo>
                  <a:lnTo>
                    <a:pt x="128" y="97"/>
                  </a:lnTo>
                  <a:lnTo>
                    <a:pt x="126" y="97"/>
                  </a:lnTo>
                  <a:lnTo>
                    <a:pt x="117" y="101"/>
                  </a:lnTo>
                  <a:lnTo>
                    <a:pt x="115" y="103"/>
                  </a:lnTo>
                  <a:lnTo>
                    <a:pt x="113" y="105"/>
                  </a:lnTo>
                  <a:lnTo>
                    <a:pt x="109" y="105"/>
                  </a:lnTo>
                  <a:lnTo>
                    <a:pt x="107" y="107"/>
                  </a:lnTo>
                  <a:lnTo>
                    <a:pt x="107" y="108"/>
                  </a:lnTo>
                  <a:lnTo>
                    <a:pt x="107" y="110"/>
                  </a:lnTo>
                  <a:lnTo>
                    <a:pt x="106" y="112"/>
                  </a:lnTo>
                  <a:lnTo>
                    <a:pt x="106" y="112"/>
                  </a:lnTo>
                  <a:lnTo>
                    <a:pt x="104" y="114"/>
                  </a:lnTo>
                  <a:lnTo>
                    <a:pt x="102" y="116"/>
                  </a:lnTo>
                  <a:lnTo>
                    <a:pt x="100" y="116"/>
                  </a:lnTo>
                  <a:lnTo>
                    <a:pt x="98" y="116"/>
                  </a:lnTo>
                  <a:lnTo>
                    <a:pt x="98" y="114"/>
                  </a:lnTo>
                  <a:lnTo>
                    <a:pt x="96" y="112"/>
                  </a:lnTo>
                  <a:lnTo>
                    <a:pt x="94" y="110"/>
                  </a:lnTo>
                  <a:lnTo>
                    <a:pt x="94" y="110"/>
                  </a:lnTo>
                  <a:lnTo>
                    <a:pt x="92" y="110"/>
                  </a:lnTo>
                  <a:lnTo>
                    <a:pt x="92" y="110"/>
                  </a:lnTo>
                  <a:lnTo>
                    <a:pt x="90" y="110"/>
                  </a:lnTo>
                  <a:lnTo>
                    <a:pt x="90" y="108"/>
                  </a:lnTo>
                  <a:lnTo>
                    <a:pt x="90" y="108"/>
                  </a:lnTo>
                  <a:lnTo>
                    <a:pt x="89" y="107"/>
                  </a:lnTo>
                  <a:lnTo>
                    <a:pt x="89" y="105"/>
                  </a:lnTo>
                  <a:lnTo>
                    <a:pt x="89" y="105"/>
                  </a:lnTo>
                  <a:lnTo>
                    <a:pt x="89" y="105"/>
                  </a:lnTo>
                  <a:lnTo>
                    <a:pt x="92" y="99"/>
                  </a:lnTo>
                  <a:lnTo>
                    <a:pt x="92" y="97"/>
                  </a:lnTo>
                  <a:lnTo>
                    <a:pt x="94" y="97"/>
                  </a:lnTo>
                  <a:lnTo>
                    <a:pt x="96" y="97"/>
                  </a:lnTo>
                  <a:lnTo>
                    <a:pt x="96" y="95"/>
                  </a:lnTo>
                  <a:lnTo>
                    <a:pt x="96" y="95"/>
                  </a:lnTo>
                  <a:lnTo>
                    <a:pt x="96" y="91"/>
                  </a:lnTo>
                  <a:lnTo>
                    <a:pt x="96" y="88"/>
                  </a:lnTo>
                  <a:lnTo>
                    <a:pt x="98" y="86"/>
                  </a:lnTo>
                  <a:lnTo>
                    <a:pt x="96" y="84"/>
                  </a:lnTo>
                  <a:lnTo>
                    <a:pt x="96" y="84"/>
                  </a:lnTo>
                  <a:lnTo>
                    <a:pt x="94" y="82"/>
                  </a:lnTo>
                  <a:lnTo>
                    <a:pt x="94" y="80"/>
                  </a:lnTo>
                  <a:lnTo>
                    <a:pt x="96" y="80"/>
                  </a:lnTo>
                  <a:lnTo>
                    <a:pt x="96" y="80"/>
                  </a:lnTo>
                  <a:lnTo>
                    <a:pt x="96" y="78"/>
                  </a:lnTo>
                  <a:lnTo>
                    <a:pt x="98" y="76"/>
                  </a:lnTo>
                  <a:lnTo>
                    <a:pt x="96" y="76"/>
                  </a:lnTo>
                  <a:lnTo>
                    <a:pt x="96" y="74"/>
                  </a:lnTo>
                  <a:lnTo>
                    <a:pt x="96" y="74"/>
                  </a:lnTo>
                  <a:lnTo>
                    <a:pt x="92" y="74"/>
                  </a:lnTo>
                  <a:lnTo>
                    <a:pt x="90" y="74"/>
                  </a:lnTo>
                  <a:lnTo>
                    <a:pt x="89" y="72"/>
                  </a:lnTo>
                  <a:lnTo>
                    <a:pt x="89" y="72"/>
                  </a:lnTo>
                  <a:lnTo>
                    <a:pt x="87" y="74"/>
                  </a:lnTo>
                  <a:lnTo>
                    <a:pt x="85" y="76"/>
                  </a:lnTo>
                  <a:lnTo>
                    <a:pt x="83" y="74"/>
                  </a:lnTo>
                  <a:lnTo>
                    <a:pt x="81" y="74"/>
                  </a:lnTo>
                  <a:lnTo>
                    <a:pt x="81" y="74"/>
                  </a:lnTo>
                  <a:lnTo>
                    <a:pt x="79" y="76"/>
                  </a:lnTo>
                  <a:lnTo>
                    <a:pt x="79" y="76"/>
                  </a:lnTo>
                  <a:lnTo>
                    <a:pt x="79" y="74"/>
                  </a:lnTo>
                  <a:lnTo>
                    <a:pt x="79" y="74"/>
                  </a:lnTo>
                  <a:lnTo>
                    <a:pt x="79" y="72"/>
                  </a:lnTo>
                  <a:lnTo>
                    <a:pt x="79" y="71"/>
                  </a:lnTo>
                  <a:lnTo>
                    <a:pt x="79" y="71"/>
                  </a:lnTo>
                  <a:lnTo>
                    <a:pt x="79" y="71"/>
                  </a:lnTo>
                  <a:lnTo>
                    <a:pt x="79" y="69"/>
                  </a:lnTo>
                  <a:lnTo>
                    <a:pt x="79" y="69"/>
                  </a:lnTo>
                  <a:lnTo>
                    <a:pt x="79" y="67"/>
                  </a:lnTo>
                  <a:lnTo>
                    <a:pt x="77" y="67"/>
                  </a:lnTo>
                  <a:lnTo>
                    <a:pt x="77" y="63"/>
                  </a:lnTo>
                  <a:lnTo>
                    <a:pt x="77" y="63"/>
                  </a:lnTo>
                  <a:lnTo>
                    <a:pt x="75" y="61"/>
                  </a:lnTo>
                  <a:lnTo>
                    <a:pt x="75" y="61"/>
                  </a:lnTo>
                  <a:lnTo>
                    <a:pt x="73" y="61"/>
                  </a:lnTo>
                  <a:lnTo>
                    <a:pt x="73" y="61"/>
                  </a:lnTo>
                  <a:lnTo>
                    <a:pt x="73" y="61"/>
                  </a:lnTo>
                  <a:lnTo>
                    <a:pt x="73" y="61"/>
                  </a:lnTo>
                  <a:lnTo>
                    <a:pt x="73" y="59"/>
                  </a:lnTo>
                  <a:lnTo>
                    <a:pt x="73" y="57"/>
                  </a:lnTo>
                  <a:lnTo>
                    <a:pt x="71" y="57"/>
                  </a:lnTo>
                  <a:lnTo>
                    <a:pt x="68" y="61"/>
                  </a:lnTo>
                  <a:lnTo>
                    <a:pt x="66" y="61"/>
                  </a:lnTo>
                  <a:lnTo>
                    <a:pt x="64" y="61"/>
                  </a:lnTo>
                  <a:lnTo>
                    <a:pt x="62" y="61"/>
                  </a:lnTo>
                  <a:lnTo>
                    <a:pt x="58" y="59"/>
                  </a:lnTo>
                  <a:lnTo>
                    <a:pt x="56" y="59"/>
                  </a:lnTo>
                  <a:lnTo>
                    <a:pt x="54" y="57"/>
                  </a:lnTo>
                  <a:lnTo>
                    <a:pt x="54" y="57"/>
                  </a:lnTo>
                  <a:lnTo>
                    <a:pt x="53" y="57"/>
                  </a:lnTo>
                  <a:lnTo>
                    <a:pt x="51" y="57"/>
                  </a:lnTo>
                  <a:lnTo>
                    <a:pt x="49" y="55"/>
                  </a:lnTo>
                  <a:lnTo>
                    <a:pt x="47" y="55"/>
                  </a:lnTo>
                  <a:lnTo>
                    <a:pt x="45" y="53"/>
                  </a:lnTo>
                  <a:lnTo>
                    <a:pt x="45" y="52"/>
                  </a:lnTo>
                  <a:lnTo>
                    <a:pt x="43" y="44"/>
                  </a:lnTo>
                  <a:lnTo>
                    <a:pt x="41" y="44"/>
                  </a:lnTo>
                  <a:lnTo>
                    <a:pt x="41" y="44"/>
                  </a:lnTo>
                  <a:lnTo>
                    <a:pt x="41" y="44"/>
                  </a:lnTo>
                  <a:lnTo>
                    <a:pt x="39" y="44"/>
                  </a:lnTo>
                  <a:lnTo>
                    <a:pt x="39" y="44"/>
                  </a:lnTo>
                  <a:lnTo>
                    <a:pt x="39" y="44"/>
                  </a:lnTo>
                  <a:lnTo>
                    <a:pt x="37" y="44"/>
                  </a:lnTo>
                  <a:lnTo>
                    <a:pt x="37" y="44"/>
                  </a:lnTo>
                  <a:lnTo>
                    <a:pt x="37" y="44"/>
                  </a:lnTo>
                  <a:lnTo>
                    <a:pt x="35" y="44"/>
                  </a:lnTo>
                  <a:lnTo>
                    <a:pt x="35" y="44"/>
                  </a:lnTo>
                  <a:lnTo>
                    <a:pt x="35" y="44"/>
                  </a:lnTo>
                  <a:lnTo>
                    <a:pt x="34" y="46"/>
                  </a:lnTo>
                  <a:lnTo>
                    <a:pt x="34" y="46"/>
                  </a:lnTo>
                  <a:lnTo>
                    <a:pt x="34" y="50"/>
                  </a:lnTo>
                  <a:lnTo>
                    <a:pt x="34" y="52"/>
                  </a:lnTo>
                  <a:lnTo>
                    <a:pt x="35" y="52"/>
                  </a:lnTo>
                  <a:lnTo>
                    <a:pt x="35" y="53"/>
                  </a:lnTo>
                  <a:lnTo>
                    <a:pt x="34" y="53"/>
                  </a:lnTo>
                  <a:lnTo>
                    <a:pt x="34" y="53"/>
                  </a:lnTo>
                  <a:lnTo>
                    <a:pt x="34" y="55"/>
                  </a:lnTo>
                  <a:lnTo>
                    <a:pt x="34" y="55"/>
                  </a:lnTo>
                  <a:lnTo>
                    <a:pt x="34" y="57"/>
                  </a:lnTo>
                  <a:lnTo>
                    <a:pt x="34" y="57"/>
                  </a:lnTo>
                  <a:lnTo>
                    <a:pt x="34" y="59"/>
                  </a:lnTo>
                  <a:lnTo>
                    <a:pt x="32" y="61"/>
                  </a:lnTo>
                  <a:lnTo>
                    <a:pt x="32" y="61"/>
                  </a:lnTo>
                  <a:lnTo>
                    <a:pt x="32" y="63"/>
                  </a:lnTo>
                  <a:lnTo>
                    <a:pt x="34" y="65"/>
                  </a:lnTo>
                  <a:lnTo>
                    <a:pt x="34" y="69"/>
                  </a:lnTo>
                  <a:lnTo>
                    <a:pt x="35" y="72"/>
                  </a:lnTo>
                  <a:lnTo>
                    <a:pt x="37" y="74"/>
                  </a:lnTo>
                  <a:lnTo>
                    <a:pt x="39" y="76"/>
                  </a:lnTo>
                  <a:lnTo>
                    <a:pt x="39" y="76"/>
                  </a:lnTo>
                  <a:lnTo>
                    <a:pt x="41" y="80"/>
                  </a:lnTo>
                  <a:lnTo>
                    <a:pt x="43" y="84"/>
                  </a:lnTo>
                  <a:lnTo>
                    <a:pt x="45" y="88"/>
                  </a:lnTo>
                  <a:lnTo>
                    <a:pt x="45" y="88"/>
                  </a:lnTo>
                  <a:lnTo>
                    <a:pt x="47" y="89"/>
                  </a:lnTo>
                  <a:lnTo>
                    <a:pt x="47" y="91"/>
                  </a:lnTo>
                  <a:lnTo>
                    <a:pt x="49" y="105"/>
                  </a:lnTo>
                  <a:lnTo>
                    <a:pt x="49" y="112"/>
                  </a:lnTo>
                  <a:lnTo>
                    <a:pt x="49" y="112"/>
                  </a:lnTo>
                  <a:lnTo>
                    <a:pt x="49" y="112"/>
                  </a:lnTo>
                  <a:lnTo>
                    <a:pt x="49" y="112"/>
                  </a:lnTo>
                  <a:lnTo>
                    <a:pt x="49" y="114"/>
                  </a:lnTo>
                  <a:lnTo>
                    <a:pt x="49" y="114"/>
                  </a:lnTo>
                  <a:lnTo>
                    <a:pt x="49" y="114"/>
                  </a:lnTo>
                  <a:lnTo>
                    <a:pt x="47" y="114"/>
                  </a:lnTo>
                  <a:lnTo>
                    <a:pt x="47" y="114"/>
                  </a:lnTo>
                  <a:lnTo>
                    <a:pt x="47" y="120"/>
                  </a:lnTo>
                  <a:lnTo>
                    <a:pt x="47" y="122"/>
                  </a:lnTo>
                  <a:lnTo>
                    <a:pt x="49" y="124"/>
                  </a:lnTo>
                  <a:lnTo>
                    <a:pt x="49" y="125"/>
                  </a:lnTo>
                  <a:lnTo>
                    <a:pt x="49" y="131"/>
                  </a:lnTo>
                  <a:lnTo>
                    <a:pt x="49" y="133"/>
                  </a:lnTo>
                  <a:lnTo>
                    <a:pt x="49" y="133"/>
                  </a:lnTo>
                  <a:lnTo>
                    <a:pt x="51" y="135"/>
                  </a:lnTo>
                  <a:lnTo>
                    <a:pt x="53" y="139"/>
                  </a:lnTo>
                  <a:lnTo>
                    <a:pt x="53" y="139"/>
                  </a:lnTo>
                  <a:lnTo>
                    <a:pt x="53" y="141"/>
                  </a:lnTo>
                  <a:lnTo>
                    <a:pt x="53" y="141"/>
                  </a:lnTo>
                  <a:lnTo>
                    <a:pt x="53" y="142"/>
                  </a:lnTo>
                  <a:lnTo>
                    <a:pt x="53" y="142"/>
                  </a:lnTo>
                  <a:lnTo>
                    <a:pt x="53" y="144"/>
                  </a:lnTo>
                  <a:lnTo>
                    <a:pt x="53" y="144"/>
                  </a:lnTo>
                  <a:lnTo>
                    <a:pt x="53" y="146"/>
                  </a:lnTo>
                  <a:lnTo>
                    <a:pt x="51" y="148"/>
                  </a:lnTo>
                  <a:lnTo>
                    <a:pt x="51" y="150"/>
                  </a:lnTo>
                  <a:lnTo>
                    <a:pt x="51" y="152"/>
                  </a:lnTo>
                  <a:lnTo>
                    <a:pt x="51" y="152"/>
                  </a:lnTo>
                  <a:lnTo>
                    <a:pt x="49" y="152"/>
                  </a:lnTo>
                  <a:lnTo>
                    <a:pt x="49" y="152"/>
                  </a:lnTo>
                  <a:lnTo>
                    <a:pt x="49" y="152"/>
                  </a:lnTo>
                  <a:lnTo>
                    <a:pt x="49" y="152"/>
                  </a:lnTo>
                  <a:lnTo>
                    <a:pt x="49" y="154"/>
                  </a:lnTo>
                  <a:lnTo>
                    <a:pt x="49" y="154"/>
                  </a:lnTo>
                  <a:lnTo>
                    <a:pt x="49" y="156"/>
                  </a:lnTo>
                  <a:lnTo>
                    <a:pt x="51" y="158"/>
                  </a:lnTo>
                  <a:lnTo>
                    <a:pt x="51" y="160"/>
                  </a:lnTo>
                  <a:lnTo>
                    <a:pt x="53" y="161"/>
                  </a:lnTo>
                  <a:lnTo>
                    <a:pt x="53" y="161"/>
                  </a:lnTo>
                  <a:lnTo>
                    <a:pt x="53" y="163"/>
                  </a:lnTo>
                  <a:lnTo>
                    <a:pt x="53" y="163"/>
                  </a:lnTo>
                  <a:lnTo>
                    <a:pt x="54" y="165"/>
                  </a:lnTo>
                  <a:lnTo>
                    <a:pt x="54" y="165"/>
                  </a:lnTo>
                  <a:lnTo>
                    <a:pt x="54" y="163"/>
                  </a:lnTo>
                  <a:lnTo>
                    <a:pt x="56" y="163"/>
                  </a:lnTo>
                  <a:lnTo>
                    <a:pt x="56" y="163"/>
                  </a:lnTo>
                  <a:lnTo>
                    <a:pt x="58" y="165"/>
                  </a:lnTo>
                  <a:lnTo>
                    <a:pt x="58" y="165"/>
                  </a:lnTo>
                  <a:lnTo>
                    <a:pt x="58" y="165"/>
                  </a:lnTo>
                  <a:lnTo>
                    <a:pt x="58" y="167"/>
                  </a:lnTo>
                  <a:lnTo>
                    <a:pt x="58" y="167"/>
                  </a:lnTo>
                  <a:lnTo>
                    <a:pt x="56" y="167"/>
                  </a:lnTo>
                  <a:lnTo>
                    <a:pt x="56" y="167"/>
                  </a:lnTo>
                  <a:lnTo>
                    <a:pt x="58" y="167"/>
                  </a:lnTo>
                  <a:lnTo>
                    <a:pt x="60" y="167"/>
                  </a:lnTo>
                  <a:lnTo>
                    <a:pt x="60" y="167"/>
                  </a:lnTo>
                  <a:lnTo>
                    <a:pt x="60" y="167"/>
                  </a:lnTo>
                  <a:lnTo>
                    <a:pt x="60" y="167"/>
                  </a:lnTo>
                  <a:lnTo>
                    <a:pt x="62" y="169"/>
                  </a:lnTo>
                  <a:lnTo>
                    <a:pt x="62" y="169"/>
                  </a:lnTo>
                  <a:lnTo>
                    <a:pt x="62" y="169"/>
                  </a:lnTo>
                  <a:lnTo>
                    <a:pt x="62" y="169"/>
                  </a:lnTo>
                  <a:lnTo>
                    <a:pt x="62" y="171"/>
                  </a:lnTo>
                  <a:lnTo>
                    <a:pt x="62" y="171"/>
                  </a:lnTo>
                  <a:lnTo>
                    <a:pt x="62" y="173"/>
                  </a:lnTo>
                  <a:lnTo>
                    <a:pt x="62" y="173"/>
                  </a:lnTo>
                  <a:lnTo>
                    <a:pt x="64" y="173"/>
                  </a:lnTo>
                  <a:lnTo>
                    <a:pt x="64" y="173"/>
                  </a:lnTo>
                  <a:lnTo>
                    <a:pt x="66" y="173"/>
                  </a:lnTo>
                  <a:lnTo>
                    <a:pt x="66" y="173"/>
                  </a:lnTo>
                  <a:lnTo>
                    <a:pt x="64" y="175"/>
                  </a:lnTo>
                  <a:lnTo>
                    <a:pt x="66" y="175"/>
                  </a:lnTo>
                  <a:lnTo>
                    <a:pt x="66" y="175"/>
                  </a:lnTo>
                  <a:lnTo>
                    <a:pt x="66" y="175"/>
                  </a:lnTo>
                  <a:lnTo>
                    <a:pt x="64" y="175"/>
                  </a:lnTo>
                  <a:lnTo>
                    <a:pt x="64" y="177"/>
                  </a:lnTo>
                  <a:lnTo>
                    <a:pt x="64" y="178"/>
                  </a:lnTo>
                  <a:lnTo>
                    <a:pt x="64" y="180"/>
                  </a:lnTo>
                  <a:lnTo>
                    <a:pt x="66" y="180"/>
                  </a:lnTo>
                  <a:lnTo>
                    <a:pt x="68" y="180"/>
                  </a:lnTo>
                  <a:lnTo>
                    <a:pt x="68" y="180"/>
                  </a:lnTo>
                  <a:lnTo>
                    <a:pt x="68" y="182"/>
                  </a:lnTo>
                  <a:lnTo>
                    <a:pt x="68" y="182"/>
                  </a:lnTo>
                  <a:lnTo>
                    <a:pt x="66" y="182"/>
                  </a:lnTo>
                  <a:lnTo>
                    <a:pt x="66" y="184"/>
                  </a:lnTo>
                  <a:lnTo>
                    <a:pt x="66" y="182"/>
                  </a:lnTo>
                  <a:lnTo>
                    <a:pt x="64" y="184"/>
                  </a:lnTo>
                  <a:lnTo>
                    <a:pt x="64" y="184"/>
                  </a:lnTo>
                  <a:lnTo>
                    <a:pt x="64" y="186"/>
                  </a:lnTo>
                  <a:lnTo>
                    <a:pt x="64" y="188"/>
                  </a:lnTo>
                  <a:lnTo>
                    <a:pt x="64" y="188"/>
                  </a:lnTo>
                  <a:lnTo>
                    <a:pt x="66" y="188"/>
                  </a:lnTo>
                  <a:lnTo>
                    <a:pt x="68" y="188"/>
                  </a:lnTo>
                  <a:lnTo>
                    <a:pt x="66" y="190"/>
                  </a:lnTo>
                  <a:lnTo>
                    <a:pt x="66" y="196"/>
                  </a:lnTo>
                  <a:lnTo>
                    <a:pt x="64" y="196"/>
                  </a:lnTo>
                  <a:lnTo>
                    <a:pt x="64" y="197"/>
                  </a:lnTo>
                  <a:lnTo>
                    <a:pt x="64" y="197"/>
                  </a:lnTo>
                  <a:lnTo>
                    <a:pt x="62" y="199"/>
                  </a:lnTo>
                  <a:lnTo>
                    <a:pt x="62" y="201"/>
                  </a:lnTo>
                  <a:lnTo>
                    <a:pt x="62" y="201"/>
                  </a:lnTo>
                  <a:lnTo>
                    <a:pt x="62" y="203"/>
                  </a:lnTo>
                  <a:lnTo>
                    <a:pt x="62" y="205"/>
                  </a:lnTo>
                  <a:lnTo>
                    <a:pt x="62" y="205"/>
                  </a:lnTo>
                  <a:lnTo>
                    <a:pt x="62" y="205"/>
                  </a:lnTo>
                  <a:lnTo>
                    <a:pt x="64" y="205"/>
                  </a:lnTo>
                  <a:lnTo>
                    <a:pt x="64" y="207"/>
                  </a:lnTo>
                  <a:lnTo>
                    <a:pt x="64" y="209"/>
                  </a:lnTo>
                  <a:lnTo>
                    <a:pt x="64" y="209"/>
                  </a:lnTo>
                  <a:lnTo>
                    <a:pt x="66" y="209"/>
                  </a:lnTo>
                  <a:lnTo>
                    <a:pt x="64" y="211"/>
                  </a:lnTo>
                  <a:lnTo>
                    <a:pt x="64" y="213"/>
                  </a:lnTo>
                  <a:lnTo>
                    <a:pt x="66" y="214"/>
                  </a:lnTo>
                  <a:lnTo>
                    <a:pt x="66" y="216"/>
                  </a:lnTo>
                  <a:lnTo>
                    <a:pt x="68" y="214"/>
                  </a:lnTo>
                  <a:lnTo>
                    <a:pt x="70" y="214"/>
                  </a:lnTo>
                  <a:lnTo>
                    <a:pt x="71" y="216"/>
                  </a:lnTo>
                  <a:lnTo>
                    <a:pt x="71" y="216"/>
                  </a:lnTo>
                  <a:lnTo>
                    <a:pt x="75" y="220"/>
                  </a:lnTo>
                  <a:lnTo>
                    <a:pt x="75" y="220"/>
                  </a:lnTo>
                  <a:lnTo>
                    <a:pt x="75" y="222"/>
                  </a:lnTo>
                  <a:lnTo>
                    <a:pt x="75" y="224"/>
                  </a:lnTo>
                  <a:lnTo>
                    <a:pt x="75" y="224"/>
                  </a:lnTo>
                  <a:lnTo>
                    <a:pt x="77" y="224"/>
                  </a:lnTo>
                  <a:lnTo>
                    <a:pt x="79" y="224"/>
                  </a:lnTo>
                  <a:lnTo>
                    <a:pt x="81" y="224"/>
                  </a:lnTo>
                  <a:lnTo>
                    <a:pt x="81" y="224"/>
                  </a:lnTo>
                  <a:lnTo>
                    <a:pt x="83" y="224"/>
                  </a:lnTo>
                  <a:lnTo>
                    <a:pt x="81" y="224"/>
                  </a:lnTo>
                  <a:lnTo>
                    <a:pt x="79" y="224"/>
                  </a:lnTo>
                  <a:lnTo>
                    <a:pt x="79" y="226"/>
                  </a:lnTo>
                  <a:lnTo>
                    <a:pt x="77" y="226"/>
                  </a:lnTo>
                  <a:lnTo>
                    <a:pt x="77" y="228"/>
                  </a:lnTo>
                  <a:lnTo>
                    <a:pt x="71" y="226"/>
                  </a:lnTo>
                  <a:lnTo>
                    <a:pt x="71" y="228"/>
                  </a:lnTo>
                  <a:lnTo>
                    <a:pt x="71" y="228"/>
                  </a:lnTo>
                  <a:lnTo>
                    <a:pt x="71" y="231"/>
                  </a:lnTo>
                  <a:lnTo>
                    <a:pt x="71" y="233"/>
                  </a:lnTo>
                  <a:lnTo>
                    <a:pt x="71" y="233"/>
                  </a:lnTo>
                  <a:lnTo>
                    <a:pt x="71" y="235"/>
                  </a:lnTo>
                  <a:lnTo>
                    <a:pt x="73" y="235"/>
                  </a:lnTo>
                  <a:lnTo>
                    <a:pt x="75" y="237"/>
                  </a:lnTo>
                  <a:lnTo>
                    <a:pt x="77" y="237"/>
                  </a:lnTo>
                  <a:lnTo>
                    <a:pt x="77" y="237"/>
                  </a:lnTo>
                  <a:lnTo>
                    <a:pt x="77" y="237"/>
                  </a:lnTo>
                  <a:lnTo>
                    <a:pt x="79" y="235"/>
                  </a:lnTo>
                  <a:lnTo>
                    <a:pt x="79" y="235"/>
                  </a:lnTo>
                  <a:lnTo>
                    <a:pt x="81" y="235"/>
                  </a:lnTo>
                  <a:lnTo>
                    <a:pt x="81" y="237"/>
                  </a:lnTo>
                  <a:lnTo>
                    <a:pt x="79" y="237"/>
                  </a:lnTo>
                  <a:lnTo>
                    <a:pt x="79" y="239"/>
                  </a:lnTo>
                  <a:lnTo>
                    <a:pt x="79" y="241"/>
                  </a:lnTo>
                  <a:lnTo>
                    <a:pt x="79" y="241"/>
                  </a:lnTo>
                  <a:lnTo>
                    <a:pt x="83" y="241"/>
                  </a:lnTo>
                  <a:lnTo>
                    <a:pt x="83" y="243"/>
                  </a:lnTo>
                  <a:lnTo>
                    <a:pt x="85" y="245"/>
                  </a:lnTo>
                  <a:lnTo>
                    <a:pt x="87" y="247"/>
                  </a:lnTo>
                  <a:lnTo>
                    <a:pt x="87" y="247"/>
                  </a:lnTo>
                  <a:lnTo>
                    <a:pt x="87" y="247"/>
                  </a:lnTo>
                  <a:lnTo>
                    <a:pt x="89" y="249"/>
                  </a:lnTo>
                  <a:lnTo>
                    <a:pt x="94" y="252"/>
                  </a:lnTo>
                  <a:lnTo>
                    <a:pt x="94" y="252"/>
                  </a:lnTo>
                  <a:lnTo>
                    <a:pt x="96" y="254"/>
                  </a:lnTo>
                  <a:lnTo>
                    <a:pt x="96" y="258"/>
                  </a:lnTo>
                  <a:lnTo>
                    <a:pt x="98" y="260"/>
                  </a:lnTo>
                  <a:lnTo>
                    <a:pt x="98" y="260"/>
                  </a:lnTo>
                  <a:lnTo>
                    <a:pt x="98" y="262"/>
                  </a:lnTo>
                  <a:lnTo>
                    <a:pt x="100" y="264"/>
                  </a:lnTo>
                  <a:lnTo>
                    <a:pt x="104" y="267"/>
                  </a:lnTo>
                  <a:lnTo>
                    <a:pt x="104" y="269"/>
                  </a:lnTo>
                  <a:lnTo>
                    <a:pt x="104" y="269"/>
                  </a:lnTo>
                  <a:lnTo>
                    <a:pt x="106" y="269"/>
                  </a:lnTo>
                  <a:lnTo>
                    <a:pt x="106" y="269"/>
                  </a:lnTo>
                  <a:lnTo>
                    <a:pt x="107" y="269"/>
                  </a:lnTo>
                  <a:lnTo>
                    <a:pt x="107" y="271"/>
                  </a:lnTo>
                  <a:lnTo>
                    <a:pt x="107" y="271"/>
                  </a:lnTo>
                  <a:lnTo>
                    <a:pt x="107" y="271"/>
                  </a:lnTo>
                  <a:lnTo>
                    <a:pt x="109" y="273"/>
                  </a:lnTo>
                  <a:lnTo>
                    <a:pt x="111" y="275"/>
                  </a:lnTo>
                  <a:lnTo>
                    <a:pt x="111" y="277"/>
                  </a:lnTo>
                  <a:lnTo>
                    <a:pt x="113" y="284"/>
                  </a:lnTo>
                  <a:lnTo>
                    <a:pt x="113" y="286"/>
                  </a:lnTo>
                  <a:lnTo>
                    <a:pt x="115" y="286"/>
                  </a:lnTo>
                  <a:lnTo>
                    <a:pt x="115" y="288"/>
                  </a:lnTo>
                  <a:lnTo>
                    <a:pt x="117" y="292"/>
                  </a:lnTo>
                  <a:lnTo>
                    <a:pt x="117" y="292"/>
                  </a:lnTo>
                  <a:lnTo>
                    <a:pt x="115" y="294"/>
                  </a:lnTo>
                  <a:lnTo>
                    <a:pt x="115" y="294"/>
                  </a:lnTo>
                  <a:lnTo>
                    <a:pt x="113" y="296"/>
                  </a:lnTo>
                  <a:lnTo>
                    <a:pt x="109" y="300"/>
                  </a:lnTo>
                  <a:lnTo>
                    <a:pt x="109" y="300"/>
                  </a:lnTo>
                  <a:lnTo>
                    <a:pt x="111" y="300"/>
                  </a:lnTo>
                  <a:lnTo>
                    <a:pt x="109" y="303"/>
                  </a:lnTo>
                  <a:lnTo>
                    <a:pt x="111" y="303"/>
                  </a:lnTo>
                  <a:lnTo>
                    <a:pt x="115" y="305"/>
                  </a:lnTo>
                  <a:lnTo>
                    <a:pt x="119" y="305"/>
                  </a:lnTo>
                  <a:lnTo>
                    <a:pt x="121" y="307"/>
                  </a:lnTo>
                  <a:lnTo>
                    <a:pt x="123" y="313"/>
                  </a:lnTo>
                  <a:lnTo>
                    <a:pt x="124" y="315"/>
                  </a:lnTo>
                  <a:lnTo>
                    <a:pt x="128" y="317"/>
                  </a:lnTo>
                  <a:lnTo>
                    <a:pt x="128" y="317"/>
                  </a:lnTo>
                  <a:lnTo>
                    <a:pt x="132" y="317"/>
                  </a:lnTo>
                  <a:lnTo>
                    <a:pt x="132" y="317"/>
                  </a:lnTo>
                  <a:lnTo>
                    <a:pt x="136" y="319"/>
                  </a:lnTo>
                  <a:lnTo>
                    <a:pt x="138" y="319"/>
                  </a:lnTo>
                  <a:lnTo>
                    <a:pt x="138" y="320"/>
                  </a:lnTo>
                  <a:lnTo>
                    <a:pt x="140" y="320"/>
                  </a:lnTo>
                  <a:lnTo>
                    <a:pt x="142" y="320"/>
                  </a:lnTo>
                  <a:lnTo>
                    <a:pt x="143" y="320"/>
                  </a:lnTo>
                  <a:lnTo>
                    <a:pt x="143" y="322"/>
                  </a:lnTo>
                  <a:lnTo>
                    <a:pt x="145" y="326"/>
                  </a:lnTo>
                  <a:lnTo>
                    <a:pt x="145" y="326"/>
                  </a:lnTo>
                  <a:lnTo>
                    <a:pt x="147" y="326"/>
                  </a:lnTo>
                  <a:lnTo>
                    <a:pt x="147" y="328"/>
                  </a:lnTo>
                  <a:lnTo>
                    <a:pt x="149" y="328"/>
                  </a:lnTo>
                  <a:lnTo>
                    <a:pt x="149" y="330"/>
                  </a:lnTo>
                  <a:lnTo>
                    <a:pt x="149" y="332"/>
                  </a:lnTo>
                  <a:lnTo>
                    <a:pt x="149" y="334"/>
                  </a:lnTo>
                  <a:lnTo>
                    <a:pt x="151" y="334"/>
                  </a:lnTo>
                  <a:lnTo>
                    <a:pt x="153" y="332"/>
                  </a:lnTo>
                  <a:lnTo>
                    <a:pt x="153" y="332"/>
                  </a:lnTo>
                  <a:lnTo>
                    <a:pt x="155" y="334"/>
                  </a:lnTo>
                  <a:lnTo>
                    <a:pt x="157" y="334"/>
                  </a:lnTo>
                  <a:lnTo>
                    <a:pt x="159" y="334"/>
                  </a:lnTo>
                  <a:lnTo>
                    <a:pt x="157" y="336"/>
                  </a:lnTo>
                  <a:lnTo>
                    <a:pt x="159" y="336"/>
                  </a:lnTo>
                  <a:lnTo>
                    <a:pt x="160" y="338"/>
                  </a:lnTo>
                  <a:lnTo>
                    <a:pt x="160" y="338"/>
                  </a:lnTo>
                  <a:lnTo>
                    <a:pt x="162" y="338"/>
                  </a:lnTo>
                  <a:lnTo>
                    <a:pt x="166" y="343"/>
                  </a:lnTo>
                  <a:lnTo>
                    <a:pt x="168" y="345"/>
                  </a:lnTo>
                  <a:lnTo>
                    <a:pt x="172" y="345"/>
                  </a:lnTo>
                  <a:lnTo>
                    <a:pt x="181" y="351"/>
                  </a:lnTo>
                  <a:lnTo>
                    <a:pt x="191" y="355"/>
                  </a:lnTo>
                  <a:lnTo>
                    <a:pt x="195" y="355"/>
                  </a:lnTo>
                  <a:lnTo>
                    <a:pt x="195" y="356"/>
                  </a:lnTo>
                  <a:lnTo>
                    <a:pt x="196" y="356"/>
                  </a:lnTo>
                  <a:lnTo>
                    <a:pt x="196" y="358"/>
                  </a:lnTo>
                  <a:lnTo>
                    <a:pt x="196" y="358"/>
                  </a:lnTo>
                  <a:lnTo>
                    <a:pt x="196" y="358"/>
                  </a:lnTo>
                  <a:lnTo>
                    <a:pt x="196" y="358"/>
                  </a:lnTo>
                  <a:lnTo>
                    <a:pt x="196" y="358"/>
                  </a:lnTo>
                  <a:lnTo>
                    <a:pt x="196" y="360"/>
                  </a:lnTo>
                  <a:lnTo>
                    <a:pt x="202" y="364"/>
                  </a:lnTo>
                  <a:lnTo>
                    <a:pt x="204" y="366"/>
                  </a:lnTo>
                  <a:lnTo>
                    <a:pt x="204" y="368"/>
                  </a:lnTo>
                  <a:lnTo>
                    <a:pt x="206" y="370"/>
                  </a:lnTo>
                  <a:lnTo>
                    <a:pt x="208" y="370"/>
                  </a:lnTo>
                  <a:lnTo>
                    <a:pt x="208" y="370"/>
                  </a:lnTo>
                  <a:lnTo>
                    <a:pt x="212" y="370"/>
                  </a:lnTo>
                  <a:lnTo>
                    <a:pt x="213" y="370"/>
                  </a:lnTo>
                  <a:lnTo>
                    <a:pt x="215" y="370"/>
                  </a:lnTo>
                  <a:lnTo>
                    <a:pt x="217" y="372"/>
                  </a:lnTo>
                  <a:lnTo>
                    <a:pt x="219" y="373"/>
                  </a:lnTo>
                  <a:lnTo>
                    <a:pt x="219" y="375"/>
                  </a:lnTo>
                  <a:lnTo>
                    <a:pt x="221" y="377"/>
                  </a:lnTo>
                  <a:lnTo>
                    <a:pt x="221" y="377"/>
                  </a:lnTo>
                  <a:lnTo>
                    <a:pt x="223" y="377"/>
                  </a:lnTo>
                  <a:lnTo>
                    <a:pt x="225" y="377"/>
                  </a:lnTo>
                  <a:lnTo>
                    <a:pt x="225" y="377"/>
                  </a:lnTo>
                  <a:lnTo>
                    <a:pt x="229" y="379"/>
                  </a:lnTo>
                  <a:lnTo>
                    <a:pt x="240" y="387"/>
                  </a:lnTo>
                  <a:lnTo>
                    <a:pt x="248" y="389"/>
                  </a:lnTo>
                  <a:lnTo>
                    <a:pt x="251" y="391"/>
                  </a:lnTo>
                  <a:lnTo>
                    <a:pt x="253" y="392"/>
                  </a:lnTo>
                  <a:lnTo>
                    <a:pt x="253" y="396"/>
                  </a:lnTo>
                  <a:lnTo>
                    <a:pt x="255" y="404"/>
                  </a:lnTo>
                  <a:lnTo>
                    <a:pt x="257" y="404"/>
                  </a:lnTo>
                  <a:lnTo>
                    <a:pt x="257" y="406"/>
                  </a:lnTo>
                  <a:lnTo>
                    <a:pt x="261" y="408"/>
                  </a:lnTo>
                  <a:lnTo>
                    <a:pt x="261" y="409"/>
                  </a:lnTo>
                  <a:lnTo>
                    <a:pt x="261" y="408"/>
                  </a:lnTo>
                  <a:lnTo>
                    <a:pt x="263" y="406"/>
                  </a:lnTo>
                  <a:lnTo>
                    <a:pt x="263" y="404"/>
                  </a:lnTo>
                  <a:lnTo>
                    <a:pt x="263" y="404"/>
                  </a:lnTo>
                  <a:lnTo>
                    <a:pt x="263" y="402"/>
                  </a:lnTo>
                  <a:lnTo>
                    <a:pt x="263" y="402"/>
                  </a:lnTo>
                  <a:lnTo>
                    <a:pt x="263" y="402"/>
                  </a:lnTo>
                  <a:lnTo>
                    <a:pt x="263" y="402"/>
                  </a:lnTo>
                  <a:lnTo>
                    <a:pt x="265" y="402"/>
                  </a:lnTo>
                  <a:lnTo>
                    <a:pt x="265" y="404"/>
                  </a:lnTo>
                  <a:lnTo>
                    <a:pt x="266" y="404"/>
                  </a:lnTo>
                  <a:lnTo>
                    <a:pt x="268" y="402"/>
                  </a:lnTo>
                  <a:lnTo>
                    <a:pt x="272" y="398"/>
                  </a:lnTo>
                  <a:lnTo>
                    <a:pt x="272" y="396"/>
                  </a:lnTo>
                  <a:lnTo>
                    <a:pt x="274" y="396"/>
                  </a:lnTo>
                  <a:lnTo>
                    <a:pt x="276" y="398"/>
                  </a:lnTo>
                  <a:lnTo>
                    <a:pt x="278" y="396"/>
                  </a:lnTo>
                  <a:lnTo>
                    <a:pt x="282" y="396"/>
                  </a:lnTo>
                  <a:lnTo>
                    <a:pt x="282" y="396"/>
                  </a:lnTo>
                  <a:lnTo>
                    <a:pt x="289" y="398"/>
                  </a:lnTo>
                  <a:lnTo>
                    <a:pt x="291" y="400"/>
                  </a:lnTo>
                  <a:lnTo>
                    <a:pt x="295" y="398"/>
                  </a:lnTo>
                  <a:lnTo>
                    <a:pt x="295" y="396"/>
                  </a:lnTo>
                  <a:lnTo>
                    <a:pt x="295" y="394"/>
                  </a:lnTo>
                  <a:lnTo>
                    <a:pt x="293" y="394"/>
                  </a:lnTo>
                  <a:lnTo>
                    <a:pt x="293" y="392"/>
                  </a:lnTo>
                  <a:lnTo>
                    <a:pt x="293" y="391"/>
                  </a:lnTo>
                  <a:lnTo>
                    <a:pt x="293" y="391"/>
                  </a:lnTo>
                  <a:lnTo>
                    <a:pt x="291" y="387"/>
                  </a:lnTo>
                  <a:lnTo>
                    <a:pt x="291" y="385"/>
                  </a:lnTo>
                  <a:lnTo>
                    <a:pt x="291" y="383"/>
                  </a:lnTo>
                  <a:lnTo>
                    <a:pt x="293" y="385"/>
                  </a:lnTo>
                  <a:lnTo>
                    <a:pt x="295" y="387"/>
                  </a:lnTo>
                  <a:lnTo>
                    <a:pt x="297" y="392"/>
                  </a:lnTo>
                  <a:lnTo>
                    <a:pt x="297" y="392"/>
                  </a:lnTo>
                  <a:lnTo>
                    <a:pt x="297" y="392"/>
                  </a:lnTo>
                  <a:lnTo>
                    <a:pt x="297" y="392"/>
                  </a:lnTo>
                  <a:lnTo>
                    <a:pt x="301" y="391"/>
                  </a:lnTo>
                  <a:lnTo>
                    <a:pt x="301" y="391"/>
                  </a:lnTo>
                  <a:lnTo>
                    <a:pt x="302" y="391"/>
                  </a:lnTo>
                  <a:lnTo>
                    <a:pt x="302" y="391"/>
                  </a:lnTo>
                  <a:lnTo>
                    <a:pt x="302" y="392"/>
                  </a:lnTo>
                  <a:lnTo>
                    <a:pt x="299" y="394"/>
                  </a:lnTo>
                  <a:lnTo>
                    <a:pt x="297" y="394"/>
                  </a:lnTo>
                  <a:lnTo>
                    <a:pt x="299" y="398"/>
                  </a:lnTo>
                  <a:lnTo>
                    <a:pt x="299" y="398"/>
                  </a:lnTo>
                  <a:lnTo>
                    <a:pt x="299" y="398"/>
                  </a:lnTo>
                  <a:lnTo>
                    <a:pt x="301" y="400"/>
                  </a:lnTo>
                  <a:lnTo>
                    <a:pt x="301" y="400"/>
                  </a:lnTo>
                  <a:lnTo>
                    <a:pt x="301" y="402"/>
                  </a:lnTo>
                  <a:lnTo>
                    <a:pt x="301" y="402"/>
                  </a:lnTo>
                  <a:lnTo>
                    <a:pt x="301" y="402"/>
                  </a:lnTo>
                  <a:lnTo>
                    <a:pt x="304" y="404"/>
                  </a:lnTo>
                  <a:lnTo>
                    <a:pt x="304" y="404"/>
                  </a:lnTo>
                  <a:lnTo>
                    <a:pt x="308" y="404"/>
                  </a:lnTo>
                  <a:lnTo>
                    <a:pt x="308" y="404"/>
                  </a:lnTo>
                  <a:lnTo>
                    <a:pt x="310" y="404"/>
                  </a:lnTo>
                  <a:lnTo>
                    <a:pt x="310" y="402"/>
                  </a:lnTo>
                  <a:lnTo>
                    <a:pt x="312" y="402"/>
                  </a:lnTo>
                  <a:lnTo>
                    <a:pt x="312" y="402"/>
                  </a:lnTo>
                  <a:lnTo>
                    <a:pt x="312" y="398"/>
                  </a:lnTo>
                  <a:lnTo>
                    <a:pt x="312" y="398"/>
                  </a:lnTo>
                  <a:lnTo>
                    <a:pt x="314" y="398"/>
                  </a:lnTo>
                  <a:lnTo>
                    <a:pt x="314" y="396"/>
                  </a:lnTo>
                  <a:lnTo>
                    <a:pt x="312" y="392"/>
                  </a:lnTo>
                  <a:close/>
                  <a:moveTo>
                    <a:pt x="1323" y="137"/>
                  </a:moveTo>
                  <a:lnTo>
                    <a:pt x="1325" y="135"/>
                  </a:lnTo>
                  <a:lnTo>
                    <a:pt x="1323" y="135"/>
                  </a:lnTo>
                  <a:lnTo>
                    <a:pt x="1323" y="133"/>
                  </a:lnTo>
                  <a:lnTo>
                    <a:pt x="1321" y="133"/>
                  </a:lnTo>
                  <a:lnTo>
                    <a:pt x="1319" y="129"/>
                  </a:lnTo>
                  <a:lnTo>
                    <a:pt x="1319" y="129"/>
                  </a:lnTo>
                  <a:lnTo>
                    <a:pt x="1317" y="129"/>
                  </a:lnTo>
                  <a:lnTo>
                    <a:pt x="1317" y="129"/>
                  </a:lnTo>
                  <a:lnTo>
                    <a:pt x="1311" y="131"/>
                  </a:lnTo>
                  <a:lnTo>
                    <a:pt x="1310" y="131"/>
                  </a:lnTo>
                  <a:lnTo>
                    <a:pt x="1306" y="129"/>
                  </a:lnTo>
                  <a:lnTo>
                    <a:pt x="1304" y="129"/>
                  </a:lnTo>
                  <a:lnTo>
                    <a:pt x="1304" y="129"/>
                  </a:lnTo>
                  <a:lnTo>
                    <a:pt x="1304" y="131"/>
                  </a:lnTo>
                  <a:lnTo>
                    <a:pt x="1304" y="131"/>
                  </a:lnTo>
                  <a:lnTo>
                    <a:pt x="1304" y="133"/>
                  </a:lnTo>
                  <a:lnTo>
                    <a:pt x="1302" y="133"/>
                  </a:lnTo>
                  <a:lnTo>
                    <a:pt x="1302" y="133"/>
                  </a:lnTo>
                  <a:lnTo>
                    <a:pt x="1300" y="133"/>
                  </a:lnTo>
                  <a:lnTo>
                    <a:pt x="1300" y="131"/>
                  </a:lnTo>
                  <a:lnTo>
                    <a:pt x="1300" y="131"/>
                  </a:lnTo>
                  <a:lnTo>
                    <a:pt x="1300" y="129"/>
                  </a:lnTo>
                  <a:lnTo>
                    <a:pt x="1300" y="127"/>
                  </a:lnTo>
                  <a:lnTo>
                    <a:pt x="1298" y="127"/>
                  </a:lnTo>
                  <a:lnTo>
                    <a:pt x="1296" y="127"/>
                  </a:lnTo>
                  <a:lnTo>
                    <a:pt x="1294" y="125"/>
                  </a:lnTo>
                  <a:lnTo>
                    <a:pt x="1294" y="125"/>
                  </a:lnTo>
                  <a:lnTo>
                    <a:pt x="1294" y="125"/>
                  </a:lnTo>
                  <a:lnTo>
                    <a:pt x="1293" y="125"/>
                  </a:lnTo>
                  <a:lnTo>
                    <a:pt x="1293" y="127"/>
                  </a:lnTo>
                  <a:lnTo>
                    <a:pt x="1293" y="125"/>
                  </a:lnTo>
                  <a:lnTo>
                    <a:pt x="1293" y="124"/>
                  </a:lnTo>
                  <a:lnTo>
                    <a:pt x="1291" y="124"/>
                  </a:lnTo>
                  <a:lnTo>
                    <a:pt x="1289" y="122"/>
                  </a:lnTo>
                  <a:lnTo>
                    <a:pt x="1287" y="122"/>
                  </a:lnTo>
                  <a:lnTo>
                    <a:pt x="1287" y="120"/>
                  </a:lnTo>
                  <a:lnTo>
                    <a:pt x="1283" y="116"/>
                  </a:lnTo>
                  <a:lnTo>
                    <a:pt x="1281" y="116"/>
                  </a:lnTo>
                  <a:lnTo>
                    <a:pt x="1279" y="116"/>
                  </a:lnTo>
                  <a:lnTo>
                    <a:pt x="1279" y="118"/>
                  </a:lnTo>
                  <a:lnTo>
                    <a:pt x="1277" y="118"/>
                  </a:lnTo>
                  <a:lnTo>
                    <a:pt x="1277" y="120"/>
                  </a:lnTo>
                  <a:lnTo>
                    <a:pt x="1277" y="120"/>
                  </a:lnTo>
                  <a:lnTo>
                    <a:pt x="1277" y="122"/>
                  </a:lnTo>
                  <a:lnTo>
                    <a:pt x="1277" y="122"/>
                  </a:lnTo>
                  <a:lnTo>
                    <a:pt x="1275" y="124"/>
                  </a:lnTo>
                  <a:lnTo>
                    <a:pt x="1275" y="124"/>
                  </a:lnTo>
                  <a:lnTo>
                    <a:pt x="1275" y="122"/>
                  </a:lnTo>
                  <a:lnTo>
                    <a:pt x="1275" y="120"/>
                  </a:lnTo>
                  <a:lnTo>
                    <a:pt x="1275" y="120"/>
                  </a:lnTo>
                  <a:lnTo>
                    <a:pt x="1277" y="116"/>
                  </a:lnTo>
                  <a:lnTo>
                    <a:pt x="1277" y="116"/>
                  </a:lnTo>
                  <a:lnTo>
                    <a:pt x="1277" y="114"/>
                  </a:lnTo>
                  <a:lnTo>
                    <a:pt x="1277" y="114"/>
                  </a:lnTo>
                  <a:lnTo>
                    <a:pt x="1277" y="114"/>
                  </a:lnTo>
                  <a:lnTo>
                    <a:pt x="1277" y="112"/>
                  </a:lnTo>
                  <a:lnTo>
                    <a:pt x="1277" y="112"/>
                  </a:lnTo>
                  <a:lnTo>
                    <a:pt x="1275" y="112"/>
                  </a:lnTo>
                  <a:lnTo>
                    <a:pt x="1275" y="110"/>
                  </a:lnTo>
                  <a:lnTo>
                    <a:pt x="1272" y="108"/>
                  </a:lnTo>
                  <a:lnTo>
                    <a:pt x="1266" y="105"/>
                  </a:lnTo>
                  <a:lnTo>
                    <a:pt x="1264" y="105"/>
                  </a:lnTo>
                  <a:lnTo>
                    <a:pt x="1264" y="105"/>
                  </a:lnTo>
                  <a:lnTo>
                    <a:pt x="1262" y="105"/>
                  </a:lnTo>
                  <a:lnTo>
                    <a:pt x="1262" y="105"/>
                  </a:lnTo>
                  <a:lnTo>
                    <a:pt x="1262" y="105"/>
                  </a:lnTo>
                  <a:lnTo>
                    <a:pt x="1260" y="105"/>
                  </a:lnTo>
                  <a:lnTo>
                    <a:pt x="1260" y="105"/>
                  </a:lnTo>
                  <a:lnTo>
                    <a:pt x="1260" y="105"/>
                  </a:lnTo>
                  <a:lnTo>
                    <a:pt x="1257" y="103"/>
                  </a:lnTo>
                  <a:lnTo>
                    <a:pt x="1255" y="103"/>
                  </a:lnTo>
                  <a:lnTo>
                    <a:pt x="1253" y="105"/>
                  </a:lnTo>
                  <a:lnTo>
                    <a:pt x="1249" y="105"/>
                  </a:lnTo>
                  <a:lnTo>
                    <a:pt x="1249" y="105"/>
                  </a:lnTo>
                  <a:lnTo>
                    <a:pt x="1249" y="107"/>
                  </a:lnTo>
                  <a:lnTo>
                    <a:pt x="1249" y="107"/>
                  </a:lnTo>
                  <a:lnTo>
                    <a:pt x="1249" y="108"/>
                  </a:lnTo>
                  <a:lnTo>
                    <a:pt x="1249" y="108"/>
                  </a:lnTo>
                  <a:lnTo>
                    <a:pt x="1247" y="108"/>
                  </a:lnTo>
                  <a:lnTo>
                    <a:pt x="1247" y="110"/>
                  </a:lnTo>
                  <a:lnTo>
                    <a:pt x="1247" y="110"/>
                  </a:lnTo>
                  <a:lnTo>
                    <a:pt x="1247" y="112"/>
                  </a:lnTo>
                  <a:lnTo>
                    <a:pt x="1247" y="112"/>
                  </a:lnTo>
                  <a:lnTo>
                    <a:pt x="1247" y="112"/>
                  </a:lnTo>
                  <a:lnTo>
                    <a:pt x="1247" y="112"/>
                  </a:lnTo>
                  <a:lnTo>
                    <a:pt x="1245" y="110"/>
                  </a:lnTo>
                  <a:lnTo>
                    <a:pt x="1245" y="110"/>
                  </a:lnTo>
                  <a:lnTo>
                    <a:pt x="1243" y="110"/>
                  </a:lnTo>
                  <a:lnTo>
                    <a:pt x="1243" y="110"/>
                  </a:lnTo>
                  <a:lnTo>
                    <a:pt x="1243" y="112"/>
                  </a:lnTo>
                  <a:lnTo>
                    <a:pt x="1241" y="110"/>
                  </a:lnTo>
                  <a:lnTo>
                    <a:pt x="1241" y="110"/>
                  </a:lnTo>
                  <a:lnTo>
                    <a:pt x="1241" y="110"/>
                  </a:lnTo>
                  <a:lnTo>
                    <a:pt x="1240" y="110"/>
                  </a:lnTo>
                  <a:lnTo>
                    <a:pt x="1238" y="112"/>
                  </a:lnTo>
                  <a:lnTo>
                    <a:pt x="1236" y="112"/>
                  </a:lnTo>
                  <a:lnTo>
                    <a:pt x="1236" y="112"/>
                  </a:lnTo>
                  <a:lnTo>
                    <a:pt x="1236" y="112"/>
                  </a:lnTo>
                  <a:lnTo>
                    <a:pt x="1236" y="112"/>
                  </a:lnTo>
                  <a:lnTo>
                    <a:pt x="1234" y="112"/>
                  </a:lnTo>
                  <a:lnTo>
                    <a:pt x="1232" y="107"/>
                  </a:lnTo>
                  <a:lnTo>
                    <a:pt x="1232" y="107"/>
                  </a:lnTo>
                  <a:lnTo>
                    <a:pt x="1232" y="107"/>
                  </a:lnTo>
                  <a:lnTo>
                    <a:pt x="1232" y="105"/>
                  </a:lnTo>
                  <a:lnTo>
                    <a:pt x="1232" y="105"/>
                  </a:lnTo>
                  <a:lnTo>
                    <a:pt x="1234" y="105"/>
                  </a:lnTo>
                  <a:lnTo>
                    <a:pt x="1238" y="105"/>
                  </a:lnTo>
                  <a:lnTo>
                    <a:pt x="1240" y="105"/>
                  </a:lnTo>
                  <a:lnTo>
                    <a:pt x="1240" y="105"/>
                  </a:lnTo>
                  <a:lnTo>
                    <a:pt x="1241" y="105"/>
                  </a:lnTo>
                  <a:lnTo>
                    <a:pt x="1243" y="105"/>
                  </a:lnTo>
                  <a:lnTo>
                    <a:pt x="1243" y="103"/>
                  </a:lnTo>
                  <a:lnTo>
                    <a:pt x="1245" y="101"/>
                  </a:lnTo>
                  <a:lnTo>
                    <a:pt x="1245" y="101"/>
                  </a:lnTo>
                  <a:lnTo>
                    <a:pt x="1245" y="99"/>
                  </a:lnTo>
                  <a:lnTo>
                    <a:pt x="1243" y="95"/>
                  </a:lnTo>
                  <a:lnTo>
                    <a:pt x="1243" y="95"/>
                  </a:lnTo>
                  <a:lnTo>
                    <a:pt x="1243" y="93"/>
                  </a:lnTo>
                  <a:lnTo>
                    <a:pt x="1243" y="91"/>
                  </a:lnTo>
                  <a:lnTo>
                    <a:pt x="1241" y="91"/>
                  </a:lnTo>
                  <a:lnTo>
                    <a:pt x="1241" y="91"/>
                  </a:lnTo>
                  <a:lnTo>
                    <a:pt x="1241" y="89"/>
                  </a:lnTo>
                  <a:lnTo>
                    <a:pt x="1241" y="89"/>
                  </a:lnTo>
                  <a:lnTo>
                    <a:pt x="1240" y="88"/>
                  </a:lnTo>
                  <a:lnTo>
                    <a:pt x="1238" y="88"/>
                  </a:lnTo>
                  <a:lnTo>
                    <a:pt x="1238" y="88"/>
                  </a:lnTo>
                  <a:lnTo>
                    <a:pt x="1238" y="88"/>
                  </a:lnTo>
                  <a:lnTo>
                    <a:pt x="1236" y="88"/>
                  </a:lnTo>
                  <a:lnTo>
                    <a:pt x="1234" y="91"/>
                  </a:lnTo>
                  <a:lnTo>
                    <a:pt x="1232" y="93"/>
                  </a:lnTo>
                  <a:lnTo>
                    <a:pt x="1230" y="93"/>
                  </a:lnTo>
                  <a:lnTo>
                    <a:pt x="1230" y="93"/>
                  </a:lnTo>
                  <a:lnTo>
                    <a:pt x="1230" y="95"/>
                  </a:lnTo>
                  <a:lnTo>
                    <a:pt x="1226" y="95"/>
                  </a:lnTo>
                  <a:lnTo>
                    <a:pt x="1226" y="95"/>
                  </a:lnTo>
                  <a:lnTo>
                    <a:pt x="1224" y="95"/>
                  </a:lnTo>
                  <a:lnTo>
                    <a:pt x="1224" y="95"/>
                  </a:lnTo>
                  <a:lnTo>
                    <a:pt x="1222" y="95"/>
                  </a:lnTo>
                  <a:lnTo>
                    <a:pt x="1222" y="95"/>
                  </a:lnTo>
                  <a:lnTo>
                    <a:pt x="1222" y="97"/>
                  </a:lnTo>
                  <a:lnTo>
                    <a:pt x="1222" y="97"/>
                  </a:lnTo>
                  <a:lnTo>
                    <a:pt x="1221" y="97"/>
                  </a:lnTo>
                  <a:lnTo>
                    <a:pt x="1219" y="97"/>
                  </a:lnTo>
                  <a:lnTo>
                    <a:pt x="1213" y="97"/>
                  </a:lnTo>
                  <a:lnTo>
                    <a:pt x="1209" y="99"/>
                  </a:lnTo>
                  <a:lnTo>
                    <a:pt x="1207" y="99"/>
                  </a:lnTo>
                  <a:lnTo>
                    <a:pt x="1204" y="101"/>
                  </a:lnTo>
                  <a:lnTo>
                    <a:pt x="1202" y="101"/>
                  </a:lnTo>
                  <a:lnTo>
                    <a:pt x="1204" y="99"/>
                  </a:lnTo>
                  <a:lnTo>
                    <a:pt x="1211" y="95"/>
                  </a:lnTo>
                  <a:lnTo>
                    <a:pt x="1215" y="95"/>
                  </a:lnTo>
                  <a:lnTo>
                    <a:pt x="1215" y="93"/>
                  </a:lnTo>
                  <a:lnTo>
                    <a:pt x="1215" y="91"/>
                  </a:lnTo>
                  <a:lnTo>
                    <a:pt x="1215" y="91"/>
                  </a:lnTo>
                  <a:lnTo>
                    <a:pt x="1215" y="89"/>
                  </a:lnTo>
                  <a:lnTo>
                    <a:pt x="1213" y="89"/>
                  </a:lnTo>
                  <a:lnTo>
                    <a:pt x="1213" y="89"/>
                  </a:lnTo>
                  <a:lnTo>
                    <a:pt x="1213" y="88"/>
                  </a:lnTo>
                  <a:lnTo>
                    <a:pt x="1213" y="88"/>
                  </a:lnTo>
                  <a:lnTo>
                    <a:pt x="1215" y="88"/>
                  </a:lnTo>
                  <a:lnTo>
                    <a:pt x="1215" y="88"/>
                  </a:lnTo>
                  <a:lnTo>
                    <a:pt x="1215" y="86"/>
                  </a:lnTo>
                  <a:lnTo>
                    <a:pt x="1215" y="86"/>
                  </a:lnTo>
                  <a:lnTo>
                    <a:pt x="1215" y="86"/>
                  </a:lnTo>
                  <a:lnTo>
                    <a:pt x="1215" y="84"/>
                  </a:lnTo>
                  <a:lnTo>
                    <a:pt x="1215" y="84"/>
                  </a:lnTo>
                  <a:lnTo>
                    <a:pt x="1213" y="84"/>
                  </a:lnTo>
                  <a:lnTo>
                    <a:pt x="1213" y="80"/>
                  </a:lnTo>
                  <a:lnTo>
                    <a:pt x="1211" y="80"/>
                  </a:lnTo>
                  <a:lnTo>
                    <a:pt x="1211" y="78"/>
                  </a:lnTo>
                  <a:lnTo>
                    <a:pt x="1211" y="76"/>
                  </a:lnTo>
                  <a:lnTo>
                    <a:pt x="1213" y="74"/>
                  </a:lnTo>
                  <a:lnTo>
                    <a:pt x="1215" y="74"/>
                  </a:lnTo>
                  <a:lnTo>
                    <a:pt x="1215" y="74"/>
                  </a:lnTo>
                  <a:lnTo>
                    <a:pt x="1219" y="74"/>
                  </a:lnTo>
                  <a:lnTo>
                    <a:pt x="1219" y="74"/>
                  </a:lnTo>
                  <a:lnTo>
                    <a:pt x="1219" y="72"/>
                  </a:lnTo>
                  <a:lnTo>
                    <a:pt x="1221" y="69"/>
                  </a:lnTo>
                  <a:lnTo>
                    <a:pt x="1219" y="67"/>
                  </a:lnTo>
                  <a:lnTo>
                    <a:pt x="1221" y="67"/>
                  </a:lnTo>
                  <a:lnTo>
                    <a:pt x="1221" y="65"/>
                  </a:lnTo>
                  <a:lnTo>
                    <a:pt x="1221" y="65"/>
                  </a:lnTo>
                  <a:lnTo>
                    <a:pt x="1221" y="65"/>
                  </a:lnTo>
                  <a:lnTo>
                    <a:pt x="1219" y="63"/>
                  </a:lnTo>
                  <a:lnTo>
                    <a:pt x="1219" y="63"/>
                  </a:lnTo>
                  <a:lnTo>
                    <a:pt x="1219" y="63"/>
                  </a:lnTo>
                  <a:lnTo>
                    <a:pt x="1219" y="61"/>
                  </a:lnTo>
                  <a:lnTo>
                    <a:pt x="1219" y="61"/>
                  </a:lnTo>
                  <a:lnTo>
                    <a:pt x="1219" y="61"/>
                  </a:lnTo>
                  <a:lnTo>
                    <a:pt x="1219" y="61"/>
                  </a:lnTo>
                  <a:lnTo>
                    <a:pt x="1219" y="61"/>
                  </a:lnTo>
                  <a:lnTo>
                    <a:pt x="1219" y="61"/>
                  </a:lnTo>
                  <a:lnTo>
                    <a:pt x="1217" y="61"/>
                  </a:lnTo>
                  <a:lnTo>
                    <a:pt x="1217" y="61"/>
                  </a:lnTo>
                  <a:lnTo>
                    <a:pt x="1217" y="59"/>
                  </a:lnTo>
                  <a:lnTo>
                    <a:pt x="1215" y="59"/>
                  </a:lnTo>
                  <a:lnTo>
                    <a:pt x="1215" y="57"/>
                  </a:lnTo>
                  <a:lnTo>
                    <a:pt x="1213" y="55"/>
                  </a:lnTo>
                  <a:lnTo>
                    <a:pt x="1213" y="57"/>
                  </a:lnTo>
                  <a:lnTo>
                    <a:pt x="1211" y="57"/>
                  </a:lnTo>
                  <a:lnTo>
                    <a:pt x="1211" y="57"/>
                  </a:lnTo>
                  <a:lnTo>
                    <a:pt x="1211" y="57"/>
                  </a:lnTo>
                  <a:lnTo>
                    <a:pt x="1209" y="55"/>
                  </a:lnTo>
                  <a:lnTo>
                    <a:pt x="1209" y="55"/>
                  </a:lnTo>
                  <a:lnTo>
                    <a:pt x="1207" y="55"/>
                  </a:lnTo>
                  <a:lnTo>
                    <a:pt x="1207" y="55"/>
                  </a:lnTo>
                  <a:lnTo>
                    <a:pt x="1207" y="55"/>
                  </a:lnTo>
                  <a:lnTo>
                    <a:pt x="1207" y="53"/>
                  </a:lnTo>
                  <a:lnTo>
                    <a:pt x="1207" y="53"/>
                  </a:lnTo>
                  <a:lnTo>
                    <a:pt x="1209" y="53"/>
                  </a:lnTo>
                  <a:lnTo>
                    <a:pt x="1207" y="52"/>
                  </a:lnTo>
                  <a:lnTo>
                    <a:pt x="1207" y="52"/>
                  </a:lnTo>
                  <a:lnTo>
                    <a:pt x="1207" y="50"/>
                  </a:lnTo>
                  <a:lnTo>
                    <a:pt x="1205" y="50"/>
                  </a:lnTo>
                  <a:lnTo>
                    <a:pt x="1205" y="50"/>
                  </a:lnTo>
                  <a:lnTo>
                    <a:pt x="1205" y="52"/>
                  </a:lnTo>
                  <a:lnTo>
                    <a:pt x="1204" y="53"/>
                  </a:lnTo>
                  <a:lnTo>
                    <a:pt x="1202" y="53"/>
                  </a:lnTo>
                  <a:lnTo>
                    <a:pt x="1202" y="55"/>
                  </a:lnTo>
                  <a:lnTo>
                    <a:pt x="1200" y="53"/>
                  </a:lnTo>
                  <a:lnTo>
                    <a:pt x="1200" y="53"/>
                  </a:lnTo>
                  <a:lnTo>
                    <a:pt x="1198" y="52"/>
                  </a:lnTo>
                  <a:lnTo>
                    <a:pt x="1196" y="50"/>
                  </a:lnTo>
                  <a:lnTo>
                    <a:pt x="1194" y="50"/>
                  </a:lnTo>
                  <a:lnTo>
                    <a:pt x="1194" y="50"/>
                  </a:lnTo>
                  <a:lnTo>
                    <a:pt x="1190" y="50"/>
                  </a:lnTo>
                  <a:lnTo>
                    <a:pt x="1190" y="48"/>
                  </a:lnTo>
                  <a:lnTo>
                    <a:pt x="1190" y="48"/>
                  </a:lnTo>
                  <a:lnTo>
                    <a:pt x="1188" y="46"/>
                  </a:lnTo>
                  <a:lnTo>
                    <a:pt x="1188" y="42"/>
                  </a:lnTo>
                  <a:lnTo>
                    <a:pt x="1188" y="40"/>
                  </a:lnTo>
                  <a:lnTo>
                    <a:pt x="1187" y="38"/>
                  </a:lnTo>
                  <a:lnTo>
                    <a:pt x="1187" y="36"/>
                  </a:lnTo>
                  <a:lnTo>
                    <a:pt x="1187" y="35"/>
                  </a:lnTo>
                  <a:lnTo>
                    <a:pt x="1187" y="35"/>
                  </a:lnTo>
                  <a:lnTo>
                    <a:pt x="1187" y="33"/>
                  </a:lnTo>
                  <a:lnTo>
                    <a:pt x="1187" y="33"/>
                  </a:lnTo>
                  <a:lnTo>
                    <a:pt x="1188" y="29"/>
                  </a:lnTo>
                  <a:lnTo>
                    <a:pt x="1188" y="29"/>
                  </a:lnTo>
                  <a:lnTo>
                    <a:pt x="1187" y="27"/>
                  </a:lnTo>
                  <a:lnTo>
                    <a:pt x="1187" y="27"/>
                  </a:lnTo>
                  <a:lnTo>
                    <a:pt x="1183" y="25"/>
                  </a:lnTo>
                  <a:lnTo>
                    <a:pt x="1183" y="25"/>
                  </a:lnTo>
                  <a:lnTo>
                    <a:pt x="1183" y="25"/>
                  </a:lnTo>
                  <a:lnTo>
                    <a:pt x="1181" y="23"/>
                  </a:lnTo>
                  <a:lnTo>
                    <a:pt x="1181" y="23"/>
                  </a:lnTo>
                  <a:lnTo>
                    <a:pt x="1181" y="23"/>
                  </a:lnTo>
                  <a:lnTo>
                    <a:pt x="1179" y="25"/>
                  </a:lnTo>
                  <a:lnTo>
                    <a:pt x="1179" y="25"/>
                  </a:lnTo>
                  <a:lnTo>
                    <a:pt x="1177" y="25"/>
                  </a:lnTo>
                  <a:lnTo>
                    <a:pt x="1177" y="25"/>
                  </a:lnTo>
                  <a:lnTo>
                    <a:pt x="1177" y="25"/>
                  </a:lnTo>
                  <a:lnTo>
                    <a:pt x="1175" y="25"/>
                  </a:lnTo>
                  <a:lnTo>
                    <a:pt x="1175" y="25"/>
                  </a:lnTo>
                  <a:lnTo>
                    <a:pt x="1175" y="25"/>
                  </a:lnTo>
                  <a:lnTo>
                    <a:pt x="1175" y="27"/>
                  </a:lnTo>
                  <a:lnTo>
                    <a:pt x="1175" y="27"/>
                  </a:lnTo>
                  <a:lnTo>
                    <a:pt x="1175" y="27"/>
                  </a:lnTo>
                  <a:lnTo>
                    <a:pt x="1175" y="27"/>
                  </a:lnTo>
                  <a:lnTo>
                    <a:pt x="1175" y="29"/>
                  </a:lnTo>
                  <a:lnTo>
                    <a:pt x="1175" y="29"/>
                  </a:lnTo>
                  <a:lnTo>
                    <a:pt x="1173" y="29"/>
                  </a:lnTo>
                  <a:lnTo>
                    <a:pt x="1173" y="27"/>
                  </a:lnTo>
                  <a:lnTo>
                    <a:pt x="1173" y="27"/>
                  </a:lnTo>
                  <a:lnTo>
                    <a:pt x="1171" y="29"/>
                  </a:lnTo>
                  <a:lnTo>
                    <a:pt x="1171" y="31"/>
                  </a:lnTo>
                  <a:lnTo>
                    <a:pt x="1173" y="33"/>
                  </a:lnTo>
                  <a:lnTo>
                    <a:pt x="1173" y="35"/>
                  </a:lnTo>
                  <a:lnTo>
                    <a:pt x="1173" y="35"/>
                  </a:lnTo>
                  <a:lnTo>
                    <a:pt x="1171" y="38"/>
                  </a:lnTo>
                  <a:lnTo>
                    <a:pt x="1169" y="40"/>
                  </a:lnTo>
                  <a:lnTo>
                    <a:pt x="1169" y="40"/>
                  </a:lnTo>
                  <a:lnTo>
                    <a:pt x="1169" y="40"/>
                  </a:lnTo>
                  <a:lnTo>
                    <a:pt x="1169" y="40"/>
                  </a:lnTo>
                  <a:lnTo>
                    <a:pt x="1169" y="42"/>
                  </a:lnTo>
                  <a:lnTo>
                    <a:pt x="1168" y="44"/>
                  </a:lnTo>
                  <a:lnTo>
                    <a:pt x="1166" y="46"/>
                  </a:lnTo>
                  <a:lnTo>
                    <a:pt x="1164" y="48"/>
                  </a:lnTo>
                  <a:lnTo>
                    <a:pt x="1162" y="48"/>
                  </a:lnTo>
                  <a:lnTo>
                    <a:pt x="1162" y="50"/>
                  </a:lnTo>
                  <a:lnTo>
                    <a:pt x="1160" y="50"/>
                  </a:lnTo>
                  <a:lnTo>
                    <a:pt x="1160" y="52"/>
                  </a:lnTo>
                  <a:lnTo>
                    <a:pt x="1158" y="52"/>
                  </a:lnTo>
                  <a:lnTo>
                    <a:pt x="1156" y="52"/>
                  </a:lnTo>
                  <a:lnTo>
                    <a:pt x="1154" y="50"/>
                  </a:lnTo>
                  <a:lnTo>
                    <a:pt x="1156" y="46"/>
                  </a:lnTo>
                  <a:lnTo>
                    <a:pt x="1158" y="44"/>
                  </a:lnTo>
                  <a:lnTo>
                    <a:pt x="1160" y="40"/>
                  </a:lnTo>
                  <a:lnTo>
                    <a:pt x="1160" y="38"/>
                  </a:lnTo>
                  <a:lnTo>
                    <a:pt x="1160" y="36"/>
                  </a:lnTo>
                  <a:lnTo>
                    <a:pt x="1160" y="35"/>
                  </a:lnTo>
                  <a:lnTo>
                    <a:pt x="1160" y="35"/>
                  </a:lnTo>
                  <a:lnTo>
                    <a:pt x="1158" y="35"/>
                  </a:lnTo>
                  <a:lnTo>
                    <a:pt x="1158" y="33"/>
                  </a:lnTo>
                  <a:lnTo>
                    <a:pt x="1158" y="33"/>
                  </a:lnTo>
                  <a:lnTo>
                    <a:pt x="1158" y="31"/>
                  </a:lnTo>
                  <a:lnTo>
                    <a:pt x="1158" y="31"/>
                  </a:lnTo>
                  <a:lnTo>
                    <a:pt x="1158" y="31"/>
                  </a:lnTo>
                  <a:lnTo>
                    <a:pt x="1160" y="31"/>
                  </a:lnTo>
                  <a:lnTo>
                    <a:pt x="1160" y="27"/>
                  </a:lnTo>
                  <a:lnTo>
                    <a:pt x="1158" y="25"/>
                  </a:lnTo>
                  <a:lnTo>
                    <a:pt x="1156" y="23"/>
                  </a:lnTo>
                  <a:lnTo>
                    <a:pt x="1156" y="23"/>
                  </a:lnTo>
                  <a:lnTo>
                    <a:pt x="1154" y="21"/>
                  </a:lnTo>
                  <a:lnTo>
                    <a:pt x="1154" y="23"/>
                  </a:lnTo>
                  <a:lnTo>
                    <a:pt x="1154" y="23"/>
                  </a:lnTo>
                  <a:lnTo>
                    <a:pt x="1152" y="23"/>
                  </a:lnTo>
                  <a:lnTo>
                    <a:pt x="1152" y="23"/>
                  </a:lnTo>
                  <a:lnTo>
                    <a:pt x="1152" y="25"/>
                  </a:lnTo>
                  <a:lnTo>
                    <a:pt x="1152" y="25"/>
                  </a:lnTo>
                  <a:lnTo>
                    <a:pt x="1151" y="25"/>
                  </a:lnTo>
                  <a:lnTo>
                    <a:pt x="1151" y="27"/>
                  </a:lnTo>
                  <a:lnTo>
                    <a:pt x="1151" y="27"/>
                  </a:lnTo>
                  <a:lnTo>
                    <a:pt x="1151" y="31"/>
                  </a:lnTo>
                  <a:lnTo>
                    <a:pt x="1151" y="31"/>
                  </a:lnTo>
                  <a:lnTo>
                    <a:pt x="1149" y="33"/>
                  </a:lnTo>
                  <a:lnTo>
                    <a:pt x="1147" y="33"/>
                  </a:lnTo>
                  <a:lnTo>
                    <a:pt x="1149" y="36"/>
                  </a:lnTo>
                  <a:lnTo>
                    <a:pt x="1147" y="36"/>
                  </a:lnTo>
                  <a:lnTo>
                    <a:pt x="1147" y="38"/>
                  </a:lnTo>
                  <a:lnTo>
                    <a:pt x="1147" y="38"/>
                  </a:lnTo>
                  <a:lnTo>
                    <a:pt x="1147" y="38"/>
                  </a:lnTo>
                  <a:lnTo>
                    <a:pt x="1147" y="42"/>
                  </a:lnTo>
                  <a:lnTo>
                    <a:pt x="1147" y="44"/>
                  </a:lnTo>
                  <a:lnTo>
                    <a:pt x="1147" y="44"/>
                  </a:lnTo>
                  <a:lnTo>
                    <a:pt x="1145" y="46"/>
                  </a:lnTo>
                  <a:lnTo>
                    <a:pt x="1145" y="46"/>
                  </a:lnTo>
                  <a:lnTo>
                    <a:pt x="1139" y="52"/>
                  </a:lnTo>
                  <a:lnTo>
                    <a:pt x="1139" y="53"/>
                  </a:lnTo>
                  <a:lnTo>
                    <a:pt x="1137" y="53"/>
                  </a:lnTo>
                  <a:lnTo>
                    <a:pt x="1137" y="53"/>
                  </a:lnTo>
                  <a:lnTo>
                    <a:pt x="1137" y="55"/>
                  </a:lnTo>
                  <a:lnTo>
                    <a:pt x="1137" y="57"/>
                  </a:lnTo>
                  <a:lnTo>
                    <a:pt x="1137" y="57"/>
                  </a:lnTo>
                  <a:lnTo>
                    <a:pt x="1135" y="59"/>
                  </a:lnTo>
                  <a:lnTo>
                    <a:pt x="1133" y="59"/>
                  </a:lnTo>
                  <a:lnTo>
                    <a:pt x="1133" y="61"/>
                  </a:lnTo>
                  <a:lnTo>
                    <a:pt x="1132" y="61"/>
                  </a:lnTo>
                  <a:lnTo>
                    <a:pt x="1126" y="67"/>
                  </a:lnTo>
                  <a:lnTo>
                    <a:pt x="1126" y="67"/>
                  </a:lnTo>
                  <a:lnTo>
                    <a:pt x="1126" y="67"/>
                  </a:lnTo>
                  <a:lnTo>
                    <a:pt x="1126" y="67"/>
                  </a:lnTo>
                  <a:lnTo>
                    <a:pt x="1124" y="71"/>
                  </a:lnTo>
                  <a:lnTo>
                    <a:pt x="1124" y="71"/>
                  </a:lnTo>
                  <a:lnTo>
                    <a:pt x="1124" y="71"/>
                  </a:lnTo>
                  <a:lnTo>
                    <a:pt x="1124" y="71"/>
                  </a:lnTo>
                  <a:lnTo>
                    <a:pt x="1122" y="71"/>
                  </a:lnTo>
                  <a:lnTo>
                    <a:pt x="1122" y="71"/>
                  </a:lnTo>
                  <a:lnTo>
                    <a:pt x="1122" y="71"/>
                  </a:lnTo>
                  <a:lnTo>
                    <a:pt x="1120" y="72"/>
                  </a:lnTo>
                  <a:lnTo>
                    <a:pt x="1118" y="72"/>
                  </a:lnTo>
                  <a:lnTo>
                    <a:pt x="1118" y="74"/>
                  </a:lnTo>
                  <a:lnTo>
                    <a:pt x="1120" y="72"/>
                  </a:lnTo>
                  <a:lnTo>
                    <a:pt x="1122" y="72"/>
                  </a:lnTo>
                  <a:lnTo>
                    <a:pt x="1122" y="72"/>
                  </a:lnTo>
                  <a:lnTo>
                    <a:pt x="1122" y="74"/>
                  </a:lnTo>
                  <a:lnTo>
                    <a:pt x="1122" y="76"/>
                  </a:lnTo>
                  <a:lnTo>
                    <a:pt x="1122" y="76"/>
                  </a:lnTo>
                  <a:lnTo>
                    <a:pt x="1120" y="74"/>
                  </a:lnTo>
                  <a:lnTo>
                    <a:pt x="1120" y="74"/>
                  </a:lnTo>
                  <a:lnTo>
                    <a:pt x="1118" y="74"/>
                  </a:lnTo>
                  <a:lnTo>
                    <a:pt x="1118" y="76"/>
                  </a:lnTo>
                  <a:lnTo>
                    <a:pt x="1116" y="76"/>
                  </a:lnTo>
                  <a:lnTo>
                    <a:pt x="1113" y="82"/>
                  </a:lnTo>
                  <a:lnTo>
                    <a:pt x="1113" y="82"/>
                  </a:lnTo>
                  <a:lnTo>
                    <a:pt x="1111" y="84"/>
                  </a:lnTo>
                  <a:lnTo>
                    <a:pt x="1109" y="84"/>
                  </a:lnTo>
                  <a:lnTo>
                    <a:pt x="1109" y="86"/>
                  </a:lnTo>
                  <a:lnTo>
                    <a:pt x="1111" y="84"/>
                  </a:lnTo>
                  <a:lnTo>
                    <a:pt x="1113" y="86"/>
                  </a:lnTo>
                  <a:lnTo>
                    <a:pt x="1111" y="89"/>
                  </a:lnTo>
                  <a:lnTo>
                    <a:pt x="1107" y="97"/>
                  </a:lnTo>
                  <a:lnTo>
                    <a:pt x="1107" y="97"/>
                  </a:lnTo>
                  <a:lnTo>
                    <a:pt x="1107" y="101"/>
                  </a:lnTo>
                  <a:lnTo>
                    <a:pt x="1107" y="103"/>
                  </a:lnTo>
                  <a:lnTo>
                    <a:pt x="1105" y="103"/>
                  </a:lnTo>
                  <a:lnTo>
                    <a:pt x="1099" y="107"/>
                  </a:lnTo>
                  <a:lnTo>
                    <a:pt x="1098" y="107"/>
                  </a:lnTo>
                  <a:lnTo>
                    <a:pt x="1098" y="108"/>
                  </a:lnTo>
                  <a:lnTo>
                    <a:pt x="1098" y="110"/>
                  </a:lnTo>
                  <a:lnTo>
                    <a:pt x="1096" y="112"/>
                  </a:lnTo>
                  <a:lnTo>
                    <a:pt x="1096" y="116"/>
                  </a:lnTo>
                  <a:lnTo>
                    <a:pt x="1094" y="118"/>
                  </a:lnTo>
                  <a:lnTo>
                    <a:pt x="1092" y="122"/>
                  </a:lnTo>
                  <a:lnTo>
                    <a:pt x="1090" y="124"/>
                  </a:lnTo>
                  <a:lnTo>
                    <a:pt x="1088" y="124"/>
                  </a:lnTo>
                  <a:lnTo>
                    <a:pt x="1086" y="124"/>
                  </a:lnTo>
                  <a:lnTo>
                    <a:pt x="1080" y="124"/>
                  </a:lnTo>
                  <a:lnTo>
                    <a:pt x="1079" y="122"/>
                  </a:lnTo>
                  <a:lnTo>
                    <a:pt x="1077" y="120"/>
                  </a:lnTo>
                  <a:lnTo>
                    <a:pt x="1077" y="122"/>
                  </a:lnTo>
                  <a:lnTo>
                    <a:pt x="1077" y="124"/>
                  </a:lnTo>
                  <a:lnTo>
                    <a:pt x="1077" y="124"/>
                  </a:lnTo>
                  <a:lnTo>
                    <a:pt x="1075" y="122"/>
                  </a:lnTo>
                  <a:lnTo>
                    <a:pt x="1077" y="118"/>
                  </a:lnTo>
                  <a:lnTo>
                    <a:pt x="1077" y="116"/>
                  </a:lnTo>
                  <a:lnTo>
                    <a:pt x="1075" y="118"/>
                  </a:lnTo>
                  <a:lnTo>
                    <a:pt x="1073" y="122"/>
                  </a:lnTo>
                  <a:lnTo>
                    <a:pt x="1067" y="125"/>
                  </a:lnTo>
                  <a:lnTo>
                    <a:pt x="1067" y="127"/>
                  </a:lnTo>
                  <a:lnTo>
                    <a:pt x="1065" y="127"/>
                  </a:lnTo>
                  <a:lnTo>
                    <a:pt x="1063" y="131"/>
                  </a:lnTo>
                  <a:lnTo>
                    <a:pt x="1062" y="131"/>
                  </a:lnTo>
                  <a:lnTo>
                    <a:pt x="1062" y="131"/>
                  </a:lnTo>
                  <a:lnTo>
                    <a:pt x="1062" y="133"/>
                  </a:lnTo>
                  <a:lnTo>
                    <a:pt x="1060" y="133"/>
                  </a:lnTo>
                  <a:lnTo>
                    <a:pt x="1060" y="135"/>
                  </a:lnTo>
                  <a:lnTo>
                    <a:pt x="1060" y="137"/>
                  </a:lnTo>
                  <a:lnTo>
                    <a:pt x="1060" y="137"/>
                  </a:lnTo>
                  <a:lnTo>
                    <a:pt x="1060" y="139"/>
                  </a:lnTo>
                  <a:lnTo>
                    <a:pt x="1062" y="137"/>
                  </a:lnTo>
                  <a:lnTo>
                    <a:pt x="1062" y="137"/>
                  </a:lnTo>
                  <a:lnTo>
                    <a:pt x="1062" y="137"/>
                  </a:lnTo>
                  <a:lnTo>
                    <a:pt x="1062" y="137"/>
                  </a:lnTo>
                  <a:lnTo>
                    <a:pt x="1062" y="139"/>
                  </a:lnTo>
                  <a:lnTo>
                    <a:pt x="1062" y="139"/>
                  </a:lnTo>
                  <a:lnTo>
                    <a:pt x="1069" y="144"/>
                  </a:lnTo>
                  <a:lnTo>
                    <a:pt x="1071" y="144"/>
                  </a:lnTo>
                  <a:lnTo>
                    <a:pt x="1073" y="144"/>
                  </a:lnTo>
                  <a:lnTo>
                    <a:pt x="1075" y="144"/>
                  </a:lnTo>
                  <a:lnTo>
                    <a:pt x="1077" y="144"/>
                  </a:lnTo>
                  <a:lnTo>
                    <a:pt x="1077" y="144"/>
                  </a:lnTo>
                  <a:lnTo>
                    <a:pt x="1075" y="146"/>
                  </a:lnTo>
                  <a:lnTo>
                    <a:pt x="1075" y="146"/>
                  </a:lnTo>
                  <a:lnTo>
                    <a:pt x="1075" y="148"/>
                  </a:lnTo>
                  <a:lnTo>
                    <a:pt x="1073" y="148"/>
                  </a:lnTo>
                  <a:lnTo>
                    <a:pt x="1073" y="150"/>
                  </a:lnTo>
                  <a:lnTo>
                    <a:pt x="1073" y="154"/>
                  </a:lnTo>
                  <a:lnTo>
                    <a:pt x="1073" y="154"/>
                  </a:lnTo>
                  <a:lnTo>
                    <a:pt x="1073" y="156"/>
                  </a:lnTo>
                  <a:lnTo>
                    <a:pt x="1071" y="156"/>
                  </a:lnTo>
                  <a:lnTo>
                    <a:pt x="1069" y="156"/>
                  </a:lnTo>
                  <a:lnTo>
                    <a:pt x="1069" y="156"/>
                  </a:lnTo>
                  <a:lnTo>
                    <a:pt x="1067" y="158"/>
                  </a:lnTo>
                  <a:lnTo>
                    <a:pt x="1065" y="160"/>
                  </a:lnTo>
                  <a:lnTo>
                    <a:pt x="1063" y="161"/>
                  </a:lnTo>
                  <a:lnTo>
                    <a:pt x="1063" y="163"/>
                  </a:lnTo>
                  <a:lnTo>
                    <a:pt x="1060" y="165"/>
                  </a:lnTo>
                  <a:lnTo>
                    <a:pt x="1060" y="165"/>
                  </a:lnTo>
                  <a:lnTo>
                    <a:pt x="1058" y="165"/>
                  </a:lnTo>
                  <a:lnTo>
                    <a:pt x="1058" y="165"/>
                  </a:lnTo>
                  <a:lnTo>
                    <a:pt x="1056" y="165"/>
                  </a:lnTo>
                  <a:lnTo>
                    <a:pt x="1056" y="163"/>
                  </a:lnTo>
                  <a:lnTo>
                    <a:pt x="1054" y="163"/>
                  </a:lnTo>
                  <a:lnTo>
                    <a:pt x="1054" y="163"/>
                  </a:lnTo>
                  <a:lnTo>
                    <a:pt x="1054" y="163"/>
                  </a:lnTo>
                  <a:lnTo>
                    <a:pt x="1052" y="163"/>
                  </a:lnTo>
                  <a:lnTo>
                    <a:pt x="1052" y="163"/>
                  </a:lnTo>
                  <a:lnTo>
                    <a:pt x="1052" y="163"/>
                  </a:lnTo>
                  <a:lnTo>
                    <a:pt x="1050" y="161"/>
                  </a:lnTo>
                  <a:lnTo>
                    <a:pt x="1050" y="161"/>
                  </a:lnTo>
                  <a:lnTo>
                    <a:pt x="1048" y="161"/>
                  </a:lnTo>
                  <a:lnTo>
                    <a:pt x="1048" y="165"/>
                  </a:lnTo>
                  <a:lnTo>
                    <a:pt x="1046" y="165"/>
                  </a:lnTo>
                  <a:lnTo>
                    <a:pt x="1046" y="165"/>
                  </a:lnTo>
                  <a:lnTo>
                    <a:pt x="1045" y="165"/>
                  </a:lnTo>
                  <a:lnTo>
                    <a:pt x="1045" y="167"/>
                  </a:lnTo>
                  <a:lnTo>
                    <a:pt x="1046" y="167"/>
                  </a:lnTo>
                  <a:lnTo>
                    <a:pt x="1046" y="167"/>
                  </a:lnTo>
                  <a:lnTo>
                    <a:pt x="1048" y="169"/>
                  </a:lnTo>
                  <a:lnTo>
                    <a:pt x="1050" y="171"/>
                  </a:lnTo>
                  <a:lnTo>
                    <a:pt x="1054" y="184"/>
                  </a:lnTo>
                  <a:lnTo>
                    <a:pt x="1054" y="184"/>
                  </a:lnTo>
                  <a:lnTo>
                    <a:pt x="1054" y="186"/>
                  </a:lnTo>
                  <a:lnTo>
                    <a:pt x="1054" y="188"/>
                  </a:lnTo>
                  <a:lnTo>
                    <a:pt x="1054" y="192"/>
                  </a:lnTo>
                  <a:lnTo>
                    <a:pt x="1054" y="194"/>
                  </a:lnTo>
                  <a:lnTo>
                    <a:pt x="1054" y="197"/>
                  </a:lnTo>
                  <a:lnTo>
                    <a:pt x="1056" y="199"/>
                  </a:lnTo>
                  <a:lnTo>
                    <a:pt x="1058" y="201"/>
                  </a:lnTo>
                  <a:lnTo>
                    <a:pt x="1060" y="203"/>
                  </a:lnTo>
                  <a:lnTo>
                    <a:pt x="1060" y="203"/>
                  </a:lnTo>
                  <a:lnTo>
                    <a:pt x="1058" y="205"/>
                  </a:lnTo>
                  <a:lnTo>
                    <a:pt x="1058" y="205"/>
                  </a:lnTo>
                  <a:lnTo>
                    <a:pt x="1056" y="205"/>
                  </a:lnTo>
                  <a:lnTo>
                    <a:pt x="1054" y="203"/>
                  </a:lnTo>
                  <a:lnTo>
                    <a:pt x="1054" y="203"/>
                  </a:lnTo>
                  <a:lnTo>
                    <a:pt x="1052" y="203"/>
                  </a:lnTo>
                  <a:lnTo>
                    <a:pt x="1052" y="203"/>
                  </a:lnTo>
                  <a:lnTo>
                    <a:pt x="1050" y="201"/>
                  </a:lnTo>
                  <a:lnTo>
                    <a:pt x="1050" y="201"/>
                  </a:lnTo>
                  <a:lnTo>
                    <a:pt x="1048" y="201"/>
                  </a:lnTo>
                  <a:lnTo>
                    <a:pt x="1046" y="201"/>
                  </a:lnTo>
                  <a:lnTo>
                    <a:pt x="1043" y="201"/>
                  </a:lnTo>
                  <a:lnTo>
                    <a:pt x="1043" y="199"/>
                  </a:lnTo>
                  <a:lnTo>
                    <a:pt x="1041" y="199"/>
                  </a:lnTo>
                  <a:lnTo>
                    <a:pt x="1041" y="192"/>
                  </a:lnTo>
                  <a:lnTo>
                    <a:pt x="1041" y="190"/>
                  </a:lnTo>
                  <a:lnTo>
                    <a:pt x="1037" y="184"/>
                  </a:lnTo>
                  <a:lnTo>
                    <a:pt x="1037" y="182"/>
                  </a:lnTo>
                  <a:lnTo>
                    <a:pt x="1037" y="177"/>
                  </a:lnTo>
                  <a:lnTo>
                    <a:pt x="1037" y="171"/>
                  </a:lnTo>
                  <a:lnTo>
                    <a:pt x="1037" y="169"/>
                  </a:lnTo>
                  <a:lnTo>
                    <a:pt x="1037" y="165"/>
                  </a:lnTo>
                  <a:lnTo>
                    <a:pt x="1037" y="165"/>
                  </a:lnTo>
                  <a:lnTo>
                    <a:pt x="1035" y="165"/>
                  </a:lnTo>
                  <a:lnTo>
                    <a:pt x="1035" y="165"/>
                  </a:lnTo>
                  <a:lnTo>
                    <a:pt x="1035" y="165"/>
                  </a:lnTo>
                  <a:lnTo>
                    <a:pt x="1033" y="167"/>
                  </a:lnTo>
                  <a:lnTo>
                    <a:pt x="1033" y="167"/>
                  </a:lnTo>
                  <a:lnTo>
                    <a:pt x="1033" y="169"/>
                  </a:lnTo>
                  <a:lnTo>
                    <a:pt x="1033" y="169"/>
                  </a:lnTo>
                  <a:lnTo>
                    <a:pt x="1031" y="171"/>
                  </a:lnTo>
                  <a:lnTo>
                    <a:pt x="1031" y="171"/>
                  </a:lnTo>
                  <a:lnTo>
                    <a:pt x="1029" y="171"/>
                  </a:lnTo>
                  <a:lnTo>
                    <a:pt x="1027" y="171"/>
                  </a:lnTo>
                  <a:lnTo>
                    <a:pt x="1027" y="171"/>
                  </a:lnTo>
                  <a:lnTo>
                    <a:pt x="1026" y="171"/>
                  </a:lnTo>
                  <a:lnTo>
                    <a:pt x="1024" y="173"/>
                  </a:lnTo>
                  <a:lnTo>
                    <a:pt x="1022" y="175"/>
                  </a:lnTo>
                  <a:lnTo>
                    <a:pt x="1022" y="175"/>
                  </a:lnTo>
                  <a:lnTo>
                    <a:pt x="1018" y="177"/>
                  </a:lnTo>
                  <a:lnTo>
                    <a:pt x="1018" y="177"/>
                  </a:lnTo>
                  <a:lnTo>
                    <a:pt x="1018" y="178"/>
                  </a:lnTo>
                  <a:lnTo>
                    <a:pt x="1018" y="178"/>
                  </a:lnTo>
                  <a:lnTo>
                    <a:pt x="1020" y="182"/>
                  </a:lnTo>
                  <a:lnTo>
                    <a:pt x="1020" y="184"/>
                  </a:lnTo>
                  <a:lnTo>
                    <a:pt x="1020" y="184"/>
                  </a:lnTo>
                  <a:lnTo>
                    <a:pt x="1020" y="192"/>
                  </a:lnTo>
                  <a:lnTo>
                    <a:pt x="1022" y="196"/>
                  </a:lnTo>
                  <a:lnTo>
                    <a:pt x="1022" y="197"/>
                  </a:lnTo>
                  <a:lnTo>
                    <a:pt x="1024" y="197"/>
                  </a:lnTo>
                  <a:lnTo>
                    <a:pt x="1024" y="197"/>
                  </a:lnTo>
                  <a:lnTo>
                    <a:pt x="1026" y="197"/>
                  </a:lnTo>
                  <a:lnTo>
                    <a:pt x="1026" y="199"/>
                  </a:lnTo>
                  <a:lnTo>
                    <a:pt x="1024" y="201"/>
                  </a:lnTo>
                  <a:lnTo>
                    <a:pt x="1024" y="203"/>
                  </a:lnTo>
                  <a:lnTo>
                    <a:pt x="1024" y="205"/>
                  </a:lnTo>
                  <a:lnTo>
                    <a:pt x="1022" y="207"/>
                  </a:lnTo>
                  <a:lnTo>
                    <a:pt x="1020" y="207"/>
                  </a:lnTo>
                  <a:lnTo>
                    <a:pt x="1020" y="209"/>
                  </a:lnTo>
                  <a:lnTo>
                    <a:pt x="1022" y="207"/>
                  </a:lnTo>
                  <a:lnTo>
                    <a:pt x="1024" y="209"/>
                  </a:lnTo>
                  <a:lnTo>
                    <a:pt x="1022" y="211"/>
                  </a:lnTo>
                  <a:lnTo>
                    <a:pt x="1022" y="213"/>
                  </a:lnTo>
                  <a:lnTo>
                    <a:pt x="1020" y="213"/>
                  </a:lnTo>
                  <a:lnTo>
                    <a:pt x="1020" y="216"/>
                  </a:lnTo>
                  <a:lnTo>
                    <a:pt x="1020" y="216"/>
                  </a:lnTo>
                  <a:lnTo>
                    <a:pt x="1014" y="224"/>
                  </a:lnTo>
                  <a:lnTo>
                    <a:pt x="1010" y="226"/>
                  </a:lnTo>
                  <a:lnTo>
                    <a:pt x="1007" y="224"/>
                  </a:lnTo>
                  <a:lnTo>
                    <a:pt x="1007" y="224"/>
                  </a:lnTo>
                  <a:lnTo>
                    <a:pt x="1007" y="222"/>
                  </a:lnTo>
                  <a:lnTo>
                    <a:pt x="1007" y="222"/>
                  </a:lnTo>
                  <a:lnTo>
                    <a:pt x="1005" y="222"/>
                  </a:lnTo>
                  <a:lnTo>
                    <a:pt x="1005" y="220"/>
                  </a:lnTo>
                  <a:lnTo>
                    <a:pt x="999" y="216"/>
                  </a:lnTo>
                  <a:lnTo>
                    <a:pt x="999" y="214"/>
                  </a:lnTo>
                  <a:lnTo>
                    <a:pt x="999" y="214"/>
                  </a:lnTo>
                  <a:lnTo>
                    <a:pt x="997" y="209"/>
                  </a:lnTo>
                  <a:lnTo>
                    <a:pt x="995" y="209"/>
                  </a:lnTo>
                  <a:lnTo>
                    <a:pt x="995" y="209"/>
                  </a:lnTo>
                  <a:lnTo>
                    <a:pt x="992" y="209"/>
                  </a:lnTo>
                  <a:lnTo>
                    <a:pt x="990" y="209"/>
                  </a:lnTo>
                  <a:lnTo>
                    <a:pt x="988" y="209"/>
                  </a:lnTo>
                  <a:lnTo>
                    <a:pt x="986" y="207"/>
                  </a:lnTo>
                  <a:lnTo>
                    <a:pt x="986" y="207"/>
                  </a:lnTo>
                  <a:lnTo>
                    <a:pt x="986" y="207"/>
                  </a:lnTo>
                  <a:lnTo>
                    <a:pt x="988" y="205"/>
                  </a:lnTo>
                  <a:lnTo>
                    <a:pt x="988" y="205"/>
                  </a:lnTo>
                  <a:lnTo>
                    <a:pt x="988" y="201"/>
                  </a:lnTo>
                  <a:lnTo>
                    <a:pt x="986" y="201"/>
                  </a:lnTo>
                  <a:lnTo>
                    <a:pt x="986" y="199"/>
                  </a:lnTo>
                  <a:lnTo>
                    <a:pt x="986" y="197"/>
                  </a:lnTo>
                  <a:lnTo>
                    <a:pt x="986" y="196"/>
                  </a:lnTo>
                  <a:lnTo>
                    <a:pt x="984" y="196"/>
                  </a:lnTo>
                  <a:lnTo>
                    <a:pt x="984" y="196"/>
                  </a:lnTo>
                  <a:lnTo>
                    <a:pt x="984" y="194"/>
                  </a:lnTo>
                  <a:lnTo>
                    <a:pt x="984" y="194"/>
                  </a:lnTo>
                  <a:lnTo>
                    <a:pt x="984" y="194"/>
                  </a:lnTo>
                  <a:lnTo>
                    <a:pt x="982" y="194"/>
                  </a:lnTo>
                  <a:lnTo>
                    <a:pt x="982" y="194"/>
                  </a:lnTo>
                  <a:lnTo>
                    <a:pt x="982" y="192"/>
                  </a:lnTo>
                  <a:lnTo>
                    <a:pt x="982" y="192"/>
                  </a:lnTo>
                  <a:lnTo>
                    <a:pt x="980" y="190"/>
                  </a:lnTo>
                  <a:lnTo>
                    <a:pt x="976" y="190"/>
                  </a:lnTo>
                  <a:lnTo>
                    <a:pt x="976" y="188"/>
                  </a:lnTo>
                  <a:lnTo>
                    <a:pt x="973" y="188"/>
                  </a:lnTo>
                  <a:lnTo>
                    <a:pt x="967" y="186"/>
                  </a:lnTo>
                  <a:lnTo>
                    <a:pt x="967" y="186"/>
                  </a:lnTo>
                  <a:lnTo>
                    <a:pt x="965" y="188"/>
                  </a:lnTo>
                  <a:lnTo>
                    <a:pt x="967" y="194"/>
                  </a:lnTo>
                  <a:lnTo>
                    <a:pt x="967" y="197"/>
                  </a:lnTo>
                  <a:lnTo>
                    <a:pt x="967" y="199"/>
                  </a:lnTo>
                  <a:lnTo>
                    <a:pt x="965" y="201"/>
                  </a:lnTo>
                  <a:lnTo>
                    <a:pt x="965" y="205"/>
                  </a:lnTo>
                  <a:lnTo>
                    <a:pt x="965" y="207"/>
                  </a:lnTo>
                  <a:lnTo>
                    <a:pt x="950" y="226"/>
                  </a:lnTo>
                  <a:lnTo>
                    <a:pt x="933" y="239"/>
                  </a:lnTo>
                  <a:lnTo>
                    <a:pt x="931" y="241"/>
                  </a:lnTo>
                  <a:lnTo>
                    <a:pt x="929" y="243"/>
                  </a:lnTo>
                  <a:lnTo>
                    <a:pt x="929" y="245"/>
                  </a:lnTo>
                  <a:lnTo>
                    <a:pt x="929" y="245"/>
                  </a:lnTo>
                  <a:lnTo>
                    <a:pt x="929" y="247"/>
                  </a:lnTo>
                  <a:lnTo>
                    <a:pt x="927" y="250"/>
                  </a:lnTo>
                  <a:lnTo>
                    <a:pt x="923" y="252"/>
                  </a:lnTo>
                  <a:lnTo>
                    <a:pt x="923" y="254"/>
                  </a:lnTo>
                  <a:lnTo>
                    <a:pt x="923" y="254"/>
                  </a:lnTo>
                  <a:lnTo>
                    <a:pt x="921" y="256"/>
                  </a:lnTo>
                  <a:lnTo>
                    <a:pt x="921" y="256"/>
                  </a:lnTo>
                  <a:lnTo>
                    <a:pt x="921" y="258"/>
                  </a:lnTo>
                  <a:lnTo>
                    <a:pt x="921" y="258"/>
                  </a:lnTo>
                  <a:lnTo>
                    <a:pt x="920" y="258"/>
                  </a:lnTo>
                  <a:lnTo>
                    <a:pt x="920" y="260"/>
                  </a:lnTo>
                  <a:lnTo>
                    <a:pt x="914" y="266"/>
                  </a:lnTo>
                  <a:lnTo>
                    <a:pt x="912" y="269"/>
                  </a:lnTo>
                  <a:lnTo>
                    <a:pt x="912" y="269"/>
                  </a:lnTo>
                  <a:lnTo>
                    <a:pt x="910" y="269"/>
                  </a:lnTo>
                  <a:lnTo>
                    <a:pt x="908" y="273"/>
                  </a:lnTo>
                  <a:lnTo>
                    <a:pt x="906" y="273"/>
                  </a:lnTo>
                  <a:lnTo>
                    <a:pt x="904" y="275"/>
                  </a:lnTo>
                  <a:lnTo>
                    <a:pt x="906" y="275"/>
                  </a:lnTo>
                  <a:lnTo>
                    <a:pt x="904" y="279"/>
                  </a:lnTo>
                  <a:lnTo>
                    <a:pt x="901" y="283"/>
                  </a:lnTo>
                  <a:lnTo>
                    <a:pt x="899" y="283"/>
                  </a:lnTo>
                  <a:lnTo>
                    <a:pt x="887" y="286"/>
                  </a:lnTo>
                  <a:lnTo>
                    <a:pt x="885" y="286"/>
                  </a:lnTo>
                  <a:lnTo>
                    <a:pt x="882" y="288"/>
                  </a:lnTo>
                  <a:lnTo>
                    <a:pt x="872" y="290"/>
                  </a:lnTo>
                  <a:lnTo>
                    <a:pt x="853" y="296"/>
                  </a:lnTo>
                  <a:lnTo>
                    <a:pt x="834" y="302"/>
                  </a:lnTo>
                  <a:lnTo>
                    <a:pt x="823" y="302"/>
                  </a:lnTo>
                  <a:lnTo>
                    <a:pt x="810" y="303"/>
                  </a:lnTo>
                  <a:lnTo>
                    <a:pt x="808" y="305"/>
                  </a:lnTo>
                  <a:lnTo>
                    <a:pt x="800" y="309"/>
                  </a:lnTo>
                  <a:lnTo>
                    <a:pt x="797" y="313"/>
                  </a:lnTo>
                  <a:lnTo>
                    <a:pt x="797" y="313"/>
                  </a:lnTo>
                  <a:lnTo>
                    <a:pt x="795" y="315"/>
                  </a:lnTo>
                  <a:lnTo>
                    <a:pt x="795" y="317"/>
                  </a:lnTo>
                  <a:lnTo>
                    <a:pt x="793" y="320"/>
                  </a:lnTo>
                  <a:lnTo>
                    <a:pt x="793" y="322"/>
                  </a:lnTo>
                  <a:lnTo>
                    <a:pt x="795" y="324"/>
                  </a:lnTo>
                  <a:lnTo>
                    <a:pt x="795" y="324"/>
                  </a:lnTo>
                  <a:lnTo>
                    <a:pt x="795" y="326"/>
                  </a:lnTo>
                  <a:lnTo>
                    <a:pt x="797" y="326"/>
                  </a:lnTo>
                  <a:lnTo>
                    <a:pt x="798" y="326"/>
                  </a:lnTo>
                  <a:lnTo>
                    <a:pt x="800" y="328"/>
                  </a:lnTo>
                  <a:lnTo>
                    <a:pt x="800" y="328"/>
                  </a:lnTo>
                  <a:lnTo>
                    <a:pt x="800" y="328"/>
                  </a:lnTo>
                  <a:lnTo>
                    <a:pt x="800" y="328"/>
                  </a:lnTo>
                  <a:lnTo>
                    <a:pt x="800" y="328"/>
                  </a:lnTo>
                  <a:lnTo>
                    <a:pt x="798" y="328"/>
                  </a:lnTo>
                  <a:lnTo>
                    <a:pt x="797" y="328"/>
                  </a:lnTo>
                  <a:lnTo>
                    <a:pt x="795" y="328"/>
                  </a:lnTo>
                  <a:lnTo>
                    <a:pt x="793" y="328"/>
                  </a:lnTo>
                  <a:lnTo>
                    <a:pt x="793" y="328"/>
                  </a:lnTo>
                  <a:lnTo>
                    <a:pt x="795" y="332"/>
                  </a:lnTo>
                  <a:lnTo>
                    <a:pt x="795" y="332"/>
                  </a:lnTo>
                  <a:lnTo>
                    <a:pt x="797" y="334"/>
                  </a:lnTo>
                  <a:lnTo>
                    <a:pt x="798" y="336"/>
                  </a:lnTo>
                  <a:lnTo>
                    <a:pt x="798" y="338"/>
                  </a:lnTo>
                  <a:lnTo>
                    <a:pt x="797" y="336"/>
                  </a:lnTo>
                  <a:lnTo>
                    <a:pt x="797" y="336"/>
                  </a:lnTo>
                  <a:lnTo>
                    <a:pt x="797" y="336"/>
                  </a:lnTo>
                  <a:lnTo>
                    <a:pt x="793" y="336"/>
                  </a:lnTo>
                  <a:lnTo>
                    <a:pt x="793" y="336"/>
                  </a:lnTo>
                  <a:lnTo>
                    <a:pt x="791" y="338"/>
                  </a:lnTo>
                  <a:lnTo>
                    <a:pt x="791" y="338"/>
                  </a:lnTo>
                  <a:lnTo>
                    <a:pt x="789" y="338"/>
                  </a:lnTo>
                  <a:lnTo>
                    <a:pt x="789" y="338"/>
                  </a:lnTo>
                  <a:lnTo>
                    <a:pt x="789" y="336"/>
                  </a:lnTo>
                  <a:lnTo>
                    <a:pt x="789" y="336"/>
                  </a:lnTo>
                  <a:lnTo>
                    <a:pt x="787" y="334"/>
                  </a:lnTo>
                  <a:lnTo>
                    <a:pt x="785" y="334"/>
                  </a:lnTo>
                  <a:lnTo>
                    <a:pt x="783" y="332"/>
                  </a:lnTo>
                  <a:lnTo>
                    <a:pt x="783" y="332"/>
                  </a:lnTo>
                  <a:lnTo>
                    <a:pt x="781" y="332"/>
                  </a:lnTo>
                  <a:lnTo>
                    <a:pt x="779" y="332"/>
                  </a:lnTo>
                  <a:lnTo>
                    <a:pt x="779" y="334"/>
                  </a:lnTo>
                  <a:lnTo>
                    <a:pt x="779" y="339"/>
                  </a:lnTo>
                  <a:lnTo>
                    <a:pt x="778" y="341"/>
                  </a:lnTo>
                  <a:lnTo>
                    <a:pt x="778" y="343"/>
                  </a:lnTo>
                  <a:lnTo>
                    <a:pt x="778" y="343"/>
                  </a:lnTo>
                  <a:lnTo>
                    <a:pt x="779" y="343"/>
                  </a:lnTo>
                  <a:lnTo>
                    <a:pt x="781" y="345"/>
                  </a:lnTo>
                  <a:lnTo>
                    <a:pt x="781" y="345"/>
                  </a:lnTo>
                  <a:lnTo>
                    <a:pt x="779" y="345"/>
                  </a:lnTo>
                  <a:lnTo>
                    <a:pt x="779" y="347"/>
                  </a:lnTo>
                  <a:lnTo>
                    <a:pt x="778" y="347"/>
                  </a:lnTo>
                  <a:lnTo>
                    <a:pt x="778" y="349"/>
                  </a:lnTo>
                  <a:lnTo>
                    <a:pt x="778" y="349"/>
                  </a:lnTo>
                  <a:lnTo>
                    <a:pt x="778" y="351"/>
                  </a:lnTo>
                  <a:lnTo>
                    <a:pt x="779" y="351"/>
                  </a:lnTo>
                  <a:lnTo>
                    <a:pt x="783" y="351"/>
                  </a:lnTo>
                  <a:lnTo>
                    <a:pt x="785" y="351"/>
                  </a:lnTo>
                  <a:lnTo>
                    <a:pt x="787" y="351"/>
                  </a:lnTo>
                  <a:lnTo>
                    <a:pt x="787" y="351"/>
                  </a:lnTo>
                  <a:lnTo>
                    <a:pt x="789" y="351"/>
                  </a:lnTo>
                  <a:lnTo>
                    <a:pt x="789" y="349"/>
                  </a:lnTo>
                  <a:lnTo>
                    <a:pt x="789" y="349"/>
                  </a:lnTo>
                  <a:lnTo>
                    <a:pt x="791" y="349"/>
                  </a:lnTo>
                  <a:lnTo>
                    <a:pt x="791" y="349"/>
                  </a:lnTo>
                  <a:lnTo>
                    <a:pt x="791" y="351"/>
                  </a:lnTo>
                  <a:lnTo>
                    <a:pt x="789" y="351"/>
                  </a:lnTo>
                  <a:lnTo>
                    <a:pt x="789" y="353"/>
                  </a:lnTo>
                  <a:lnTo>
                    <a:pt x="789" y="353"/>
                  </a:lnTo>
                  <a:lnTo>
                    <a:pt x="787" y="353"/>
                  </a:lnTo>
                  <a:lnTo>
                    <a:pt x="785" y="353"/>
                  </a:lnTo>
                  <a:lnTo>
                    <a:pt x="783" y="353"/>
                  </a:lnTo>
                  <a:lnTo>
                    <a:pt x="783" y="353"/>
                  </a:lnTo>
                  <a:lnTo>
                    <a:pt x="781" y="353"/>
                  </a:lnTo>
                  <a:lnTo>
                    <a:pt x="781" y="355"/>
                  </a:lnTo>
                  <a:lnTo>
                    <a:pt x="783" y="356"/>
                  </a:lnTo>
                  <a:lnTo>
                    <a:pt x="781" y="356"/>
                  </a:lnTo>
                  <a:lnTo>
                    <a:pt x="781" y="355"/>
                  </a:lnTo>
                  <a:lnTo>
                    <a:pt x="779" y="355"/>
                  </a:lnTo>
                  <a:lnTo>
                    <a:pt x="779" y="356"/>
                  </a:lnTo>
                  <a:lnTo>
                    <a:pt x="779" y="356"/>
                  </a:lnTo>
                  <a:lnTo>
                    <a:pt x="778" y="364"/>
                  </a:lnTo>
                  <a:lnTo>
                    <a:pt x="776" y="368"/>
                  </a:lnTo>
                  <a:lnTo>
                    <a:pt x="774" y="370"/>
                  </a:lnTo>
                  <a:lnTo>
                    <a:pt x="774" y="372"/>
                  </a:lnTo>
                  <a:lnTo>
                    <a:pt x="774" y="373"/>
                  </a:lnTo>
                  <a:lnTo>
                    <a:pt x="774" y="373"/>
                  </a:lnTo>
                  <a:lnTo>
                    <a:pt x="774" y="373"/>
                  </a:lnTo>
                  <a:lnTo>
                    <a:pt x="774" y="373"/>
                  </a:lnTo>
                  <a:lnTo>
                    <a:pt x="774" y="375"/>
                  </a:lnTo>
                  <a:lnTo>
                    <a:pt x="772" y="375"/>
                  </a:lnTo>
                  <a:lnTo>
                    <a:pt x="772" y="375"/>
                  </a:lnTo>
                  <a:lnTo>
                    <a:pt x="772" y="377"/>
                  </a:lnTo>
                  <a:lnTo>
                    <a:pt x="772" y="377"/>
                  </a:lnTo>
                  <a:lnTo>
                    <a:pt x="774" y="379"/>
                  </a:lnTo>
                  <a:lnTo>
                    <a:pt x="774" y="381"/>
                  </a:lnTo>
                  <a:lnTo>
                    <a:pt x="774" y="381"/>
                  </a:lnTo>
                  <a:lnTo>
                    <a:pt x="776" y="381"/>
                  </a:lnTo>
                  <a:lnTo>
                    <a:pt x="776" y="381"/>
                  </a:lnTo>
                  <a:lnTo>
                    <a:pt x="776" y="381"/>
                  </a:lnTo>
                  <a:lnTo>
                    <a:pt x="778" y="383"/>
                  </a:lnTo>
                  <a:lnTo>
                    <a:pt x="778" y="383"/>
                  </a:lnTo>
                  <a:lnTo>
                    <a:pt x="778" y="383"/>
                  </a:lnTo>
                  <a:lnTo>
                    <a:pt x="778" y="383"/>
                  </a:lnTo>
                  <a:lnTo>
                    <a:pt x="779" y="383"/>
                  </a:lnTo>
                  <a:lnTo>
                    <a:pt x="779" y="383"/>
                  </a:lnTo>
                  <a:lnTo>
                    <a:pt x="779" y="383"/>
                  </a:lnTo>
                  <a:lnTo>
                    <a:pt x="781" y="385"/>
                  </a:lnTo>
                  <a:lnTo>
                    <a:pt x="781" y="385"/>
                  </a:lnTo>
                  <a:lnTo>
                    <a:pt x="783" y="385"/>
                  </a:lnTo>
                  <a:lnTo>
                    <a:pt x="781" y="385"/>
                  </a:lnTo>
                  <a:lnTo>
                    <a:pt x="781" y="385"/>
                  </a:lnTo>
                  <a:lnTo>
                    <a:pt x="779" y="385"/>
                  </a:lnTo>
                  <a:lnTo>
                    <a:pt x="779" y="385"/>
                  </a:lnTo>
                  <a:lnTo>
                    <a:pt x="778" y="385"/>
                  </a:lnTo>
                  <a:lnTo>
                    <a:pt x="776" y="385"/>
                  </a:lnTo>
                  <a:lnTo>
                    <a:pt x="776" y="383"/>
                  </a:lnTo>
                  <a:lnTo>
                    <a:pt x="774" y="381"/>
                  </a:lnTo>
                  <a:lnTo>
                    <a:pt x="774" y="381"/>
                  </a:lnTo>
                  <a:lnTo>
                    <a:pt x="772" y="381"/>
                  </a:lnTo>
                  <a:lnTo>
                    <a:pt x="768" y="381"/>
                  </a:lnTo>
                  <a:lnTo>
                    <a:pt x="768" y="383"/>
                  </a:lnTo>
                  <a:lnTo>
                    <a:pt x="766" y="385"/>
                  </a:lnTo>
                  <a:lnTo>
                    <a:pt x="766" y="387"/>
                  </a:lnTo>
                  <a:lnTo>
                    <a:pt x="766" y="389"/>
                  </a:lnTo>
                  <a:lnTo>
                    <a:pt x="766" y="391"/>
                  </a:lnTo>
                  <a:lnTo>
                    <a:pt x="766" y="391"/>
                  </a:lnTo>
                  <a:lnTo>
                    <a:pt x="768" y="392"/>
                  </a:lnTo>
                  <a:lnTo>
                    <a:pt x="768" y="396"/>
                  </a:lnTo>
                  <a:lnTo>
                    <a:pt x="770" y="396"/>
                  </a:lnTo>
                  <a:lnTo>
                    <a:pt x="772" y="398"/>
                  </a:lnTo>
                  <a:lnTo>
                    <a:pt x="774" y="398"/>
                  </a:lnTo>
                  <a:lnTo>
                    <a:pt x="776" y="400"/>
                  </a:lnTo>
                  <a:lnTo>
                    <a:pt x="776" y="400"/>
                  </a:lnTo>
                  <a:lnTo>
                    <a:pt x="778" y="400"/>
                  </a:lnTo>
                  <a:lnTo>
                    <a:pt x="779" y="400"/>
                  </a:lnTo>
                  <a:lnTo>
                    <a:pt x="781" y="400"/>
                  </a:lnTo>
                  <a:lnTo>
                    <a:pt x="781" y="398"/>
                  </a:lnTo>
                  <a:lnTo>
                    <a:pt x="783" y="400"/>
                  </a:lnTo>
                  <a:lnTo>
                    <a:pt x="785" y="400"/>
                  </a:lnTo>
                  <a:lnTo>
                    <a:pt x="785" y="400"/>
                  </a:lnTo>
                  <a:lnTo>
                    <a:pt x="787" y="400"/>
                  </a:lnTo>
                  <a:lnTo>
                    <a:pt x="787" y="402"/>
                  </a:lnTo>
                  <a:lnTo>
                    <a:pt x="787" y="402"/>
                  </a:lnTo>
                  <a:lnTo>
                    <a:pt x="789" y="402"/>
                  </a:lnTo>
                  <a:lnTo>
                    <a:pt x="791" y="404"/>
                  </a:lnTo>
                  <a:lnTo>
                    <a:pt x="791" y="404"/>
                  </a:lnTo>
                  <a:lnTo>
                    <a:pt x="789" y="406"/>
                  </a:lnTo>
                  <a:lnTo>
                    <a:pt x="785" y="404"/>
                  </a:lnTo>
                  <a:lnTo>
                    <a:pt x="783" y="402"/>
                  </a:lnTo>
                  <a:lnTo>
                    <a:pt x="781" y="400"/>
                  </a:lnTo>
                  <a:lnTo>
                    <a:pt x="779" y="402"/>
                  </a:lnTo>
                  <a:lnTo>
                    <a:pt x="778" y="402"/>
                  </a:lnTo>
                  <a:lnTo>
                    <a:pt x="776" y="402"/>
                  </a:lnTo>
                  <a:lnTo>
                    <a:pt x="776" y="402"/>
                  </a:lnTo>
                  <a:lnTo>
                    <a:pt x="772" y="400"/>
                  </a:lnTo>
                  <a:lnTo>
                    <a:pt x="768" y="398"/>
                  </a:lnTo>
                  <a:lnTo>
                    <a:pt x="762" y="394"/>
                  </a:lnTo>
                  <a:lnTo>
                    <a:pt x="761" y="392"/>
                  </a:lnTo>
                  <a:lnTo>
                    <a:pt x="755" y="389"/>
                  </a:lnTo>
                  <a:lnTo>
                    <a:pt x="751" y="389"/>
                  </a:lnTo>
                  <a:lnTo>
                    <a:pt x="749" y="391"/>
                  </a:lnTo>
                  <a:lnTo>
                    <a:pt x="749" y="391"/>
                  </a:lnTo>
                  <a:lnTo>
                    <a:pt x="749" y="392"/>
                  </a:lnTo>
                  <a:lnTo>
                    <a:pt x="751" y="394"/>
                  </a:lnTo>
                  <a:lnTo>
                    <a:pt x="749" y="394"/>
                  </a:lnTo>
                  <a:lnTo>
                    <a:pt x="747" y="396"/>
                  </a:lnTo>
                  <a:lnTo>
                    <a:pt x="747" y="396"/>
                  </a:lnTo>
                  <a:lnTo>
                    <a:pt x="745" y="396"/>
                  </a:lnTo>
                  <a:lnTo>
                    <a:pt x="744" y="398"/>
                  </a:lnTo>
                  <a:lnTo>
                    <a:pt x="744" y="396"/>
                  </a:lnTo>
                  <a:lnTo>
                    <a:pt x="745" y="394"/>
                  </a:lnTo>
                  <a:lnTo>
                    <a:pt x="747" y="394"/>
                  </a:lnTo>
                  <a:lnTo>
                    <a:pt x="747" y="392"/>
                  </a:lnTo>
                  <a:lnTo>
                    <a:pt x="747" y="391"/>
                  </a:lnTo>
                  <a:lnTo>
                    <a:pt x="745" y="391"/>
                  </a:lnTo>
                  <a:lnTo>
                    <a:pt x="742" y="389"/>
                  </a:lnTo>
                  <a:lnTo>
                    <a:pt x="738" y="387"/>
                  </a:lnTo>
                  <a:lnTo>
                    <a:pt x="738" y="387"/>
                  </a:lnTo>
                  <a:lnTo>
                    <a:pt x="738" y="387"/>
                  </a:lnTo>
                  <a:lnTo>
                    <a:pt x="736" y="387"/>
                  </a:lnTo>
                  <a:lnTo>
                    <a:pt x="734" y="387"/>
                  </a:lnTo>
                  <a:lnTo>
                    <a:pt x="734" y="387"/>
                  </a:lnTo>
                  <a:lnTo>
                    <a:pt x="734" y="387"/>
                  </a:lnTo>
                  <a:lnTo>
                    <a:pt x="734" y="387"/>
                  </a:lnTo>
                  <a:lnTo>
                    <a:pt x="734" y="385"/>
                  </a:lnTo>
                  <a:lnTo>
                    <a:pt x="732" y="385"/>
                  </a:lnTo>
                  <a:lnTo>
                    <a:pt x="732" y="385"/>
                  </a:lnTo>
                  <a:lnTo>
                    <a:pt x="730" y="385"/>
                  </a:lnTo>
                  <a:lnTo>
                    <a:pt x="730" y="385"/>
                  </a:lnTo>
                  <a:lnTo>
                    <a:pt x="730" y="383"/>
                  </a:lnTo>
                  <a:lnTo>
                    <a:pt x="732" y="383"/>
                  </a:lnTo>
                  <a:lnTo>
                    <a:pt x="732" y="381"/>
                  </a:lnTo>
                  <a:lnTo>
                    <a:pt x="732" y="381"/>
                  </a:lnTo>
                  <a:lnTo>
                    <a:pt x="732" y="379"/>
                  </a:lnTo>
                  <a:lnTo>
                    <a:pt x="734" y="379"/>
                  </a:lnTo>
                  <a:lnTo>
                    <a:pt x="732" y="377"/>
                  </a:lnTo>
                  <a:lnTo>
                    <a:pt x="730" y="377"/>
                  </a:lnTo>
                  <a:lnTo>
                    <a:pt x="730" y="379"/>
                  </a:lnTo>
                  <a:lnTo>
                    <a:pt x="728" y="379"/>
                  </a:lnTo>
                  <a:lnTo>
                    <a:pt x="726" y="381"/>
                  </a:lnTo>
                  <a:lnTo>
                    <a:pt x="726" y="381"/>
                  </a:lnTo>
                  <a:lnTo>
                    <a:pt x="725" y="381"/>
                  </a:lnTo>
                  <a:lnTo>
                    <a:pt x="725" y="381"/>
                  </a:lnTo>
                  <a:lnTo>
                    <a:pt x="725" y="381"/>
                  </a:lnTo>
                  <a:lnTo>
                    <a:pt x="723" y="379"/>
                  </a:lnTo>
                  <a:lnTo>
                    <a:pt x="723" y="379"/>
                  </a:lnTo>
                  <a:lnTo>
                    <a:pt x="723" y="379"/>
                  </a:lnTo>
                  <a:lnTo>
                    <a:pt x="723" y="379"/>
                  </a:lnTo>
                  <a:lnTo>
                    <a:pt x="723" y="379"/>
                  </a:lnTo>
                  <a:lnTo>
                    <a:pt x="723" y="377"/>
                  </a:lnTo>
                  <a:lnTo>
                    <a:pt x="723" y="377"/>
                  </a:lnTo>
                  <a:lnTo>
                    <a:pt x="723" y="377"/>
                  </a:lnTo>
                  <a:lnTo>
                    <a:pt x="721" y="375"/>
                  </a:lnTo>
                  <a:lnTo>
                    <a:pt x="721" y="373"/>
                  </a:lnTo>
                  <a:lnTo>
                    <a:pt x="721" y="373"/>
                  </a:lnTo>
                  <a:lnTo>
                    <a:pt x="719" y="373"/>
                  </a:lnTo>
                  <a:lnTo>
                    <a:pt x="719" y="375"/>
                  </a:lnTo>
                  <a:lnTo>
                    <a:pt x="719" y="375"/>
                  </a:lnTo>
                  <a:lnTo>
                    <a:pt x="719" y="379"/>
                  </a:lnTo>
                  <a:lnTo>
                    <a:pt x="719" y="379"/>
                  </a:lnTo>
                  <a:lnTo>
                    <a:pt x="719" y="379"/>
                  </a:lnTo>
                  <a:lnTo>
                    <a:pt x="719" y="379"/>
                  </a:lnTo>
                  <a:lnTo>
                    <a:pt x="719" y="381"/>
                  </a:lnTo>
                  <a:lnTo>
                    <a:pt x="719" y="381"/>
                  </a:lnTo>
                  <a:lnTo>
                    <a:pt x="717" y="383"/>
                  </a:lnTo>
                  <a:lnTo>
                    <a:pt x="717" y="381"/>
                  </a:lnTo>
                  <a:lnTo>
                    <a:pt x="715" y="381"/>
                  </a:lnTo>
                  <a:lnTo>
                    <a:pt x="715" y="379"/>
                  </a:lnTo>
                  <a:lnTo>
                    <a:pt x="715" y="379"/>
                  </a:lnTo>
                  <a:lnTo>
                    <a:pt x="713" y="381"/>
                  </a:lnTo>
                  <a:lnTo>
                    <a:pt x="713" y="381"/>
                  </a:lnTo>
                  <a:lnTo>
                    <a:pt x="713" y="381"/>
                  </a:lnTo>
                  <a:lnTo>
                    <a:pt x="713" y="381"/>
                  </a:lnTo>
                  <a:lnTo>
                    <a:pt x="711" y="381"/>
                  </a:lnTo>
                  <a:lnTo>
                    <a:pt x="709" y="381"/>
                  </a:lnTo>
                  <a:lnTo>
                    <a:pt x="709" y="381"/>
                  </a:lnTo>
                  <a:lnTo>
                    <a:pt x="700" y="381"/>
                  </a:lnTo>
                  <a:lnTo>
                    <a:pt x="700" y="381"/>
                  </a:lnTo>
                  <a:lnTo>
                    <a:pt x="698" y="381"/>
                  </a:lnTo>
                  <a:lnTo>
                    <a:pt x="698" y="381"/>
                  </a:lnTo>
                  <a:lnTo>
                    <a:pt x="694" y="381"/>
                  </a:lnTo>
                  <a:lnTo>
                    <a:pt x="692" y="381"/>
                  </a:lnTo>
                  <a:lnTo>
                    <a:pt x="692" y="379"/>
                  </a:lnTo>
                  <a:lnTo>
                    <a:pt x="691" y="377"/>
                  </a:lnTo>
                  <a:lnTo>
                    <a:pt x="691" y="375"/>
                  </a:lnTo>
                  <a:lnTo>
                    <a:pt x="689" y="375"/>
                  </a:lnTo>
                  <a:lnTo>
                    <a:pt x="687" y="373"/>
                  </a:lnTo>
                  <a:lnTo>
                    <a:pt x="685" y="373"/>
                  </a:lnTo>
                  <a:lnTo>
                    <a:pt x="679" y="372"/>
                  </a:lnTo>
                  <a:lnTo>
                    <a:pt x="679" y="370"/>
                  </a:lnTo>
                  <a:lnTo>
                    <a:pt x="677" y="368"/>
                  </a:lnTo>
                  <a:lnTo>
                    <a:pt x="675" y="366"/>
                  </a:lnTo>
                  <a:lnTo>
                    <a:pt x="675" y="364"/>
                  </a:lnTo>
                  <a:lnTo>
                    <a:pt x="675" y="364"/>
                  </a:lnTo>
                  <a:lnTo>
                    <a:pt x="675" y="362"/>
                  </a:lnTo>
                  <a:lnTo>
                    <a:pt x="675" y="362"/>
                  </a:lnTo>
                  <a:lnTo>
                    <a:pt x="675" y="360"/>
                  </a:lnTo>
                  <a:lnTo>
                    <a:pt x="675" y="356"/>
                  </a:lnTo>
                  <a:lnTo>
                    <a:pt x="673" y="356"/>
                  </a:lnTo>
                  <a:lnTo>
                    <a:pt x="673" y="355"/>
                  </a:lnTo>
                  <a:lnTo>
                    <a:pt x="673" y="358"/>
                  </a:lnTo>
                  <a:lnTo>
                    <a:pt x="672" y="362"/>
                  </a:lnTo>
                  <a:lnTo>
                    <a:pt x="670" y="362"/>
                  </a:lnTo>
                  <a:lnTo>
                    <a:pt x="670" y="364"/>
                  </a:lnTo>
                  <a:lnTo>
                    <a:pt x="666" y="366"/>
                  </a:lnTo>
                  <a:lnTo>
                    <a:pt x="666" y="366"/>
                  </a:lnTo>
                  <a:lnTo>
                    <a:pt x="666" y="368"/>
                  </a:lnTo>
                  <a:lnTo>
                    <a:pt x="666" y="370"/>
                  </a:lnTo>
                  <a:lnTo>
                    <a:pt x="666" y="370"/>
                  </a:lnTo>
                  <a:lnTo>
                    <a:pt x="666" y="372"/>
                  </a:lnTo>
                  <a:lnTo>
                    <a:pt x="668" y="372"/>
                  </a:lnTo>
                  <a:lnTo>
                    <a:pt x="668" y="373"/>
                  </a:lnTo>
                  <a:lnTo>
                    <a:pt x="668" y="373"/>
                  </a:lnTo>
                  <a:lnTo>
                    <a:pt x="670" y="373"/>
                  </a:lnTo>
                  <a:lnTo>
                    <a:pt x="670" y="373"/>
                  </a:lnTo>
                  <a:lnTo>
                    <a:pt x="673" y="375"/>
                  </a:lnTo>
                  <a:lnTo>
                    <a:pt x="673" y="375"/>
                  </a:lnTo>
                  <a:lnTo>
                    <a:pt x="673" y="375"/>
                  </a:lnTo>
                  <a:lnTo>
                    <a:pt x="673" y="381"/>
                  </a:lnTo>
                  <a:lnTo>
                    <a:pt x="673" y="385"/>
                  </a:lnTo>
                  <a:lnTo>
                    <a:pt x="673" y="387"/>
                  </a:lnTo>
                  <a:lnTo>
                    <a:pt x="675" y="387"/>
                  </a:lnTo>
                  <a:lnTo>
                    <a:pt x="675" y="389"/>
                  </a:lnTo>
                  <a:lnTo>
                    <a:pt x="683" y="394"/>
                  </a:lnTo>
                  <a:lnTo>
                    <a:pt x="683" y="394"/>
                  </a:lnTo>
                  <a:lnTo>
                    <a:pt x="683" y="396"/>
                  </a:lnTo>
                  <a:lnTo>
                    <a:pt x="683" y="396"/>
                  </a:lnTo>
                  <a:lnTo>
                    <a:pt x="685" y="396"/>
                  </a:lnTo>
                  <a:lnTo>
                    <a:pt x="685" y="396"/>
                  </a:lnTo>
                  <a:lnTo>
                    <a:pt x="687" y="400"/>
                  </a:lnTo>
                  <a:lnTo>
                    <a:pt x="687" y="400"/>
                  </a:lnTo>
                  <a:lnTo>
                    <a:pt x="689" y="400"/>
                  </a:lnTo>
                  <a:lnTo>
                    <a:pt x="691" y="400"/>
                  </a:lnTo>
                  <a:lnTo>
                    <a:pt x="691" y="400"/>
                  </a:lnTo>
                  <a:lnTo>
                    <a:pt x="692" y="400"/>
                  </a:lnTo>
                  <a:lnTo>
                    <a:pt x="694" y="402"/>
                  </a:lnTo>
                  <a:lnTo>
                    <a:pt x="694" y="406"/>
                  </a:lnTo>
                  <a:lnTo>
                    <a:pt x="696" y="408"/>
                  </a:lnTo>
                  <a:lnTo>
                    <a:pt x="696" y="408"/>
                  </a:lnTo>
                  <a:lnTo>
                    <a:pt x="698" y="409"/>
                  </a:lnTo>
                  <a:lnTo>
                    <a:pt x="700" y="409"/>
                  </a:lnTo>
                  <a:lnTo>
                    <a:pt x="702" y="413"/>
                  </a:lnTo>
                  <a:lnTo>
                    <a:pt x="704" y="413"/>
                  </a:lnTo>
                  <a:lnTo>
                    <a:pt x="704" y="415"/>
                  </a:lnTo>
                  <a:lnTo>
                    <a:pt x="708" y="415"/>
                  </a:lnTo>
                  <a:lnTo>
                    <a:pt x="709" y="415"/>
                  </a:lnTo>
                  <a:lnTo>
                    <a:pt x="711" y="417"/>
                  </a:lnTo>
                  <a:lnTo>
                    <a:pt x="711" y="419"/>
                  </a:lnTo>
                  <a:lnTo>
                    <a:pt x="715" y="425"/>
                  </a:lnTo>
                  <a:lnTo>
                    <a:pt x="715" y="427"/>
                  </a:lnTo>
                  <a:lnTo>
                    <a:pt x="715" y="428"/>
                  </a:lnTo>
                  <a:lnTo>
                    <a:pt x="717" y="428"/>
                  </a:lnTo>
                  <a:lnTo>
                    <a:pt x="717" y="428"/>
                  </a:lnTo>
                  <a:lnTo>
                    <a:pt x="719" y="427"/>
                  </a:lnTo>
                  <a:lnTo>
                    <a:pt x="721" y="428"/>
                  </a:lnTo>
                  <a:lnTo>
                    <a:pt x="723" y="428"/>
                  </a:lnTo>
                  <a:lnTo>
                    <a:pt x="725" y="430"/>
                  </a:lnTo>
                  <a:lnTo>
                    <a:pt x="726" y="434"/>
                  </a:lnTo>
                  <a:lnTo>
                    <a:pt x="728" y="436"/>
                  </a:lnTo>
                  <a:lnTo>
                    <a:pt x="732" y="436"/>
                  </a:lnTo>
                  <a:lnTo>
                    <a:pt x="736" y="438"/>
                  </a:lnTo>
                  <a:lnTo>
                    <a:pt x="738" y="436"/>
                  </a:lnTo>
                  <a:lnTo>
                    <a:pt x="740" y="436"/>
                  </a:lnTo>
                  <a:lnTo>
                    <a:pt x="740" y="434"/>
                  </a:lnTo>
                  <a:lnTo>
                    <a:pt x="740" y="434"/>
                  </a:lnTo>
                  <a:lnTo>
                    <a:pt x="740" y="434"/>
                  </a:lnTo>
                  <a:lnTo>
                    <a:pt x="740" y="434"/>
                  </a:lnTo>
                  <a:lnTo>
                    <a:pt x="742" y="436"/>
                  </a:lnTo>
                  <a:lnTo>
                    <a:pt x="742" y="436"/>
                  </a:lnTo>
                  <a:lnTo>
                    <a:pt x="744" y="436"/>
                  </a:lnTo>
                  <a:lnTo>
                    <a:pt x="744" y="436"/>
                  </a:lnTo>
                  <a:lnTo>
                    <a:pt x="745" y="434"/>
                  </a:lnTo>
                  <a:lnTo>
                    <a:pt x="745" y="434"/>
                  </a:lnTo>
                  <a:lnTo>
                    <a:pt x="745" y="434"/>
                  </a:lnTo>
                  <a:lnTo>
                    <a:pt x="747" y="434"/>
                  </a:lnTo>
                  <a:lnTo>
                    <a:pt x="747" y="434"/>
                  </a:lnTo>
                  <a:lnTo>
                    <a:pt x="747" y="434"/>
                  </a:lnTo>
                  <a:lnTo>
                    <a:pt x="749" y="434"/>
                  </a:lnTo>
                  <a:lnTo>
                    <a:pt x="749" y="432"/>
                  </a:lnTo>
                  <a:lnTo>
                    <a:pt x="749" y="432"/>
                  </a:lnTo>
                  <a:lnTo>
                    <a:pt x="749" y="434"/>
                  </a:lnTo>
                  <a:lnTo>
                    <a:pt x="751" y="434"/>
                  </a:lnTo>
                  <a:lnTo>
                    <a:pt x="751" y="434"/>
                  </a:lnTo>
                  <a:lnTo>
                    <a:pt x="751" y="432"/>
                  </a:lnTo>
                  <a:lnTo>
                    <a:pt x="751" y="432"/>
                  </a:lnTo>
                  <a:lnTo>
                    <a:pt x="751" y="430"/>
                  </a:lnTo>
                  <a:lnTo>
                    <a:pt x="755" y="428"/>
                  </a:lnTo>
                  <a:lnTo>
                    <a:pt x="757" y="427"/>
                  </a:lnTo>
                  <a:lnTo>
                    <a:pt x="759" y="427"/>
                  </a:lnTo>
                  <a:lnTo>
                    <a:pt x="764" y="427"/>
                  </a:lnTo>
                  <a:lnTo>
                    <a:pt x="779" y="423"/>
                  </a:lnTo>
                  <a:lnTo>
                    <a:pt x="779" y="423"/>
                  </a:lnTo>
                  <a:lnTo>
                    <a:pt x="789" y="427"/>
                  </a:lnTo>
                  <a:lnTo>
                    <a:pt x="791" y="427"/>
                  </a:lnTo>
                  <a:lnTo>
                    <a:pt x="793" y="427"/>
                  </a:lnTo>
                  <a:lnTo>
                    <a:pt x="793" y="427"/>
                  </a:lnTo>
                  <a:lnTo>
                    <a:pt x="797" y="427"/>
                  </a:lnTo>
                  <a:lnTo>
                    <a:pt x="797" y="427"/>
                  </a:lnTo>
                  <a:lnTo>
                    <a:pt x="798" y="427"/>
                  </a:lnTo>
                  <a:lnTo>
                    <a:pt x="798" y="427"/>
                  </a:lnTo>
                  <a:lnTo>
                    <a:pt x="798" y="428"/>
                  </a:lnTo>
                  <a:lnTo>
                    <a:pt x="800" y="430"/>
                  </a:lnTo>
                  <a:lnTo>
                    <a:pt x="800" y="430"/>
                  </a:lnTo>
                  <a:lnTo>
                    <a:pt x="802" y="427"/>
                  </a:lnTo>
                  <a:lnTo>
                    <a:pt x="808" y="425"/>
                  </a:lnTo>
                  <a:lnTo>
                    <a:pt x="808" y="425"/>
                  </a:lnTo>
                  <a:lnTo>
                    <a:pt x="810" y="425"/>
                  </a:lnTo>
                  <a:lnTo>
                    <a:pt x="812" y="427"/>
                  </a:lnTo>
                  <a:lnTo>
                    <a:pt x="815" y="427"/>
                  </a:lnTo>
                  <a:lnTo>
                    <a:pt x="817" y="428"/>
                  </a:lnTo>
                  <a:lnTo>
                    <a:pt x="821" y="427"/>
                  </a:lnTo>
                  <a:lnTo>
                    <a:pt x="827" y="419"/>
                  </a:lnTo>
                  <a:lnTo>
                    <a:pt x="831" y="419"/>
                  </a:lnTo>
                  <a:lnTo>
                    <a:pt x="836" y="419"/>
                  </a:lnTo>
                  <a:lnTo>
                    <a:pt x="838" y="419"/>
                  </a:lnTo>
                  <a:lnTo>
                    <a:pt x="840" y="417"/>
                  </a:lnTo>
                  <a:lnTo>
                    <a:pt x="840" y="417"/>
                  </a:lnTo>
                  <a:lnTo>
                    <a:pt x="844" y="408"/>
                  </a:lnTo>
                  <a:lnTo>
                    <a:pt x="846" y="402"/>
                  </a:lnTo>
                  <a:lnTo>
                    <a:pt x="846" y="402"/>
                  </a:lnTo>
                  <a:lnTo>
                    <a:pt x="846" y="402"/>
                  </a:lnTo>
                  <a:lnTo>
                    <a:pt x="846" y="400"/>
                  </a:lnTo>
                  <a:lnTo>
                    <a:pt x="844" y="400"/>
                  </a:lnTo>
                  <a:lnTo>
                    <a:pt x="844" y="400"/>
                  </a:lnTo>
                  <a:lnTo>
                    <a:pt x="844" y="398"/>
                  </a:lnTo>
                  <a:lnTo>
                    <a:pt x="846" y="396"/>
                  </a:lnTo>
                  <a:lnTo>
                    <a:pt x="853" y="394"/>
                  </a:lnTo>
                  <a:lnTo>
                    <a:pt x="855" y="392"/>
                  </a:lnTo>
                  <a:lnTo>
                    <a:pt x="859" y="392"/>
                  </a:lnTo>
                  <a:lnTo>
                    <a:pt x="859" y="392"/>
                  </a:lnTo>
                  <a:lnTo>
                    <a:pt x="861" y="391"/>
                  </a:lnTo>
                  <a:lnTo>
                    <a:pt x="863" y="391"/>
                  </a:lnTo>
                  <a:lnTo>
                    <a:pt x="863" y="389"/>
                  </a:lnTo>
                  <a:lnTo>
                    <a:pt x="865" y="389"/>
                  </a:lnTo>
                  <a:lnTo>
                    <a:pt x="885" y="391"/>
                  </a:lnTo>
                  <a:lnTo>
                    <a:pt x="887" y="391"/>
                  </a:lnTo>
                  <a:lnTo>
                    <a:pt x="887" y="391"/>
                  </a:lnTo>
                  <a:lnTo>
                    <a:pt x="887" y="391"/>
                  </a:lnTo>
                  <a:lnTo>
                    <a:pt x="887" y="391"/>
                  </a:lnTo>
                  <a:lnTo>
                    <a:pt x="889" y="389"/>
                  </a:lnTo>
                  <a:lnTo>
                    <a:pt x="889" y="389"/>
                  </a:lnTo>
                  <a:lnTo>
                    <a:pt x="891" y="389"/>
                  </a:lnTo>
                  <a:lnTo>
                    <a:pt x="891" y="389"/>
                  </a:lnTo>
                  <a:lnTo>
                    <a:pt x="893" y="389"/>
                  </a:lnTo>
                  <a:lnTo>
                    <a:pt x="895" y="389"/>
                  </a:lnTo>
                  <a:lnTo>
                    <a:pt x="897" y="389"/>
                  </a:lnTo>
                  <a:lnTo>
                    <a:pt x="899" y="389"/>
                  </a:lnTo>
                  <a:lnTo>
                    <a:pt x="901" y="391"/>
                  </a:lnTo>
                  <a:lnTo>
                    <a:pt x="901" y="391"/>
                  </a:lnTo>
                  <a:lnTo>
                    <a:pt x="903" y="391"/>
                  </a:lnTo>
                  <a:lnTo>
                    <a:pt x="903" y="392"/>
                  </a:lnTo>
                  <a:lnTo>
                    <a:pt x="903" y="394"/>
                  </a:lnTo>
                  <a:lnTo>
                    <a:pt x="901" y="396"/>
                  </a:lnTo>
                  <a:lnTo>
                    <a:pt x="901" y="396"/>
                  </a:lnTo>
                  <a:lnTo>
                    <a:pt x="897" y="398"/>
                  </a:lnTo>
                  <a:lnTo>
                    <a:pt x="897" y="398"/>
                  </a:lnTo>
                  <a:lnTo>
                    <a:pt x="897" y="400"/>
                  </a:lnTo>
                  <a:lnTo>
                    <a:pt x="899" y="400"/>
                  </a:lnTo>
                  <a:lnTo>
                    <a:pt x="901" y="398"/>
                  </a:lnTo>
                  <a:lnTo>
                    <a:pt x="904" y="398"/>
                  </a:lnTo>
                  <a:lnTo>
                    <a:pt x="906" y="398"/>
                  </a:lnTo>
                  <a:lnTo>
                    <a:pt x="908" y="400"/>
                  </a:lnTo>
                  <a:lnTo>
                    <a:pt x="912" y="402"/>
                  </a:lnTo>
                  <a:lnTo>
                    <a:pt x="912" y="402"/>
                  </a:lnTo>
                  <a:lnTo>
                    <a:pt x="916" y="402"/>
                  </a:lnTo>
                  <a:lnTo>
                    <a:pt x="920" y="402"/>
                  </a:lnTo>
                  <a:lnTo>
                    <a:pt x="921" y="404"/>
                  </a:lnTo>
                  <a:lnTo>
                    <a:pt x="927" y="408"/>
                  </a:lnTo>
                  <a:lnTo>
                    <a:pt x="931" y="408"/>
                  </a:lnTo>
                  <a:lnTo>
                    <a:pt x="933" y="406"/>
                  </a:lnTo>
                  <a:lnTo>
                    <a:pt x="935" y="406"/>
                  </a:lnTo>
                  <a:lnTo>
                    <a:pt x="937" y="406"/>
                  </a:lnTo>
                  <a:lnTo>
                    <a:pt x="937" y="408"/>
                  </a:lnTo>
                  <a:lnTo>
                    <a:pt x="940" y="411"/>
                  </a:lnTo>
                  <a:lnTo>
                    <a:pt x="942" y="411"/>
                  </a:lnTo>
                  <a:lnTo>
                    <a:pt x="944" y="411"/>
                  </a:lnTo>
                  <a:lnTo>
                    <a:pt x="956" y="404"/>
                  </a:lnTo>
                  <a:lnTo>
                    <a:pt x="959" y="400"/>
                  </a:lnTo>
                  <a:lnTo>
                    <a:pt x="961" y="398"/>
                  </a:lnTo>
                  <a:lnTo>
                    <a:pt x="961" y="398"/>
                  </a:lnTo>
                  <a:lnTo>
                    <a:pt x="971" y="396"/>
                  </a:lnTo>
                  <a:lnTo>
                    <a:pt x="974" y="396"/>
                  </a:lnTo>
                  <a:lnTo>
                    <a:pt x="976" y="396"/>
                  </a:lnTo>
                  <a:lnTo>
                    <a:pt x="978" y="398"/>
                  </a:lnTo>
                  <a:lnTo>
                    <a:pt x="978" y="398"/>
                  </a:lnTo>
                  <a:lnTo>
                    <a:pt x="978" y="398"/>
                  </a:lnTo>
                  <a:lnTo>
                    <a:pt x="980" y="400"/>
                  </a:lnTo>
                  <a:lnTo>
                    <a:pt x="980" y="398"/>
                  </a:lnTo>
                  <a:lnTo>
                    <a:pt x="982" y="398"/>
                  </a:lnTo>
                  <a:lnTo>
                    <a:pt x="992" y="394"/>
                  </a:lnTo>
                  <a:lnTo>
                    <a:pt x="993" y="392"/>
                  </a:lnTo>
                  <a:lnTo>
                    <a:pt x="995" y="394"/>
                  </a:lnTo>
                  <a:lnTo>
                    <a:pt x="995" y="394"/>
                  </a:lnTo>
                  <a:lnTo>
                    <a:pt x="1001" y="398"/>
                  </a:lnTo>
                  <a:lnTo>
                    <a:pt x="1003" y="398"/>
                  </a:lnTo>
                  <a:lnTo>
                    <a:pt x="1005" y="398"/>
                  </a:lnTo>
                  <a:lnTo>
                    <a:pt x="1005" y="396"/>
                  </a:lnTo>
                  <a:lnTo>
                    <a:pt x="1007" y="396"/>
                  </a:lnTo>
                  <a:lnTo>
                    <a:pt x="1007" y="394"/>
                  </a:lnTo>
                  <a:lnTo>
                    <a:pt x="1007" y="392"/>
                  </a:lnTo>
                  <a:lnTo>
                    <a:pt x="1007" y="391"/>
                  </a:lnTo>
                  <a:lnTo>
                    <a:pt x="1007" y="391"/>
                  </a:lnTo>
                  <a:lnTo>
                    <a:pt x="1009" y="389"/>
                  </a:lnTo>
                  <a:lnTo>
                    <a:pt x="1010" y="387"/>
                  </a:lnTo>
                  <a:lnTo>
                    <a:pt x="1012" y="385"/>
                  </a:lnTo>
                  <a:lnTo>
                    <a:pt x="1012" y="381"/>
                  </a:lnTo>
                  <a:lnTo>
                    <a:pt x="1014" y="375"/>
                  </a:lnTo>
                  <a:lnTo>
                    <a:pt x="1014" y="373"/>
                  </a:lnTo>
                  <a:lnTo>
                    <a:pt x="1014" y="373"/>
                  </a:lnTo>
                  <a:lnTo>
                    <a:pt x="1012" y="373"/>
                  </a:lnTo>
                  <a:lnTo>
                    <a:pt x="1012" y="372"/>
                  </a:lnTo>
                  <a:lnTo>
                    <a:pt x="1014" y="372"/>
                  </a:lnTo>
                  <a:lnTo>
                    <a:pt x="1014" y="372"/>
                  </a:lnTo>
                  <a:lnTo>
                    <a:pt x="1014" y="370"/>
                  </a:lnTo>
                  <a:lnTo>
                    <a:pt x="1014" y="370"/>
                  </a:lnTo>
                  <a:lnTo>
                    <a:pt x="1016" y="370"/>
                  </a:lnTo>
                  <a:lnTo>
                    <a:pt x="1020" y="370"/>
                  </a:lnTo>
                  <a:lnTo>
                    <a:pt x="1024" y="368"/>
                  </a:lnTo>
                  <a:lnTo>
                    <a:pt x="1024" y="366"/>
                  </a:lnTo>
                  <a:lnTo>
                    <a:pt x="1024" y="366"/>
                  </a:lnTo>
                  <a:lnTo>
                    <a:pt x="1024" y="364"/>
                  </a:lnTo>
                  <a:lnTo>
                    <a:pt x="1024" y="362"/>
                  </a:lnTo>
                  <a:lnTo>
                    <a:pt x="1024" y="362"/>
                  </a:lnTo>
                  <a:lnTo>
                    <a:pt x="1024" y="360"/>
                  </a:lnTo>
                  <a:lnTo>
                    <a:pt x="1026" y="360"/>
                  </a:lnTo>
                  <a:lnTo>
                    <a:pt x="1026" y="358"/>
                  </a:lnTo>
                  <a:lnTo>
                    <a:pt x="1024" y="358"/>
                  </a:lnTo>
                  <a:lnTo>
                    <a:pt x="1024" y="356"/>
                  </a:lnTo>
                  <a:lnTo>
                    <a:pt x="1022" y="356"/>
                  </a:lnTo>
                  <a:lnTo>
                    <a:pt x="1022" y="358"/>
                  </a:lnTo>
                  <a:lnTo>
                    <a:pt x="1020" y="358"/>
                  </a:lnTo>
                  <a:lnTo>
                    <a:pt x="1020" y="356"/>
                  </a:lnTo>
                  <a:lnTo>
                    <a:pt x="1020" y="356"/>
                  </a:lnTo>
                  <a:lnTo>
                    <a:pt x="1020" y="353"/>
                  </a:lnTo>
                  <a:lnTo>
                    <a:pt x="1020" y="353"/>
                  </a:lnTo>
                  <a:lnTo>
                    <a:pt x="1018" y="353"/>
                  </a:lnTo>
                  <a:lnTo>
                    <a:pt x="1018" y="351"/>
                  </a:lnTo>
                  <a:lnTo>
                    <a:pt x="1018" y="351"/>
                  </a:lnTo>
                  <a:lnTo>
                    <a:pt x="1020" y="347"/>
                  </a:lnTo>
                  <a:lnTo>
                    <a:pt x="1020" y="343"/>
                  </a:lnTo>
                  <a:lnTo>
                    <a:pt x="1022" y="343"/>
                  </a:lnTo>
                  <a:lnTo>
                    <a:pt x="1027" y="341"/>
                  </a:lnTo>
                  <a:lnTo>
                    <a:pt x="1029" y="341"/>
                  </a:lnTo>
                  <a:lnTo>
                    <a:pt x="1029" y="341"/>
                  </a:lnTo>
                  <a:lnTo>
                    <a:pt x="1029" y="339"/>
                  </a:lnTo>
                  <a:lnTo>
                    <a:pt x="1029" y="338"/>
                  </a:lnTo>
                  <a:lnTo>
                    <a:pt x="1029" y="336"/>
                  </a:lnTo>
                  <a:lnTo>
                    <a:pt x="1031" y="336"/>
                  </a:lnTo>
                  <a:lnTo>
                    <a:pt x="1033" y="336"/>
                  </a:lnTo>
                  <a:lnTo>
                    <a:pt x="1035" y="336"/>
                  </a:lnTo>
                  <a:lnTo>
                    <a:pt x="1037" y="334"/>
                  </a:lnTo>
                  <a:lnTo>
                    <a:pt x="1039" y="332"/>
                  </a:lnTo>
                  <a:lnTo>
                    <a:pt x="1041" y="332"/>
                  </a:lnTo>
                  <a:lnTo>
                    <a:pt x="1043" y="328"/>
                  </a:lnTo>
                  <a:lnTo>
                    <a:pt x="1045" y="328"/>
                  </a:lnTo>
                  <a:lnTo>
                    <a:pt x="1046" y="328"/>
                  </a:lnTo>
                  <a:lnTo>
                    <a:pt x="1048" y="328"/>
                  </a:lnTo>
                  <a:lnTo>
                    <a:pt x="1048" y="326"/>
                  </a:lnTo>
                  <a:lnTo>
                    <a:pt x="1048" y="324"/>
                  </a:lnTo>
                  <a:lnTo>
                    <a:pt x="1048" y="322"/>
                  </a:lnTo>
                  <a:lnTo>
                    <a:pt x="1046" y="322"/>
                  </a:lnTo>
                  <a:lnTo>
                    <a:pt x="1046" y="320"/>
                  </a:lnTo>
                  <a:lnTo>
                    <a:pt x="1046" y="320"/>
                  </a:lnTo>
                  <a:lnTo>
                    <a:pt x="1045" y="320"/>
                  </a:lnTo>
                  <a:lnTo>
                    <a:pt x="1045" y="320"/>
                  </a:lnTo>
                  <a:lnTo>
                    <a:pt x="1043" y="319"/>
                  </a:lnTo>
                  <a:lnTo>
                    <a:pt x="1043" y="320"/>
                  </a:lnTo>
                  <a:lnTo>
                    <a:pt x="1041" y="320"/>
                  </a:lnTo>
                  <a:lnTo>
                    <a:pt x="1041" y="320"/>
                  </a:lnTo>
                  <a:lnTo>
                    <a:pt x="1039" y="319"/>
                  </a:lnTo>
                  <a:lnTo>
                    <a:pt x="1039" y="319"/>
                  </a:lnTo>
                  <a:lnTo>
                    <a:pt x="1041" y="317"/>
                  </a:lnTo>
                  <a:lnTo>
                    <a:pt x="1041" y="315"/>
                  </a:lnTo>
                  <a:lnTo>
                    <a:pt x="1041" y="315"/>
                  </a:lnTo>
                  <a:lnTo>
                    <a:pt x="1039" y="313"/>
                  </a:lnTo>
                  <a:lnTo>
                    <a:pt x="1039" y="313"/>
                  </a:lnTo>
                  <a:lnTo>
                    <a:pt x="1039" y="311"/>
                  </a:lnTo>
                  <a:lnTo>
                    <a:pt x="1041" y="311"/>
                  </a:lnTo>
                  <a:lnTo>
                    <a:pt x="1041" y="311"/>
                  </a:lnTo>
                  <a:lnTo>
                    <a:pt x="1041" y="311"/>
                  </a:lnTo>
                  <a:lnTo>
                    <a:pt x="1043" y="309"/>
                  </a:lnTo>
                  <a:lnTo>
                    <a:pt x="1043" y="307"/>
                  </a:lnTo>
                  <a:lnTo>
                    <a:pt x="1041" y="305"/>
                  </a:lnTo>
                  <a:lnTo>
                    <a:pt x="1039" y="305"/>
                  </a:lnTo>
                  <a:lnTo>
                    <a:pt x="1041" y="303"/>
                  </a:lnTo>
                  <a:lnTo>
                    <a:pt x="1041" y="303"/>
                  </a:lnTo>
                  <a:lnTo>
                    <a:pt x="1041" y="303"/>
                  </a:lnTo>
                  <a:lnTo>
                    <a:pt x="1043" y="303"/>
                  </a:lnTo>
                  <a:lnTo>
                    <a:pt x="1043" y="302"/>
                  </a:lnTo>
                  <a:lnTo>
                    <a:pt x="1043" y="302"/>
                  </a:lnTo>
                  <a:lnTo>
                    <a:pt x="1043" y="300"/>
                  </a:lnTo>
                  <a:lnTo>
                    <a:pt x="1043" y="300"/>
                  </a:lnTo>
                  <a:lnTo>
                    <a:pt x="1045" y="298"/>
                  </a:lnTo>
                  <a:lnTo>
                    <a:pt x="1048" y="296"/>
                  </a:lnTo>
                  <a:lnTo>
                    <a:pt x="1050" y="294"/>
                  </a:lnTo>
                  <a:lnTo>
                    <a:pt x="1050" y="292"/>
                  </a:lnTo>
                  <a:lnTo>
                    <a:pt x="1052" y="290"/>
                  </a:lnTo>
                  <a:lnTo>
                    <a:pt x="1052" y="290"/>
                  </a:lnTo>
                  <a:lnTo>
                    <a:pt x="1054" y="294"/>
                  </a:lnTo>
                  <a:lnTo>
                    <a:pt x="1056" y="294"/>
                  </a:lnTo>
                  <a:lnTo>
                    <a:pt x="1058" y="294"/>
                  </a:lnTo>
                  <a:lnTo>
                    <a:pt x="1063" y="292"/>
                  </a:lnTo>
                  <a:lnTo>
                    <a:pt x="1065" y="292"/>
                  </a:lnTo>
                  <a:lnTo>
                    <a:pt x="1067" y="290"/>
                  </a:lnTo>
                  <a:lnTo>
                    <a:pt x="1067" y="290"/>
                  </a:lnTo>
                  <a:lnTo>
                    <a:pt x="1067" y="286"/>
                  </a:lnTo>
                  <a:lnTo>
                    <a:pt x="1067" y="286"/>
                  </a:lnTo>
                  <a:lnTo>
                    <a:pt x="1071" y="283"/>
                  </a:lnTo>
                  <a:lnTo>
                    <a:pt x="1069" y="283"/>
                  </a:lnTo>
                  <a:lnTo>
                    <a:pt x="1069" y="283"/>
                  </a:lnTo>
                  <a:lnTo>
                    <a:pt x="1067" y="281"/>
                  </a:lnTo>
                  <a:lnTo>
                    <a:pt x="1067" y="279"/>
                  </a:lnTo>
                  <a:lnTo>
                    <a:pt x="1071" y="269"/>
                  </a:lnTo>
                  <a:lnTo>
                    <a:pt x="1071" y="266"/>
                  </a:lnTo>
                  <a:lnTo>
                    <a:pt x="1073" y="264"/>
                  </a:lnTo>
                  <a:lnTo>
                    <a:pt x="1073" y="266"/>
                  </a:lnTo>
                  <a:lnTo>
                    <a:pt x="1075" y="266"/>
                  </a:lnTo>
                  <a:lnTo>
                    <a:pt x="1075" y="266"/>
                  </a:lnTo>
                  <a:lnTo>
                    <a:pt x="1075" y="266"/>
                  </a:lnTo>
                  <a:lnTo>
                    <a:pt x="1077" y="264"/>
                  </a:lnTo>
                  <a:lnTo>
                    <a:pt x="1077" y="264"/>
                  </a:lnTo>
                  <a:lnTo>
                    <a:pt x="1075" y="262"/>
                  </a:lnTo>
                  <a:lnTo>
                    <a:pt x="1075" y="260"/>
                  </a:lnTo>
                  <a:lnTo>
                    <a:pt x="1075" y="260"/>
                  </a:lnTo>
                  <a:lnTo>
                    <a:pt x="1073" y="258"/>
                  </a:lnTo>
                  <a:lnTo>
                    <a:pt x="1075" y="258"/>
                  </a:lnTo>
                  <a:lnTo>
                    <a:pt x="1075" y="256"/>
                  </a:lnTo>
                  <a:lnTo>
                    <a:pt x="1073" y="252"/>
                  </a:lnTo>
                  <a:lnTo>
                    <a:pt x="1073" y="250"/>
                  </a:lnTo>
                  <a:lnTo>
                    <a:pt x="1073" y="249"/>
                  </a:lnTo>
                  <a:lnTo>
                    <a:pt x="1073" y="245"/>
                  </a:lnTo>
                  <a:lnTo>
                    <a:pt x="1075" y="237"/>
                  </a:lnTo>
                  <a:lnTo>
                    <a:pt x="1075" y="235"/>
                  </a:lnTo>
                  <a:lnTo>
                    <a:pt x="1075" y="235"/>
                  </a:lnTo>
                  <a:lnTo>
                    <a:pt x="1073" y="233"/>
                  </a:lnTo>
                  <a:lnTo>
                    <a:pt x="1071" y="233"/>
                  </a:lnTo>
                  <a:lnTo>
                    <a:pt x="1071" y="231"/>
                  </a:lnTo>
                  <a:lnTo>
                    <a:pt x="1073" y="231"/>
                  </a:lnTo>
                  <a:lnTo>
                    <a:pt x="1075" y="230"/>
                  </a:lnTo>
                  <a:lnTo>
                    <a:pt x="1075" y="230"/>
                  </a:lnTo>
                  <a:lnTo>
                    <a:pt x="1077" y="226"/>
                  </a:lnTo>
                  <a:lnTo>
                    <a:pt x="1077" y="224"/>
                  </a:lnTo>
                  <a:lnTo>
                    <a:pt x="1079" y="218"/>
                  </a:lnTo>
                  <a:lnTo>
                    <a:pt x="1079" y="214"/>
                  </a:lnTo>
                  <a:lnTo>
                    <a:pt x="1079" y="214"/>
                  </a:lnTo>
                  <a:lnTo>
                    <a:pt x="1080" y="214"/>
                  </a:lnTo>
                  <a:lnTo>
                    <a:pt x="1080" y="213"/>
                  </a:lnTo>
                  <a:lnTo>
                    <a:pt x="1082" y="213"/>
                  </a:lnTo>
                  <a:lnTo>
                    <a:pt x="1084" y="211"/>
                  </a:lnTo>
                  <a:lnTo>
                    <a:pt x="1084" y="211"/>
                  </a:lnTo>
                  <a:lnTo>
                    <a:pt x="1086" y="211"/>
                  </a:lnTo>
                  <a:lnTo>
                    <a:pt x="1086" y="211"/>
                  </a:lnTo>
                  <a:lnTo>
                    <a:pt x="1088" y="211"/>
                  </a:lnTo>
                  <a:lnTo>
                    <a:pt x="1088" y="211"/>
                  </a:lnTo>
                  <a:lnTo>
                    <a:pt x="1088" y="209"/>
                  </a:lnTo>
                  <a:lnTo>
                    <a:pt x="1090" y="207"/>
                  </a:lnTo>
                  <a:lnTo>
                    <a:pt x="1090" y="205"/>
                  </a:lnTo>
                  <a:lnTo>
                    <a:pt x="1090" y="203"/>
                  </a:lnTo>
                  <a:lnTo>
                    <a:pt x="1092" y="201"/>
                  </a:lnTo>
                  <a:lnTo>
                    <a:pt x="1092" y="199"/>
                  </a:lnTo>
                  <a:lnTo>
                    <a:pt x="1094" y="199"/>
                  </a:lnTo>
                  <a:lnTo>
                    <a:pt x="1094" y="199"/>
                  </a:lnTo>
                  <a:lnTo>
                    <a:pt x="1094" y="201"/>
                  </a:lnTo>
                  <a:lnTo>
                    <a:pt x="1094" y="203"/>
                  </a:lnTo>
                  <a:lnTo>
                    <a:pt x="1096" y="203"/>
                  </a:lnTo>
                  <a:lnTo>
                    <a:pt x="1099" y="203"/>
                  </a:lnTo>
                  <a:lnTo>
                    <a:pt x="1101" y="203"/>
                  </a:lnTo>
                  <a:lnTo>
                    <a:pt x="1101" y="203"/>
                  </a:lnTo>
                  <a:lnTo>
                    <a:pt x="1101" y="205"/>
                  </a:lnTo>
                  <a:lnTo>
                    <a:pt x="1101" y="205"/>
                  </a:lnTo>
                  <a:lnTo>
                    <a:pt x="1103" y="207"/>
                  </a:lnTo>
                  <a:lnTo>
                    <a:pt x="1103" y="207"/>
                  </a:lnTo>
                  <a:lnTo>
                    <a:pt x="1103" y="207"/>
                  </a:lnTo>
                  <a:lnTo>
                    <a:pt x="1105" y="207"/>
                  </a:lnTo>
                  <a:lnTo>
                    <a:pt x="1109" y="205"/>
                  </a:lnTo>
                  <a:lnTo>
                    <a:pt x="1109" y="203"/>
                  </a:lnTo>
                  <a:lnTo>
                    <a:pt x="1111" y="203"/>
                  </a:lnTo>
                  <a:lnTo>
                    <a:pt x="1111" y="201"/>
                  </a:lnTo>
                  <a:lnTo>
                    <a:pt x="1111" y="201"/>
                  </a:lnTo>
                  <a:lnTo>
                    <a:pt x="1113" y="201"/>
                  </a:lnTo>
                  <a:lnTo>
                    <a:pt x="1113" y="201"/>
                  </a:lnTo>
                  <a:lnTo>
                    <a:pt x="1115" y="201"/>
                  </a:lnTo>
                  <a:lnTo>
                    <a:pt x="1116" y="201"/>
                  </a:lnTo>
                  <a:lnTo>
                    <a:pt x="1118" y="201"/>
                  </a:lnTo>
                  <a:lnTo>
                    <a:pt x="1120" y="201"/>
                  </a:lnTo>
                  <a:lnTo>
                    <a:pt x="1122" y="201"/>
                  </a:lnTo>
                  <a:lnTo>
                    <a:pt x="1124" y="199"/>
                  </a:lnTo>
                  <a:lnTo>
                    <a:pt x="1126" y="201"/>
                  </a:lnTo>
                  <a:lnTo>
                    <a:pt x="1126" y="201"/>
                  </a:lnTo>
                  <a:lnTo>
                    <a:pt x="1126" y="201"/>
                  </a:lnTo>
                  <a:lnTo>
                    <a:pt x="1128" y="201"/>
                  </a:lnTo>
                  <a:lnTo>
                    <a:pt x="1128" y="203"/>
                  </a:lnTo>
                  <a:lnTo>
                    <a:pt x="1128" y="203"/>
                  </a:lnTo>
                  <a:lnTo>
                    <a:pt x="1130" y="207"/>
                  </a:lnTo>
                  <a:lnTo>
                    <a:pt x="1130" y="207"/>
                  </a:lnTo>
                  <a:lnTo>
                    <a:pt x="1130" y="207"/>
                  </a:lnTo>
                  <a:lnTo>
                    <a:pt x="1132" y="207"/>
                  </a:lnTo>
                  <a:lnTo>
                    <a:pt x="1133" y="205"/>
                  </a:lnTo>
                  <a:lnTo>
                    <a:pt x="1133" y="205"/>
                  </a:lnTo>
                  <a:lnTo>
                    <a:pt x="1133" y="205"/>
                  </a:lnTo>
                  <a:lnTo>
                    <a:pt x="1135" y="205"/>
                  </a:lnTo>
                  <a:lnTo>
                    <a:pt x="1135" y="205"/>
                  </a:lnTo>
                  <a:lnTo>
                    <a:pt x="1135" y="203"/>
                  </a:lnTo>
                  <a:lnTo>
                    <a:pt x="1135" y="203"/>
                  </a:lnTo>
                  <a:lnTo>
                    <a:pt x="1135" y="203"/>
                  </a:lnTo>
                  <a:lnTo>
                    <a:pt x="1135" y="201"/>
                  </a:lnTo>
                  <a:lnTo>
                    <a:pt x="1137" y="199"/>
                  </a:lnTo>
                  <a:lnTo>
                    <a:pt x="1137" y="199"/>
                  </a:lnTo>
                  <a:lnTo>
                    <a:pt x="1139" y="199"/>
                  </a:lnTo>
                  <a:lnTo>
                    <a:pt x="1141" y="203"/>
                  </a:lnTo>
                  <a:lnTo>
                    <a:pt x="1143" y="203"/>
                  </a:lnTo>
                  <a:lnTo>
                    <a:pt x="1145" y="203"/>
                  </a:lnTo>
                  <a:lnTo>
                    <a:pt x="1147" y="203"/>
                  </a:lnTo>
                  <a:lnTo>
                    <a:pt x="1147" y="203"/>
                  </a:lnTo>
                  <a:lnTo>
                    <a:pt x="1149" y="203"/>
                  </a:lnTo>
                  <a:lnTo>
                    <a:pt x="1151" y="201"/>
                  </a:lnTo>
                  <a:lnTo>
                    <a:pt x="1152" y="201"/>
                  </a:lnTo>
                  <a:lnTo>
                    <a:pt x="1154" y="203"/>
                  </a:lnTo>
                  <a:lnTo>
                    <a:pt x="1156" y="203"/>
                  </a:lnTo>
                  <a:lnTo>
                    <a:pt x="1162" y="203"/>
                  </a:lnTo>
                  <a:lnTo>
                    <a:pt x="1166" y="203"/>
                  </a:lnTo>
                  <a:lnTo>
                    <a:pt x="1169" y="203"/>
                  </a:lnTo>
                  <a:lnTo>
                    <a:pt x="1181" y="203"/>
                  </a:lnTo>
                  <a:lnTo>
                    <a:pt x="1183" y="203"/>
                  </a:lnTo>
                  <a:lnTo>
                    <a:pt x="1183" y="203"/>
                  </a:lnTo>
                  <a:lnTo>
                    <a:pt x="1185" y="201"/>
                  </a:lnTo>
                  <a:lnTo>
                    <a:pt x="1185" y="203"/>
                  </a:lnTo>
                  <a:lnTo>
                    <a:pt x="1185" y="203"/>
                  </a:lnTo>
                  <a:lnTo>
                    <a:pt x="1187" y="203"/>
                  </a:lnTo>
                  <a:lnTo>
                    <a:pt x="1187" y="203"/>
                  </a:lnTo>
                  <a:lnTo>
                    <a:pt x="1188" y="205"/>
                  </a:lnTo>
                  <a:lnTo>
                    <a:pt x="1194" y="209"/>
                  </a:lnTo>
                  <a:lnTo>
                    <a:pt x="1198" y="213"/>
                  </a:lnTo>
                  <a:lnTo>
                    <a:pt x="1200" y="214"/>
                  </a:lnTo>
                  <a:lnTo>
                    <a:pt x="1202" y="214"/>
                  </a:lnTo>
                  <a:lnTo>
                    <a:pt x="1204" y="214"/>
                  </a:lnTo>
                  <a:lnTo>
                    <a:pt x="1205" y="214"/>
                  </a:lnTo>
                  <a:lnTo>
                    <a:pt x="1207" y="214"/>
                  </a:lnTo>
                  <a:lnTo>
                    <a:pt x="1207" y="214"/>
                  </a:lnTo>
                  <a:lnTo>
                    <a:pt x="1209" y="214"/>
                  </a:lnTo>
                  <a:lnTo>
                    <a:pt x="1211" y="214"/>
                  </a:lnTo>
                  <a:lnTo>
                    <a:pt x="1211" y="214"/>
                  </a:lnTo>
                  <a:lnTo>
                    <a:pt x="1213" y="214"/>
                  </a:lnTo>
                  <a:lnTo>
                    <a:pt x="1211" y="214"/>
                  </a:lnTo>
                  <a:lnTo>
                    <a:pt x="1211" y="213"/>
                  </a:lnTo>
                  <a:lnTo>
                    <a:pt x="1211" y="213"/>
                  </a:lnTo>
                  <a:lnTo>
                    <a:pt x="1211" y="211"/>
                  </a:lnTo>
                  <a:lnTo>
                    <a:pt x="1211" y="211"/>
                  </a:lnTo>
                  <a:lnTo>
                    <a:pt x="1211" y="211"/>
                  </a:lnTo>
                  <a:lnTo>
                    <a:pt x="1211" y="211"/>
                  </a:lnTo>
                  <a:lnTo>
                    <a:pt x="1213" y="209"/>
                  </a:lnTo>
                  <a:lnTo>
                    <a:pt x="1215" y="209"/>
                  </a:lnTo>
                  <a:lnTo>
                    <a:pt x="1215" y="207"/>
                  </a:lnTo>
                  <a:lnTo>
                    <a:pt x="1215" y="207"/>
                  </a:lnTo>
                  <a:lnTo>
                    <a:pt x="1213" y="205"/>
                  </a:lnTo>
                  <a:lnTo>
                    <a:pt x="1213" y="205"/>
                  </a:lnTo>
                  <a:lnTo>
                    <a:pt x="1213" y="203"/>
                  </a:lnTo>
                  <a:lnTo>
                    <a:pt x="1213" y="201"/>
                  </a:lnTo>
                  <a:lnTo>
                    <a:pt x="1211" y="201"/>
                  </a:lnTo>
                  <a:lnTo>
                    <a:pt x="1211" y="201"/>
                  </a:lnTo>
                  <a:lnTo>
                    <a:pt x="1211" y="199"/>
                  </a:lnTo>
                  <a:lnTo>
                    <a:pt x="1213" y="199"/>
                  </a:lnTo>
                  <a:lnTo>
                    <a:pt x="1215" y="197"/>
                  </a:lnTo>
                  <a:lnTo>
                    <a:pt x="1215" y="197"/>
                  </a:lnTo>
                  <a:lnTo>
                    <a:pt x="1217" y="199"/>
                  </a:lnTo>
                  <a:lnTo>
                    <a:pt x="1217" y="199"/>
                  </a:lnTo>
                  <a:lnTo>
                    <a:pt x="1219" y="201"/>
                  </a:lnTo>
                  <a:lnTo>
                    <a:pt x="1219" y="203"/>
                  </a:lnTo>
                  <a:lnTo>
                    <a:pt x="1221" y="203"/>
                  </a:lnTo>
                  <a:lnTo>
                    <a:pt x="1222" y="203"/>
                  </a:lnTo>
                  <a:lnTo>
                    <a:pt x="1224" y="203"/>
                  </a:lnTo>
                  <a:lnTo>
                    <a:pt x="1224" y="203"/>
                  </a:lnTo>
                  <a:lnTo>
                    <a:pt x="1224" y="203"/>
                  </a:lnTo>
                  <a:lnTo>
                    <a:pt x="1226" y="205"/>
                  </a:lnTo>
                  <a:lnTo>
                    <a:pt x="1226" y="205"/>
                  </a:lnTo>
                  <a:lnTo>
                    <a:pt x="1226" y="205"/>
                  </a:lnTo>
                  <a:lnTo>
                    <a:pt x="1226" y="205"/>
                  </a:lnTo>
                  <a:lnTo>
                    <a:pt x="1228" y="207"/>
                  </a:lnTo>
                  <a:lnTo>
                    <a:pt x="1230" y="209"/>
                  </a:lnTo>
                  <a:lnTo>
                    <a:pt x="1232" y="209"/>
                  </a:lnTo>
                  <a:lnTo>
                    <a:pt x="1232" y="209"/>
                  </a:lnTo>
                  <a:lnTo>
                    <a:pt x="1236" y="211"/>
                  </a:lnTo>
                  <a:lnTo>
                    <a:pt x="1238" y="211"/>
                  </a:lnTo>
                  <a:lnTo>
                    <a:pt x="1247" y="207"/>
                  </a:lnTo>
                  <a:lnTo>
                    <a:pt x="1249" y="205"/>
                  </a:lnTo>
                  <a:lnTo>
                    <a:pt x="1255" y="205"/>
                  </a:lnTo>
                  <a:lnTo>
                    <a:pt x="1260" y="203"/>
                  </a:lnTo>
                  <a:lnTo>
                    <a:pt x="1260" y="203"/>
                  </a:lnTo>
                  <a:lnTo>
                    <a:pt x="1262" y="201"/>
                  </a:lnTo>
                  <a:lnTo>
                    <a:pt x="1262" y="203"/>
                  </a:lnTo>
                  <a:lnTo>
                    <a:pt x="1264" y="203"/>
                  </a:lnTo>
                  <a:lnTo>
                    <a:pt x="1268" y="203"/>
                  </a:lnTo>
                  <a:lnTo>
                    <a:pt x="1268" y="203"/>
                  </a:lnTo>
                  <a:lnTo>
                    <a:pt x="1270" y="201"/>
                  </a:lnTo>
                  <a:lnTo>
                    <a:pt x="1272" y="201"/>
                  </a:lnTo>
                  <a:lnTo>
                    <a:pt x="1274" y="201"/>
                  </a:lnTo>
                  <a:lnTo>
                    <a:pt x="1275" y="201"/>
                  </a:lnTo>
                  <a:lnTo>
                    <a:pt x="1275" y="201"/>
                  </a:lnTo>
                  <a:lnTo>
                    <a:pt x="1277" y="199"/>
                  </a:lnTo>
                  <a:lnTo>
                    <a:pt x="1277" y="199"/>
                  </a:lnTo>
                  <a:lnTo>
                    <a:pt x="1277" y="197"/>
                  </a:lnTo>
                  <a:lnTo>
                    <a:pt x="1277" y="197"/>
                  </a:lnTo>
                  <a:lnTo>
                    <a:pt x="1279" y="197"/>
                  </a:lnTo>
                  <a:lnTo>
                    <a:pt x="1279" y="197"/>
                  </a:lnTo>
                  <a:lnTo>
                    <a:pt x="1279" y="197"/>
                  </a:lnTo>
                  <a:lnTo>
                    <a:pt x="1281" y="197"/>
                  </a:lnTo>
                  <a:lnTo>
                    <a:pt x="1281" y="197"/>
                  </a:lnTo>
                  <a:lnTo>
                    <a:pt x="1281" y="196"/>
                  </a:lnTo>
                  <a:lnTo>
                    <a:pt x="1279" y="194"/>
                  </a:lnTo>
                  <a:lnTo>
                    <a:pt x="1277" y="192"/>
                  </a:lnTo>
                  <a:lnTo>
                    <a:pt x="1277" y="192"/>
                  </a:lnTo>
                  <a:lnTo>
                    <a:pt x="1277" y="192"/>
                  </a:lnTo>
                  <a:lnTo>
                    <a:pt x="1275" y="190"/>
                  </a:lnTo>
                  <a:lnTo>
                    <a:pt x="1275" y="190"/>
                  </a:lnTo>
                  <a:lnTo>
                    <a:pt x="1274" y="192"/>
                  </a:lnTo>
                  <a:lnTo>
                    <a:pt x="1272" y="192"/>
                  </a:lnTo>
                  <a:lnTo>
                    <a:pt x="1272" y="192"/>
                  </a:lnTo>
                  <a:lnTo>
                    <a:pt x="1270" y="192"/>
                  </a:lnTo>
                  <a:lnTo>
                    <a:pt x="1270" y="190"/>
                  </a:lnTo>
                  <a:lnTo>
                    <a:pt x="1270" y="190"/>
                  </a:lnTo>
                  <a:lnTo>
                    <a:pt x="1270" y="190"/>
                  </a:lnTo>
                  <a:lnTo>
                    <a:pt x="1270" y="188"/>
                  </a:lnTo>
                  <a:lnTo>
                    <a:pt x="1270" y="188"/>
                  </a:lnTo>
                  <a:lnTo>
                    <a:pt x="1270" y="186"/>
                  </a:lnTo>
                  <a:lnTo>
                    <a:pt x="1270" y="186"/>
                  </a:lnTo>
                  <a:lnTo>
                    <a:pt x="1270" y="184"/>
                  </a:lnTo>
                  <a:lnTo>
                    <a:pt x="1268" y="184"/>
                  </a:lnTo>
                  <a:lnTo>
                    <a:pt x="1266" y="184"/>
                  </a:lnTo>
                  <a:lnTo>
                    <a:pt x="1266" y="186"/>
                  </a:lnTo>
                  <a:lnTo>
                    <a:pt x="1266" y="186"/>
                  </a:lnTo>
                  <a:lnTo>
                    <a:pt x="1264" y="186"/>
                  </a:lnTo>
                  <a:lnTo>
                    <a:pt x="1264" y="184"/>
                  </a:lnTo>
                  <a:lnTo>
                    <a:pt x="1264" y="184"/>
                  </a:lnTo>
                  <a:lnTo>
                    <a:pt x="1264" y="184"/>
                  </a:lnTo>
                  <a:lnTo>
                    <a:pt x="1264" y="182"/>
                  </a:lnTo>
                  <a:lnTo>
                    <a:pt x="1262" y="182"/>
                  </a:lnTo>
                  <a:lnTo>
                    <a:pt x="1262" y="182"/>
                  </a:lnTo>
                  <a:lnTo>
                    <a:pt x="1260" y="182"/>
                  </a:lnTo>
                  <a:lnTo>
                    <a:pt x="1260" y="182"/>
                  </a:lnTo>
                  <a:lnTo>
                    <a:pt x="1260" y="182"/>
                  </a:lnTo>
                  <a:lnTo>
                    <a:pt x="1258" y="180"/>
                  </a:lnTo>
                  <a:lnTo>
                    <a:pt x="1257" y="178"/>
                  </a:lnTo>
                  <a:lnTo>
                    <a:pt x="1255" y="177"/>
                  </a:lnTo>
                  <a:lnTo>
                    <a:pt x="1253" y="175"/>
                  </a:lnTo>
                  <a:lnTo>
                    <a:pt x="1251" y="173"/>
                  </a:lnTo>
                  <a:lnTo>
                    <a:pt x="1251" y="171"/>
                  </a:lnTo>
                  <a:lnTo>
                    <a:pt x="1249" y="171"/>
                  </a:lnTo>
                  <a:lnTo>
                    <a:pt x="1249" y="169"/>
                  </a:lnTo>
                  <a:lnTo>
                    <a:pt x="1247" y="169"/>
                  </a:lnTo>
                  <a:lnTo>
                    <a:pt x="1247" y="169"/>
                  </a:lnTo>
                  <a:lnTo>
                    <a:pt x="1247" y="169"/>
                  </a:lnTo>
                  <a:lnTo>
                    <a:pt x="1247" y="167"/>
                  </a:lnTo>
                  <a:lnTo>
                    <a:pt x="1247" y="167"/>
                  </a:lnTo>
                  <a:lnTo>
                    <a:pt x="1247" y="165"/>
                  </a:lnTo>
                  <a:lnTo>
                    <a:pt x="1249" y="165"/>
                  </a:lnTo>
                  <a:lnTo>
                    <a:pt x="1253" y="161"/>
                  </a:lnTo>
                  <a:lnTo>
                    <a:pt x="1255" y="160"/>
                  </a:lnTo>
                  <a:lnTo>
                    <a:pt x="1257" y="160"/>
                  </a:lnTo>
                  <a:lnTo>
                    <a:pt x="1257" y="160"/>
                  </a:lnTo>
                  <a:lnTo>
                    <a:pt x="1257" y="160"/>
                  </a:lnTo>
                  <a:lnTo>
                    <a:pt x="1258" y="158"/>
                  </a:lnTo>
                  <a:lnTo>
                    <a:pt x="1258" y="160"/>
                  </a:lnTo>
                  <a:lnTo>
                    <a:pt x="1260" y="158"/>
                  </a:lnTo>
                  <a:lnTo>
                    <a:pt x="1262" y="156"/>
                  </a:lnTo>
                  <a:lnTo>
                    <a:pt x="1262" y="156"/>
                  </a:lnTo>
                  <a:lnTo>
                    <a:pt x="1262" y="156"/>
                  </a:lnTo>
                  <a:lnTo>
                    <a:pt x="1264" y="156"/>
                  </a:lnTo>
                  <a:lnTo>
                    <a:pt x="1266" y="158"/>
                  </a:lnTo>
                  <a:lnTo>
                    <a:pt x="1270" y="160"/>
                  </a:lnTo>
                  <a:lnTo>
                    <a:pt x="1270" y="161"/>
                  </a:lnTo>
                  <a:lnTo>
                    <a:pt x="1270" y="163"/>
                  </a:lnTo>
                  <a:lnTo>
                    <a:pt x="1272" y="163"/>
                  </a:lnTo>
                  <a:lnTo>
                    <a:pt x="1272" y="163"/>
                  </a:lnTo>
                  <a:lnTo>
                    <a:pt x="1274" y="163"/>
                  </a:lnTo>
                  <a:lnTo>
                    <a:pt x="1275" y="161"/>
                  </a:lnTo>
                  <a:lnTo>
                    <a:pt x="1275" y="161"/>
                  </a:lnTo>
                  <a:lnTo>
                    <a:pt x="1277" y="161"/>
                  </a:lnTo>
                  <a:lnTo>
                    <a:pt x="1279" y="161"/>
                  </a:lnTo>
                  <a:lnTo>
                    <a:pt x="1281" y="161"/>
                  </a:lnTo>
                  <a:lnTo>
                    <a:pt x="1283" y="161"/>
                  </a:lnTo>
                  <a:lnTo>
                    <a:pt x="1283" y="163"/>
                  </a:lnTo>
                  <a:lnTo>
                    <a:pt x="1285" y="163"/>
                  </a:lnTo>
                  <a:lnTo>
                    <a:pt x="1287" y="161"/>
                  </a:lnTo>
                  <a:lnTo>
                    <a:pt x="1289" y="161"/>
                  </a:lnTo>
                  <a:lnTo>
                    <a:pt x="1291" y="160"/>
                  </a:lnTo>
                  <a:lnTo>
                    <a:pt x="1304" y="156"/>
                  </a:lnTo>
                  <a:lnTo>
                    <a:pt x="1315" y="152"/>
                  </a:lnTo>
                  <a:lnTo>
                    <a:pt x="1319" y="150"/>
                  </a:lnTo>
                  <a:lnTo>
                    <a:pt x="1321" y="146"/>
                  </a:lnTo>
                  <a:lnTo>
                    <a:pt x="1323" y="144"/>
                  </a:lnTo>
                  <a:lnTo>
                    <a:pt x="1323" y="144"/>
                  </a:lnTo>
                  <a:lnTo>
                    <a:pt x="1323" y="141"/>
                  </a:lnTo>
                  <a:lnTo>
                    <a:pt x="1323" y="139"/>
                  </a:lnTo>
                  <a:lnTo>
                    <a:pt x="1323" y="137"/>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11">
              <a:extLst>
                <a:ext uri="{FF2B5EF4-FFF2-40B4-BE49-F238E27FC236}">
                  <a16:creationId xmlns:a16="http://schemas.microsoft.com/office/drawing/2014/main" id="{CA43B930-A610-4E83-94FA-F2C6FEA09D49}"/>
                </a:ext>
              </a:extLst>
            </p:cNvPr>
            <p:cNvSpPr>
              <a:spLocks/>
            </p:cNvSpPr>
            <p:nvPr/>
          </p:nvSpPr>
          <p:spPr bwMode="auto">
            <a:xfrm>
              <a:off x="4750569" y="317574"/>
              <a:ext cx="705930" cy="837170"/>
            </a:xfrm>
            <a:custGeom>
              <a:avLst/>
              <a:gdLst>
                <a:gd name="T0" fmla="*/ 492 w 511"/>
                <a:gd name="T1" fmla="*/ 498 h 606"/>
                <a:gd name="T2" fmla="*/ 494 w 511"/>
                <a:gd name="T3" fmla="*/ 462 h 606"/>
                <a:gd name="T4" fmla="*/ 469 w 511"/>
                <a:gd name="T5" fmla="*/ 441 h 606"/>
                <a:gd name="T6" fmla="*/ 450 w 511"/>
                <a:gd name="T7" fmla="*/ 430 h 606"/>
                <a:gd name="T8" fmla="*/ 430 w 511"/>
                <a:gd name="T9" fmla="*/ 394 h 606"/>
                <a:gd name="T10" fmla="*/ 414 w 511"/>
                <a:gd name="T11" fmla="*/ 373 h 606"/>
                <a:gd name="T12" fmla="*/ 367 w 511"/>
                <a:gd name="T13" fmla="*/ 318 h 606"/>
                <a:gd name="T14" fmla="*/ 352 w 511"/>
                <a:gd name="T15" fmla="*/ 308 h 606"/>
                <a:gd name="T16" fmla="*/ 341 w 511"/>
                <a:gd name="T17" fmla="*/ 280 h 606"/>
                <a:gd name="T18" fmla="*/ 310 w 511"/>
                <a:gd name="T19" fmla="*/ 263 h 606"/>
                <a:gd name="T20" fmla="*/ 276 w 511"/>
                <a:gd name="T21" fmla="*/ 242 h 606"/>
                <a:gd name="T22" fmla="*/ 267 w 511"/>
                <a:gd name="T23" fmla="*/ 221 h 606"/>
                <a:gd name="T24" fmla="*/ 272 w 511"/>
                <a:gd name="T25" fmla="*/ 202 h 606"/>
                <a:gd name="T26" fmla="*/ 308 w 511"/>
                <a:gd name="T27" fmla="*/ 201 h 606"/>
                <a:gd name="T28" fmla="*/ 327 w 511"/>
                <a:gd name="T29" fmla="*/ 180 h 606"/>
                <a:gd name="T30" fmla="*/ 310 w 511"/>
                <a:gd name="T31" fmla="*/ 159 h 606"/>
                <a:gd name="T32" fmla="*/ 293 w 511"/>
                <a:gd name="T33" fmla="*/ 125 h 606"/>
                <a:gd name="T34" fmla="*/ 272 w 511"/>
                <a:gd name="T35" fmla="*/ 112 h 606"/>
                <a:gd name="T36" fmla="*/ 244 w 511"/>
                <a:gd name="T37" fmla="*/ 129 h 606"/>
                <a:gd name="T38" fmla="*/ 221 w 511"/>
                <a:gd name="T39" fmla="*/ 123 h 606"/>
                <a:gd name="T40" fmla="*/ 191 w 511"/>
                <a:gd name="T41" fmla="*/ 102 h 606"/>
                <a:gd name="T42" fmla="*/ 189 w 511"/>
                <a:gd name="T43" fmla="*/ 76 h 606"/>
                <a:gd name="T44" fmla="*/ 182 w 511"/>
                <a:gd name="T45" fmla="*/ 49 h 606"/>
                <a:gd name="T46" fmla="*/ 157 w 511"/>
                <a:gd name="T47" fmla="*/ 32 h 606"/>
                <a:gd name="T48" fmla="*/ 134 w 511"/>
                <a:gd name="T49" fmla="*/ 4 h 606"/>
                <a:gd name="T50" fmla="*/ 102 w 511"/>
                <a:gd name="T51" fmla="*/ 13 h 606"/>
                <a:gd name="T52" fmla="*/ 108 w 511"/>
                <a:gd name="T53" fmla="*/ 43 h 606"/>
                <a:gd name="T54" fmla="*/ 110 w 511"/>
                <a:gd name="T55" fmla="*/ 81 h 606"/>
                <a:gd name="T56" fmla="*/ 104 w 511"/>
                <a:gd name="T57" fmla="*/ 95 h 606"/>
                <a:gd name="T58" fmla="*/ 76 w 511"/>
                <a:gd name="T59" fmla="*/ 85 h 606"/>
                <a:gd name="T60" fmla="*/ 43 w 511"/>
                <a:gd name="T61" fmla="*/ 85 h 606"/>
                <a:gd name="T62" fmla="*/ 30 w 511"/>
                <a:gd name="T63" fmla="*/ 121 h 606"/>
                <a:gd name="T64" fmla="*/ 0 w 511"/>
                <a:gd name="T65" fmla="*/ 155 h 606"/>
                <a:gd name="T66" fmla="*/ 26 w 511"/>
                <a:gd name="T67" fmla="*/ 166 h 606"/>
                <a:gd name="T68" fmla="*/ 21 w 511"/>
                <a:gd name="T69" fmla="*/ 204 h 606"/>
                <a:gd name="T70" fmla="*/ 53 w 511"/>
                <a:gd name="T71" fmla="*/ 206 h 606"/>
                <a:gd name="T72" fmla="*/ 74 w 511"/>
                <a:gd name="T73" fmla="*/ 227 h 606"/>
                <a:gd name="T74" fmla="*/ 77 w 511"/>
                <a:gd name="T75" fmla="*/ 274 h 606"/>
                <a:gd name="T76" fmla="*/ 70 w 511"/>
                <a:gd name="T77" fmla="*/ 305 h 606"/>
                <a:gd name="T78" fmla="*/ 59 w 511"/>
                <a:gd name="T79" fmla="*/ 337 h 606"/>
                <a:gd name="T80" fmla="*/ 72 w 511"/>
                <a:gd name="T81" fmla="*/ 358 h 606"/>
                <a:gd name="T82" fmla="*/ 93 w 511"/>
                <a:gd name="T83" fmla="*/ 339 h 606"/>
                <a:gd name="T84" fmla="*/ 115 w 511"/>
                <a:gd name="T85" fmla="*/ 318 h 606"/>
                <a:gd name="T86" fmla="*/ 170 w 511"/>
                <a:gd name="T87" fmla="*/ 333 h 606"/>
                <a:gd name="T88" fmla="*/ 200 w 511"/>
                <a:gd name="T89" fmla="*/ 312 h 606"/>
                <a:gd name="T90" fmla="*/ 214 w 511"/>
                <a:gd name="T91" fmla="*/ 293 h 606"/>
                <a:gd name="T92" fmla="*/ 255 w 511"/>
                <a:gd name="T93" fmla="*/ 301 h 606"/>
                <a:gd name="T94" fmla="*/ 291 w 511"/>
                <a:gd name="T95" fmla="*/ 343 h 606"/>
                <a:gd name="T96" fmla="*/ 314 w 511"/>
                <a:gd name="T97" fmla="*/ 401 h 606"/>
                <a:gd name="T98" fmla="*/ 329 w 511"/>
                <a:gd name="T99" fmla="*/ 441 h 606"/>
                <a:gd name="T100" fmla="*/ 361 w 511"/>
                <a:gd name="T101" fmla="*/ 479 h 606"/>
                <a:gd name="T102" fmla="*/ 367 w 511"/>
                <a:gd name="T103" fmla="*/ 513 h 606"/>
                <a:gd name="T104" fmla="*/ 365 w 511"/>
                <a:gd name="T105" fmla="*/ 539 h 606"/>
                <a:gd name="T106" fmla="*/ 354 w 511"/>
                <a:gd name="T107" fmla="*/ 574 h 606"/>
                <a:gd name="T108" fmla="*/ 363 w 511"/>
                <a:gd name="T109" fmla="*/ 591 h 606"/>
                <a:gd name="T110" fmla="*/ 397 w 511"/>
                <a:gd name="T111" fmla="*/ 606 h 606"/>
                <a:gd name="T112" fmla="*/ 397 w 511"/>
                <a:gd name="T113" fmla="*/ 575 h 606"/>
                <a:gd name="T114" fmla="*/ 428 w 511"/>
                <a:gd name="T115" fmla="*/ 566 h 606"/>
                <a:gd name="T116" fmla="*/ 439 w 511"/>
                <a:gd name="T117" fmla="*/ 568 h 606"/>
                <a:gd name="T118" fmla="*/ 467 w 511"/>
                <a:gd name="T119" fmla="*/ 570 h 606"/>
                <a:gd name="T120" fmla="*/ 492 w 511"/>
                <a:gd name="T121" fmla="*/ 562 h 606"/>
                <a:gd name="T122" fmla="*/ 503 w 511"/>
                <a:gd name="T123" fmla="*/ 539 h 606"/>
                <a:gd name="T124" fmla="*/ 509 w 511"/>
                <a:gd name="T125" fmla="*/ 51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1" h="606">
                  <a:moveTo>
                    <a:pt x="509" y="511"/>
                  </a:moveTo>
                  <a:lnTo>
                    <a:pt x="509" y="511"/>
                  </a:lnTo>
                  <a:lnTo>
                    <a:pt x="505" y="509"/>
                  </a:lnTo>
                  <a:lnTo>
                    <a:pt x="505" y="507"/>
                  </a:lnTo>
                  <a:lnTo>
                    <a:pt x="505" y="505"/>
                  </a:lnTo>
                  <a:lnTo>
                    <a:pt x="505" y="503"/>
                  </a:lnTo>
                  <a:lnTo>
                    <a:pt x="503" y="503"/>
                  </a:lnTo>
                  <a:lnTo>
                    <a:pt x="503" y="502"/>
                  </a:lnTo>
                  <a:lnTo>
                    <a:pt x="500" y="503"/>
                  </a:lnTo>
                  <a:lnTo>
                    <a:pt x="500" y="502"/>
                  </a:lnTo>
                  <a:lnTo>
                    <a:pt x="500" y="502"/>
                  </a:lnTo>
                  <a:lnTo>
                    <a:pt x="500" y="500"/>
                  </a:lnTo>
                  <a:lnTo>
                    <a:pt x="498" y="498"/>
                  </a:lnTo>
                  <a:lnTo>
                    <a:pt x="498" y="498"/>
                  </a:lnTo>
                  <a:lnTo>
                    <a:pt x="498" y="498"/>
                  </a:lnTo>
                  <a:lnTo>
                    <a:pt x="496" y="498"/>
                  </a:lnTo>
                  <a:lnTo>
                    <a:pt x="496" y="498"/>
                  </a:lnTo>
                  <a:lnTo>
                    <a:pt x="496" y="496"/>
                  </a:lnTo>
                  <a:lnTo>
                    <a:pt x="496" y="496"/>
                  </a:lnTo>
                  <a:lnTo>
                    <a:pt x="496" y="496"/>
                  </a:lnTo>
                  <a:lnTo>
                    <a:pt x="496" y="496"/>
                  </a:lnTo>
                  <a:lnTo>
                    <a:pt x="496" y="496"/>
                  </a:lnTo>
                  <a:lnTo>
                    <a:pt x="494" y="496"/>
                  </a:lnTo>
                  <a:lnTo>
                    <a:pt x="494" y="496"/>
                  </a:lnTo>
                  <a:lnTo>
                    <a:pt x="492" y="496"/>
                  </a:lnTo>
                  <a:lnTo>
                    <a:pt x="492" y="496"/>
                  </a:lnTo>
                  <a:lnTo>
                    <a:pt x="492" y="498"/>
                  </a:lnTo>
                  <a:lnTo>
                    <a:pt x="492" y="498"/>
                  </a:lnTo>
                  <a:lnTo>
                    <a:pt x="490" y="496"/>
                  </a:lnTo>
                  <a:lnTo>
                    <a:pt x="486" y="490"/>
                  </a:lnTo>
                  <a:lnTo>
                    <a:pt x="486" y="490"/>
                  </a:lnTo>
                  <a:lnTo>
                    <a:pt x="484" y="488"/>
                  </a:lnTo>
                  <a:lnTo>
                    <a:pt x="483" y="486"/>
                  </a:lnTo>
                  <a:lnTo>
                    <a:pt x="483" y="486"/>
                  </a:lnTo>
                  <a:lnTo>
                    <a:pt x="481" y="485"/>
                  </a:lnTo>
                  <a:lnTo>
                    <a:pt x="481" y="483"/>
                  </a:lnTo>
                  <a:lnTo>
                    <a:pt x="481" y="481"/>
                  </a:lnTo>
                  <a:lnTo>
                    <a:pt x="481" y="481"/>
                  </a:lnTo>
                  <a:lnTo>
                    <a:pt x="477" y="479"/>
                  </a:lnTo>
                  <a:lnTo>
                    <a:pt x="475" y="477"/>
                  </a:lnTo>
                  <a:lnTo>
                    <a:pt x="475" y="475"/>
                  </a:lnTo>
                  <a:lnTo>
                    <a:pt x="477" y="471"/>
                  </a:lnTo>
                  <a:lnTo>
                    <a:pt x="479" y="471"/>
                  </a:lnTo>
                  <a:lnTo>
                    <a:pt x="479" y="471"/>
                  </a:lnTo>
                  <a:lnTo>
                    <a:pt x="481" y="471"/>
                  </a:lnTo>
                  <a:lnTo>
                    <a:pt x="481" y="471"/>
                  </a:lnTo>
                  <a:lnTo>
                    <a:pt x="481" y="471"/>
                  </a:lnTo>
                  <a:lnTo>
                    <a:pt x="481" y="471"/>
                  </a:lnTo>
                  <a:lnTo>
                    <a:pt x="486" y="469"/>
                  </a:lnTo>
                  <a:lnTo>
                    <a:pt x="488" y="468"/>
                  </a:lnTo>
                  <a:lnTo>
                    <a:pt x="490" y="468"/>
                  </a:lnTo>
                  <a:lnTo>
                    <a:pt x="490" y="468"/>
                  </a:lnTo>
                  <a:lnTo>
                    <a:pt x="492" y="466"/>
                  </a:lnTo>
                  <a:lnTo>
                    <a:pt x="494" y="462"/>
                  </a:lnTo>
                  <a:lnTo>
                    <a:pt x="494" y="462"/>
                  </a:lnTo>
                  <a:lnTo>
                    <a:pt x="496" y="462"/>
                  </a:lnTo>
                  <a:lnTo>
                    <a:pt x="496" y="460"/>
                  </a:lnTo>
                  <a:lnTo>
                    <a:pt x="496" y="460"/>
                  </a:lnTo>
                  <a:lnTo>
                    <a:pt x="494" y="458"/>
                  </a:lnTo>
                  <a:lnTo>
                    <a:pt x="496" y="458"/>
                  </a:lnTo>
                  <a:lnTo>
                    <a:pt x="496" y="456"/>
                  </a:lnTo>
                  <a:lnTo>
                    <a:pt x="494" y="456"/>
                  </a:lnTo>
                  <a:lnTo>
                    <a:pt x="494" y="456"/>
                  </a:lnTo>
                  <a:lnTo>
                    <a:pt x="490" y="458"/>
                  </a:lnTo>
                  <a:lnTo>
                    <a:pt x="488" y="458"/>
                  </a:lnTo>
                  <a:lnTo>
                    <a:pt x="486" y="458"/>
                  </a:lnTo>
                  <a:lnTo>
                    <a:pt x="484" y="456"/>
                  </a:lnTo>
                  <a:lnTo>
                    <a:pt x="483" y="452"/>
                  </a:lnTo>
                  <a:lnTo>
                    <a:pt x="481" y="450"/>
                  </a:lnTo>
                  <a:lnTo>
                    <a:pt x="479" y="450"/>
                  </a:lnTo>
                  <a:lnTo>
                    <a:pt x="479" y="450"/>
                  </a:lnTo>
                  <a:lnTo>
                    <a:pt x="477" y="450"/>
                  </a:lnTo>
                  <a:lnTo>
                    <a:pt x="477" y="450"/>
                  </a:lnTo>
                  <a:lnTo>
                    <a:pt x="475" y="449"/>
                  </a:lnTo>
                  <a:lnTo>
                    <a:pt x="475" y="449"/>
                  </a:lnTo>
                  <a:lnTo>
                    <a:pt x="475" y="447"/>
                  </a:lnTo>
                  <a:lnTo>
                    <a:pt x="473" y="445"/>
                  </a:lnTo>
                  <a:lnTo>
                    <a:pt x="473" y="443"/>
                  </a:lnTo>
                  <a:lnTo>
                    <a:pt x="471" y="443"/>
                  </a:lnTo>
                  <a:lnTo>
                    <a:pt x="471" y="441"/>
                  </a:lnTo>
                  <a:lnTo>
                    <a:pt x="469" y="441"/>
                  </a:lnTo>
                  <a:lnTo>
                    <a:pt x="467" y="441"/>
                  </a:lnTo>
                  <a:lnTo>
                    <a:pt x="464" y="441"/>
                  </a:lnTo>
                  <a:lnTo>
                    <a:pt x="464" y="441"/>
                  </a:lnTo>
                  <a:lnTo>
                    <a:pt x="464" y="441"/>
                  </a:lnTo>
                  <a:lnTo>
                    <a:pt x="462" y="439"/>
                  </a:lnTo>
                  <a:lnTo>
                    <a:pt x="462" y="437"/>
                  </a:lnTo>
                  <a:lnTo>
                    <a:pt x="462" y="437"/>
                  </a:lnTo>
                  <a:lnTo>
                    <a:pt x="462" y="437"/>
                  </a:lnTo>
                  <a:lnTo>
                    <a:pt x="460" y="435"/>
                  </a:lnTo>
                  <a:lnTo>
                    <a:pt x="458" y="435"/>
                  </a:lnTo>
                  <a:lnTo>
                    <a:pt x="458" y="433"/>
                  </a:lnTo>
                  <a:lnTo>
                    <a:pt x="458" y="432"/>
                  </a:lnTo>
                  <a:lnTo>
                    <a:pt x="458" y="432"/>
                  </a:lnTo>
                  <a:lnTo>
                    <a:pt x="456" y="433"/>
                  </a:lnTo>
                  <a:lnTo>
                    <a:pt x="456" y="433"/>
                  </a:lnTo>
                  <a:lnTo>
                    <a:pt x="456" y="433"/>
                  </a:lnTo>
                  <a:lnTo>
                    <a:pt x="456" y="432"/>
                  </a:lnTo>
                  <a:lnTo>
                    <a:pt x="456" y="432"/>
                  </a:lnTo>
                  <a:lnTo>
                    <a:pt x="456" y="432"/>
                  </a:lnTo>
                  <a:lnTo>
                    <a:pt x="456" y="432"/>
                  </a:lnTo>
                  <a:lnTo>
                    <a:pt x="456" y="430"/>
                  </a:lnTo>
                  <a:lnTo>
                    <a:pt x="456" y="426"/>
                  </a:lnTo>
                  <a:lnTo>
                    <a:pt x="456" y="424"/>
                  </a:lnTo>
                  <a:lnTo>
                    <a:pt x="454" y="424"/>
                  </a:lnTo>
                  <a:lnTo>
                    <a:pt x="452" y="428"/>
                  </a:lnTo>
                  <a:lnTo>
                    <a:pt x="452" y="428"/>
                  </a:lnTo>
                  <a:lnTo>
                    <a:pt x="450" y="430"/>
                  </a:lnTo>
                  <a:lnTo>
                    <a:pt x="448" y="430"/>
                  </a:lnTo>
                  <a:lnTo>
                    <a:pt x="448" y="432"/>
                  </a:lnTo>
                  <a:lnTo>
                    <a:pt x="448" y="432"/>
                  </a:lnTo>
                  <a:lnTo>
                    <a:pt x="448" y="432"/>
                  </a:lnTo>
                  <a:lnTo>
                    <a:pt x="448" y="432"/>
                  </a:lnTo>
                  <a:lnTo>
                    <a:pt x="448" y="432"/>
                  </a:lnTo>
                  <a:lnTo>
                    <a:pt x="447" y="433"/>
                  </a:lnTo>
                  <a:lnTo>
                    <a:pt x="447" y="432"/>
                  </a:lnTo>
                  <a:lnTo>
                    <a:pt x="447" y="432"/>
                  </a:lnTo>
                  <a:lnTo>
                    <a:pt x="445" y="432"/>
                  </a:lnTo>
                  <a:lnTo>
                    <a:pt x="443" y="430"/>
                  </a:lnTo>
                  <a:lnTo>
                    <a:pt x="443" y="430"/>
                  </a:lnTo>
                  <a:lnTo>
                    <a:pt x="441" y="426"/>
                  </a:lnTo>
                  <a:lnTo>
                    <a:pt x="441" y="426"/>
                  </a:lnTo>
                  <a:lnTo>
                    <a:pt x="441" y="422"/>
                  </a:lnTo>
                  <a:lnTo>
                    <a:pt x="441" y="420"/>
                  </a:lnTo>
                  <a:lnTo>
                    <a:pt x="441" y="420"/>
                  </a:lnTo>
                  <a:lnTo>
                    <a:pt x="439" y="420"/>
                  </a:lnTo>
                  <a:lnTo>
                    <a:pt x="439" y="420"/>
                  </a:lnTo>
                  <a:lnTo>
                    <a:pt x="437" y="418"/>
                  </a:lnTo>
                  <a:lnTo>
                    <a:pt x="435" y="416"/>
                  </a:lnTo>
                  <a:lnTo>
                    <a:pt x="435" y="416"/>
                  </a:lnTo>
                  <a:lnTo>
                    <a:pt x="433" y="415"/>
                  </a:lnTo>
                  <a:lnTo>
                    <a:pt x="433" y="394"/>
                  </a:lnTo>
                  <a:lnTo>
                    <a:pt x="433" y="392"/>
                  </a:lnTo>
                  <a:lnTo>
                    <a:pt x="431" y="394"/>
                  </a:lnTo>
                  <a:lnTo>
                    <a:pt x="430" y="394"/>
                  </a:lnTo>
                  <a:lnTo>
                    <a:pt x="430" y="394"/>
                  </a:lnTo>
                  <a:lnTo>
                    <a:pt x="428" y="394"/>
                  </a:lnTo>
                  <a:lnTo>
                    <a:pt x="426" y="392"/>
                  </a:lnTo>
                  <a:lnTo>
                    <a:pt x="426" y="392"/>
                  </a:lnTo>
                  <a:lnTo>
                    <a:pt x="426" y="392"/>
                  </a:lnTo>
                  <a:lnTo>
                    <a:pt x="426" y="392"/>
                  </a:lnTo>
                  <a:lnTo>
                    <a:pt x="424" y="388"/>
                  </a:lnTo>
                  <a:lnTo>
                    <a:pt x="424" y="388"/>
                  </a:lnTo>
                  <a:lnTo>
                    <a:pt x="424" y="388"/>
                  </a:lnTo>
                  <a:lnTo>
                    <a:pt x="424" y="386"/>
                  </a:lnTo>
                  <a:lnTo>
                    <a:pt x="424" y="386"/>
                  </a:lnTo>
                  <a:lnTo>
                    <a:pt x="420" y="382"/>
                  </a:lnTo>
                  <a:lnTo>
                    <a:pt x="418" y="379"/>
                  </a:lnTo>
                  <a:lnTo>
                    <a:pt x="418" y="379"/>
                  </a:lnTo>
                  <a:lnTo>
                    <a:pt x="418" y="377"/>
                  </a:lnTo>
                  <a:lnTo>
                    <a:pt x="418" y="377"/>
                  </a:lnTo>
                  <a:lnTo>
                    <a:pt x="418" y="377"/>
                  </a:lnTo>
                  <a:lnTo>
                    <a:pt x="418" y="375"/>
                  </a:lnTo>
                  <a:lnTo>
                    <a:pt x="418" y="375"/>
                  </a:lnTo>
                  <a:lnTo>
                    <a:pt x="418" y="375"/>
                  </a:lnTo>
                  <a:lnTo>
                    <a:pt x="418" y="373"/>
                  </a:lnTo>
                  <a:lnTo>
                    <a:pt x="418" y="373"/>
                  </a:lnTo>
                  <a:lnTo>
                    <a:pt x="418" y="371"/>
                  </a:lnTo>
                  <a:lnTo>
                    <a:pt x="416" y="371"/>
                  </a:lnTo>
                  <a:lnTo>
                    <a:pt x="416" y="371"/>
                  </a:lnTo>
                  <a:lnTo>
                    <a:pt x="416" y="371"/>
                  </a:lnTo>
                  <a:lnTo>
                    <a:pt x="414" y="373"/>
                  </a:lnTo>
                  <a:lnTo>
                    <a:pt x="414" y="373"/>
                  </a:lnTo>
                  <a:lnTo>
                    <a:pt x="414" y="375"/>
                  </a:lnTo>
                  <a:lnTo>
                    <a:pt x="413" y="375"/>
                  </a:lnTo>
                  <a:lnTo>
                    <a:pt x="413" y="375"/>
                  </a:lnTo>
                  <a:lnTo>
                    <a:pt x="411" y="373"/>
                  </a:lnTo>
                  <a:lnTo>
                    <a:pt x="399" y="363"/>
                  </a:lnTo>
                  <a:lnTo>
                    <a:pt x="394" y="358"/>
                  </a:lnTo>
                  <a:lnTo>
                    <a:pt x="392" y="356"/>
                  </a:lnTo>
                  <a:lnTo>
                    <a:pt x="388" y="350"/>
                  </a:lnTo>
                  <a:lnTo>
                    <a:pt x="386" y="348"/>
                  </a:lnTo>
                  <a:lnTo>
                    <a:pt x="384" y="346"/>
                  </a:lnTo>
                  <a:lnTo>
                    <a:pt x="380" y="344"/>
                  </a:lnTo>
                  <a:lnTo>
                    <a:pt x="380" y="344"/>
                  </a:lnTo>
                  <a:lnTo>
                    <a:pt x="378" y="343"/>
                  </a:lnTo>
                  <a:lnTo>
                    <a:pt x="378" y="341"/>
                  </a:lnTo>
                  <a:lnTo>
                    <a:pt x="377" y="339"/>
                  </a:lnTo>
                  <a:lnTo>
                    <a:pt x="377" y="337"/>
                  </a:lnTo>
                  <a:lnTo>
                    <a:pt x="375" y="335"/>
                  </a:lnTo>
                  <a:lnTo>
                    <a:pt x="371" y="331"/>
                  </a:lnTo>
                  <a:lnTo>
                    <a:pt x="371" y="329"/>
                  </a:lnTo>
                  <a:lnTo>
                    <a:pt x="371" y="324"/>
                  </a:lnTo>
                  <a:lnTo>
                    <a:pt x="371" y="322"/>
                  </a:lnTo>
                  <a:lnTo>
                    <a:pt x="369" y="322"/>
                  </a:lnTo>
                  <a:lnTo>
                    <a:pt x="369" y="320"/>
                  </a:lnTo>
                  <a:lnTo>
                    <a:pt x="369" y="320"/>
                  </a:lnTo>
                  <a:lnTo>
                    <a:pt x="367" y="318"/>
                  </a:lnTo>
                  <a:lnTo>
                    <a:pt x="367" y="318"/>
                  </a:lnTo>
                  <a:lnTo>
                    <a:pt x="367" y="316"/>
                  </a:lnTo>
                  <a:lnTo>
                    <a:pt x="365" y="316"/>
                  </a:lnTo>
                  <a:lnTo>
                    <a:pt x="365" y="316"/>
                  </a:lnTo>
                  <a:lnTo>
                    <a:pt x="363" y="312"/>
                  </a:lnTo>
                  <a:lnTo>
                    <a:pt x="363" y="312"/>
                  </a:lnTo>
                  <a:lnTo>
                    <a:pt x="363" y="312"/>
                  </a:lnTo>
                  <a:lnTo>
                    <a:pt x="363" y="312"/>
                  </a:lnTo>
                  <a:lnTo>
                    <a:pt x="363" y="312"/>
                  </a:lnTo>
                  <a:lnTo>
                    <a:pt x="363" y="312"/>
                  </a:lnTo>
                  <a:lnTo>
                    <a:pt x="363" y="312"/>
                  </a:lnTo>
                  <a:lnTo>
                    <a:pt x="363" y="310"/>
                  </a:lnTo>
                  <a:lnTo>
                    <a:pt x="363" y="308"/>
                  </a:lnTo>
                  <a:lnTo>
                    <a:pt x="361" y="308"/>
                  </a:lnTo>
                  <a:lnTo>
                    <a:pt x="361" y="308"/>
                  </a:lnTo>
                  <a:lnTo>
                    <a:pt x="360" y="307"/>
                  </a:lnTo>
                  <a:lnTo>
                    <a:pt x="358" y="307"/>
                  </a:lnTo>
                  <a:lnTo>
                    <a:pt x="358" y="308"/>
                  </a:lnTo>
                  <a:lnTo>
                    <a:pt x="358" y="308"/>
                  </a:lnTo>
                  <a:lnTo>
                    <a:pt x="356" y="310"/>
                  </a:lnTo>
                  <a:lnTo>
                    <a:pt x="356" y="310"/>
                  </a:lnTo>
                  <a:lnTo>
                    <a:pt x="356" y="310"/>
                  </a:lnTo>
                  <a:lnTo>
                    <a:pt x="356" y="310"/>
                  </a:lnTo>
                  <a:lnTo>
                    <a:pt x="356" y="310"/>
                  </a:lnTo>
                  <a:lnTo>
                    <a:pt x="354" y="310"/>
                  </a:lnTo>
                  <a:lnTo>
                    <a:pt x="354" y="310"/>
                  </a:lnTo>
                  <a:lnTo>
                    <a:pt x="352" y="308"/>
                  </a:lnTo>
                  <a:lnTo>
                    <a:pt x="352" y="308"/>
                  </a:lnTo>
                  <a:lnTo>
                    <a:pt x="350" y="308"/>
                  </a:lnTo>
                  <a:lnTo>
                    <a:pt x="350" y="307"/>
                  </a:lnTo>
                  <a:lnTo>
                    <a:pt x="352" y="305"/>
                  </a:lnTo>
                  <a:lnTo>
                    <a:pt x="350" y="305"/>
                  </a:lnTo>
                  <a:lnTo>
                    <a:pt x="350" y="303"/>
                  </a:lnTo>
                  <a:lnTo>
                    <a:pt x="350" y="303"/>
                  </a:lnTo>
                  <a:lnTo>
                    <a:pt x="350" y="305"/>
                  </a:lnTo>
                  <a:lnTo>
                    <a:pt x="348" y="305"/>
                  </a:lnTo>
                  <a:lnTo>
                    <a:pt x="346" y="305"/>
                  </a:lnTo>
                  <a:lnTo>
                    <a:pt x="346" y="303"/>
                  </a:lnTo>
                  <a:lnTo>
                    <a:pt x="346" y="303"/>
                  </a:lnTo>
                  <a:lnTo>
                    <a:pt x="344" y="301"/>
                  </a:lnTo>
                  <a:lnTo>
                    <a:pt x="342" y="299"/>
                  </a:lnTo>
                  <a:lnTo>
                    <a:pt x="341" y="299"/>
                  </a:lnTo>
                  <a:lnTo>
                    <a:pt x="341" y="297"/>
                  </a:lnTo>
                  <a:lnTo>
                    <a:pt x="342" y="297"/>
                  </a:lnTo>
                  <a:lnTo>
                    <a:pt x="342" y="295"/>
                  </a:lnTo>
                  <a:lnTo>
                    <a:pt x="341" y="295"/>
                  </a:lnTo>
                  <a:lnTo>
                    <a:pt x="339" y="293"/>
                  </a:lnTo>
                  <a:lnTo>
                    <a:pt x="337" y="291"/>
                  </a:lnTo>
                  <a:lnTo>
                    <a:pt x="337" y="290"/>
                  </a:lnTo>
                  <a:lnTo>
                    <a:pt x="337" y="286"/>
                  </a:lnTo>
                  <a:lnTo>
                    <a:pt x="337" y="282"/>
                  </a:lnTo>
                  <a:lnTo>
                    <a:pt x="339" y="280"/>
                  </a:lnTo>
                  <a:lnTo>
                    <a:pt x="339" y="278"/>
                  </a:lnTo>
                  <a:lnTo>
                    <a:pt x="341" y="278"/>
                  </a:lnTo>
                  <a:lnTo>
                    <a:pt x="341" y="280"/>
                  </a:lnTo>
                  <a:lnTo>
                    <a:pt x="342" y="280"/>
                  </a:lnTo>
                  <a:lnTo>
                    <a:pt x="342" y="278"/>
                  </a:lnTo>
                  <a:lnTo>
                    <a:pt x="342" y="276"/>
                  </a:lnTo>
                  <a:lnTo>
                    <a:pt x="342" y="276"/>
                  </a:lnTo>
                  <a:lnTo>
                    <a:pt x="341" y="274"/>
                  </a:lnTo>
                  <a:lnTo>
                    <a:pt x="339" y="272"/>
                  </a:lnTo>
                  <a:lnTo>
                    <a:pt x="337" y="272"/>
                  </a:lnTo>
                  <a:lnTo>
                    <a:pt x="337" y="272"/>
                  </a:lnTo>
                  <a:lnTo>
                    <a:pt x="337" y="272"/>
                  </a:lnTo>
                  <a:lnTo>
                    <a:pt x="335" y="272"/>
                  </a:lnTo>
                  <a:lnTo>
                    <a:pt x="333" y="272"/>
                  </a:lnTo>
                  <a:lnTo>
                    <a:pt x="329" y="269"/>
                  </a:lnTo>
                  <a:lnTo>
                    <a:pt x="329" y="269"/>
                  </a:lnTo>
                  <a:lnTo>
                    <a:pt x="327" y="271"/>
                  </a:lnTo>
                  <a:lnTo>
                    <a:pt x="327" y="271"/>
                  </a:lnTo>
                  <a:lnTo>
                    <a:pt x="325" y="269"/>
                  </a:lnTo>
                  <a:lnTo>
                    <a:pt x="325" y="269"/>
                  </a:lnTo>
                  <a:lnTo>
                    <a:pt x="324" y="267"/>
                  </a:lnTo>
                  <a:lnTo>
                    <a:pt x="322" y="267"/>
                  </a:lnTo>
                  <a:lnTo>
                    <a:pt x="318" y="267"/>
                  </a:lnTo>
                  <a:lnTo>
                    <a:pt x="318" y="267"/>
                  </a:lnTo>
                  <a:lnTo>
                    <a:pt x="314" y="265"/>
                  </a:lnTo>
                  <a:lnTo>
                    <a:pt x="312" y="265"/>
                  </a:lnTo>
                  <a:lnTo>
                    <a:pt x="310" y="265"/>
                  </a:lnTo>
                  <a:lnTo>
                    <a:pt x="310" y="265"/>
                  </a:lnTo>
                  <a:lnTo>
                    <a:pt x="310" y="263"/>
                  </a:lnTo>
                  <a:lnTo>
                    <a:pt x="310" y="263"/>
                  </a:lnTo>
                  <a:lnTo>
                    <a:pt x="308" y="263"/>
                  </a:lnTo>
                  <a:lnTo>
                    <a:pt x="308" y="263"/>
                  </a:lnTo>
                  <a:lnTo>
                    <a:pt x="306" y="263"/>
                  </a:lnTo>
                  <a:lnTo>
                    <a:pt x="306" y="261"/>
                  </a:lnTo>
                  <a:lnTo>
                    <a:pt x="305" y="259"/>
                  </a:lnTo>
                  <a:lnTo>
                    <a:pt x="303" y="259"/>
                  </a:lnTo>
                  <a:lnTo>
                    <a:pt x="301" y="257"/>
                  </a:lnTo>
                  <a:lnTo>
                    <a:pt x="301" y="257"/>
                  </a:lnTo>
                  <a:lnTo>
                    <a:pt x="297" y="254"/>
                  </a:lnTo>
                  <a:lnTo>
                    <a:pt x="297" y="254"/>
                  </a:lnTo>
                  <a:lnTo>
                    <a:pt x="295" y="252"/>
                  </a:lnTo>
                  <a:lnTo>
                    <a:pt x="295" y="252"/>
                  </a:lnTo>
                  <a:lnTo>
                    <a:pt x="293" y="252"/>
                  </a:lnTo>
                  <a:lnTo>
                    <a:pt x="291" y="252"/>
                  </a:lnTo>
                  <a:lnTo>
                    <a:pt x="289" y="252"/>
                  </a:lnTo>
                  <a:lnTo>
                    <a:pt x="288" y="248"/>
                  </a:lnTo>
                  <a:lnTo>
                    <a:pt x="288" y="248"/>
                  </a:lnTo>
                  <a:lnTo>
                    <a:pt x="286" y="246"/>
                  </a:lnTo>
                  <a:lnTo>
                    <a:pt x="286" y="246"/>
                  </a:lnTo>
                  <a:lnTo>
                    <a:pt x="284" y="246"/>
                  </a:lnTo>
                  <a:lnTo>
                    <a:pt x="282" y="244"/>
                  </a:lnTo>
                  <a:lnTo>
                    <a:pt x="282" y="244"/>
                  </a:lnTo>
                  <a:lnTo>
                    <a:pt x="280" y="244"/>
                  </a:lnTo>
                  <a:lnTo>
                    <a:pt x="280" y="242"/>
                  </a:lnTo>
                  <a:lnTo>
                    <a:pt x="278" y="244"/>
                  </a:lnTo>
                  <a:lnTo>
                    <a:pt x="276" y="242"/>
                  </a:lnTo>
                  <a:lnTo>
                    <a:pt x="276" y="242"/>
                  </a:lnTo>
                  <a:lnTo>
                    <a:pt x="276" y="240"/>
                  </a:lnTo>
                  <a:lnTo>
                    <a:pt x="276" y="240"/>
                  </a:lnTo>
                  <a:lnTo>
                    <a:pt x="272" y="238"/>
                  </a:lnTo>
                  <a:lnTo>
                    <a:pt x="265" y="235"/>
                  </a:lnTo>
                  <a:lnTo>
                    <a:pt x="265" y="235"/>
                  </a:lnTo>
                  <a:lnTo>
                    <a:pt x="263" y="235"/>
                  </a:lnTo>
                  <a:lnTo>
                    <a:pt x="261" y="235"/>
                  </a:lnTo>
                  <a:lnTo>
                    <a:pt x="261" y="235"/>
                  </a:lnTo>
                  <a:lnTo>
                    <a:pt x="259" y="233"/>
                  </a:lnTo>
                  <a:lnTo>
                    <a:pt x="257" y="233"/>
                  </a:lnTo>
                  <a:lnTo>
                    <a:pt x="257" y="233"/>
                  </a:lnTo>
                  <a:lnTo>
                    <a:pt x="257" y="231"/>
                  </a:lnTo>
                  <a:lnTo>
                    <a:pt x="255" y="229"/>
                  </a:lnTo>
                  <a:lnTo>
                    <a:pt x="255" y="229"/>
                  </a:lnTo>
                  <a:lnTo>
                    <a:pt x="253" y="229"/>
                  </a:lnTo>
                  <a:lnTo>
                    <a:pt x="253" y="229"/>
                  </a:lnTo>
                  <a:lnTo>
                    <a:pt x="253" y="229"/>
                  </a:lnTo>
                  <a:lnTo>
                    <a:pt x="255" y="227"/>
                  </a:lnTo>
                  <a:lnTo>
                    <a:pt x="257" y="227"/>
                  </a:lnTo>
                  <a:lnTo>
                    <a:pt x="257" y="225"/>
                  </a:lnTo>
                  <a:lnTo>
                    <a:pt x="259" y="223"/>
                  </a:lnTo>
                  <a:lnTo>
                    <a:pt x="259" y="223"/>
                  </a:lnTo>
                  <a:lnTo>
                    <a:pt x="261" y="223"/>
                  </a:lnTo>
                  <a:lnTo>
                    <a:pt x="263" y="221"/>
                  </a:lnTo>
                  <a:lnTo>
                    <a:pt x="265" y="221"/>
                  </a:lnTo>
                  <a:lnTo>
                    <a:pt x="265" y="221"/>
                  </a:lnTo>
                  <a:lnTo>
                    <a:pt x="267" y="221"/>
                  </a:lnTo>
                  <a:lnTo>
                    <a:pt x="267" y="221"/>
                  </a:lnTo>
                  <a:lnTo>
                    <a:pt x="267" y="219"/>
                  </a:lnTo>
                  <a:lnTo>
                    <a:pt x="267" y="219"/>
                  </a:lnTo>
                  <a:lnTo>
                    <a:pt x="267" y="218"/>
                  </a:lnTo>
                  <a:lnTo>
                    <a:pt x="267" y="218"/>
                  </a:lnTo>
                  <a:lnTo>
                    <a:pt x="269" y="218"/>
                  </a:lnTo>
                  <a:lnTo>
                    <a:pt x="269" y="216"/>
                  </a:lnTo>
                  <a:lnTo>
                    <a:pt x="269" y="216"/>
                  </a:lnTo>
                  <a:lnTo>
                    <a:pt x="271" y="216"/>
                  </a:lnTo>
                  <a:lnTo>
                    <a:pt x="271" y="216"/>
                  </a:lnTo>
                  <a:lnTo>
                    <a:pt x="269" y="214"/>
                  </a:lnTo>
                  <a:lnTo>
                    <a:pt x="269" y="214"/>
                  </a:lnTo>
                  <a:lnTo>
                    <a:pt x="269" y="212"/>
                  </a:lnTo>
                  <a:lnTo>
                    <a:pt x="269" y="210"/>
                  </a:lnTo>
                  <a:lnTo>
                    <a:pt x="267" y="210"/>
                  </a:lnTo>
                  <a:lnTo>
                    <a:pt x="265" y="208"/>
                  </a:lnTo>
                  <a:lnTo>
                    <a:pt x="265" y="208"/>
                  </a:lnTo>
                  <a:lnTo>
                    <a:pt x="263" y="204"/>
                  </a:lnTo>
                  <a:lnTo>
                    <a:pt x="263" y="204"/>
                  </a:lnTo>
                  <a:lnTo>
                    <a:pt x="263" y="202"/>
                  </a:lnTo>
                  <a:lnTo>
                    <a:pt x="265" y="202"/>
                  </a:lnTo>
                  <a:lnTo>
                    <a:pt x="265" y="202"/>
                  </a:lnTo>
                  <a:lnTo>
                    <a:pt x="269" y="204"/>
                  </a:lnTo>
                  <a:lnTo>
                    <a:pt x="269" y="204"/>
                  </a:lnTo>
                  <a:lnTo>
                    <a:pt x="271" y="204"/>
                  </a:lnTo>
                  <a:lnTo>
                    <a:pt x="271" y="204"/>
                  </a:lnTo>
                  <a:lnTo>
                    <a:pt x="272" y="202"/>
                  </a:lnTo>
                  <a:lnTo>
                    <a:pt x="272" y="202"/>
                  </a:lnTo>
                  <a:lnTo>
                    <a:pt x="272" y="202"/>
                  </a:lnTo>
                  <a:lnTo>
                    <a:pt x="274" y="202"/>
                  </a:lnTo>
                  <a:lnTo>
                    <a:pt x="278" y="201"/>
                  </a:lnTo>
                  <a:lnTo>
                    <a:pt x="280" y="201"/>
                  </a:lnTo>
                  <a:lnTo>
                    <a:pt x="282" y="202"/>
                  </a:lnTo>
                  <a:lnTo>
                    <a:pt x="284" y="204"/>
                  </a:lnTo>
                  <a:lnTo>
                    <a:pt x="286" y="202"/>
                  </a:lnTo>
                  <a:lnTo>
                    <a:pt x="288" y="202"/>
                  </a:lnTo>
                  <a:lnTo>
                    <a:pt x="289" y="202"/>
                  </a:lnTo>
                  <a:lnTo>
                    <a:pt x="289" y="202"/>
                  </a:lnTo>
                  <a:lnTo>
                    <a:pt x="289" y="204"/>
                  </a:lnTo>
                  <a:lnTo>
                    <a:pt x="291" y="204"/>
                  </a:lnTo>
                  <a:lnTo>
                    <a:pt x="291" y="204"/>
                  </a:lnTo>
                  <a:lnTo>
                    <a:pt x="293" y="206"/>
                  </a:lnTo>
                  <a:lnTo>
                    <a:pt x="297" y="208"/>
                  </a:lnTo>
                  <a:lnTo>
                    <a:pt x="299" y="208"/>
                  </a:lnTo>
                  <a:lnTo>
                    <a:pt x="301" y="208"/>
                  </a:lnTo>
                  <a:lnTo>
                    <a:pt x="301" y="208"/>
                  </a:lnTo>
                  <a:lnTo>
                    <a:pt x="301" y="206"/>
                  </a:lnTo>
                  <a:lnTo>
                    <a:pt x="303" y="206"/>
                  </a:lnTo>
                  <a:lnTo>
                    <a:pt x="303" y="206"/>
                  </a:lnTo>
                  <a:lnTo>
                    <a:pt x="305" y="208"/>
                  </a:lnTo>
                  <a:lnTo>
                    <a:pt x="305" y="208"/>
                  </a:lnTo>
                  <a:lnTo>
                    <a:pt x="305" y="206"/>
                  </a:lnTo>
                  <a:lnTo>
                    <a:pt x="306" y="201"/>
                  </a:lnTo>
                  <a:lnTo>
                    <a:pt x="308" y="201"/>
                  </a:lnTo>
                  <a:lnTo>
                    <a:pt x="308" y="199"/>
                  </a:lnTo>
                  <a:lnTo>
                    <a:pt x="310" y="199"/>
                  </a:lnTo>
                  <a:lnTo>
                    <a:pt x="310" y="199"/>
                  </a:lnTo>
                  <a:lnTo>
                    <a:pt x="312" y="199"/>
                  </a:lnTo>
                  <a:lnTo>
                    <a:pt x="312" y="197"/>
                  </a:lnTo>
                  <a:lnTo>
                    <a:pt x="314" y="197"/>
                  </a:lnTo>
                  <a:lnTo>
                    <a:pt x="316" y="195"/>
                  </a:lnTo>
                  <a:lnTo>
                    <a:pt x="318" y="195"/>
                  </a:lnTo>
                  <a:lnTo>
                    <a:pt x="318" y="193"/>
                  </a:lnTo>
                  <a:lnTo>
                    <a:pt x="318" y="191"/>
                  </a:lnTo>
                  <a:lnTo>
                    <a:pt x="318" y="191"/>
                  </a:lnTo>
                  <a:lnTo>
                    <a:pt x="318" y="189"/>
                  </a:lnTo>
                  <a:lnTo>
                    <a:pt x="316" y="189"/>
                  </a:lnTo>
                  <a:lnTo>
                    <a:pt x="314" y="189"/>
                  </a:lnTo>
                  <a:lnTo>
                    <a:pt x="314" y="189"/>
                  </a:lnTo>
                  <a:lnTo>
                    <a:pt x="314" y="187"/>
                  </a:lnTo>
                  <a:lnTo>
                    <a:pt x="316" y="185"/>
                  </a:lnTo>
                  <a:lnTo>
                    <a:pt x="320" y="184"/>
                  </a:lnTo>
                  <a:lnTo>
                    <a:pt x="322" y="184"/>
                  </a:lnTo>
                  <a:lnTo>
                    <a:pt x="322" y="182"/>
                  </a:lnTo>
                  <a:lnTo>
                    <a:pt x="322" y="182"/>
                  </a:lnTo>
                  <a:lnTo>
                    <a:pt x="322" y="182"/>
                  </a:lnTo>
                  <a:lnTo>
                    <a:pt x="324" y="180"/>
                  </a:lnTo>
                  <a:lnTo>
                    <a:pt x="325" y="182"/>
                  </a:lnTo>
                  <a:lnTo>
                    <a:pt x="327" y="180"/>
                  </a:lnTo>
                  <a:lnTo>
                    <a:pt x="327" y="180"/>
                  </a:lnTo>
                  <a:lnTo>
                    <a:pt x="327" y="180"/>
                  </a:lnTo>
                  <a:lnTo>
                    <a:pt x="327" y="178"/>
                  </a:lnTo>
                  <a:lnTo>
                    <a:pt x="327" y="178"/>
                  </a:lnTo>
                  <a:lnTo>
                    <a:pt x="327" y="176"/>
                  </a:lnTo>
                  <a:lnTo>
                    <a:pt x="327" y="176"/>
                  </a:lnTo>
                  <a:lnTo>
                    <a:pt x="327" y="174"/>
                  </a:lnTo>
                  <a:lnTo>
                    <a:pt x="327" y="174"/>
                  </a:lnTo>
                  <a:lnTo>
                    <a:pt x="327" y="174"/>
                  </a:lnTo>
                  <a:lnTo>
                    <a:pt x="329" y="174"/>
                  </a:lnTo>
                  <a:lnTo>
                    <a:pt x="327" y="172"/>
                  </a:lnTo>
                  <a:lnTo>
                    <a:pt x="325" y="172"/>
                  </a:lnTo>
                  <a:lnTo>
                    <a:pt x="324" y="170"/>
                  </a:lnTo>
                  <a:lnTo>
                    <a:pt x="324" y="168"/>
                  </a:lnTo>
                  <a:lnTo>
                    <a:pt x="325" y="168"/>
                  </a:lnTo>
                  <a:lnTo>
                    <a:pt x="325" y="166"/>
                  </a:lnTo>
                  <a:lnTo>
                    <a:pt x="318" y="165"/>
                  </a:lnTo>
                  <a:lnTo>
                    <a:pt x="316" y="165"/>
                  </a:lnTo>
                  <a:lnTo>
                    <a:pt x="312" y="165"/>
                  </a:lnTo>
                  <a:lnTo>
                    <a:pt x="310" y="165"/>
                  </a:lnTo>
                  <a:lnTo>
                    <a:pt x="308" y="165"/>
                  </a:lnTo>
                  <a:lnTo>
                    <a:pt x="306" y="163"/>
                  </a:lnTo>
                  <a:lnTo>
                    <a:pt x="306" y="163"/>
                  </a:lnTo>
                  <a:lnTo>
                    <a:pt x="306" y="161"/>
                  </a:lnTo>
                  <a:lnTo>
                    <a:pt x="308" y="159"/>
                  </a:lnTo>
                  <a:lnTo>
                    <a:pt x="308" y="159"/>
                  </a:lnTo>
                  <a:lnTo>
                    <a:pt x="308" y="159"/>
                  </a:lnTo>
                  <a:lnTo>
                    <a:pt x="308" y="159"/>
                  </a:lnTo>
                  <a:lnTo>
                    <a:pt x="310" y="159"/>
                  </a:lnTo>
                  <a:lnTo>
                    <a:pt x="310" y="157"/>
                  </a:lnTo>
                  <a:lnTo>
                    <a:pt x="310" y="157"/>
                  </a:lnTo>
                  <a:lnTo>
                    <a:pt x="310" y="155"/>
                  </a:lnTo>
                  <a:lnTo>
                    <a:pt x="308" y="155"/>
                  </a:lnTo>
                  <a:lnTo>
                    <a:pt x="308" y="155"/>
                  </a:lnTo>
                  <a:lnTo>
                    <a:pt x="306" y="153"/>
                  </a:lnTo>
                  <a:lnTo>
                    <a:pt x="305" y="153"/>
                  </a:lnTo>
                  <a:lnTo>
                    <a:pt x="303" y="151"/>
                  </a:lnTo>
                  <a:lnTo>
                    <a:pt x="303" y="149"/>
                  </a:lnTo>
                  <a:lnTo>
                    <a:pt x="293" y="149"/>
                  </a:lnTo>
                  <a:lnTo>
                    <a:pt x="289" y="149"/>
                  </a:lnTo>
                  <a:lnTo>
                    <a:pt x="288" y="148"/>
                  </a:lnTo>
                  <a:lnTo>
                    <a:pt x="288" y="148"/>
                  </a:lnTo>
                  <a:lnTo>
                    <a:pt x="291" y="144"/>
                  </a:lnTo>
                  <a:lnTo>
                    <a:pt x="293" y="142"/>
                  </a:lnTo>
                  <a:lnTo>
                    <a:pt x="295" y="142"/>
                  </a:lnTo>
                  <a:lnTo>
                    <a:pt x="297" y="144"/>
                  </a:lnTo>
                  <a:lnTo>
                    <a:pt x="299" y="142"/>
                  </a:lnTo>
                  <a:lnTo>
                    <a:pt x="301" y="142"/>
                  </a:lnTo>
                  <a:lnTo>
                    <a:pt x="305" y="136"/>
                  </a:lnTo>
                  <a:lnTo>
                    <a:pt x="305" y="132"/>
                  </a:lnTo>
                  <a:lnTo>
                    <a:pt x="305" y="132"/>
                  </a:lnTo>
                  <a:lnTo>
                    <a:pt x="301" y="130"/>
                  </a:lnTo>
                  <a:lnTo>
                    <a:pt x="297" y="129"/>
                  </a:lnTo>
                  <a:lnTo>
                    <a:pt x="295" y="129"/>
                  </a:lnTo>
                  <a:lnTo>
                    <a:pt x="295" y="127"/>
                  </a:lnTo>
                  <a:lnTo>
                    <a:pt x="293" y="125"/>
                  </a:lnTo>
                  <a:lnTo>
                    <a:pt x="293" y="125"/>
                  </a:lnTo>
                  <a:lnTo>
                    <a:pt x="291" y="125"/>
                  </a:lnTo>
                  <a:lnTo>
                    <a:pt x="289" y="125"/>
                  </a:lnTo>
                  <a:lnTo>
                    <a:pt x="289" y="123"/>
                  </a:lnTo>
                  <a:lnTo>
                    <a:pt x="288" y="123"/>
                  </a:lnTo>
                  <a:lnTo>
                    <a:pt x="288" y="123"/>
                  </a:lnTo>
                  <a:lnTo>
                    <a:pt x="288" y="121"/>
                  </a:lnTo>
                  <a:lnTo>
                    <a:pt x="286" y="121"/>
                  </a:lnTo>
                  <a:lnTo>
                    <a:pt x="286" y="121"/>
                  </a:lnTo>
                  <a:lnTo>
                    <a:pt x="286" y="119"/>
                  </a:lnTo>
                  <a:lnTo>
                    <a:pt x="284" y="117"/>
                  </a:lnTo>
                  <a:lnTo>
                    <a:pt x="284" y="117"/>
                  </a:lnTo>
                  <a:lnTo>
                    <a:pt x="282" y="115"/>
                  </a:lnTo>
                  <a:lnTo>
                    <a:pt x="282" y="115"/>
                  </a:lnTo>
                  <a:lnTo>
                    <a:pt x="282" y="115"/>
                  </a:lnTo>
                  <a:lnTo>
                    <a:pt x="280" y="115"/>
                  </a:lnTo>
                  <a:lnTo>
                    <a:pt x="280" y="115"/>
                  </a:lnTo>
                  <a:lnTo>
                    <a:pt x="278" y="115"/>
                  </a:lnTo>
                  <a:lnTo>
                    <a:pt x="278" y="115"/>
                  </a:lnTo>
                  <a:lnTo>
                    <a:pt x="278" y="115"/>
                  </a:lnTo>
                  <a:lnTo>
                    <a:pt x="278" y="113"/>
                  </a:lnTo>
                  <a:lnTo>
                    <a:pt x="276" y="113"/>
                  </a:lnTo>
                  <a:lnTo>
                    <a:pt x="276" y="113"/>
                  </a:lnTo>
                  <a:lnTo>
                    <a:pt x="274" y="112"/>
                  </a:lnTo>
                  <a:lnTo>
                    <a:pt x="274" y="112"/>
                  </a:lnTo>
                  <a:lnTo>
                    <a:pt x="272" y="112"/>
                  </a:lnTo>
                  <a:lnTo>
                    <a:pt x="272" y="112"/>
                  </a:lnTo>
                  <a:lnTo>
                    <a:pt x="271" y="112"/>
                  </a:lnTo>
                  <a:lnTo>
                    <a:pt x="271" y="112"/>
                  </a:lnTo>
                  <a:lnTo>
                    <a:pt x="269" y="112"/>
                  </a:lnTo>
                  <a:lnTo>
                    <a:pt x="267" y="112"/>
                  </a:lnTo>
                  <a:lnTo>
                    <a:pt x="265" y="115"/>
                  </a:lnTo>
                  <a:lnTo>
                    <a:pt x="261" y="115"/>
                  </a:lnTo>
                  <a:lnTo>
                    <a:pt x="261" y="115"/>
                  </a:lnTo>
                  <a:lnTo>
                    <a:pt x="259" y="115"/>
                  </a:lnTo>
                  <a:lnTo>
                    <a:pt x="259" y="115"/>
                  </a:lnTo>
                  <a:lnTo>
                    <a:pt x="253" y="117"/>
                  </a:lnTo>
                  <a:lnTo>
                    <a:pt x="253" y="117"/>
                  </a:lnTo>
                  <a:lnTo>
                    <a:pt x="252" y="119"/>
                  </a:lnTo>
                  <a:lnTo>
                    <a:pt x="252" y="119"/>
                  </a:lnTo>
                  <a:lnTo>
                    <a:pt x="252" y="119"/>
                  </a:lnTo>
                  <a:lnTo>
                    <a:pt x="250" y="119"/>
                  </a:lnTo>
                  <a:lnTo>
                    <a:pt x="250" y="119"/>
                  </a:lnTo>
                  <a:lnTo>
                    <a:pt x="248" y="119"/>
                  </a:lnTo>
                  <a:lnTo>
                    <a:pt x="248" y="121"/>
                  </a:lnTo>
                  <a:lnTo>
                    <a:pt x="246" y="123"/>
                  </a:lnTo>
                  <a:lnTo>
                    <a:pt x="246" y="123"/>
                  </a:lnTo>
                  <a:lnTo>
                    <a:pt x="246" y="125"/>
                  </a:lnTo>
                  <a:lnTo>
                    <a:pt x="248" y="127"/>
                  </a:lnTo>
                  <a:lnTo>
                    <a:pt x="246" y="127"/>
                  </a:lnTo>
                  <a:lnTo>
                    <a:pt x="246" y="127"/>
                  </a:lnTo>
                  <a:lnTo>
                    <a:pt x="244" y="127"/>
                  </a:lnTo>
                  <a:lnTo>
                    <a:pt x="244" y="127"/>
                  </a:lnTo>
                  <a:lnTo>
                    <a:pt x="244" y="129"/>
                  </a:lnTo>
                  <a:lnTo>
                    <a:pt x="244" y="129"/>
                  </a:lnTo>
                  <a:lnTo>
                    <a:pt x="244" y="129"/>
                  </a:lnTo>
                  <a:lnTo>
                    <a:pt x="244" y="130"/>
                  </a:lnTo>
                  <a:lnTo>
                    <a:pt x="244" y="132"/>
                  </a:lnTo>
                  <a:lnTo>
                    <a:pt x="244" y="132"/>
                  </a:lnTo>
                  <a:lnTo>
                    <a:pt x="242" y="132"/>
                  </a:lnTo>
                  <a:lnTo>
                    <a:pt x="242" y="132"/>
                  </a:lnTo>
                  <a:lnTo>
                    <a:pt x="242" y="132"/>
                  </a:lnTo>
                  <a:lnTo>
                    <a:pt x="240" y="132"/>
                  </a:lnTo>
                  <a:lnTo>
                    <a:pt x="240" y="132"/>
                  </a:lnTo>
                  <a:lnTo>
                    <a:pt x="240" y="132"/>
                  </a:lnTo>
                  <a:lnTo>
                    <a:pt x="238" y="130"/>
                  </a:lnTo>
                  <a:lnTo>
                    <a:pt x="236" y="129"/>
                  </a:lnTo>
                  <a:lnTo>
                    <a:pt x="235" y="127"/>
                  </a:lnTo>
                  <a:lnTo>
                    <a:pt x="231" y="127"/>
                  </a:lnTo>
                  <a:lnTo>
                    <a:pt x="231" y="127"/>
                  </a:lnTo>
                  <a:lnTo>
                    <a:pt x="229" y="127"/>
                  </a:lnTo>
                  <a:lnTo>
                    <a:pt x="229" y="125"/>
                  </a:lnTo>
                  <a:lnTo>
                    <a:pt x="229" y="125"/>
                  </a:lnTo>
                  <a:lnTo>
                    <a:pt x="227" y="125"/>
                  </a:lnTo>
                  <a:lnTo>
                    <a:pt x="227" y="123"/>
                  </a:lnTo>
                  <a:lnTo>
                    <a:pt x="225" y="121"/>
                  </a:lnTo>
                  <a:lnTo>
                    <a:pt x="225" y="121"/>
                  </a:lnTo>
                  <a:lnTo>
                    <a:pt x="225" y="121"/>
                  </a:lnTo>
                  <a:lnTo>
                    <a:pt x="223" y="121"/>
                  </a:lnTo>
                  <a:lnTo>
                    <a:pt x="223" y="121"/>
                  </a:lnTo>
                  <a:lnTo>
                    <a:pt x="221" y="123"/>
                  </a:lnTo>
                  <a:lnTo>
                    <a:pt x="221" y="123"/>
                  </a:lnTo>
                  <a:lnTo>
                    <a:pt x="219" y="123"/>
                  </a:lnTo>
                  <a:lnTo>
                    <a:pt x="219" y="123"/>
                  </a:lnTo>
                  <a:lnTo>
                    <a:pt x="218" y="123"/>
                  </a:lnTo>
                  <a:lnTo>
                    <a:pt x="214" y="121"/>
                  </a:lnTo>
                  <a:lnTo>
                    <a:pt x="212" y="119"/>
                  </a:lnTo>
                  <a:lnTo>
                    <a:pt x="212" y="121"/>
                  </a:lnTo>
                  <a:lnTo>
                    <a:pt x="210" y="121"/>
                  </a:lnTo>
                  <a:lnTo>
                    <a:pt x="210" y="121"/>
                  </a:lnTo>
                  <a:lnTo>
                    <a:pt x="210" y="121"/>
                  </a:lnTo>
                  <a:lnTo>
                    <a:pt x="208" y="119"/>
                  </a:lnTo>
                  <a:lnTo>
                    <a:pt x="208" y="119"/>
                  </a:lnTo>
                  <a:lnTo>
                    <a:pt x="206" y="119"/>
                  </a:lnTo>
                  <a:lnTo>
                    <a:pt x="206" y="119"/>
                  </a:lnTo>
                  <a:lnTo>
                    <a:pt x="204" y="119"/>
                  </a:lnTo>
                  <a:lnTo>
                    <a:pt x="204" y="119"/>
                  </a:lnTo>
                  <a:lnTo>
                    <a:pt x="204" y="117"/>
                  </a:lnTo>
                  <a:lnTo>
                    <a:pt x="202" y="115"/>
                  </a:lnTo>
                  <a:lnTo>
                    <a:pt x="200" y="113"/>
                  </a:lnTo>
                  <a:lnTo>
                    <a:pt x="199" y="108"/>
                  </a:lnTo>
                  <a:lnTo>
                    <a:pt x="197" y="106"/>
                  </a:lnTo>
                  <a:lnTo>
                    <a:pt x="195" y="104"/>
                  </a:lnTo>
                  <a:lnTo>
                    <a:pt x="195" y="104"/>
                  </a:lnTo>
                  <a:lnTo>
                    <a:pt x="193" y="104"/>
                  </a:lnTo>
                  <a:lnTo>
                    <a:pt x="193" y="102"/>
                  </a:lnTo>
                  <a:lnTo>
                    <a:pt x="193" y="102"/>
                  </a:lnTo>
                  <a:lnTo>
                    <a:pt x="191" y="102"/>
                  </a:lnTo>
                  <a:lnTo>
                    <a:pt x="191" y="100"/>
                  </a:lnTo>
                  <a:lnTo>
                    <a:pt x="191" y="98"/>
                  </a:lnTo>
                  <a:lnTo>
                    <a:pt x="189" y="96"/>
                  </a:lnTo>
                  <a:lnTo>
                    <a:pt x="189" y="96"/>
                  </a:lnTo>
                  <a:lnTo>
                    <a:pt x="189" y="96"/>
                  </a:lnTo>
                  <a:lnTo>
                    <a:pt x="189" y="96"/>
                  </a:lnTo>
                  <a:lnTo>
                    <a:pt x="187" y="95"/>
                  </a:lnTo>
                  <a:lnTo>
                    <a:pt x="187" y="95"/>
                  </a:lnTo>
                  <a:lnTo>
                    <a:pt x="189" y="93"/>
                  </a:lnTo>
                  <a:lnTo>
                    <a:pt x="189" y="93"/>
                  </a:lnTo>
                  <a:lnTo>
                    <a:pt x="189" y="91"/>
                  </a:lnTo>
                  <a:lnTo>
                    <a:pt x="187" y="91"/>
                  </a:lnTo>
                  <a:lnTo>
                    <a:pt x="187" y="91"/>
                  </a:lnTo>
                  <a:lnTo>
                    <a:pt x="185" y="91"/>
                  </a:lnTo>
                  <a:lnTo>
                    <a:pt x="183" y="89"/>
                  </a:lnTo>
                  <a:lnTo>
                    <a:pt x="183" y="91"/>
                  </a:lnTo>
                  <a:lnTo>
                    <a:pt x="182" y="89"/>
                  </a:lnTo>
                  <a:lnTo>
                    <a:pt x="183" y="89"/>
                  </a:lnTo>
                  <a:lnTo>
                    <a:pt x="183" y="87"/>
                  </a:lnTo>
                  <a:lnTo>
                    <a:pt x="187" y="87"/>
                  </a:lnTo>
                  <a:lnTo>
                    <a:pt x="187" y="85"/>
                  </a:lnTo>
                  <a:lnTo>
                    <a:pt x="187" y="85"/>
                  </a:lnTo>
                  <a:lnTo>
                    <a:pt x="187" y="81"/>
                  </a:lnTo>
                  <a:lnTo>
                    <a:pt x="187" y="79"/>
                  </a:lnTo>
                  <a:lnTo>
                    <a:pt x="191" y="76"/>
                  </a:lnTo>
                  <a:lnTo>
                    <a:pt x="191" y="76"/>
                  </a:lnTo>
                  <a:lnTo>
                    <a:pt x="189" y="76"/>
                  </a:lnTo>
                  <a:lnTo>
                    <a:pt x="187" y="76"/>
                  </a:lnTo>
                  <a:lnTo>
                    <a:pt x="187" y="77"/>
                  </a:lnTo>
                  <a:lnTo>
                    <a:pt x="185" y="77"/>
                  </a:lnTo>
                  <a:lnTo>
                    <a:pt x="189" y="72"/>
                  </a:lnTo>
                  <a:lnTo>
                    <a:pt x="191" y="72"/>
                  </a:lnTo>
                  <a:lnTo>
                    <a:pt x="193" y="68"/>
                  </a:lnTo>
                  <a:lnTo>
                    <a:pt x="195" y="66"/>
                  </a:lnTo>
                  <a:lnTo>
                    <a:pt x="195" y="66"/>
                  </a:lnTo>
                  <a:lnTo>
                    <a:pt x="195" y="66"/>
                  </a:lnTo>
                  <a:lnTo>
                    <a:pt x="195" y="66"/>
                  </a:lnTo>
                  <a:lnTo>
                    <a:pt x="195" y="66"/>
                  </a:lnTo>
                  <a:lnTo>
                    <a:pt x="193" y="64"/>
                  </a:lnTo>
                  <a:lnTo>
                    <a:pt x="193" y="62"/>
                  </a:lnTo>
                  <a:lnTo>
                    <a:pt x="193" y="57"/>
                  </a:lnTo>
                  <a:lnTo>
                    <a:pt x="193" y="57"/>
                  </a:lnTo>
                  <a:lnTo>
                    <a:pt x="193" y="57"/>
                  </a:lnTo>
                  <a:lnTo>
                    <a:pt x="193" y="55"/>
                  </a:lnTo>
                  <a:lnTo>
                    <a:pt x="191" y="55"/>
                  </a:lnTo>
                  <a:lnTo>
                    <a:pt x="191" y="55"/>
                  </a:lnTo>
                  <a:lnTo>
                    <a:pt x="187" y="57"/>
                  </a:lnTo>
                  <a:lnTo>
                    <a:pt x="185" y="57"/>
                  </a:lnTo>
                  <a:lnTo>
                    <a:pt x="185" y="57"/>
                  </a:lnTo>
                  <a:lnTo>
                    <a:pt x="185" y="55"/>
                  </a:lnTo>
                  <a:lnTo>
                    <a:pt x="185" y="53"/>
                  </a:lnTo>
                  <a:lnTo>
                    <a:pt x="183" y="49"/>
                  </a:lnTo>
                  <a:lnTo>
                    <a:pt x="183" y="47"/>
                  </a:lnTo>
                  <a:lnTo>
                    <a:pt x="182" y="49"/>
                  </a:lnTo>
                  <a:lnTo>
                    <a:pt x="182" y="55"/>
                  </a:lnTo>
                  <a:lnTo>
                    <a:pt x="182" y="57"/>
                  </a:lnTo>
                  <a:lnTo>
                    <a:pt x="180" y="59"/>
                  </a:lnTo>
                  <a:lnTo>
                    <a:pt x="178" y="60"/>
                  </a:lnTo>
                  <a:lnTo>
                    <a:pt x="176" y="60"/>
                  </a:lnTo>
                  <a:lnTo>
                    <a:pt x="172" y="60"/>
                  </a:lnTo>
                  <a:lnTo>
                    <a:pt x="172" y="60"/>
                  </a:lnTo>
                  <a:lnTo>
                    <a:pt x="172" y="60"/>
                  </a:lnTo>
                  <a:lnTo>
                    <a:pt x="172" y="60"/>
                  </a:lnTo>
                  <a:lnTo>
                    <a:pt x="172" y="59"/>
                  </a:lnTo>
                  <a:lnTo>
                    <a:pt x="170" y="57"/>
                  </a:lnTo>
                  <a:lnTo>
                    <a:pt x="170" y="55"/>
                  </a:lnTo>
                  <a:lnTo>
                    <a:pt x="172" y="51"/>
                  </a:lnTo>
                  <a:lnTo>
                    <a:pt x="170" y="49"/>
                  </a:lnTo>
                  <a:lnTo>
                    <a:pt x="168" y="43"/>
                  </a:lnTo>
                  <a:lnTo>
                    <a:pt x="166" y="41"/>
                  </a:lnTo>
                  <a:lnTo>
                    <a:pt x="163" y="40"/>
                  </a:lnTo>
                  <a:lnTo>
                    <a:pt x="161" y="40"/>
                  </a:lnTo>
                  <a:lnTo>
                    <a:pt x="161" y="36"/>
                  </a:lnTo>
                  <a:lnTo>
                    <a:pt x="161" y="36"/>
                  </a:lnTo>
                  <a:lnTo>
                    <a:pt x="161" y="36"/>
                  </a:lnTo>
                  <a:lnTo>
                    <a:pt x="161" y="36"/>
                  </a:lnTo>
                  <a:lnTo>
                    <a:pt x="161" y="36"/>
                  </a:lnTo>
                  <a:lnTo>
                    <a:pt x="161" y="34"/>
                  </a:lnTo>
                  <a:lnTo>
                    <a:pt x="161" y="34"/>
                  </a:lnTo>
                  <a:lnTo>
                    <a:pt x="159" y="32"/>
                  </a:lnTo>
                  <a:lnTo>
                    <a:pt x="157" y="32"/>
                  </a:lnTo>
                  <a:lnTo>
                    <a:pt x="157" y="30"/>
                  </a:lnTo>
                  <a:lnTo>
                    <a:pt x="155" y="28"/>
                  </a:lnTo>
                  <a:lnTo>
                    <a:pt x="155" y="28"/>
                  </a:lnTo>
                  <a:lnTo>
                    <a:pt x="155" y="28"/>
                  </a:lnTo>
                  <a:lnTo>
                    <a:pt x="153" y="26"/>
                  </a:lnTo>
                  <a:lnTo>
                    <a:pt x="147" y="21"/>
                  </a:lnTo>
                  <a:lnTo>
                    <a:pt x="144" y="19"/>
                  </a:lnTo>
                  <a:lnTo>
                    <a:pt x="142" y="19"/>
                  </a:lnTo>
                  <a:lnTo>
                    <a:pt x="142" y="17"/>
                  </a:lnTo>
                  <a:lnTo>
                    <a:pt x="142" y="15"/>
                  </a:lnTo>
                  <a:lnTo>
                    <a:pt x="140" y="15"/>
                  </a:lnTo>
                  <a:lnTo>
                    <a:pt x="138" y="13"/>
                  </a:lnTo>
                  <a:lnTo>
                    <a:pt x="138" y="13"/>
                  </a:lnTo>
                  <a:lnTo>
                    <a:pt x="138" y="13"/>
                  </a:lnTo>
                  <a:lnTo>
                    <a:pt x="138" y="11"/>
                  </a:lnTo>
                  <a:lnTo>
                    <a:pt x="138" y="11"/>
                  </a:lnTo>
                  <a:lnTo>
                    <a:pt x="138" y="11"/>
                  </a:lnTo>
                  <a:lnTo>
                    <a:pt x="138" y="11"/>
                  </a:lnTo>
                  <a:lnTo>
                    <a:pt x="138" y="9"/>
                  </a:lnTo>
                  <a:lnTo>
                    <a:pt x="136" y="7"/>
                  </a:lnTo>
                  <a:lnTo>
                    <a:pt x="136" y="7"/>
                  </a:lnTo>
                  <a:lnTo>
                    <a:pt x="136" y="7"/>
                  </a:lnTo>
                  <a:lnTo>
                    <a:pt x="134" y="6"/>
                  </a:lnTo>
                  <a:lnTo>
                    <a:pt x="134" y="6"/>
                  </a:lnTo>
                  <a:lnTo>
                    <a:pt x="134" y="6"/>
                  </a:lnTo>
                  <a:lnTo>
                    <a:pt x="134" y="6"/>
                  </a:lnTo>
                  <a:lnTo>
                    <a:pt x="134" y="4"/>
                  </a:lnTo>
                  <a:lnTo>
                    <a:pt x="129" y="4"/>
                  </a:lnTo>
                  <a:lnTo>
                    <a:pt x="129" y="4"/>
                  </a:lnTo>
                  <a:lnTo>
                    <a:pt x="127" y="4"/>
                  </a:lnTo>
                  <a:lnTo>
                    <a:pt x="125" y="4"/>
                  </a:lnTo>
                  <a:lnTo>
                    <a:pt x="123" y="4"/>
                  </a:lnTo>
                  <a:lnTo>
                    <a:pt x="121" y="6"/>
                  </a:lnTo>
                  <a:lnTo>
                    <a:pt x="121" y="6"/>
                  </a:lnTo>
                  <a:lnTo>
                    <a:pt x="121" y="7"/>
                  </a:lnTo>
                  <a:lnTo>
                    <a:pt x="119" y="9"/>
                  </a:lnTo>
                  <a:lnTo>
                    <a:pt x="117" y="7"/>
                  </a:lnTo>
                  <a:lnTo>
                    <a:pt x="115" y="6"/>
                  </a:lnTo>
                  <a:lnTo>
                    <a:pt x="113" y="2"/>
                  </a:lnTo>
                  <a:lnTo>
                    <a:pt x="112" y="0"/>
                  </a:lnTo>
                  <a:lnTo>
                    <a:pt x="112" y="0"/>
                  </a:lnTo>
                  <a:lnTo>
                    <a:pt x="112" y="0"/>
                  </a:lnTo>
                  <a:lnTo>
                    <a:pt x="110" y="0"/>
                  </a:lnTo>
                  <a:lnTo>
                    <a:pt x="108" y="2"/>
                  </a:lnTo>
                  <a:lnTo>
                    <a:pt x="106" y="2"/>
                  </a:lnTo>
                  <a:lnTo>
                    <a:pt x="106" y="4"/>
                  </a:lnTo>
                  <a:lnTo>
                    <a:pt x="104" y="6"/>
                  </a:lnTo>
                  <a:lnTo>
                    <a:pt x="104" y="7"/>
                  </a:lnTo>
                  <a:lnTo>
                    <a:pt x="104" y="7"/>
                  </a:lnTo>
                  <a:lnTo>
                    <a:pt x="104" y="9"/>
                  </a:lnTo>
                  <a:lnTo>
                    <a:pt x="104" y="9"/>
                  </a:lnTo>
                  <a:lnTo>
                    <a:pt x="104" y="11"/>
                  </a:lnTo>
                  <a:lnTo>
                    <a:pt x="102" y="11"/>
                  </a:lnTo>
                  <a:lnTo>
                    <a:pt x="102" y="13"/>
                  </a:lnTo>
                  <a:lnTo>
                    <a:pt x="102" y="15"/>
                  </a:lnTo>
                  <a:lnTo>
                    <a:pt x="102" y="15"/>
                  </a:lnTo>
                  <a:lnTo>
                    <a:pt x="100" y="17"/>
                  </a:lnTo>
                  <a:lnTo>
                    <a:pt x="100" y="17"/>
                  </a:lnTo>
                  <a:lnTo>
                    <a:pt x="98" y="15"/>
                  </a:lnTo>
                  <a:lnTo>
                    <a:pt x="98" y="15"/>
                  </a:lnTo>
                  <a:lnTo>
                    <a:pt x="98" y="17"/>
                  </a:lnTo>
                  <a:lnTo>
                    <a:pt x="96" y="17"/>
                  </a:lnTo>
                  <a:lnTo>
                    <a:pt x="96" y="19"/>
                  </a:lnTo>
                  <a:lnTo>
                    <a:pt x="96" y="19"/>
                  </a:lnTo>
                  <a:lnTo>
                    <a:pt x="98" y="23"/>
                  </a:lnTo>
                  <a:lnTo>
                    <a:pt x="98" y="23"/>
                  </a:lnTo>
                  <a:lnTo>
                    <a:pt x="98" y="24"/>
                  </a:lnTo>
                  <a:lnTo>
                    <a:pt x="98" y="26"/>
                  </a:lnTo>
                  <a:lnTo>
                    <a:pt x="98" y="28"/>
                  </a:lnTo>
                  <a:lnTo>
                    <a:pt x="98" y="30"/>
                  </a:lnTo>
                  <a:lnTo>
                    <a:pt x="98" y="30"/>
                  </a:lnTo>
                  <a:lnTo>
                    <a:pt x="100" y="34"/>
                  </a:lnTo>
                  <a:lnTo>
                    <a:pt x="102" y="36"/>
                  </a:lnTo>
                  <a:lnTo>
                    <a:pt x="102" y="38"/>
                  </a:lnTo>
                  <a:lnTo>
                    <a:pt x="102" y="40"/>
                  </a:lnTo>
                  <a:lnTo>
                    <a:pt x="104" y="40"/>
                  </a:lnTo>
                  <a:lnTo>
                    <a:pt x="106" y="41"/>
                  </a:lnTo>
                  <a:lnTo>
                    <a:pt x="108" y="41"/>
                  </a:lnTo>
                  <a:lnTo>
                    <a:pt x="108" y="41"/>
                  </a:lnTo>
                  <a:lnTo>
                    <a:pt x="108" y="43"/>
                  </a:lnTo>
                  <a:lnTo>
                    <a:pt x="108" y="43"/>
                  </a:lnTo>
                  <a:lnTo>
                    <a:pt x="110" y="45"/>
                  </a:lnTo>
                  <a:lnTo>
                    <a:pt x="110" y="47"/>
                  </a:lnTo>
                  <a:lnTo>
                    <a:pt x="110" y="47"/>
                  </a:lnTo>
                  <a:lnTo>
                    <a:pt x="112" y="49"/>
                  </a:lnTo>
                  <a:lnTo>
                    <a:pt x="112" y="49"/>
                  </a:lnTo>
                  <a:lnTo>
                    <a:pt x="110" y="55"/>
                  </a:lnTo>
                  <a:lnTo>
                    <a:pt x="110" y="55"/>
                  </a:lnTo>
                  <a:lnTo>
                    <a:pt x="110" y="57"/>
                  </a:lnTo>
                  <a:lnTo>
                    <a:pt x="110" y="57"/>
                  </a:lnTo>
                  <a:lnTo>
                    <a:pt x="112" y="59"/>
                  </a:lnTo>
                  <a:lnTo>
                    <a:pt x="112" y="59"/>
                  </a:lnTo>
                  <a:lnTo>
                    <a:pt x="112" y="59"/>
                  </a:lnTo>
                  <a:lnTo>
                    <a:pt x="112" y="60"/>
                  </a:lnTo>
                  <a:lnTo>
                    <a:pt x="112" y="60"/>
                  </a:lnTo>
                  <a:lnTo>
                    <a:pt x="113" y="62"/>
                  </a:lnTo>
                  <a:lnTo>
                    <a:pt x="113" y="62"/>
                  </a:lnTo>
                  <a:lnTo>
                    <a:pt x="115" y="62"/>
                  </a:lnTo>
                  <a:lnTo>
                    <a:pt x="115" y="64"/>
                  </a:lnTo>
                  <a:lnTo>
                    <a:pt x="115" y="66"/>
                  </a:lnTo>
                  <a:lnTo>
                    <a:pt x="113" y="66"/>
                  </a:lnTo>
                  <a:lnTo>
                    <a:pt x="112" y="66"/>
                  </a:lnTo>
                  <a:lnTo>
                    <a:pt x="112" y="66"/>
                  </a:lnTo>
                  <a:lnTo>
                    <a:pt x="110" y="68"/>
                  </a:lnTo>
                  <a:lnTo>
                    <a:pt x="112" y="72"/>
                  </a:lnTo>
                  <a:lnTo>
                    <a:pt x="112" y="72"/>
                  </a:lnTo>
                  <a:lnTo>
                    <a:pt x="110" y="74"/>
                  </a:lnTo>
                  <a:lnTo>
                    <a:pt x="110" y="81"/>
                  </a:lnTo>
                  <a:lnTo>
                    <a:pt x="110" y="83"/>
                  </a:lnTo>
                  <a:lnTo>
                    <a:pt x="110" y="85"/>
                  </a:lnTo>
                  <a:lnTo>
                    <a:pt x="110" y="87"/>
                  </a:lnTo>
                  <a:lnTo>
                    <a:pt x="112" y="87"/>
                  </a:lnTo>
                  <a:lnTo>
                    <a:pt x="113" y="89"/>
                  </a:lnTo>
                  <a:lnTo>
                    <a:pt x="115" y="89"/>
                  </a:lnTo>
                  <a:lnTo>
                    <a:pt x="115" y="89"/>
                  </a:lnTo>
                  <a:lnTo>
                    <a:pt x="115" y="91"/>
                  </a:lnTo>
                  <a:lnTo>
                    <a:pt x="117" y="91"/>
                  </a:lnTo>
                  <a:lnTo>
                    <a:pt x="117" y="93"/>
                  </a:lnTo>
                  <a:lnTo>
                    <a:pt x="115" y="93"/>
                  </a:lnTo>
                  <a:lnTo>
                    <a:pt x="115" y="93"/>
                  </a:lnTo>
                  <a:lnTo>
                    <a:pt x="115" y="93"/>
                  </a:lnTo>
                  <a:lnTo>
                    <a:pt x="115" y="93"/>
                  </a:lnTo>
                  <a:lnTo>
                    <a:pt x="113" y="93"/>
                  </a:lnTo>
                  <a:lnTo>
                    <a:pt x="112" y="95"/>
                  </a:lnTo>
                  <a:lnTo>
                    <a:pt x="112" y="95"/>
                  </a:lnTo>
                  <a:lnTo>
                    <a:pt x="113" y="96"/>
                  </a:lnTo>
                  <a:lnTo>
                    <a:pt x="113" y="96"/>
                  </a:lnTo>
                  <a:lnTo>
                    <a:pt x="112" y="98"/>
                  </a:lnTo>
                  <a:lnTo>
                    <a:pt x="112" y="98"/>
                  </a:lnTo>
                  <a:lnTo>
                    <a:pt x="110" y="98"/>
                  </a:lnTo>
                  <a:lnTo>
                    <a:pt x="108" y="98"/>
                  </a:lnTo>
                  <a:lnTo>
                    <a:pt x="108" y="98"/>
                  </a:lnTo>
                  <a:lnTo>
                    <a:pt x="106" y="95"/>
                  </a:lnTo>
                  <a:lnTo>
                    <a:pt x="106" y="95"/>
                  </a:lnTo>
                  <a:lnTo>
                    <a:pt x="104" y="95"/>
                  </a:lnTo>
                  <a:lnTo>
                    <a:pt x="102" y="95"/>
                  </a:lnTo>
                  <a:lnTo>
                    <a:pt x="100" y="95"/>
                  </a:lnTo>
                  <a:lnTo>
                    <a:pt x="100" y="95"/>
                  </a:lnTo>
                  <a:lnTo>
                    <a:pt x="100" y="95"/>
                  </a:lnTo>
                  <a:lnTo>
                    <a:pt x="100" y="93"/>
                  </a:lnTo>
                  <a:lnTo>
                    <a:pt x="100" y="93"/>
                  </a:lnTo>
                  <a:lnTo>
                    <a:pt x="100" y="93"/>
                  </a:lnTo>
                  <a:lnTo>
                    <a:pt x="100" y="91"/>
                  </a:lnTo>
                  <a:lnTo>
                    <a:pt x="100" y="91"/>
                  </a:lnTo>
                  <a:lnTo>
                    <a:pt x="96" y="91"/>
                  </a:lnTo>
                  <a:lnTo>
                    <a:pt x="96" y="91"/>
                  </a:lnTo>
                  <a:lnTo>
                    <a:pt x="94" y="91"/>
                  </a:lnTo>
                  <a:lnTo>
                    <a:pt x="87" y="93"/>
                  </a:lnTo>
                  <a:lnTo>
                    <a:pt x="85" y="93"/>
                  </a:lnTo>
                  <a:lnTo>
                    <a:pt x="81" y="95"/>
                  </a:lnTo>
                  <a:lnTo>
                    <a:pt x="81" y="95"/>
                  </a:lnTo>
                  <a:lnTo>
                    <a:pt x="79" y="95"/>
                  </a:lnTo>
                  <a:lnTo>
                    <a:pt x="79" y="95"/>
                  </a:lnTo>
                  <a:lnTo>
                    <a:pt x="77" y="95"/>
                  </a:lnTo>
                  <a:lnTo>
                    <a:pt x="77" y="93"/>
                  </a:lnTo>
                  <a:lnTo>
                    <a:pt x="76" y="91"/>
                  </a:lnTo>
                  <a:lnTo>
                    <a:pt x="76" y="91"/>
                  </a:lnTo>
                  <a:lnTo>
                    <a:pt x="76" y="87"/>
                  </a:lnTo>
                  <a:lnTo>
                    <a:pt x="76" y="87"/>
                  </a:lnTo>
                  <a:lnTo>
                    <a:pt x="76" y="87"/>
                  </a:lnTo>
                  <a:lnTo>
                    <a:pt x="76" y="85"/>
                  </a:lnTo>
                  <a:lnTo>
                    <a:pt x="76" y="85"/>
                  </a:lnTo>
                  <a:lnTo>
                    <a:pt x="76" y="83"/>
                  </a:lnTo>
                  <a:lnTo>
                    <a:pt x="77" y="81"/>
                  </a:lnTo>
                  <a:lnTo>
                    <a:pt x="77" y="81"/>
                  </a:lnTo>
                  <a:lnTo>
                    <a:pt x="77" y="81"/>
                  </a:lnTo>
                  <a:lnTo>
                    <a:pt x="76" y="81"/>
                  </a:lnTo>
                  <a:lnTo>
                    <a:pt x="76" y="81"/>
                  </a:lnTo>
                  <a:lnTo>
                    <a:pt x="74" y="79"/>
                  </a:lnTo>
                  <a:lnTo>
                    <a:pt x="72" y="79"/>
                  </a:lnTo>
                  <a:lnTo>
                    <a:pt x="72" y="77"/>
                  </a:lnTo>
                  <a:lnTo>
                    <a:pt x="74" y="72"/>
                  </a:lnTo>
                  <a:lnTo>
                    <a:pt x="74" y="70"/>
                  </a:lnTo>
                  <a:lnTo>
                    <a:pt x="72" y="68"/>
                  </a:lnTo>
                  <a:lnTo>
                    <a:pt x="72" y="68"/>
                  </a:lnTo>
                  <a:lnTo>
                    <a:pt x="72" y="70"/>
                  </a:lnTo>
                  <a:lnTo>
                    <a:pt x="72" y="70"/>
                  </a:lnTo>
                  <a:lnTo>
                    <a:pt x="70" y="72"/>
                  </a:lnTo>
                  <a:lnTo>
                    <a:pt x="60" y="79"/>
                  </a:lnTo>
                  <a:lnTo>
                    <a:pt x="55" y="81"/>
                  </a:lnTo>
                  <a:lnTo>
                    <a:pt x="55" y="83"/>
                  </a:lnTo>
                  <a:lnTo>
                    <a:pt x="51" y="85"/>
                  </a:lnTo>
                  <a:lnTo>
                    <a:pt x="51" y="85"/>
                  </a:lnTo>
                  <a:lnTo>
                    <a:pt x="49" y="87"/>
                  </a:lnTo>
                  <a:lnTo>
                    <a:pt x="47" y="87"/>
                  </a:lnTo>
                  <a:lnTo>
                    <a:pt x="45" y="87"/>
                  </a:lnTo>
                  <a:lnTo>
                    <a:pt x="45" y="85"/>
                  </a:lnTo>
                  <a:lnTo>
                    <a:pt x="45" y="85"/>
                  </a:lnTo>
                  <a:lnTo>
                    <a:pt x="43" y="85"/>
                  </a:lnTo>
                  <a:lnTo>
                    <a:pt x="43" y="85"/>
                  </a:lnTo>
                  <a:lnTo>
                    <a:pt x="41" y="85"/>
                  </a:lnTo>
                  <a:lnTo>
                    <a:pt x="41" y="87"/>
                  </a:lnTo>
                  <a:lnTo>
                    <a:pt x="41" y="87"/>
                  </a:lnTo>
                  <a:lnTo>
                    <a:pt x="41" y="87"/>
                  </a:lnTo>
                  <a:lnTo>
                    <a:pt x="40" y="96"/>
                  </a:lnTo>
                  <a:lnTo>
                    <a:pt x="36" y="102"/>
                  </a:lnTo>
                  <a:lnTo>
                    <a:pt x="36" y="104"/>
                  </a:lnTo>
                  <a:lnTo>
                    <a:pt x="34" y="104"/>
                  </a:lnTo>
                  <a:lnTo>
                    <a:pt x="32" y="106"/>
                  </a:lnTo>
                  <a:lnTo>
                    <a:pt x="30" y="106"/>
                  </a:lnTo>
                  <a:lnTo>
                    <a:pt x="30" y="108"/>
                  </a:lnTo>
                  <a:lnTo>
                    <a:pt x="32" y="108"/>
                  </a:lnTo>
                  <a:lnTo>
                    <a:pt x="30" y="110"/>
                  </a:lnTo>
                  <a:lnTo>
                    <a:pt x="30" y="110"/>
                  </a:lnTo>
                  <a:lnTo>
                    <a:pt x="28" y="110"/>
                  </a:lnTo>
                  <a:lnTo>
                    <a:pt x="28" y="112"/>
                  </a:lnTo>
                  <a:lnTo>
                    <a:pt x="28" y="115"/>
                  </a:lnTo>
                  <a:lnTo>
                    <a:pt x="28" y="115"/>
                  </a:lnTo>
                  <a:lnTo>
                    <a:pt x="30" y="117"/>
                  </a:lnTo>
                  <a:lnTo>
                    <a:pt x="36" y="115"/>
                  </a:lnTo>
                  <a:lnTo>
                    <a:pt x="38" y="117"/>
                  </a:lnTo>
                  <a:lnTo>
                    <a:pt x="38" y="117"/>
                  </a:lnTo>
                  <a:lnTo>
                    <a:pt x="36" y="119"/>
                  </a:lnTo>
                  <a:lnTo>
                    <a:pt x="34" y="119"/>
                  </a:lnTo>
                  <a:lnTo>
                    <a:pt x="32" y="121"/>
                  </a:lnTo>
                  <a:lnTo>
                    <a:pt x="30" y="121"/>
                  </a:lnTo>
                  <a:lnTo>
                    <a:pt x="28" y="121"/>
                  </a:lnTo>
                  <a:lnTo>
                    <a:pt x="24" y="121"/>
                  </a:lnTo>
                  <a:lnTo>
                    <a:pt x="19" y="119"/>
                  </a:lnTo>
                  <a:lnTo>
                    <a:pt x="19" y="121"/>
                  </a:lnTo>
                  <a:lnTo>
                    <a:pt x="17" y="121"/>
                  </a:lnTo>
                  <a:lnTo>
                    <a:pt x="17" y="123"/>
                  </a:lnTo>
                  <a:lnTo>
                    <a:pt x="15" y="123"/>
                  </a:lnTo>
                  <a:lnTo>
                    <a:pt x="13" y="125"/>
                  </a:lnTo>
                  <a:lnTo>
                    <a:pt x="11" y="125"/>
                  </a:lnTo>
                  <a:lnTo>
                    <a:pt x="9" y="127"/>
                  </a:lnTo>
                  <a:lnTo>
                    <a:pt x="9" y="129"/>
                  </a:lnTo>
                  <a:lnTo>
                    <a:pt x="7" y="130"/>
                  </a:lnTo>
                  <a:lnTo>
                    <a:pt x="7" y="130"/>
                  </a:lnTo>
                  <a:lnTo>
                    <a:pt x="7" y="132"/>
                  </a:lnTo>
                  <a:lnTo>
                    <a:pt x="5" y="134"/>
                  </a:lnTo>
                  <a:lnTo>
                    <a:pt x="5" y="134"/>
                  </a:lnTo>
                  <a:lnTo>
                    <a:pt x="5" y="136"/>
                  </a:lnTo>
                  <a:lnTo>
                    <a:pt x="4" y="138"/>
                  </a:lnTo>
                  <a:lnTo>
                    <a:pt x="4" y="140"/>
                  </a:lnTo>
                  <a:lnTo>
                    <a:pt x="4" y="148"/>
                  </a:lnTo>
                  <a:lnTo>
                    <a:pt x="2" y="149"/>
                  </a:lnTo>
                  <a:lnTo>
                    <a:pt x="2" y="151"/>
                  </a:lnTo>
                  <a:lnTo>
                    <a:pt x="2" y="151"/>
                  </a:lnTo>
                  <a:lnTo>
                    <a:pt x="2" y="153"/>
                  </a:lnTo>
                  <a:lnTo>
                    <a:pt x="0" y="153"/>
                  </a:lnTo>
                  <a:lnTo>
                    <a:pt x="0" y="155"/>
                  </a:lnTo>
                  <a:lnTo>
                    <a:pt x="0" y="155"/>
                  </a:lnTo>
                  <a:lnTo>
                    <a:pt x="0" y="157"/>
                  </a:lnTo>
                  <a:lnTo>
                    <a:pt x="0" y="159"/>
                  </a:lnTo>
                  <a:lnTo>
                    <a:pt x="0" y="161"/>
                  </a:lnTo>
                  <a:lnTo>
                    <a:pt x="2" y="163"/>
                  </a:lnTo>
                  <a:lnTo>
                    <a:pt x="2" y="163"/>
                  </a:lnTo>
                  <a:lnTo>
                    <a:pt x="4" y="163"/>
                  </a:lnTo>
                  <a:lnTo>
                    <a:pt x="5" y="161"/>
                  </a:lnTo>
                  <a:lnTo>
                    <a:pt x="5" y="159"/>
                  </a:lnTo>
                  <a:lnTo>
                    <a:pt x="5" y="159"/>
                  </a:lnTo>
                  <a:lnTo>
                    <a:pt x="5" y="157"/>
                  </a:lnTo>
                  <a:lnTo>
                    <a:pt x="7" y="157"/>
                  </a:lnTo>
                  <a:lnTo>
                    <a:pt x="7" y="157"/>
                  </a:lnTo>
                  <a:lnTo>
                    <a:pt x="7" y="157"/>
                  </a:lnTo>
                  <a:lnTo>
                    <a:pt x="9" y="155"/>
                  </a:lnTo>
                  <a:lnTo>
                    <a:pt x="9" y="153"/>
                  </a:lnTo>
                  <a:lnTo>
                    <a:pt x="11" y="151"/>
                  </a:lnTo>
                  <a:lnTo>
                    <a:pt x="15" y="151"/>
                  </a:lnTo>
                  <a:lnTo>
                    <a:pt x="17" y="151"/>
                  </a:lnTo>
                  <a:lnTo>
                    <a:pt x="19" y="153"/>
                  </a:lnTo>
                  <a:lnTo>
                    <a:pt x="23" y="161"/>
                  </a:lnTo>
                  <a:lnTo>
                    <a:pt x="24" y="165"/>
                  </a:lnTo>
                  <a:lnTo>
                    <a:pt x="24" y="165"/>
                  </a:lnTo>
                  <a:lnTo>
                    <a:pt x="24" y="165"/>
                  </a:lnTo>
                  <a:lnTo>
                    <a:pt x="24" y="166"/>
                  </a:lnTo>
                  <a:lnTo>
                    <a:pt x="24" y="166"/>
                  </a:lnTo>
                  <a:lnTo>
                    <a:pt x="26" y="166"/>
                  </a:lnTo>
                  <a:lnTo>
                    <a:pt x="26" y="166"/>
                  </a:lnTo>
                  <a:lnTo>
                    <a:pt x="26" y="168"/>
                  </a:lnTo>
                  <a:lnTo>
                    <a:pt x="28" y="168"/>
                  </a:lnTo>
                  <a:lnTo>
                    <a:pt x="28" y="168"/>
                  </a:lnTo>
                  <a:lnTo>
                    <a:pt x="30" y="168"/>
                  </a:lnTo>
                  <a:lnTo>
                    <a:pt x="30" y="168"/>
                  </a:lnTo>
                  <a:lnTo>
                    <a:pt x="30" y="168"/>
                  </a:lnTo>
                  <a:lnTo>
                    <a:pt x="30" y="168"/>
                  </a:lnTo>
                  <a:lnTo>
                    <a:pt x="30" y="172"/>
                  </a:lnTo>
                  <a:lnTo>
                    <a:pt x="30" y="174"/>
                  </a:lnTo>
                  <a:lnTo>
                    <a:pt x="28" y="180"/>
                  </a:lnTo>
                  <a:lnTo>
                    <a:pt x="28" y="180"/>
                  </a:lnTo>
                  <a:lnTo>
                    <a:pt x="26" y="184"/>
                  </a:lnTo>
                  <a:lnTo>
                    <a:pt x="26" y="187"/>
                  </a:lnTo>
                  <a:lnTo>
                    <a:pt x="26" y="187"/>
                  </a:lnTo>
                  <a:lnTo>
                    <a:pt x="26" y="189"/>
                  </a:lnTo>
                  <a:lnTo>
                    <a:pt x="24" y="189"/>
                  </a:lnTo>
                  <a:lnTo>
                    <a:pt x="24" y="189"/>
                  </a:lnTo>
                  <a:lnTo>
                    <a:pt x="23" y="191"/>
                  </a:lnTo>
                  <a:lnTo>
                    <a:pt x="23" y="191"/>
                  </a:lnTo>
                  <a:lnTo>
                    <a:pt x="23" y="193"/>
                  </a:lnTo>
                  <a:lnTo>
                    <a:pt x="19" y="197"/>
                  </a:lnTo>
                  <a:lnTo>
                    <a:pt x="19" y="197"/>
                  </a:lnTo>
                  <a:lnTo>
                    <a:pt x="19" y="199"/>
                  </a:lnTo>
                  <a:lnTo>
                    <a:pt x="21" y="201"/>
                  </a:lnTo>
                  <a:lnTo>
                    <a:pt x="21" y="201"/>
                  </a:lnTo>
                  <a:lnTo>
                    <a:pt x="21" y="202"/>
                  </a:lnTo>
                  <a:lnTo>
                    <a:pt x="21" y="204"/>
                  </a:lnTo>
                  <a:lnTo>
                    <a:pt x="23" y="206"/>
                  </a:lnTo>
                  <a:lnTo>
                    <a:pt x="23" y="206"/>
                  </a:lnTo>
                  <a:lnTo>
                    <a:pt x="24" y="208"/>
                  </a:lnTo>
                  <a:lnTo>
                    <a:pt x="24" y="210"/>
                  </a:lnTo>
                  <a:lnTo>
                    <a:pt x="24" y="210"/>
                  </a:lnTo>
                  <a:lnTo>
                    <a:pt x="24" y="212"/>
                  </a:lnTo>
                  <a:lnTo>
                    <a:pt x="24" y="212"/>
                  </a:lnTo>
                  <a:lnTo>
                    <a:pt x="26" y="214"/>
                  </a:lnTo>
                  <a:lnTo>
                    <a:pt x="26" y="214"/>
                  </a:lnTo>
                  <a:lnTo>
                    <a:pt x="28" y="216"/>
                  </a:lnTo>
                  <a:lnTo>
                    <a:pt x="30" y="216"/>
                  </a:lnTo>
                  <a:lnTo>
                    <a:pt x="32" y="216"/>
                  </a:lnTo>
                  <a:lnTo>
                    <a:pt x="34" y="214"/>
                  </a:lnTo>
                  <a:lnTo>
                    <a:pt x="34" y="212"/>
                  </a:lnTo>
                  <a:lnTo>
                    <a:pt x="36" y="212"/>
                  </a:lnTo>
                  <a:lnTo>
                    <a:pt x="41" y="214"/>
                  </a:lnTo>
                  <a:lnTo>
                    <a:pt x="43" y="216"/>
                  </a:lnTo>
                  <a:lnTo>
                    <a:pt x="43" y="216"/>
                  </a:lnTo>
                  <a:lnTo>
                    <a:pt x="43" y="216"/>
                  </a:lnTo>
                  <a:lnTo>
                    <a:pt x="43" y="216"/>
                  </a:lnTo>
                  <a:lnTo>
                    <a:pt x="45" y="216"/>
                  </a:lnTo>
                  <a:lnTo>
                    <a:pt x="47" y="212"/>
                  </a:lnTo>
                  <a:lnTo>
                    <a:pt x="51" y="210"/>
                  </a:lnTo>
                  <a:lnTo>
                    <a:pt x="51" y="208"/>
                  </a:lnTo>
                  <a:lnTo>
                    <a:pt x="51" y="208"/>
                  </a:lnTo>
                  <a:lnTo>
                    <a:pt x="53" y="206"/>
                  </a:lnTo>
                  <a:lnTo>
                    <a:pt x="53" y="206"/>
                  </a:lnTo>
                  <a:lnTo>
                    <a:pt x="53" y="208"/>
                  </a:lnTo>
                  <a:lnTo>
                    <a:pt x="59" y="206"/>
                  </a:lnTo>
                  <a:lnTo>
                    <a:pt x="60" y="208"/>
                  </a:lnTo>
                  <a:lnTo>
                    <a:pt x="62" y="208"/>
                  </a:lnTo>
                  <a:lnTo>
                    <a:pt x="66" y="210"/>
                  </a:lnTo>
                  <a:lnTo>
                    <a:pt x="68" y="210"/>
                  </a:lnTo>
                  <a:lnTo>
                    <a:pt x="70" y="210"/>
                  </a:lnTo>
                  <a:lnTo>
                    <a:pt x="72" y="210"/>
                  </a:lnTo>
                  <a:lnTo>
                    <a:pt x="74" y="210"/>
                  </a:lnTo>
                  <a:lnTo>
                    <a:pt x="74" y="210"/>
                  </a:lnTo>
                  <a:lnTo>
                    <a:pt x="74" y="208"/>
                  </a:lnTo>
                  <a:lnTo>
                    <a:pt x="76" y="208"/>
                  </a:lnTo>
                  <a:lnTo>
                    <a:pt x="76" y="210"/>
                  </a:lnTo>
                  <a:lnTo>
                    <a:pt x="77" y="210"/>
                  </a:lnTo>
                  <a:lnTo>
                    <a:pt x="77" y="210"/>
                  </a:lnTo>
                  <a:lnTo>
                    <a:pt x="77" y="210"/>
                  </a:lnTo>
                  <a:lnTo>
                    <a:pt x="77" y="212"/>
                  </a:lnTo>
                  <a:lnTo>
                    <a:pt x="77" y="214"/>
                  </a:lnTo>
                  <a:lnTo>
                    <a:pt x="77" y="216"/>
                  </a:lnTo>
                  <a:lnTo>
                    <a:pt x="77" y="218"/>
                  </a:lnTo>
                  <a:lnTo>
                    <a:pt x="76" y="218"/>
                  </a:lnTo>
                  <a:lnTo>
                    <a:pt x="74" y="218"/>
                  </a:lnTo>
                  <a:lnTo>
                    <a:pt x="74" y="221"/>
                  </a:lnTo>
                  <a:lnTo>
                    <a:pt x="72" y="223"/>
                  </a:lnTo>
                  <a:lnTo>
                    <a:pt x="74" y="225"/>
                  </a:lnTo>
                  <a:lnTo>
                    <a:pt x="74" y="227"/>
                  </a:lnTo>
                  <a:lnTo>
                    <a:pt x="74" y="227"/>
                  </a:lnTo>
                  <a:lnTo>
                    <a:pt x="76" y="227"/>
                  </a:lnTo>
                  <a:lnTo>
                    <a:pt x="76" y="227"/>
                  </a:lnTo>
                  <a:lnTo>
                    <a:pt x="76" y="227"/>
                  </a:lnTo>
                  <a:lnTo>
                    <a:pt x="76" y="229"/>
                  </a:lnTo>
                  <a:lnTo>
                    <a:pt x="76" y="229"/>
                  </a:lnTo>
                  <a:lnTo>
                    <a:pt x="76" y="235"/>
                  </a:lnTo>
                  <a:lnTo>
                    <a:pt x="76" y="238"/>
                  </a:lnTo>
                  <a:lnTo>
                    <a:pt x="76" y="240"/>
                  </a:lnTo>
                  <a:lnTo>
                    <a:pt x="77" y="242"/>
                  </a:lnTo>
                  <a:lnTo>
                    <a:pt x="77" y="242"/>
                  </a:lnTo>
                  <a:lnTo>
                    <a:pt x="81" y="246"/>
                  </a:lnTo>
                  <a:lnTo>
                    <a:pt x="83" y="248"/>
                  </a:lnTo>
                  <a:lnTo>
                    <a:pt x="83" y="250"/>
                  </a:lnTo>
                  <a:lnTo>
                    <a:pt x="79" y="252"/>
                  </a:lnTo>
                  <a:lnTo>
                    <a:pt x="79" y="254"/>
                  </a:lnTo>
                  <a:lnTo>
                    <a:pt x="79" y="255"/>
                  </a:lnTo>
                  <a:lnTo>
                    <a:pt x="77" y="255"/>
                  </a:lnTo>
                  <a:lnTo>
                    <a:pt x="77" y="257"/>
                  </a:lnTo>
                  <a:lnTo>
                    <a:pt x="76" y="259"/>
                  </a:lnTo>
                  <a:lnTo>
                    <a:pt x="76" y="261"/>
                  </a:lnTo>
                  <a:lnTo>
                    <a:pt x="76" y="265"/>
                  </a:lnTo>
                  <a:lnTo>
                    <a:pt x="76" y="267"/>
                  </a:lnTo>
                  <a:lnTo>
                    <a:pt x="76" y="269"/>
                  </a:lnTo>
                  <a:lnTo>
                    <a:pt x="76" y="271"/>
                  </a:lnTo>
                  <a:lnTo>
                    <a:pt x="76" y="271"/>
                  </a:lnTo>
                  <a:lnTo>
                    <a:pt x="77" y="272"/>
                  </a:lnTo>
                  <a:lnTo>
                    <a:pt x="77" y="274"/>
                  </a:lnTo>
                  <a:lnTo>
                    <a:pt x="77" y="274"/>
                  </a:lnTo>
                  <a:lnTo>
                    <a:pt x="76" y="276"/>
                  </a:lnTo>
                  <a:lnTo>
                    <a:pt x="74" y="278"/>
                  </a:lnTo>
                  <a:lnTo>
                    <a:pt x="74" y="278"/>
                  </a:lnTo>
                  <a:lnTo>
                    <a:pt x="72" y="278"/>
                  </a:lnTo>
                  <a:lnTo>
                    <a:pt x="72" y="278"/>
                  </a:lnTo>
                  <a:lnTo>
                    <a:pt x="72" y="280"/>
                  </a:lnTo>
                  <a:lnTo>
                    <a:pt x="72" y="282"/>
                  </a:lnTo>
                  <a:lnTo>
                    <a:pt x="72" y="282"/>
                  </a:lnTo>
                  <a:lnTo>
                    <a:pt x="70" y="284"/>
                  </a:lnTo>
                  <a:lnTo>
                    <a:pt x="66" y="286"/>
                  </a:lnTo>
                  <a:lnTo>
                    <a:pt x="66" y="286"/>
                  </a:lnTo>
                  <a:lnTo>
                    <a:pt x="66" y="286"/>
                  </a:lnTo>
                  <a:lnTo>
                    <a:pt x="66" y="288"/>
                  </a:lnTo>
                  <a:lnTo>
                    <a:pt x="64" y="290"/>
                  </a:lnTo>
                  <a:lnTo>
                    <a:pt x="62" y="291"/>
                  </a:lnTo>
                  <a:lnTo>
                    <a:pt x="64" y="293"/>
                  </a:lnTo>
                  <a:lnTo>
                    <a:pt x="64" y="293"/>
                  </a:lnTo>
                  <a:lnTo>
                    <a:pt x="66" y="295"/>
                  </a:lnTo>
                  <a:lnTo>
                    <a:pt x="70" y="297"/>
                  </a:lnTo>
                  <a:lnTo>
                    <a:pt x="72" y="299"/>
                  </a:lnTo>
                  <a:lnTo>
                    <a:pt x="72" y="299"/>
                  </a:lnTo>
                  <a:lnTo>
                    <a:pt x="70" y="301"/>
                  </a:lnTo>
                  <a:lnTo>
                    <a:pt x="70" y="301"/>
                  </a:lnTo>
                  <a:lnTo>
                    <a:pt x="70" y="301"/>
                  </a:lnTo>
                  <a:lnTo>
                    <a:pt x="70" y="305"/>
                  </a:lnTo>
                  <a:lnTo>
                    <a:pt x="70" y="305"/>
                  </a:lnTo>
                  <a:lnTo>
                    <a:pt x="70" y="307"/>
                  </a:lnTo>
                  <a:lnTo>
                    <a:pt x="70" y="307"/>
                  </a:lnTo>
                  <a:lnTo>
                    <a:pt x="72" y="307"/>
                  </a:lnTo>
                  <a:lnTo>
                    <a:pt x="72" y="307"/>
                  </a:lnTo>
                  <a:lnTo>
                    <a:pt x="72" y="308"/>
                  </a:lnTo>
                  <a:lnTo>
                    <a:pt x="72" y="308"/>
                  </a:lnTo>
                  <a:lnTo>
                    <a:pt x="70" y="312"/>
                  </a:lnTo>
                  <a:lnTo>
                    <a:pt x="70" y="312"/>
                  </a:lnTo>
                  <a:lnTo>
                    <a:pt x="70" y="314"/>
                  </a:lnTo>
                  <a:lnTo>
                    <a:pt x="72" y="316"/>
                  </a:lnTo>
                  <a:lnTo>
                    <a:pt x="72" y="318"/>
                  </a:lnTo>
                  <a:lnTo>
                    <a:pt x="72" y="318"/>
                  </a:lnTo>
                  <a:lnTo>
                    <a:pt x="70" y="320"/>
                  </a:lnTo>
                  <a:lnTo>
                    <a:pt x="68" y="320"/>
                  </a:lnTo>
                  <a:lnTo>
                    <a:pt x="68" y="322"/>
                  </a:lnTo>
                  <a:lnTo>
                    <a:pt x="66" y="324"/>
                  </a:lnTo>
                  <a:lnTo>
                    <a:pt x="66" y="326"/>
                  </a:lnTo>
                  <a:lnTo>
                    <a:pt x="64" y="327"/>
                  </a:lnTo>
                  <a:lnTo>
                    <a:pt x="62" y="329"/>
                  </a:lnTo>
                  <a:lnTo>
                    <a:pt x="60" y="329"/>
                  </a:lnTo>
                  <a:lnTo>
                    <a:pt x="60" y="331"/>
                  </a:lnTo>
                  <a:lnTo>
                    <a:pt x="60" y="333"/>
                  </a:lnTo>
                  <a:lnTo>
                    <a:pt x="60" y="335"/>
                  </a:lnTo>
                  <a:lnTo>
                    <a:pt x="59" y="335"/>
                  </a:lnTo>
                  <a:lnTo>
                    <a:pt x="59" y="335"/>
                  </a:lnTo>
                  <a:lnTo>
                    <a:pt x="59" y="335"/>
                  </a:lnTo>
                  <a:lnTo>
                    <a:pt x="59" y="337"/>
                  </a:lnTo>
                  <a:lnTo>
                    <a:pt x="59" y="337"/>
                  </a:lnTo>
                  <a:lnTo>
                    <a:pt x="59" y="337"/>
                  </a:lnTo>
                  <a:lnTo>
                    <a:pt x="59" y="337"/>
                  </a:lnTo>
                  <a:lnTo>
                    <a:pt x="59" y="337"/>
                  </a:lnTo>
                  <a:lnTo>
                    <a:pt x="59" y="337"/>
                  </a:lnTo>
                  <a:lnTo>
                    <a:pt x="59" y="339"/>
                  </a:lnTo>
                  <a:lnTo>
                    <a:pt x="59" y="339"/>
                  </a:lnTo>
                  <a:lnTo>
                    <a:pt x="59" y="339"/>
                  </a:lnTo>
                  <a:lnTo>
                    <a:pt x="59" y="341"/>
                  </a:lnTo>
                  <a:lnTo>
                    <a:pt x="59" y="343"/>
                  </a:lnTo>
                  <a:lnTo>
                    <a:pt x="57" y="346"/>
                  </a:lnTo>
                  <a:lnTo>
                    <a:pt x="55" y="348"/>
                  </a:lnTo>
                  <a:lnTo>
                    <a:pt x="53" y="350"/>
                  </a:lnTo>
                  <a:lnTo>
                    <a:pt x="53" y="352"/>
                  </a:lnTo>
                  <a:lnTo>
                    <a:pt x="55" y="352"/>
                  </a:lnTo>
                  <a:lnTo>
                    <a:pt x="60" y="354"/>
                  </a:lnTo>
                  <a:lnTo>
                    <a:pt x="60" y="354"/>
                  </a:lnTo>
                  <a:lnTo>
                    <a:pt x="62" y="354"/>
                  </a:lnTo>
                  <a:lnTo>
                    <a:pt x="64" y="356"/>
                  </a:lnTo>
                  <a:lnTo>
                    <a:pt x="64" y="358"/>
                  </a:lnTo>
                  <a:lnTo>
                    <a:pt x="66" y="358"/>
                  </a:lnTo>
                  <a:lnTo>
                    <a:pt x="68" y="358"/>
                  </a:lnTo>
                  <a:lnTo>
                    <a:pt x="70" y="360"/>
                  </a:lnTo>
                  <a:lnTo>
                    <a:pt x="70" y="360"/>
                  </a:lnTo>
                  <a:lnTo>
                    <a:pt x="70" y="360"/>
                  </a:lnTo>
                  <a:lnTo>
                    <a:pt x="70" y="360"/>
                  </a:lnTo>
                  <a:lnTo>
                    <a:pt x="72" y="358"/>
                  </a:lnTo>
                  <a:lnTo>
                    <a:pt x="72" y="358"/>
                  </a:lnTo>
                  <a:lnTo>
                    <a:pt x="72" y="356"/>
                  </a:lnTo>
                  <a:lnTo>
                    <a:pt x="74" y="356"/>
                  </a:lnTo>
                  <a:lnTo>
                    <a:pt x="74" y="356"/>
                  </a:lnTo>
                  <a:lnTo>
                    <a:pt x="74" y="356"/>
                  </a:lnTo>
                  <a:lnTo>
                    <a:pt x="76" y="354"/>
                  </a:lnTo>
                  <a:lnTo>
                    <a:pt x="76" y="352"/>
                  </a:lnTo>
                  <a:lnTo>
                    <a:pt x="77" y="350"/>
                  </a:lnTo>
                  <a:lnTo>
                    <a:pt x="85" y="344"/>
                  </a:lnTo>
                  <a:lnTo>
                    <a:pt x="85" y="344"/>
                  </a:lnTo>
                  <a:lnTo>
                    <a:pt x="87" y="344"/>
                  </a:lnTo>
                  <a:lnTo>
                    <a:pt x="87" y="344"/>
                  </a:lnTo>
                  <a:lnTo>
                    <a:pt x="89" y="343"/>
                  </a:lnTo>
                  <a:lnTo>
                    <a:pt x="89" y="343"/>
                  </a:lnTo>
                  <a:lnTo>
                    <a:pt x="89" y="341"/>
                  </a:lnTo>
                  <a:lnTo>
                    <a:pt x="87" y="341"/>
                  </a:lnTo>
                  <a:lnTo>
                    <a:pt x="87" y="341"/>
                  </a:lnTo>
                  <a:lnTo>
                    <a:pt x="87" y="341"/>
                  </a:lnTo>
                  <a:lnTo>
                    <a:pt x="87" y="341"/>
                  </a:lnTo>
                  <a:lnTo>
                    <a:pt x="89" y="341"/>
                  </a:lnTo>
                  <a:lnTo>
                    <a:pt x="89" y="341"/>
                  </a:lnTo>
                  <a:lnTo>
                    <a:pt x="91" y="341"/>
                  </a:lnTo>
                  <a:lnTo>
                    <a:pt x="91" y="339"/>
                  </a:lnTo>
                  <a:lnTo>
                    <a:pt x="91" y="339"/>
                  </a:lnTo>
                  <a:lnTo>
                    <a:pt x="91" y="339"/>
                  </a:lnTo>
                  <a:lnTo>
                    <a:pt x="93" y="339"/>
                  </a:lnTo>
                  <a:lnTo>
                    <a:pt x="93" y="339"/>
                  </a:lnTo>
                  <a:lnTo>
                    <a:pt x="93" y="341"/>
                  </a:lnTo>
                  <a:lnTo>
                    <a:pt x="93" y="341"/>
                  </a:lnTo>
                  <a:lnTo>
                    <a:pt x="93" y="341"/>
                  </a:lnTo>
                  <a:lnTo>
                    <a:pt x="93" y="341"/>
                  </a:lnTo>
                  <a:lnTo>
                    <a:pt x="93" y="341"/>
                  </a:lnTo>
                  <a:lnTo>
                    <a:pt x="93" y="339"/>
                  </a:lnTo>
                  <a:lnTo>
                    <a:pt x="94" y="339"/>
                  </a:lnTo>
                  <a:lnTo>
                    <a:pt x="96" y="337"/>
                  </a:lnTo>
                  <a:lnTo>
                    <a:pt x="98" y="337"/>
                  </a:lnTo>
                  <a:lnTo>
                    <a:pt x="96" y="335"/>
                  </a:lnTo>
                  <a:lnTo>
                    <a:pt x="98" y="335"/>
                  </a:lnTo>
                  <a:lnTo>
                    <a:pt x="100" y="333"/>
                  </a:lnTo>
                  <a:lnTo>
                    <a:pt x="100" y="333"/>
                  </a:lnTo>
                  <a:lnTo>
                    <a:pt x="100" y="331"/>
                  </a:lnTo>
                  <a:lnTo>
                    <a:pt x="100" y="331"/>
                  </a:lnTo>
                  <a:lnTo>
                    <a:pt x="102" y="331"/>
                  </a:lnTo>
                  <a:lnTo>
                    <a:pt x="102" y="331"/>
                  </a:lnTo>
                  <a:lnTo>
                    <a:pt x="102" y="329"/>
                  </a:lnTo>
                  <a:lnTo>
                    <a:pt x="104" y="329"/>
                  </a:lnTo>
                  <a:lnTo>
                    <a:pt x="110" y="327"/>
                  </a:lnTo>
                  <a:lnTo>
                    <a:pt x="110" y="326"/>
                  </a:lnTo>
                  <a:lnTo>
                    <a:pt x="112" y="322"/>
                  </a:lnTo>
                  <a:lnTo>
                    <a:pt x="113" y="318"/>
                  </a:lnTo>
                  <a:lnTo>
                    <a:pt x="113" y="318"/>
                  </a:lnTo>
                  <a:lnTo>
                    <a:pt x="113" y="316"/>
                  </a:lnTo>
                  <a:lnTo>
                    <a:pt x="115" y="316"/>
                  </a:lnTo>
                  <a:lnTo>
                    <a:pt x="115" y="318"/>
                  </a:lnTo>
                  <a:lnTo>
                    <a:pt x="117" y="318"/>
                  </a:lnTo>
                  <a:lnTo>
                    <a:pt x="121" y="320"/>
                  </a:lnTo>
                  <a:lnTo>
                    <a:pt x="121" y="318"/>
                  </a:lnTo>
                  <a:lnTo>
                    <a:pt x="132" y="307"/>
                  </a:lnTo>
                  <a:lnTo>
                    <a:pt x="134" y="307"/>
                  </a:lnTo>
                  <a:lnTo>
                    <a:pt x="138" y="307"/>
                  </a:lnTo>
                  <a:lnTo>
                    <a:pt x="140" y="307"/>
                  </a:lnTo>
                  <a:lnTo>
                    <a:pt x="140" y="308"/>
                  </a:lnTo>
                  <a:lnTo>
                    <a:pt x="140" y="310"/>
                  </a:lnTo>
                  <a:lnTo>
                    <a:pt x="142" y="310"/>
                  </a:lnTo>
                  <a:lnTo>
                    <a:pt x="144" y="312"/>
                  </a:lnTo>
                  <a:lnTo>
                    <a:pt x="144" y="312"/>
                  </a:lnTo>
                  <a:lnTo>
                    <a:pt x="144" y="312"/>
                  </a:lnTo>
                  <a:lnTo>
                    <a:pt x="146" y="314"/>
                  </a:lnTo>
                  <a:lnTo>
                    <a:pt x="149" y="318"/>
                  </a:lnTo>
                  <a:lnTo>
                    <a:pt x="151" y="318"/>
                  </a:lnTo>
                  <a:lnTo>
                    <a:pt x="153" y="318"/>
                  </a:lnTo>
                  <a:lnTo>
                    <a:pt x="155" y="320"/>
                  </a:lnTo>
                  <a:lnTo>
                    <a:pt x="157" y="322"/>
                  </a:lnTo>
                  <a:lnTo>
                    <a:pt x="159" y="324"/>
                  </a:lnTo>
                  <a:lnTo>
                    <a:pt x="161" y="324"/>
                  </a:lnTo>
                  <a:lnTo>
                    <a:pt x="166" y="324"/>
                  </a:lnTo>
                  <a:lnTo>
                    <a:pt x="168" y="324"/>
                  </a:lnTo>
                  <a:lnTo>
                    <a:pt x="170" y="327"/>
                  </a:lnTo>
                  <a:lnTo>
                    <a:pt x="168" y="331"/>
                  </a:lnTo>
                  <a:lnTo>
                    <a:pt x="168" y="333"/>
                  </a:lnTo>
                  <a:lnTo>
                    <a:pt x="170" y="333"/>
                  </a:lnTo>
                  <a:lnTo>
                    <a:pt x="172" y="335"/>
                  </a:lnTo>
                  <a:lnTo>
                    <a:pt x="174" y="335"/>
                  </a:lnTo>
                  <a:lnTo>
                    <a:pt x="174" y="335"/>
                  </a:lnTo>
                  <a:lnTo>
                    <a:pt x="174" y="333"/>
                  </a:lnTo>
                  <a:lnTo>
                    <a:pt x="174" y="331"/>
                  </a:lnTo>
                  <a:lnTo>
                    <a:pt x="174" y="331"/>
                  </a:lnTo>
                  <a:lnTo>
                    <a:pt x="174" y="331"/>
                  </a:lnTo>
                  <a:lnTo>
                    <a:pt x="178" y="329"/>
                  </a:lnTo>
                  <a:lnTo>
                    <a:pt x="178" y="329"/>
                  </a:lnTo>
                  <a:lnTo>
                    <a:pt x="180" y="327"/>
                  </a:lnTo>
                  <a:lnTo>
                    <a:pt x="185" y="326"/>
                  </a:lnTo>
                  <a:lnTo>
                    <a:pt x="185" y="324"/>
                  </a:lnTo>
                  <a:lnTo>
                    <a:pt x="185" y="324"/>
                  </a:lnTo>
                  <a:lnTo>
                    <a:pt x="191" y="320"/>
                  </a:lnTo>
                  <a:lnTo>
                    <a:pt x="193" y="320"/>
                  </a:lnTo>
                  <a:lnTo>
                    <a:pt x="195" y="322"/>
                  </a:lnTo>
                  <a:lnTo>
                    <a:pt x="197" y="322"/>
                  </a:lnTo>
                  <a:lnTo>
                    <a:pt x="197" y="322"/>
                  </a:lnTo>
                  <a:lnTo>
                    <a:pt x="199" y="322"/>
                  </a:lnTo>
                  <a:lnTo>
                    <a:pt x="199" y="322"/>
                  </a:lnTo>
                  <a:lnTo>
                    <a:pt x="200" y="320"/>
                  </a:lnTo>
                  <a:lnTo>
                    <a:pt x="200" y="320"/>
                  </a:lnTo>
                  <a:lnTo>
                    <a:pt x="200" y="320"/>
                  </a:lnTo>
                  <a:lnTo>
                    <a:pt x="200" y="314"/>
                  </a:lnTo>
                  <a:lnTo>
                    <a:pt x="200" y="314"/>
                  </a:lnTo>
                  <a:lnTo>
                    <a:pt x="200" y="312"/>
                  </a:lnTo>
                  <a:lnTo>
                    <a:pt x="200" y="312"/>
                  </a:lnTo>
                  <a:lnTo>
                    <a:pt x="202" y="312"/>
                  </a:lnTo>
                  <a:lnTo>
                    <a:pt x="202" y="312"/>
                  </a:lnTo>
                  <a:lnTo>
                    <a:pt x="202" y="312"/>
                  </a:lnTo>
                  <a:lnTo>
                    <a:pt x="202" y="312"/>
                  </a:lnTo>
                  <a:lnTo>
                    <a:pt x="204" y="310"/>
                  </a:lnTo>
                  <a:lnTo>
                    <a:pt x="204" y="310"/>
                  </a:lnTo>
                  <a:lnTo>
                    <a:pt x="206" y="308"/>
                  </a:lnTo>
                  <a:lnTo>
                    <a:pt x="206" y="307"/>
                  </a:lnTo>
                  <a:lnTo>
                    <a:pt x="206" y="305"/>
                  </a:lnTo>
                  <a:lnTo>
                    <a:pt x="208" y="305"/>
                  </a:lnTo>
                  <a:lnTo>
                    <a:pt x="208" y="303"/>
                  </a:lnTo>
                  <a:lnTo>
                    <a:pt x="208" y="303"/>
                  </a:lnTo>
                  <a:lnTo>
                    <a:pt x="210" y="303"/>
                  </a:lnTo>
                  <a:lnTo>
                    <a:pt x="212" y="303"/>
                  </a:lnTo>
                  <a:lnTo>
                    <a:pt x="214" y="303"/>
                  </a:lnTo>
                  <a:lnTo>
                    <a:pt x="216" y="301"/>
                  </a:lnTo>
                  <a:lnTo>
                    <a:pt x="216" y="301"/>
                  </a:lnTo>
                  <a:lnTo>
                    <a:pt x="216" y="301"/>
                  </a:lnTo>
                  <a:lnTo>
                    <a:pt x="216" y="299"/>
                  </a:lnTo>
                  <a:lnTo>
                    <a:pt x="212" y="297"/>
                  </a:lnTo>
                  <a:lnTo>
                    <a:pt x="212" y="297"/>
                  </a:lnTo>
                  <a:lnTo>
                    <a:pt x="212" y="297"/>
                  </a:lnTo>
                  <a:lnTo>
                    <a:pt x="212" y="297"/>
                  </a:lnTo>
                  <a:lnTo>
                    <a:pt x="212" y="297"/>
                  </a:lnTo>
                  <a:lnTo>
                    <a:pt x="212" y="297"/>
                  </a:lnTo>
                  <a:lnTo>
                    <a:pt x="212" y="295"/>
                  </a:lnTo>
                  <a:lnTo>
                    <a:pt x="214" y="293"/>
                  </a:lnTo>
                  <a:lnTo>
                    <a:pt x="216" y="291"/>
                  </a:lnTo>
                  <a:lnTo>
                    <a:pt x="216" y="291"/>
                  </a:lnTo>
                  <a:lnTo>
                    <a:pt x="221" y="290"/>
                  </a:lnTo>
                  <a:lnTo>
                    <a:pt x="223" y="290"/>
                  </a:lnTo>
                  <a:lnTo>
                    <a:pt x="227" y="291"/>
                  </a:lnTo>
                  <a:lnTo>
                    <a:pt x="227" y="291"/>
                  </a:lnTo>
                  <a:lnTo>
                    <a:pt x="227" y="291"/>
                  </a:lnTo>
                  <a:lnTo>
                    <a:pt x="229" y="291"/>
                  </a:lnTo>
                  <a:lnTo>
                    <a:pt x="229" y="291"/>
                  </a:lnTo>
                  <a:lnTo>
                    <a:pt x="231" y="291"/>
                  </a:lnTo>
                  <a:lnTo>
                    <a:pt x="233" y="291"/>
                  </a:lnTo>
                  <a:lnTo>
                    <a:pt x="236" y="293"/>
                  </a:lnTo>
                  <a:lnTo>
                    <a:pt x="238" y="293"/>
                  </a:lnTo>
                  <a:lnTo>
                    <a:pt x="238" y="295"/>
                  </a:lnTo>
                  <a:lnTo>
                    <a:pt x="238" y="295"/>
                  </a:lnTo>
                  <a:lnTo>
                    <a:pt x="242" y="297"/>
                  </a:lnTo>
                  <a:lnTo>
                    <a:pt x="244" y="297"/>
                  </a:lnTo>
                  <a:lnTo>
                    <a:pt x="248" y="297"/>
                  </a:lnTo>
                  <a:lnTo>
                    <a:pt x="248" y="297"/>
                  </a:lnTo>
                  <a:lnTo>
                    <a:pt x="250" y="297"/>
                  </a:lnTo>
                  <a:lnTo>
                    <a:pt x="252" y="299"/>
                  </a:lnTo>
                  <a:lnTo>
                    <a:pt x="252" y="299"/>
                  </a:lnTo>
                  <a:lnTo>
                    <a:pt x="253" y="299"/>
                  </a:lnTo>
                  <a:lnTo>
                    <a:pt x="253" y="301"/>
                  </a:lnTo>
                  <a:lnTo>
                    <a:pt x="253" y="301"/>
                  </a:lnTo>
                  <a:lnTo>
                    <a:pt x="255" y="301"/>
                  </a:lnTo>
                  <a:lnTo>
                    <a:pt x="255" y="301"/>
                  </a:lnTo>
                  <a:lnTo>
                    <a:pt x="255" y="301"/>
                  </a:lnTo>
                  <a:lnTo>
                    <a:pt x="255" y="301"/>
                  </a:lnTo>
                  <a:lnTo>
                    <a:pt x="255" y="301"/>
                  </a:lnTo>
                  <a:lnTo>
                    <a:pt x="257" y="299"/>
                  </a:lnTo>
                  <a:lnTo>
                    <a:pt x="259" y="299"/>
                  </a:lnTo>
                  <a:lnTo>
                    <a:pt x="259" y="297"/>
                  </a:lnTo>
                  <a:lnTo>
                    <a:pt x="261" y="297"/>
                  </a:lnTo>
                  <a:lnTo>
                    <a:pt x="263" y="299"/>
                  </a:lnTo>
                  <a:lnTo>
                    <a:pt x="265" y="301"/>
                  </a:lnTo>
                  <a:lnTo>
                    <a:pt x="269" y="307"/>
                  </a:lnTo>
                  <a:lnTo>
                    <a:pt x="271" y="314"/>
                  </a:lnTo>
                  <a:lnTo>
                    <a:pt x="272" y="314"/>
                  </a:lnTo>
                  <a:lnTo>
                    <a:pt x="272" y="316"/>
                  </a:lnTo>
                  <a:lnTo>
                    <a:pt x="276" y="320"/>
                  </a:lnTo>
                  <a:lnTo>
                    <a:pt x="278" y="322"/>
                  </a:lnTo>
                  <a:lnTo>
                    <a:pt x="280" y="327"/>
                  </a:lnTo>
                  <a:lnTo>
                    <a:pt x="282" y="329"/>
                  </a:lnTo>
                  <a:lnTo>
                    <a:pt x="282" y="331"/>
                  </a:lnTo>
                  <a:lnTo>
                    <a:pt x="282" y="331"/>
                  </a:lnTo>
                  <a:lnTo>
                    <a:pt x="282" y="331"/>
                  </a:lnTo>
                  <a:lnTo>
                    <a:pt x="288" y="335"/>
                  </a:lnTo>
                  <a:lnTo>
                    <a:pt x="288" y="335"/>
                  </a:lnTo>
                  <a:lnTo>
                    <a:pt x="289" y="339"/>
                  </a:lnTo>
                  <a:lnTo>
                    <a:pt x="291" y="341"/>
                  </a:lnTo>
                  <a:lnTo>
                    <a:pt x="291" y="341"/>
                  </a:lnTo>
                  <a:lnTo>
                    <a:pt x="291" y="341"/>
                  </a:lnTo>
                  <a:lnTo>
                    <a:pt x="291" y="343"/>
                  </a:lnTo>
                  <a:lnTo>
                    <a:pt x="291" y="343"/>
                  </a:lnTo>
                  <a:lnTo>
                    <a:pt x="293" y="344"/>
                  </a:lnTo>
                  <a:lnTo>
                    <a:pt x="295" y="346"/>
                  </a:lnTo>
                  <a:lnTo>
                    <a:pt x="306" y="352"/>
                  </a:lnTo>
                  <a:lnTo>
                    <a:pt x="306" y="352"/>
                  </a:lnTo>
                  <a:lnTo>
                    <a:pt x="310" y="354"/>
                  </a:lnTo>
                  <a:lnTo>
                    <a:pt x="312" y="356"/>
                  </a:lnTo>
                  <a:lnTo>
                    <a:pt x="312" y="358"/>
                  </a:lnTo>
                  <a:lnTo>
                    <a:pt x="314" y="360"/>
                  </a:lnTo>
                  <a:lnTo>
                    <a:pt x="314" y="360"/>
                  </a:lnTo>
                  <a:lnTo>
                    <a:pt x="314" y="360"/>
                  </a:lnTo>
                  <a:lnTo>
                    <a:pt x="316" y="361"/>
                  </a:lnTo>
                  <a:lnTo>
                    <a:pt x="316" y="361"/>
                  </a:lnTo>
                  <a:lnTo>
                    <a:pt x="316" y="361"/>
                  </a:lnTo>
                  <a:lnTo>
                    <a:pt x="318" y="365"/>
                  </a:lnTo>
                  <a:lnTo>
                    <a:pt x="318" y="367"/>
                  </a:lnTo>
                  <a:lnTo>
                    <a:pt x="318" y="367"/>
                  </a:lnTo>
                  <a:lnTo>
                    <a:pt x="318" y="371"/>
                  </a:lnTo>
                  <a:lnTo>
                    <a:pt x="318" y="375"/>
                  </a:lnTo>
                  <a:lnTo>
                    <a:pt x="318" y="379"/>
                  </a:lnTo>
                  <a:lnTo>
                    <a:pt x="318" y="380"/>
                  </a:lnTo>
                  <a:lnTo>
                    <a:pt x="314" y="390"/>
                  </a:lnTo>
                  <a:lnTo>
                    <a:pt x="314" y="392"/>
                  </a:lnTo>
                  <a:lnTo>
                    <a:pt x="314" y="397"/>
                  </a:lnTo>
                  <a:lnTo>
                    <a:pt x="314" y="399"/>
                  </a:lnTo>
                  <a:lnTo>
                    <a:pt x="314" y="399"/>
                  </a:lnTo>
                  <a:lnTo>
                    <a:pt x="314" y="401"/>
                  </a:lnTo>
                  <a:lnTo>
                    <a:pt x="314" y="401"/>
                  </a:lnTo>
                  <a:lnTo>
                    <a:pt x="314" y="403"/>
                  </a:lnTo>
                  <a:lnTo>
                    <a:pt x="314" y="405"/>
                  </a:lnTo>
                  <a:lnTo>
                    <a:pt x="314" y="405"/>
                  </a:lnTo>
                  <a:lnTo>
                    <a:pt x="314" y="405"/>
                  </a:lnTo>
                  <a:lnTo>
                    <a:pt x="316" y="411"/>
                  </a:lnTo>
                  <a:lnTo>
                    <a:pt x="316" y="413"/>
                  </a:lnTo>
                  <a:lnTo>
                    <a:pt x="316" y="413"/>
                  </a:lnTo>
                  <a:lnTo>
                    <a:pt x="314" y="416"/>
                  </a:lnTo>
                  <a:lnTo>
                    <a:pt x="314" y="418"/>
                  </a:lnTo>
                  <a:lnTo>
                    <a:pt x="314" y="422"/>
                  </a:lnTo>
                  <a:lnTo>
                    <a:pt x="314" y="424"/>
                  </a:lnTo>
                  <a:lnTo>
                    <a:pt x="314" y="424"/>
                  </a:lnTo>
                  <a:lnTo>
                    <a:pt x="314" y="426"/>
                  </a:lnTo>
                  <a:lnTo>
                    <a:pt x="316" y="428"/>
                  </a:lnTo>
                  <a:lnTo>
                    <a:pt x="320" y="430"/>
                  </a:lnTo>
                  <a:lnTo>
                    <a:pt x="322" y="430"/>
                  </a:lnTo>
                  <a:lnTo>
                    <a:pt x="322" y="432"/>
                  </a:lnTo>
                  <a:lnTo>
                    <a:pt x="324" y="432"/>
                  </a:lnTo>
                  <a:lnTo>
                    <a:pt x="324" y="433"/>
                  </a:lnTo>
                  <a:lnTo>
                    <a:pt x="324" y="435"/>
                  </a:lnTo>
                  <a:lnTo>
                    <a:pt x="324" y="437"/>
                  </a:lnTo>
                  <a:lnTo>
                    <a:pt x="325" y="437"/>
                  </a:lnTo>
                  <a:lnTo>
                    <a:pt x="325" y="437"/>
                  </a:lnTo>
                  <a:lnTo>
                    <a:pt x="327" y="439"/>
                  </a:lnTo>
                  <a:lnTo>
                    <a:pt x="327" y="439"/>
                  </a:lnTo>
                  <a:lnTo>
                    <a:pt x="329" y="441"/>
                  </a:lnTo>
                  <a:lnTo>
                    <a:pt x="329" y="441"/>
                  </a:lnTo>
                  <a:lnTo>
                    <a:pt x="331" y="441"/>
                  </a:lnTo>
                  <a:lnTo>
                    <a:pt x="331" y="443"/>
                  </a:lnTo>
                  <a:lnTo>
                    <a:pt x="333" y="443"/>
                  </a:lnTo>
                  <a:lnTo>
                    <a:pt x="333" y="445"/>
                  </a:lnTo>
                  <a:lnTo>
                    <a:pt x="333" y="449"/>
                  </a:lnTo>
                  <a:lnTo>
                    <a:pt x="333" y="450"/>
                  </a:lnTo>
                  <a:lnTo>
                    <a:pt x="333" y="452"/>
                  </a:lnTo>
                  <a:lnTo>
                    <a:pt x="335" y="452"/>
                  </a:lnTo>
                  <a:lnTo>
                    <a:pt x="337" y="454"/>
                  </a:lnTo>
                  <a:lnTo>
                    <a:pt x="346" y="458"/>
                  </a:lnTo>
                  <a:lnTo>
                    <a:pt x="348" y="458"/>
                  </a:lnTo>
                  <a:lnTo>
                    <a:pt x="350" y="458"/>
                  </a:lnTo>
                  <a:lnTo>
                    <a:pt x="358" y="460"/>
                  </a:lnTo>
                  <a:lnTo>
                    <a:pt x="360" y="460"/>
                  </a:lnTo>
                  <a:lnTo>
                    <a:pt x="360" y="462"/>
                  </a:lnTo>
                  <a:lnTo>
                    <a:pt x="360" y="462"/>
                  </a:lnTo>
                  <a:lnTo>
                    <a:pt x="360" y="462"/>
                  </a:lnTo>
                  <a:lnTo>
                    <a:pt x="358" y="462"/>
                  </a:lnTo>
                  <a:lnTo>
                    <a:pt x="358" y="464"/>
                  </a:lnTo>
                  <a:lnTo>
                    <a:pt x="356" y="466"/>
                  </a:lnTo>
                  <a:lnTo>
                    <a:pt x="356" y="468"/>
                  </a:lnTo>
                  <a:lnTo>
                    <a:pt x="356" y="469"/>
                  </a:lnTo>
                  <a:lnTo>
                    <a:pt x="358" y="475"/>
                  </a:lnTo>
                  <a:lnTo>
                    <a:pt x="360" y="477"/>
                  </a:lnTo>
                  <a:lnTo>
                    <a:pt x="360" y="477"/>
                  </a:lnTo>
                  <a:lnTo>
                    <a:pt x="361" y="479"/>
                  </a:lnTo>
                  <a:lnTo>
                    <a:pt x="361" y="479"/>
                  </a:lnTo>
                  <a:lnTo>
                    <a:pt x="365" y="479"/>
                  </a:lnTo>
                  <a:lnTo>
                    <a:pt x="367" y="479"/>
                  </a:lnTo>
                  <a:lnTo>
                    <a:pt x="369" y="479"/>
                  </a:lnTo>
                  <a:lnTo>
                    <a:pt x="373" y="481"/>
                  </a:lnTo>
                  <a:lnTo>
                    <a:pt x="375" y="485"/>
                  </a:lnTo>
                  <a:lnTo>
                    <a:pt x="375" y="486"/>
                  </a:lnTo>
                  <a:lnTo>
                    <a:pt x="375" y="490"/>
                  </a:lnTo>
                  <a:lnTo>
                    <a:pt x="373" y="496"/>
                  </a:lnTo>
                  <a:lnTo>
                    <a:pt x="373" y="496"/>
                  </a:lnTo>
                  <a:lnTo>
                    <a:pt x="373" y="500"/>
                  </a:lnTo>
                  <a:lnTo>
                    <a:pt x="371" y="502"/>
                  </a:lnTo>
                  <a:lnTo>
                    <a:pt x="371" y="502"/>
                  </a:lnTo>
                  <a:lnTo>
                    <a:pt x="367" y="503"/>
                  </a:lnTo>
                  <a:lnTo>
                    <a:pt x="365" y="503"/>
                  </a:lnTo>
                  <a:lnTo>
                    <a:pt x="363" y="505"/>
                  </a:lnTo>
                  <a:lnTo>
                    <a:pt x="363" y="507"/>
                  </a:lnTo>
                  <a:lnTo>
                    <a:pt x="363" y="507"/>
                  </a:lnTo>
                  <a:lnTo>
                    <a:pt x="365" y="509"/>
                  </a:lnTo>
                  <a:lnTo>
                    <a:pt x="365" y="509"/>
                  </a:lnTo>
                  <a:lnTo>
                    <a:pt x="367" y="509"/>
                  </a:lnTo>
                  <a:lnTo>
                    <a:pt x="369" y="509"/>
                  </a:lnTo>
                  <a:lnTo>
                    <a:pt x="369" y="509"/>
                  </a:lnTo>
                  <a:lnTo>
                    <a:pt x="369" y="511"/>
                  </a:lnTo>
                  <a:lnTo>
                    <a:pt x="369" y="513"/>
                  </a:lnTo>
                  <a:lnTo>
                    <a:pt x="369" y="513"/>
                  </a:lnTo>
                  <a:lnTo>
                    <a:pt x="367" y="513"/>
                  </a:lnTo>
                  <a:lnTo>
                    <a:pt x="365" y="515"/>
                  </a:lnTo>
                  <a:lnTo>
                    <a:pt x="361" y="519"/>
                  </a:lnTo>
                  <a:lnTo>
                    <a:pt x="361" y="519"/>
                  </a:lnTo>
                  <a:lnTo>
                    <a:pt x="361" y="521"/>
                  </a:lnTo>
                  <a:lnTo>
                    <a:pt x="361" y="522"/>
                  </a:lnTo>
                  <a:lnTo>
                    <a:pt x="361" y="524"/>
                  </a:lnTo>
                  <a:lnTo>
                    <a:pt x="361" y="524"/>
                  </a:lnTo>
                  <a:lnTo>
                    <a:pt x="363" y="524"/>
                  </a:lnTo>
                  <a:lnTo>
                    <a:pt x="365" y="526"/>
                  </a:lnTo>
                  <a:lnTo>
                    <a:pt x="365" y="526"/>
                  </a:lnTo>
                  <a:lnTo>
                    <a:pt x="365" y="526"/>
                  </a:lnTo>
                  <a:lnTo>
                    <a:pt x="365" y="526"/>
                  </a:lnTo>
                  <a:lnTo>
                    <a:pt x="365" y="526"/>
                  </a:lnTo>
                  <a:lnTo>
                    <a:pt x="365" y="528"/>
                  </a:lnTo>
                  <a:lnTo>
                    <a:pt x="365" y="528"/>
                  </a:lnTo>
                  <a:lnTo>
                    <a:pt x="369" y="530"/>
                  </a:lnTo>
                  <a:lnTo>
                    <a:pt x="369" y="532"/>
                  </a:lnTo>
                  <a:lnTo>
                    <a:pt x="371" y="532"/>
                  </a:lnTo>
                  <a:lnTo>
                    <a:pt x="371" y="532"/>
                  </a:lnTo>
                  <a:lnTo>
                    <a:pt x="367" y="534"/>
                  </a:lnTo>
                  <a:lnTo>
                    <a:pt x="367" y="536"/>
                  </a:lnTo>
                  <a:lnTo>
                    <a:pt x="367" y="538"/>
                  </a:lnTo>
                  <a:lnTo>
                    <a:pt x="367" y="539"/>
                  </a:lnTo>
                  <a:lnTo>
                    <a:pt x="367" y="539"/>
                  </a:lnTo>
                  <a:lnTo>
                    <a:pt x="365" y="539"/>
                  </a:lnTo>
                  <a:lnTo>
                    <a:pt x="365" y="539"/>
                  </a:lnTo>
                  <a:lnTo>
                    <a:pt x="365" y="539"/>
                  </a:lnTo>
                  <a:lnTo>
                    <a:pt x="365" y="541"/>
                  </a:lnTo>
                  <a:lnTo>
                    <a:pt x="365" y="541"/>
                  </a:lnTo>
                  <a:lnTo>
                    <a:pt x="365" y="543"/>
                  </a:lnTo>
                  <a:lnTo>
                    <a:pt x="365" y="543"/>
                  </a:lnTo>
                  <a:lnTo>
                    <a:pt x="365" y="543"/>
                  </a:lnTo>
                  <a:lnTo>
                    <a:pt x="365" y="543"/>
                  </a:lnTo>
                  <a:lnTo>
                    <a:pt x="363" y="545"/>
                  </a:lnTo>
                  <a:lnTo>
                    <a:pt x="363" y="545"/>
                  </a:lnTo>
                  <a:lnTo>
                    <a:pt x="363" y="547"/>
                  </a:lnTo>
                  <a:lnTo>
                    <a:pt x="365" y="549"/>
                  </a:lnTo>
                  <a:lnTo>
                    <a:pt x="365" y="549"/>
                  </a:lnTo>
                  <a:lnTo>
                    <a:pt x="365" y="553"/>
                  </a:lnTo>
                  <a:lnTo>
                    <a:pt x="363" y="555"/>
                  </a:lnTo>
                  <a:lnTo>
                    <a:pt x="365" y="560"/>
                  </a:lnTo>
                  <a:lnTo>
                    <a:pt x="365" y="562"/>
                  </a:lnTo>
                  <a:lnTo>
                    <a:pt x="363" y="564"/>
                  </a:lnTo>
                  <a:lnTo>
                    <a:pt x="361" y="566"/>
                  </a:lnTo>
                  <a:lnTo>
                    <a:pt x="360" y="568"/>
                  </a:lnTo>
                  <a:lnTo>
                    <a:pt x="360" y="568"/>
                  </a:lnTo>
                  <a:lnTo>
                    <a:pt x="360" y="568"/>
                  </a:lnTo>
                  <a:lnTo>
                    <a:pt x="360" y="570"/>
                  </a:lnTo>
                  <a:lnTo>
                    <a:pt x="360" y="572"/>
                  </a:lnTo>
                  <a:lnTo>
                    <a:pt x="358" y="572"/>
                  </a:lnTo>
                  <a:lnTo>
                    <a:pt x="356" y="572"/>
                  </a:lnTo>
                  <a:lnTo>
                    <a:pt x="356" y="572"/>
                  </a:lnTo>
                  <a:lnTo>
                    <a:pt x="356" y="572"/>
                  </a:lnTo>
                  <a:lnTo>
                    <a:pt x="354" y="574"/>
                  </a:lnTo>
                  <a:lnTo>
                    <a:pt x="354" y="574"/>
                  </a:lnTo>
                  <a:lnTo>
                    <a:pt x="352" y="574"/>
                  </a:lnTo>
                  <a:lnTo>
                    <a:pt x="352" y="574"/>
                  </a:lnTo>
                  <a:lnTo>
                    <a:pt x="350" y="574"/>
                  </a:lnTo>
                  <a:lnTo>
                    <a:pt x="350" y="574"/>
                  </a:lnTo>
                  <a:lnTo>
                    <a:pt x="350" y="575"/>
                  </a:lnTo>
                  <a:lnTo>
                    <a:pt x="348" y="575"/>
                  </a:lnTo>
                  <a:lnTo>
                    <a:pt x="348" y="575"/>
                  </a:lnTo>
                  <a:lnTo>
                    <a:pt x="344" y="577"/>
                  </a:lnTo>
                  <a:lnTo>
                    <a:pt x="342" y="577"/>
                  </a:lnTo>
                  <a:lnTo>
                    <a:pt x="342" y="579"/>
                  </a:lnTo>
                  <a:lnTo>
                    <a:pt x="344" y="581"/>
                  </a:lnTo>
                  <a:lnTo>
                    <a:pt x="344" y="581"/>
                  </a:lnTo>
                  <a:lnTo>
                    <a:pt x="348" y="589"/>
                  </a:lnTo>
                  <a:lnTo>
                    <a:pt x="350" y="589"/>
                  </a:lnTo>
                  <a:lnTo>
                    <a:pt x="350" y="589"/>
                  </a:lnTo>
                  <a:lnTo>
                    <a:pt x="350" y="589"/>
                  </a:lnTo>
                  <a:lnTo>
                    <a:pt x="352" y="591"/>
                  </a:lnTo>
                  <a:lnTo>
                    <a:pt x="354" y="592"/>
                  </a:lnTo>
                  <a:lnTo>
                    <a:pt x="354" y="592"/>
                  </a:lnTo>
                  <a:lnTo>
                    <a:pt x="354" y="592"/>
                  </a:lnTo>
                  <a:lnTo>
                    <a:pt x="356" y="592"/>
                  </a:lnTo>
                  <a:lnTo>
                    <a:pt x="358" y="592"/>
                  </a:lnTo>
                  <a:lnTo>
                    <a:pt x="360" y="592"/>
                  </a:lnTo>
                  <a:lnTo>
                    <a:pt x="361" y="592"/>
                  </a:lnTo>
                  <a:lnTo>
                    <a:pt x="363" y="591"/>
                  </a:lnTo>
                  <a:lnTo>
                    <a:pt x="363" y="591"/>
                  </a:lnTo>
                  <a:lnTo>
                    <a:pt x="365" y="591"/>
                  </a:lnTo>
                  <a:lnTo>
                    <a:pt x="367" y="589"/>
                  </a:lnTo>
                  <a:lnTo>
                    <a:pt x="367" y="589"/>
                  </a:lnTo>
                  <a:lnTo>
                    <a:pt x="367" y="591"/>
                  </a:lnTo>
                  <a:lnTo>
                    <a:pt x="369" y="591"/>
                  </a:lnTo>
                  <a:lnTo>
                    <a:pt x="369" y="591"/>
                  </a:lnTo>
                  <a:lnTo>
                    <a:pt x="369" y="591"/>
                  </a:lnTo>
                  <a:lnTo>
                    <a:pt x="371" y="591"/>
                  </a:lnTo>
                  <a:lnTo>
                    <a:pt x="373" y="592"/>
                  </a:lnTo>
                  <a:lnTo>
                    <a:pt x="373" y="592"/>
                  </a:lnTo>
                  <a:lnTo>
                    <a:pt x="373" y="592"/>
                  </a:lnTo>
                  <a:lnTo>
                    <a:pt x="375" y="592"/>
                  </a:lnTo>
                  <a:lnTo>
                    <a:pt x="375" y="592"/>
                  </a:lnTo>
                  <a:lnTo>
                    <a:pt x="377" y="594"/>
                  </a:lnTo>
                  <a:lnTo>
                    <a:pt x="377" y="594"/>
                  </a:lnTo>
                  <a:lnTo>
                    <a:pt x="378" y="592"/>
                  </a:lnTo>
                  <a:lnTo>
                    <a:pt x="378" y="594"/>
                  </a:lnTo>
                  <a:lnTo>
                    <a:pt x="380" y="594"/>
                  </a:lnTo>
                  <a:lnTo>
                    <a:pt x="382" y="596"/>
                  </a:lnTo>
                  <a:lnTo>
                    <a:pt x="382" y="598"/>
                  </a:lnTo>
                  <a:lnTo>
                    <a:pt x="384" y="600"/>
                  </a:lnTo>
                  <a:lnTo>
                    <a:pt x="390" y="606"/>
                  </a:lnTo>
                  <a:lnTo>
                    <a:pt x="392" y="606"/>
                  </a:lnTo>
                  <a:lnTo>
                    <a:pt x="394" y="606"/>
                  </a:lnTo>
                  <a:lnTo>
                    <a:pt x="395" y="606"/>
                  </a:lnTo>
                  <a:lnTo>
                    <a:pt x="397" y="606"/>
                  </a:lnTo>
                  <a:lnTo>
                    <a:pt x="397" y="606"/>
                  </a:lnTo>
                  <a:lnTo>
                    <a:pt x="401" y="606"/>
                  </a:lnTo>
                  <a:lnTo>
                    <a:pt x="403" y="606"/>
                  </a:lnTo>
                  <a:lnTo>
                    <a:pt x="403" y="606"/>
                  </a:lnTo>
                  <a:lnTo>
                    <a:pt x="403" y="602"/>
                  </a:lnTo>
                  <a:lnTo>
                    <a:pt x="405" y="600"/>
                  </a:lnTo>
                  <a:lnTo>
                    <a:pt x="405" y="600"/>
                  </a:lnTo>
                  <a:lnTo>
                    <a:pt x="407" y="598"/>
                  </a:lnTo>
                  <a:lnTo>
                    <a:pt x="407" y="598"/>
                  </a:lnTo>
                  <a:lnTo>
                    <a:pt x="409" y="596"/>
                  </a:lnTo>
                  <a:lnTo>
                    <a:pt x="409" y="596"/>
                  </a:lnTo>
                  <a:lnTo>
                    <a:pt x="407" y="594"/>
                  </a:lnTo>
                  <a:lnTo>
                    <a:pt x="407" y="594"/>
                  </a:lnTo>
                  <a:lnTo>
                    <a:pt x="405" y="592"/>
                  </a:lnTo>
                  <a:lnTo>
                    <a:pt x="403" y="589"/>
                  </a:lnTo>
                  <a:lnTo>
                    <a:pt x="403" y="587"/>
                  </a:lnTo>
                  <a:lnTo>
                    <a:pt x="399" y="585"/>
                  </a:lnTo>
                  <a:lnTo>
                    <a:pt x="399" y="585"/>
                  </a:lnTo>
                  <a:lnTo>
                    <a:pt x="399" y="583"/>
                  </a:lnTo>
                  <a:lnTo>
                    <a:pt x="399" y="581"/>
                  </a:lnTo>
                  <a:lnTo>
                    <a:pt x="399" y="581"/>
                  </a:lnTo>
                  <a:lnTo>
                    <a:pt x="397" y="579"/>
                  </a:lnTo>
                  <a:lnTo>
                    <a:pt x="397" y="577"/>
                  </a:lnTo>
                  <a:lnTo>
                    <a:pt x="395" y="577"/>
                  </a:lnTo>
                  <a:lnTo>
                    <a:pt x="395" y="577"/>
                  </a:lnTo>
                  <a:lnTo>
                    <a:pt x="395" y="575"/>
                  </a:lnTo>
                  <a:lnTo>
                    <a:pt x="397" y="575"/>
                  </a:lnTo>
                  <a:lnTo>
                    <a:pt x="397" y="575"/>
                  </a:lnTo>
                  <a:lnTo>
                    <a:pt x="401" y="577"/>
                  </a:lnTo>
                  <a:lnTo>
                    <a:pt x="401" y="575"/>
                  </a:lnTo>
                  <a:lnTo>
                    <a:pt x="401" y="575"/>
                  </a:lnTo>
                  <a:lnTo>
                    <a:pt x="403" y="575"/>
                  </a:lnTo>
                  <a:lnTo>
                    <a:pt x="403" y="575"/>
                  </a:lnTo>
                  <a:lnTo>
                    <a:pt x="403" y="575"/>
                  </a:lnTo>
                  <a:lnTo>
                    <a:pt x="403" y="575"/>
                  </a:lnTo>
                  <a:lnTo>
                    <a:pt x="405" y="575"/>
                  </a:lnTo>
                  <a:lnTo>
                    <a:pt x="407" y="575"/>
                  </a:lnTo>
                  <a:lnTo>
                    <a:pt x="409" y="575"/>
                  </a:lnTo>
                  <a:lnTo>
                    <a:pt x="411" y="575"/>
                  </a:lnTo>
                  <a:lnTo>
                    <a:pt x="411" y="574"/>
                  </a:lnTo>
                  <a:lnTo>
                    <a:pt x="413" y="574"/>
                  </a:lnTo>
                  <a:lnTo>
                    <a:pt x="413" y="572"/>
                  </a:lnTo>
                  <a:lnTo>
                    <a:pt x="413" y="568"/>
                  </a:lnTo>
                  <a:lnTo>
                    <a:pt x="414" y="566"/>
                  </a:lnTo>
                  <a:lnTo>
                    <a:pt x="414" y="568"/>
                  </a:lnTo>
                  <a:lnTo>
                    <a:pt x="418" y="570"/>
                  </a:lnTo>
                  <a:lnTo>
                    <a:pt x="418" y="570"/>
                  </a:lnTo>
                  <a:lnTo>
                    <a:pt x="420" y="570"/>
                  </a:lnTo>
                  <a:lnTo>
                    <a:pt x="420" y="570"/>
                  </a:lnTo>
                  <a:lnTo>
                    <a:pt x="424" y="570"/>
                  </a:lnTo>
                  <a:lnTo>
                    <a:pt x="426" y="568"/>
                  </a:lnTo>
                  <a:lnTo>
                    <a:pt x="428" y="566"/>
                  </a:lnTo>
                  <a:lnTo>
                    <a:pt x="428" y="566"/>
                  </a:lnTo>
                  <a:lnTo>
                    <a:pt x="428" y="566"/>
                  </a:lnTo>
                  <a:lnTo>
                    <a:pt x="428" y="566"/>
                  </a:lnTo>
                  <a:lnTo>
                    <a:pt x="428" y="566"/>
                  </a:lnTo>
                  <a:lnTo>
                    <a:pt x="428" y="564"/>
                  </a:lnTo>
                  <a:lnTo>
                    <a:pt x="428" y="564"/>
                  </a:lnTo>
                  <a:lnTo>
                    <a:pt x="428" y="564"/>
                  </a:lnTo>
                  <a:lnTo>
                    <a:pt x="428" y="564"/>
                  </a:lnTo>
                  <a:lnTo>
                    <a:pt x="430" y="564"/>
                  </a:lnTo>
                  <a:lnTo>
                    <a:pt x="430" y="564"/>
                  </a:lnTo>
                  <a:lnTo>
                    <a:pt x="431" y="564"/>
                  </a:lnTo>
                  <a:lnTo>
                    <a:pt x="431" y="564"/>
                  </a:lnTo>
                  <a:lnTo>
                    <a:pt x="430" y="564"/>
                  </a:lnTo>
                  <a:lnTo>
                    <a:pt x="430" y="564"/>
                  </a:lnTo>
                  <a:lnTo>
                    <a:pt x="430" y="562"/>
                  </a:lnTo>
                  <a:lnTo>
                    <a:pt x="430" y="562"/>
                  </a:lnTo>
                  <a:lnTo>
                    <a:pt x="430" y="562"/>
                  </a:lnTo>
                  <a:lnTo>
                    <a:pt x="430" y="562"/>
                  </a:lnTo>
                  <a:lnTo>
                    <a:pt x="431" y="560"/>
                  </a:lnTo>
                  <a:lnTo>
                    <a:pt x="431" y="560"/>
                  </a:lnTo>
                  <a:lnTo>
                    <a:pt x="433" y="560"/>
                  </a:lnTo>
                  <a:lnTo>
                    <a:pt x="433" y="560"/>
                  </a:lnTo>
                  <a:lnTo>
                    <a:pt x="433" y="562"/>
                  </a:lnTo>
                  <a:lnTo>
                    <a:pt x="433" y="562"/>
                  </a:lnTo>
                  <a:lnTo>
                    <a:pt x="435" y="564"/>
                  </a:lnTo>
                  <a:lnTo>
                    <a:pt x="435" y="566"/>
                  </a:lnTo>
                  <a:lnTo>
                    <a:pt x="435" y="566"/>
                  </a:lnTo>
                  <a:lnTo>
                    <a:pt x="437" y="566"/>
                  </a:lnTo>
                  <a:lnTo>
                    <a:pt x="437" y="566"/>
                  </a:lnTo>
                  <a:lnTo>
                    <a:pt x="439" y="568"/>
                  </a:lnTo>
                  <a:lnTo>
                    <a:pt x="441" y="570"/>
                  </a:lnTo>
                  <a:lnTo>
                    <a:pt x="447" y="572"/>
                  </a:lnTo>
                  <a:lnTo>
                    <a:pt x="447" y="572"/>
                  </a:lnTo>
                  <a:lnTo>
                    <a:pt x="447" y="572"/>
                  </a:lnTo>
                  <a:lnTo>
                    <a:pt x="447" y="572"/>
                  </a:lnTo>
                  <a:lnTo>
                    <a:pt x="448" y="574"/>
                  </a:lnTo>
                  <a:lnTo>
                    <a:pt x="450" y="575"/>
                  </a:lnTo>
                  <a:lnTo>
                    <a:pt x="452" y="577"/>
                  </a:lnTo>
                  <a:lnTo>
                    <a:pt x="452" y="579"/>
                  </a:lnTo>
                  <a:lnTo>
                    <a:pt x="454" y="579"/>
                  </a:lnTo>
                  <a:lnTo>
                    <a:pt x="454" y="579"/>
                  </a:lnTo>
                  <a:lnTo>
                    <a:pt x="458" y="577"/>
                  </a:lnTo>
                  <a:lnTo>
                    <a:pt x="458" y="577"/>
                  </a:lnTo>
                  <a:lnTo>
                    <a:pt x="458" y="577"/>
                  </a:lnTo>
                  <a:lnTo>
                    <a:pt x="458" y="577"/>
                  </a:lnTo>
                  <a:lnTo>
                    <a:pt x="460" y="577"/>
                  </a:lnTo>
                  <a:lnTo>
                    <a:pt x="460" y="577"/>
                  </a:lnTo>
                  <a:lnTo>
                    <a:pt x="462" y="579"/>
                  </a:lnTo>
                  <a:lnTo>
                    <a:pt x="462" y="577"/>
                  </a:lnTo>
                  <a:lnTo>
                    <a:pt x="462" y="577"/>
                  </a:lnTo>
                  <a:lnTo>
                    <a:pt x="462" y="577"/>
                  </a:lnTo>
                  <a:lnTo>
                    <a:pt x="464" y="575"/>
                  </a:lnTo>
                  <a:lnTo>
                    <a:pt x="464" y="575"/>
                  </a:lnTo>
                  <a:lnTo>
                    <a:pt x="464" y="575"/>
                  </a:lnTo>
                  <a:lnTo>
                    <a:pt x="466" y="574"/>
                  </a:lnTo>
                  <a:lnTo>
                    <a:pt x="467" y="570"/>
                  </a:lnTo>
                  <a:lnTo>
                    <a:pt x="467" y="570"/>
                  </a:lnTo>
                  <a:lnTo>
                    <a:pt x="467" y="570"/>
                  </a:lnTo>
                  <a:lnTo>
                    <a:pt x="469" y="570"/>
                  </a:lnTo>
                  <a:lnTo>
                    <a:pt x="469" y="572"/>
                  </a:lnTo>
                  <a:lnTo>
                    <a:pt x="469" y="572"/>
                  </a:lnTo>
                  <a:lnTo>
                    <a:pt x="471" y="574"/>
                  </a:lnTo>
                  <a:lnTo>
                    <a:pt x="473" y="572"/>
                  </a:lnTo>
                  <a:lnTo>
                    <a:pt x="475" y="572"/>
                  </a:lnTo>
                  <a:lnTo>
                    <a:pt x="477" y="570"/>
                  </a:lnTo>
                  <a:lnTo>
                    <a:pt x="477" y="568"/>
                  </a:lnTo>
                  <a:lnTo>
                    <a:pt x="477" y="568"/>
                  </a:lnTo>
                  <a:lnTo>
                    <a:pt x="477" y="566"/>
                  </a:lnTo>
                  <a:lnTo>
                    <a:pt x="479" y="566"/>
                  </a:lnTo>
                  <a:lnTo>
                    <a:pt x="481" y="566"/>
                  </a:lnTo>
                  <a:lnTo>
                    <a:pt x="481" y="566"/>
                  </a:lnTo>
                  <a:lnTo>
                    <a:pt x="481" y="564"/>
                  </a:lnTo>
                  <a:lnTo>
                    <a:pt x="481" y="564"/>
                  </a:lnTo>
                  <a:lnTo>
                    <a:pt x="481" y="562"/>
                  </a:lnTo>
                  <a:lnTo>
                    <a:pt x="483" y="562"/>
                  </a:lnTo>
                  <a:lnTo>
                    <a:pt x="483" y="562"/>
                  </a:lnTo>
                  <a:lnTo>
                    <a:pt x="483" y="562"/>
                  </a:lnTo>
                  <a:lnTo>
                    <a:pt x="484" y="560"/>
                  </a:lnTo>
                  <a:lnTo>
                    <a:pt x="484" y="558"/>
                  </a:lnTo>
                  <a:lnTo>
                    <a:pt x="486" y="558"/>
                  </a:lnTo>
                  <a:lnTo>
                    <a:pt x="488" y="560"/>
                  </a:lnTo>
                  <a:lnTo>
                    <a:pt x="490" y="562"/>
                  </a:lnTo>
                  <a:lnTo>
                    <a:pt x="490" y="562"/>
                  </a:lnTo>
                  <a:lnTo>
                    <a:pt x="492" y="562"/>
                  </a:lnTo>
                  <a:lnTo>
                    <a:pt x="492" y="562"/>
                  </a:lnTo>
                  <a:lnTo>
                    <a:pt x="494" y="562"/>
                  </a:lnTo>
                  <a:lnTo>
                    <a:pt x="494" y="562"/>
                  </a:lnTo>
                  <a:lnTo>
                    <a:pt x="494" y="562"/>
                  </a:lnTo>
                  <a:lnTo>
                    <a:pt x="494" y="560"/>
                  </a:lnTo>
                  <a:lnTo>
                    <a:pt x="494" y="560"/>
                  </a:lnTo>
                  <a:lnTo>
                    <a:pt x="494" y="560"/>
                  </a:lnTo>
                  <a:lnTo>
                    <a:pt x="494" y="558"/>
                  </a:lnTo>
                  <a:lnTo>
                    <a:pt x="496" y="558"/>
                  </a:lnTo>
                  <a:lnTo>
                    <a:pt x="496" y="558"/>
                  </a:lnTo>
                  <a:lnTo>
                    <a:pt x="496" y="557"/>
                  </a:lnTo>
                  <a:lnTo>
                    <a:pt x="496" y="557"/>
                  </a:lnTo>
                  <a:lnTo>
                    <a:pt x="498" y="557"/>
                  </a:lnTo>
                  <a:lnTo>
                    <a:pt x="500" y="553"/>
                  </a:lnTo>
                  <a:lnTo>
                    <a:pt x="501" y="551"/>
                  </a:lnTo>
                  <a:lnTo>
                    <a:pt x="501" y="551"/>
                  </a:lnTo>
                  <a:lnTo>
                    <a:pt x="500" y="551"/>
                  </a:lnTo>
                  <a:lnTo>
                    <a:pt x="500" y="549"/>
                  </a:lnTo>
                  <a:lnTo>
                    <a:pt x="500" y="549"/>
                  </a:lnTo>
                  <a:lnTo>
                    <a:pt x="500" y="547"/>
                  </a:lnTo>
                  <a:lnTo>
                    <a:pt x="500" y="547"/>
                  </a:lnTo>
                  <a:lnTo>
                    <a:pt x="500" y="545"/>
                  </a:lnTo>
                  <a:lnTo>
                    <a:pt x="500" y="545"/>
                  </a:lnTo>
                  <a:lnTo>
                    <a:pt x="500" y="543"/>
                  </a:lnTo>
                  <a:lnTo>
                    <a:pt x="501" y="541"/>
                  </a:lnTo>
                  <a:lnTo>
                    <a:pt x="503" y="539"/>
                  </a:lnTo>
                  <a:lnTo>
                    <a:pt x="503" y="539"/>
                  </a:lnTo>
                  <a:lnTo>
                    <a:pt x="503" y="538"/>
                  </a:lnTo>
                  <a:lnTo>
                    <a:pt x="498" y="536"/>
                  </a:lnTo>
                  <a:lnTo>
                    <a:pt x="498" y="536"/>
                  </a:lnTo>
                  <a:lnTo>
                    <a:pt x="498" y="534"/>
                  </a:lnTo>
                  <a:lnTo>
                    <a:pt x="496" y="534"/>
                  </a:lnTo>
                  <a:lnTo>
                    <a:pt x="496" y="532"/>
                  </a:lnTo>
                  <a:lnTo>
                    <a:pt x="496" y="532"/>
                  </a:lnTo>
                  <a:lnTo>
                    <a:pt x="496" y="530"/>
                  </a:lnTo>
                  <a:lnTo>
                    <a:pt x="496" y="530"/>
                  </a:lnTo>
                  <a:lnTo>
                    <a:pt x="496" y="528"/>
                  </a:lnTo>
                  <a:lnTo>
                    <a:pt x="498" y="528"/>
                  </a:lnTo>
                  <a:lnTo>
                    <a:pt x="501" y="528"/>
                  </a:lnTo>
                  <a:lnTo>
                    <a:pt x="501" y="528"/>
                  </a:lnTo>
                  <a:lnTo>
                    <a:pt x="503" y="528"/>
                  </a:lnTo>
                  <a:lnTo>
                    <a:pt x="505" y="528"/>
                  </a:lnTo>
                  <a:lnTo>
                    <a:pt x="505" y="528"/>
                  </a:lnTo>
                  <a:lnTo>
                    <a:pt x="505" y="526"/>
                  </a:lnTo>
                  <a:lnTo>
                    <a:pt x="505" y="524"/>
                  </a:lnTo>
                  <a:lnTo>
                    <a:pt x="505" y="524"/>
                  </a:lnTo>
                  <a:lnTo>
                    <a:pt x="505" y="524"/>
                  </a:lnTo>
                  <a:lnTo>
                    <a:pt x="505" y="522"/>
                  </a:lnTo>
                  <a:lnTo>
                    <a:pt x="507" y="522"/>
                  </a:lnTo>
                  <a:lnTo>
                    <a:pt x="507" y="522"/>
                  </a:lnTo>
                  <a:lnTo>
                    <a:pt x="507" y="521"/>
                  </a:lnTo>
                  <a:lnTo>
                    <a:pt x="507" y="519"/>
                  </a:lnTo>
                  <a:lnTo>
                    <a:pt x="507" y="517"/>
                  </a:lnTo>
                  <a:lnTo>
                    <a:pt x="509" y="517"/>
                  </a:lnTo>
                  <a:lnTo>
                    <a:pt x="509" y="517"/>
                  </a:lnTo>
                  <a:lnTo>
                    <a:pt x="509" y="517"/>
                  </a:lnTo>
                  <a:lnTo>
                    <a:pt x="509" y="517"/>
                  </a:lnTo>
                  <a:lnTo>
                    <a:pt x="509" y="517"/>
                  </a:lnTo>
                  <a:lnTo>
                    <a:pt x="511" y="513"/>
                  </a:lnTo>
                  <a:lnTo>
                    <a:pt x="511" y="513"/>
                  </a:lnTo>
                  <a:lnTo>
                    <a:pt x="509" y="5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ED68D5CC-3F2E-49F9-B0FA-4C832B562EE6}"/>
                </a:ext>
              </a:extLst>
            </p:cNvPr>
            <p:cNvSpPr>
              <a:spLocks noEditPoints="1"/>
            </p:cNvSpPr>
            <p:nvPr/>
          </p:nvSpPr>
          <p:spPr bwMode="auto">
            <a:xfrm>
              <a:off x="4276726" y="1907644"/>
              <a:ext cx="4283934" cy="1574874"/>
            </a:xfrm>
            <a:custGeom>
              <a:avLst/>
              <a:gdLst>
                <a:gd name="T0" fmla="*/ 985 w 3101"/>
                <a:gd name="T1" fmla="*/ 460 h 1140"/>
                <a:gd name="T2" fmla="*/ 1414 w 3101"/>
                <a:gd name="T3" fmla="*/ 638 h 1140"/>
                <a:gd name="T4" fmla="*/ 1518 w 3101"/>
                <a:gd name="T5" fmla="*/ 388 h 1140"/>
                <a:gd name="T6" fmla="*/ 1486 w 3101"/>
                <a:gd name="T7" fmla="*/ 153 h 1140"/>
                <a:gd name="T8" fmla="*/ 1274 w 3101"/>
                <a:gd name="T9" fmla="*/ 301 h 1140"/>
                <a:gd name="T10" fmla="*/ 1386 w 3101"/>
                <a:gd name="T11" fmla="*/ 863 h 1140"/>
                <a:gd name="T12" fmla="*/ 1825 w 3101"/>
                <a:gd name="T13" fmla="*/ 748 h 1140"/>
                <a:gd name="T14" fmla="*/ 1638 w 3101"/>
                <a:gd name="T15" fmla="*/ 964 h 1140"/>
                <a:gd name="T16" fmla="*/ 846 w 3101"/>
                <a:gd name="T17" fmla="*/ 591 h 1140"/>
                <a:gd name="T18" fmla="*/ 877 w 3101"/>
                <a:gd name="T19" fmla="*/ 142 h 1140"/>
                <a:gd name="T20" fmla="*/ 1223 w 3101"/>
                <a:gd name="T21" fmla="*/ 880 h 1140"/>
                <a:gd name="T22" fmla="*/ 924 w 3101"/>
                <a:gd name="T23" fmla="*/ 345 h 1140"/>
                <a:gd name="T24" fmla="*/ 2376 w 3101"/>
                <a:gd name="T25" fmla="*/ 513 h 1140"/>
                <a:gd name="T26" fmla="*/ 2226 w 3101"/>
                <a:gd name="T27" fmla="*/ 418 h 1140"/>
                <a:gd name="T28" fmla="*/ 2245 w 3101"/>
                <a:gd name="T29" fmla="*/ 507 h 1140"/>
                <a:gd name="T30" fmla="*/ 2686 w 3101"/>
                <a:gd name="T31" fmla="*/ 579 h 1140"/>
                <a:gd name="T32" fmla="*/ 2787 w 3101"/>
                <a:gd name="T33" fmla="*/ 511 h 1140"/>
                <a:gd name="T34" fmla="*/ 2406 w 3101"/>
                <a:gd name="T35" fmla="*/ 403 h 1140"/>
                <a:gd name="T36" fmla="*/ 2421 w 3101"/>
                <a:gd name="T37" fmla="*/ 456 h 1140"/>
                <a:gd name="T38" fmla="*/ 1905 w 3101"/>
                <a:gd name="T39" fmla="*/ 490 h 1140"/>
                <a:gd name="T40" fmla="*/ 1889 w 3101"/>
                <a:gd name="T41" fmla="*/ 742 h 1140"/>
                <a:gd name="T42" fmla="*/ 1960 w 3101"/>
                <a:gd name="T43" fmla="*/ 801 h 1140"/>
                <a:gd name="T44" fmla="*/ 2175 w 3101"/>
                <a:gd name="T45" fmla="*/ 415 h 1140"/>
                <a:gd name="T46" fmla="*/ 1607 w 3101"/>
                <a:gd name="T47" fmla="*/ 621 h 1140"/>
                <a:gd name="T48" fmla="*/ 1753 w 3101"/>
                <a:gd name="T49" fmla="*/ 615 h 1140"/>
                <a:gd name="T50" fmla="*/ 1776 w 3101"/>
                <a:gd name="T51" fmla="*/ 526 h 1140"/>
                <a:gd name="T52" fmla="*/ 1746 w 3101"/>
                <a:gd name="T53" fmla="*/ 369 h 1140"/>
                <a:gd name="T54" fmla="*/ 1842 w 3101"/>
                <a:gd name="T55" fmla="*/ 330 h 1140"/>
                <a:gd name="T56" fmla="*/ 1712 w 3101"/>
                <a:gd name="T57" fmla="*/ 324 h 1140"/>
                <a:gd name="T58" fmla="*/ 2122 w 3101"/>
                <a:gd name="T59" fmla="*/ 934 h 1140"/>
                <a:gd name="T60" fmla="*/ 2035 w 3101"/>
                <a:gd name="T61" fmla="*/ 515 h 1140"/>
                <a:gd name="T62" fmla="*/ 2268 w 3101"/>
                <a:gd name="T63" fmla="*/ 882 h 1140"/>
                <a:gd name="T64" fmla="*/ 930 w 3101"/>
                <a:gd name="T65" fmla="*/ 916 h 1140"/>
                <a:gd name="T66" fmla="*/ 651 w 3101"/>
                <a:gd name="T67" fmla="*/ 534 h 1140"/>
                <a:gd name="T68" fmla="*/ 379 w 3101"/>
                <a:gd name="T69" fmla="*/ 254 h 1140"/>
                <a:gd name="T70" fmla="*/ 123 w 3101"/>
                <a:gd name="T71" fmla="*/ 148 h 1140"/>
                <a:gd name="T72" fmla="*/ 576 w 3101"/>
                <a:gd name="T73" fmla="*/ 725 h 1140"/>
                <a:gd name="T74" fmla="*/ 1715 w 3101"/>
                <a:gd name="T75" fmla="*/ 1091 h 1140"/>
                <a:gd name="T76" fmla="*/ 1766 w 3101"/>
                <a:gd name="T77" fmla="*/ 996 h 1140"/>
                <a:gd name="T78" fmla="*/ 1026 w 3101"/>
                <a:gd name="T79" fmla="*/ 862 h 1140"/>
                <a:gd name="T80" fmla="*/ 930 w 3101"/>
                <a:gd name="T81" fmla="*/ 913 h 1140"/>
                <a:gd name="T82" fmla="*/ 1361 w 3101"/>
                <a:gd name="T83" fmla="*/ 987 h 1140"/>
                <a:gd name="T84" fmla="*/ 1520 w 3101"/>
                <a:gd name="T85" fmla="*/ 964 h 1140"/>
                <a:gd name="T86" fmla="*/ 2166 w 3101"/>
                <a:gd name="T87" fmla="*/ 614 h 1140"/>
                <a:gd name="T88" fmla="*/ 2679 w 3101"/>
                <a:gd name="T89" fmla="*/ 816 h 1140"/>
                <a:gd name="T90" fmla="*/ 2622 w 3101"/>
                <a:gd name="T91" fmla="*/ 551 h 1140"/>
                <a:gd name="T92" fmla="*/ 2866 w 3101"/>
                <a:gd name="T93" fmla="*/ 504 h 1140"/>
                <a:gd name="T94" fmla="*/ 2569 w 3101"/>
                <a:gd name="T95" fmla="*/ 432 h 1140"/>
                <a:gd name="T96" fmla="*/ 2626 w 3101"/>
                <a:gd name="T97" fmla="*/ 551 h 1140"/>
                <a:gd name="T98" fmla="*/ 2598 w 3101"/>
                <a:gd name="T99" fmla="*/ 640 h 1140"/>
                <a:gd name="T100" fmla="*/ 2857 w 3101"/>
                <a:gd name="T101" fmla="*/ 735 h 1140"/>
                <a:gd name="T102" fmla="*/ 3065 w 3101"/>
                <a:gd name="T103" fmla="*/ 975 h 1140"/>
                <a:gd name="T104" fmla="*/ 2329 w 3101"/>
                <a:gd name="T105" fmla="*/ 583 h 1140"/>
                <a:gd name="T106" fmla="*/ 2452 w 3101"/>
                <a:gd name="T107" fmla="*/ 663 h 1140"/>
                <a:gd name="T108" fmla="*/ 2493 w 3101"/>
                <a:gd name="T109" fmla="*/ 754 h 1140"/>
                <a:gd name="T110" fmla="*/ 638 w 3101"/>
                <a:gd name="T111" fmla="*/ 339 h 1140"/>
                <a:gd name="T112" fmla="*/ 661 w 3101"/>
                <a:gd name="T113" fmla="*/ 330 h 1140"/>
                <a:gd name="T114" fmla="*/ 778 w 3101"/>
                <a:gd name="T115" fmla="*/ 566 h 1140"/>
                <a:gd name="T116" fmla="*/ 648 w 3101"/>
                <a:gd name="T117" fmla="*/ 343 h 1140"/>
                <a:gd name="T118" fmla="*/ 441 w 3101"/>
                <a:gd name="T119" fmla="*/ 259 h 1140"/>
                <a:gd name="T120" fmla="*/ 242 w 3101"/>
                <a:gd name="T121" fmla="*/ 475 h 1140"/>
                <a:gd name="T122" fmla="*/ 222 w 3101"/>
                <a:gd name="T123" fmla="*/ 432 h 1140"/>
                <a:gd name="T124" fmla="*/ 602 w 3101"/>
                <a:gd name="T125" fmla="*/ 326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1" h="1140">
                  <a:moveTo>
                    <a:pt x="1547" y="757"/>
                  </a:moveTo>
                  <a:lnTo>
                    <a:pt x="1547" y="757"/>
                  </a:lnTo>
                  <a:lnTo>
                    <a:pt x="1545" y="757"/>
                  </a:lnTo>
                  <a:lnTo>
                    <a:pt x="1545" y="757"/>
                  </a:lnTo>
                  <a:lnTo>
                    <a:pt x="1545" y="759"/>
                  </a:lnTo>
                  <a:lnTo>
                    <a:pt x="1547" y="759"/>
                  </a:lnTo>
                  <a:lnTo>
                    <a:pt x="1547" y="761"/>
                  </a:lnTo>
                  <a:lnTo>
                    <a:pt x="1547" y="761"/>
                  </a:lnTo>
                  <a:lnTo>
                    <a:pt x="1547" y="759"/>
                  </a:lnTo>
                  <a:lnTo>
                    <a:pt x="1547" y="757"/>
                  </a:lnTo>
                  <a:lnTo>
                    <a:pt x="1547" y="757"/>
                  </a:lnTo>
                  <a:close/>
                  <a:moveTo>
                    <a:pt x="1539" y="140"/>
                  </a:moveTo>
                  <a:lnTo>
                    <a:pt x="1539" y="140"/>
                  </a:lnTo>
                  <a:lnTo>
                    <a:pt x="1537" y="138"/>
                  </a:lnTo>
                  <a:lnTo>
                    <a:pt x="1535" y="138"/>
                  </a:lnTo>
                  <a:lnTo>
                    <a:pt x="1535" y="138"/>
                  </a:lnTo>
                  <a:lnTo>
                    <a:pt x="1535" y="138"/>
                  </a:lnTo>
                  <a:lnTo>
                    <a:pt x="1534" y="138"/>
                  </a:lnTo>
                  <a:lnTo>
                    <a:pt x="1534" y="138"/>
                  </a:lnTo>
                  <a:lnTo>
                    <a:pt x="1532" y="138"/>
                  </a:lnTo>
                  <a:lnTo>
                    <a:pt x="1534" y="138"/>
                  </a:lnTo>
                  <a:lnTo>
                    <a:pt x="1535" y="140"/>
                  </a:lnTo>
                  <a:lnTo>
                    <a:pt x="1535" y="142"/>
                  </a:lnTo>
                  <a:lnTo>
                    <a:pt x="1537" y="142"/>
                  </a:lnTo>
                  <a:lnTo>
                    <a:pt x="1539" y="142"/>
                  </a:lnTo>
                  <a:lnTo>
                    <a:pt x="1541" y="142"/>
                  </a:lnTo>
                  <a:lnTo>
                    <a:pt x="1541" y="142"/>
                  </a:lnTo>
                  <a:lnTo>
                    <a:pt x="1539" y="140"/>
                  </a:lnTo>
                  <a:close/>
                  <a:moveTo>
                    <a:pt x="1322" y="738"/>
                  </a:moveTo>
                  <a:lnTo>
                    <a:pt x="1322" y="738"/>
                  </a:lnTo>
                  <a:lnTo>
                    <a:pt x="1322" y="738"/>
                  </a:lnTo>
                  <a:lnTo>
                    <a:pt x="1322" y="737"/>
                  </a:lnTo>
                  <a:lnTo>
                    <a:pt x="1322" y="737"/>
                  </a:lnTo>
                  <a:lnTo>
                    <a:pt x="1322" y="738"/>
                  </a:lnTo>
                  <a:lnTo>
                    <a:pt x="1322" y="738"/>
                  </a:lnTo>
                  <a:lnTo>
                    <a:pt x="1322" y="740"/>
                  </a:lnTo>
                  <a:lnTo>
                    <a:pt x="1322" y="738"/>
                  </a:lnTo>
                  <a:close/>
                  <a:moveTo>
                    <a:pt x="1484" y="964"/>
                  </a:moveTo>
                  <a:lnTo>
                    <a:pt x="1484" y="964"/>
                  </a:lnTo>
                  <a:lnTo>
                    <a:pt x="1484" y="962"/>
                  </a:lnTo>
                  <a:lnTo>
                    <a:pt x="1484" y="962"/>
                  </a:lnTo>
                  <a:lnTo>
                    <a:pt x="1482" y="962"/>
                  </a:lnTo>
                  <a:lnTo>
                    <a:pt x="1482" y="962"/>
                  </a:lnTo>
                  <a:lnTo>
                    <a:pt x="1482" y="962"/>
                  </a:lnTo>
                  <a:lnTo>
                    <a:pt x="1482" y="962"/>
                  </a:lnTo>
                  <a:lnTo>
                    <a:pt x="1482" y="962"/>
                  </a:lnTo>
                  <a:lnTo>
                    <a:pt x="1482" y="964"/>
                  </a:lnTo>
                  <a:lnTo>
                    <a:pt x="1482" y="964"/>
                  </a:lnTo>
                  <a:lnTo>
                    <a:pt x="1482" y="964"/>
                  </a:lnTo>
                  <a:lnTo>
                    <a:pt x="1482" y="964"/>
                  </a:lnTo>
                  <a:lnTo>
                    <a:pt x="1482" y="964"/>
                  </a:lnTo>
                  <a:lnTo>
                    <a:pt x="1482" y="964"/>
                  </a:lnTo>
                  <a:lnTo>
                    <a:pt x="1484" y="964"/>
                  </a:lnTo>
                  <a:close/>
                  <a:moveTo>
                    <a:pt x="1511" y="945"/>
                  </a:moveTo>
                  <a:lnTo>
                    <a:pt x="1511" y="945"/>
                  </a:lnTo>
                  <a:lnTo>
                    <a:pt x="1509" y="945"/>
                  </a:lnTo>
                  <a:lnTo>
                    <a:pt x="1509" y="945"/>
                  </a:lnTo>
                  <a:lnTo>
                    <a:pt x="1507" y="945"/>
                  </a:lnTo>
                  <a:lnTo>
                    <a:pt x="1507" y="945"/>
                  </a:lnTo>
                  <a:lnTo>
                    <a:pt x="1507" y="947"/>
                  </a:lnTo>
                  <a:lnTo>
                    <a:pt x="1507" y="947"/>
                  </a:lnTo>
                  <a:lnTo>
                    <a:pt x="1507" y="947"/>
                  </a:lnTo>
                  <a:lnTo>
                    <a:pt x="1509" y="947"/>
                  </a:lnTo>
                  <a:lnTo>
                    <a:pt x="1509" y="947"/>
                  </a:lnTo>
                  <a:lnTo>
                    <a:pt x="1509" y="947"/>
                  </a:lnTo>
                  <a:lnTo>
                    <a:pt x="1509" y="947"/>
                  </a:lnTo>
                  <a:lnTo>
                    <a:pt x="1509" y="947"/>
                  </a:lnTo>
                  <a:lnTo>
                    <a:pt x="1509" y="945"/>
                  </a:lnTo>
                  <a:lnTo>
                    <a:pt x="1511" y="945"/>
                  </a:lnTo>
                  <a:lnTo>
                    <a:pt x="1511" y="945"/>
                  </a:lnTo>
                  <a:lnTo>
                    <a:pt x="1511" y="945"/>
                  </a:lnTo>
                  <a:lnTo>
                    <a:pt x="1511" y="945"/>
                  </a:lnTo>
                  <a:lnTo>
                    <a:pt x="1511" y="945"/>
                  </a:lnTo>
                  <a:lnTo>
                    <a:pt x="1511" y="945"/>
                  </a:lnTo>
                  <a:lnTo>
                    <a:pt x="1511" y="945"/>
                  </a:lnTo>
                  <a:lnTo>
                    <a:pt x="1511" y="945"/>
                  </a:lnTo>
                  <a:close/>
                  <a:moveTo>
                    <a:pt x="1517" y="958"/>
                  </a:moveTo>
                  <a:lnTo>
                    <a:pt x="1517" y="958"/>
                  </a:lnTo>
                  <a:lnTo>
                    <a:pt x="1517" y="960"/>
                  </a:lnTo>
                  <a:lnTo>
                    <a:pt x="1518" y="962"/>
                  </a:lnTo>
                  <a:lnTo>
                    <a:pt x="1518" y="962"/>
                  </a:lnTo>
                  <a:lnTo>
                    <a:pt x="1520" y="960"/>
                  </a:lnTo>
                  <a:lnTo>
                    <a:pt x="1522" y="960"/>
                  </a:lnTo>
                  <a:lnTo>
                    <a:pt x="1526" y="952"/>
                  </a:lnTo>
                  <a:lnTo>
                    <a:pt x="1526" y="951"/>
                  </a:lnTo>
                  <a:lnTo>
                    <a:pt x="1528" y="949"/>
                  </a:lnTo>
                  <a:lnTo>
                    <a:pt x="1530" y="949"/>
                  </a:lnTo>
                  <a:lnTo>
                    <a:pt x="1530" y="947"/>
                  </a:lnTo>
                  <a:lnTo>
                    <a:pt x="1530" y="947"/>
                  </a:lnTo>
                  <a:lnTo>
                    <a:pt x="1530" y="947"/>
                  </a:lnTo>
                  <a:lnTo>
                    <a:pt x="1530" y="947"/>
                  </a:lnTo>
                  <a:lnTo>
                    <a:pt x="1528" y="945"/>
                  </a:lnTo>
                  <a:lnTo>
                    <a:pt x="1528" y="945"/>
                  </a:lnTo>
                  <a:lnTo>
                    <a:pt x="1520" y="945"/>
                  </a:lnTo>
                  <a:lnTo>
                    <a:pt x="1520" y="945"/>
                  </a:lnTo>
                  <a:lnTo>
                    <a:pt x="1517" y="947"/>
                  </a:lnTo>
                  <a:lnTo>
                    <a:pt x="1517" y="947"/>
                  </a:lnTo>
                  <a:lnTo>
                    <a:pt x="1517" y="949"/>
                  </a:lnTo>
                  <a:lnTo>
                    <a:pt x="1517" y="949"/>
                  </a:lnTo>
                  <a:lnTo>
                    <a:pt x="1517" y="952"/>
                  </a:lnTo>
                  <a:lnTo>
                    <a:pt x="1517" y="952"/>
                  </a:lnTo>
                  <a:lnTo>
                    <a:pt x="1517" y="952"/>
                  </a:lnTo>
                  <a:lnTo>
                    <a:pt x="1517" y="952"/>
                  </a:lnTo>
                  <a:lnTo>
                    <a:pt x="1518" y="954"/>
                  </a:lnTo>
                  <a:lnTo>
                    <a:pt x="1518" y="954"/>
                  </a:lnTo>
                  <a:lnTo>
                    <a:pt x="1517" y="958"/>
                  </a:lnTo>
                  <a:lnTo>
                    <a:pt x="1517" y="958"/>
                  </a:lnTo>
                  <a:close/>
                  <a:moveTo>
                    <a:pt x="1528" y="746"/>
                  </a:moveTo>
                  <a:lnTo>
                    <a:pt x="1530" y="746"/>
                  </a:lnTo>
                  <a:lnTo>
                    <a:pt x="1528" y="744"/>
                  </a:lnTo>
                  <a:lnTo>
                    <a:pt x="1528" y="746"/>
                  </a:lnTo>
                  <a:lnTo>
                    <a:pt x="1528" y="746"/>
                  </a:lnTo>
                  <a:lnTo>
                    <a:pt x="1528" y="748"/>
                  </a:lnTo>
                  <a:lnTo>
                    <a:pt x="1528" y="746"/>
                  </a:lnTo>
                  <a:close/>
                  <a:moveTo>
                    <a:pt x="1511" y="174"/>
                  </a:moveTo>
                  <a:lnTo>
                    <a:pt x="1511" y="176"/>
                  </a:lnTo>
                  <a:lnTo>
                    <a:pt x="1511" y="176"/>
                  </a:lnTo>
                  <a:lnTo>
                    <a:pt x="1513" y="178"/>
                  </a:lnTo>
                  <a:lnTo>
                    <a:pt x="1513" y="178"/>
                  </a:lnTo>
                  <a:lnTo>
                    <a:pt x="1515" y="176"/>
                  </a:lnTo>
                  <a:lnTo>
                    <a:pt x="1515" y="176"/>
                  </a:lnTo>
                  <a:lnTo>
                    <a:pt x="1515" y="176"/>
                  </a:lnTo>
                  <a:lnTo>
                    <a:pt x="1517" y="176"/>
                  </a:lnTo>
                  <a:lnTo>
                    <a:pt x="1518" y="176"/>
                  </a:lnTo>
                  <a:lnTo>
                    <a:pt x="1518" y="176"/>
                  </a:lnTo>
                  <a:lnTo>
                    <a:pt x="1518" y="176"/>
                  </a:lnTo>
                  <a:lnTo>
                    <a:pt x="1518" y="176"/>
                  </a:lnTo>
                  <a:lnTo>
                    <a:pt x="1518" y="174"/>
                  </a:lnTo>
                  <a:lnTo>
                    <a:pt x="1518" y="174"/>
                  </a:lnTo>
                  <a:lnTo>
                    <a:pt x="1517" y="174"/>
                  </a:lnTo>
                  <a:lnTo>
                    <a:pt x="1517" y="172"/>
                  </a:lnTo>
                  <a:lnTo>
                    <a:pt x="1515" y="172"/>
                  </a:lnTo>
                  <a:lnTo>
                    <a:pt x="1513" y="172"/>
                  </a:lnTo>
                  <a:lnTo>
                    <a:pt x="1513" y="174"/>
                  </a:lnTo>
                  <a:lnTo>
                    <a:pt x="1511" y="174"/>
                  </a:lnTo>
                  <a:close/>
                  <a:moveTo>
                    <a:pt x="941" y="227"/>
                  </a:moveTo>
                  <a:lnTo>
                    <a:pt x="943" y="227"/>
                  </a:lnTo>
                  <a:lnTo>
                    <a:pt x="943" y="227"/>
                  </a:lnTo>
                  <a:lnTo>
                    <a:pt x="943" y="227"/>
                  </a:lnTo>
                  <a:lnTo>
                    <a:pt x="943" y="227"/>
                  </a:lnTo>
                  <a:lnTo>
                    <a:pt x="945" y="227"/>
                  </a:lnTo>
                  <a:lnTo>
                    <a:pt x="945" y="227"/>
                  </a:lnTo>
                  <a:lnTo>
                    <a:pt x="945" y="229"/>
                  </a:lnTo>
                  <a:lnTo>
                    <a:pt x="945" y="229"/>
                  </a:lnTo>
                  <a:lnTo>
                    <a:pt x="945" y="229"/>
                  </a:lnTo>
                  <a:lnTo>
                    <a:pt x="945" y="231"/>
                  </a:lnTo>
                  <a:lnTo>
                    <a:pt x="947" y="231"/>
                  </a:lnTo>
                  <a:lnTo>
                    <a:pt x="949" y="229"/>
                  </a:lnTo>
                  <a:lnTo>
                    <a:pt x="951" y="229"/>
                  </a:lnTo>
                  <a:lnTo>
                    <a:pt x="951" y="229"/>
                  </a:lnTo>
                  <a:lnTo>
                    <a:pt x="951" y="227"/>
                  </a:lnTo>
                  <a:lnTo>
                    <a:pt x="951" y="227"/>
                  </a:lnTo>
                  <a:lnTo>
                    <a:pt x="951" y="227"/>
                  </a:lnTo>
                  <a:lnTo>
                    <a:pt x="947" y="227"/>
                  </a:lnTo>
                  <a:lnTo>
                    <a:pt x="947" y="227"/>
                  </a:lnTo>
                  <a:lnTo>
                    <a:pt x="945" y="225"/>
                  </a:lnTo>
                  <a:lnTo>
                    <a:pt x="945" y="225"/>
                  </a:lnTo>
                  <a:lnTo>
                    <a:pt x="943" y="225"/>
                  </a:lnTo>
                  <a:lnTo>
                    <a:pt x="943" y="225"/>
                  </a:lnTo>
                  <a:lnTo>
                    <a:pt x="941" y="225"/>
                  </a:lnTo>
                  <a:lnTo>
                    <a:pt x="941" y="227"/>
                  </a:lnTo>
                  <a:lnTo>
                    <a:pt x="941" y="227"/>
                  </a:lnTo>
                  <a:lnTo>
                    <a:pt x="941" y="227"/>
                  </a:lnTo>
                  <a:close/>
                  <a:moveTo>
                    <a:pt x="1528" y="131"/>
                  </a:moveTo>
                  <a:lnTo>
                    <a:pt x="1532" y="131"/>
                  </a:lnTo>
                  <a:lnTo>
                    <a:pt x="1534" y="127"/>
                  </a:lnTo>
                  <a:lnTo>
                    <a:pt x="1534" y="125"/>
                  </a:lnTo>
                  <a:lnTo>
                    <a:pt x="1534" y="123"/>
                  </a:lnTo>
                  <a:lnTo>
                    <a:pt x="1534" y="123"/>
                  </a:lnTo>
                  <a:lnTo>
                    <a:pt x="1530" y="121"/>
                  </a:lnTo>
                  <a:lnTo>
                    <a:pt x="1528" y="119"/>
                  </a:lnTo>
                  <a:lnTo>
                    <a:pt x="1528" y="119"/>
                  </a:lnTo>
                  <a:lnTo>
                    <a:pt x="1526" y="119"/>
                  </a:lnTo>
                  <a:lnTo>
                    <a:pt x="1524" y="121"/>
                  </a:lnTo>
                  <a:lnTo>
                    <a:pt x="1524" y="125"/>
                  </a:lnTo>
                  <a:lnTo>
                    <a:pt x="1524" y="129"/>
                  </a:lnTo>
                  <a:lnTo>
                    <a:pt x="1528" y="131"/>
                  </a:lnTo>
                  <a:close/>
                  <a:moveTo>
                    <a:pt x="951" y="258"/>
                  </a:moveTo>
                  <a:lnTo>
                    <a:pt x="951" y="258"/>
                  </a:lnTo>
                  <a:lnTo>
                    <a:pt x="951" y="259"/>
                  </a:lnTo>
                  <a:lnTo>
                    <a:pt x="951" y="258"/>
                  </a:lnTo>
                  <a:lnTo>
                    <a:pt x="951" y="258"/>
                  </a:lnTo>
                  <a:lnTo>
                    <a:pt x="951" y="258"/>
                  </a:lnTo>
                  <a:lnTo>
                    <a:pt x="951" y="258"/>
                  </a:lnTo>
                  <a:close/>
                  <a:moveTo>
                    <a:pt x="939" y="231"/>
                  </a:moveTo>
                  <a:lnTo>
                    <a:pt x="939" y="231"/>
                  </a:lnTo>
                  <a:lnTo>
                    <a:pt x="941" y="231"/>
                  </a:lnTo>
                  <a:lnTo>
                    <a:pt x="941" y="231"/>
                  </a:lnTo>
                  <a:lnTo>
                    <a:pt x="941" y="231"/>
                  </a:lnTo>
                  <a:lnTo>
                    <a:pt x="941" y="229"/>
                  </a:lnTo>
                  <a:lnTo>
                    <a:pt x="941" y="229"/>
                  </a:lnTo>
                  <a:lnTo>
                    <a:pt x="939" y="229"/>
                  </a:lnTo>
                  <a:lnTo>
                    <a:pt x="939" y="229"/>
                  </a:lnTo>
                  <a:lnTo>
                    <a:pt x="939" y="229"/>
                  </a:lnTo>
                  <a:lnTo>
                    <a:pt x="939" y="231"/>
                  </a:lnTo>
                  <a:close/>
                  <a:moveTo>
                    <a:pt x="939" y="320"/>
                  </a:moveTo>
                  <a:lnTo>
                    <a:pt x="943" y="331"/>
                  </a:lnTo>
                  <a:lnTo>
                    <a:pt x="943" y="333"/>
                  </a:lnTo>
                  <a:lnTo>
                    <a:pt x="941" y="335"/>
                  </a:lnTo>
                  <a:lnTo>
                    <a:pt x="941" y="337"/>
                  </a:lnTo>
                  <a:lnTo>
                    <a:pt x="939" y="339"/>
                  </a:lnTo>
                  <a:lnTo>
                    <a:pt x="939" y="339"/>
                  </a:lnTo>
                  <a:lnTo>
                    <a:pt x="937" y="339"/>
                  </a:lnTo>
                  <a:lnTo>
                    <a:pt x="937" y="339"/>
                  </a:lnTo>
                  <a:lnTo>
                    <a:pt x="935" y="341"/>
                  </a:lnTo>
                  <a:lnTo>
                    <a:pt x="933" y="341"/>
                  </a:lnTo>
                  <a:lnTo>
                    <a:pt x="933" y="341"/>
                  </a:lnTo>
                  <a:lnTo>
                    <a:pt x="933" y="343"/>
                  </a:lnTo>
                  <a:lnTo>
                    <a:pt x="935" y="345"/>
                  </a:lnTo>
                  <a:lnTo>
                    <a:pt x="935" y="347"/>
                  </a:lnTo>
                  <a:lnTo>
                    <a:pt x="935" y="348"/>
                  </a:lnTo>
                  <a:lnTo>
                    <a:pt x="935" y="348"/>
                  </a:lnTo>
                  <a:lnTo>
                    <a:pt x="935" y="348"/>
                  </a:lnTo>
                  <a:lnTo>
                    <a:pt x="937" y="352"/>
                  </a:lnTo>
                  <a:lnTo>
                    <a:pt x="939" y="354"/>
                  </a:lnTo>
                  <a:lnTo>
                    <a:pt x="939" y="356"/>
                  </a:lnTo>
                  <a:lnTo>
                    <a:pt x="939" y="358"/>
                  </a:lnTo>
                  <a:lnTo>
                    <a:pt x="939" y="360"/>
                  </a:lnTo>
                  <a:lnTo>
                    <a:pt x="937" y="362"/>
                  </a:lnTo>
                  <a:lnTo>
                    <a:pt x="937" y="362"/>
                  </a:lnTo>
                  <a:lnTo>
                    <a:pt x="937" y="364"/>
                  </a:lnTo>
                  <a:lnTo>
                    <a:pt x="939" y="365"/>
                  </a:lnTo>
                  <a:lnTo>
                    <a:pt x="939" y="367"/>
                  </a:lnTo>
                  <a:lnTo>
                    <a:pt x="939" y="369"/>
                  </a:lnTo>
                  <a:lnTo>
                    <a:pt x="939" y="369"/>
                  </a:lnTo>
                  <a:lnTo>
                    <a:pt x="939" y="371"/>
                  </a:lnTo>
                  <a:lnTo>
                    <a:pt x="939" y="375"/>
                  </a:lnTo>
                  <a:lnTo>
                    <a:pt x="939" y="377"/>
                  </a:lnTo>
                  <a:lnTo>
                    <a:pt x="941" y="377"/>
                  </a:lnTo>
                  <a:lnTo>
                    <a:pt x="945" y="377"/>
                  </a:lnTo>
                  <a:lnTo>
                    <a:pt x="947" y="377"/>
                  </a:lnTo>
                  <a:lnTo>
                    <a:pt x="947" y="379"/>
                  </a:lnTo>
                  <a:lnTo>
                    <a:pt x="951" y="381"/>
                  </a:lnTo>
                  <a:lnTo>
                    <a:pt x="954" y="390"/>
                  </a:lnTo>
                  <a:lnTo>
                    <a:pt x="956" y="390"/>
                  </a:lnTo>
                  <a:lnTo>
                    <a:pt x="960" y="394"/>
                  </a:lnTo>
                  <a:lnTo>
                    <a:pt x="962" y="396"/>
                  </a:lnTo>
                  <a:lnTo>
                    <a:pt x="964" y="396"/>
                  </a:lnTo>
                  <a:lnTo>
                    <a:pt x="956" y="396"/>
                  </a:lnTo>
                  <a:lnTo>
                    <a:pt x="954" y="396"/>
                  </a:lnTo>
                  <a:lnTo>
                    <a:pt x="954" y="396"/>
                  </a:lnTo>
                  <a:lnTo>
                    <a:pt x="954" y="396"/>
                  </a:lnTo>
                  <a:lnTo>
                    <a:pt x="954" y="398"/>
                  </a:lnTo>
                  <a:lnTo>
                    <a:pt x="954" y="400"/>
                  </a:lnTo>
                  <a:lnTo>
                    <a:pt x="956" y="401"/>
                  </a:lnTo>
                  <a:lnTo>
                    <a:pt x="956" y="403"/>
                  </a:lnTo>
                  <a:lnTo>
                    <a:pt x="956" y="407"/>
                  </a:lnTo>
                  <a:lnTo>
                    <a:pt x="956" y="409"/>
                  </a:lnTo>
                  <a:lnTo>
                    <a:pt x="956" y="409"/>
                  </a:lnTo>
                  <a:lnTo>
                    <a:pt x="956" y="411"/>
                  </a:lnTo>
                  <a:lnTo>
                    <a:pt x="958" y="413"/>
                  </a:lnTo>
                  <a:lnTo>
                    <a:pt x="958" y="413"/>
                  </a:lnTo>
                  <a:lnTo>
                    <a:pt x="958" y="413"/>
                  </a:lnTo>
                  <a:lnTo>
                    <a:pt x="958" y="413"/>
                  </a:lnTo>
                  <a:lnTo>
                    <a:pt x="956" y="411"/>
                  </a:lnTo>
                  <a:lnTo>
                    <a:pt x="954" y="411"/>
                  </a:lnTo>
                  <a:lnTo>
                    <a:pt x="952" y="411"/>
                  </a:lnTo>
                  <a:lnTo>
                    <a:pt x="949" y="411"/>
                  </a:lnTo>
                  <a:lnTo>
                    <a:pt x="949" y="411"/>
                  </a:lnTo>
                  <a:lnTo>
                    <a:pt x="947" y="411"/>
                  </a:lnTo>
                  <a:lnTo>
                    <a:pt x="947" y="413"/>
                  </a:lnTo>
                  <a:lnTo>
                    <a:pt x="947" y="415"/>
                  </a:lnTo>
                  <a:lnTo>
                    <a:pt x="947" y="415"/>
                  </a:lnTo>
                  <a:lnTo>
                    <a:pt x="949" y="415"/>
                  </a:lnTo>
                  <a:lnTo>
                    <a:pt x="949" y="415"/>
                  </a:lnTo>
                  <a:lnTo>
                    <a:pt x="949" y="415"/>
                  </a:lnTo>
                  <a:lnTo>
                    <a:pt x="951" y="415"/>
                  </a:lnTo>
                  <a:lnTo>
                    <a:pt x="951" y="415"/>
                  </a:lnTo>
                  <a:lnTo>
                    <a:pt x="951" y="415"/>
                  </a:lnTo>
                  <a:lnTo>
                    <a:pt x="951" y="417"/>
                  </a:lnTo>
                  <a:lnTo>
                    <a:pt x="951" y="418"/>
                  </a:lnTo>
                  <a:lnTo>
                    <a:pt x="952" y="422"/>
                  </a:lnTo>
                  <a:lnTo>
                    <a:pt x="951" y="422"/>
                  </a:lnTo>
                  <a:lnTo>
                    <a:pt x="951" y="422"/>
                  </a:lnTo>
                  <a:lnTo>
                    <a:pt x="951" y="422"/>
                  </a:lnTo>
                  <a:lnTo>
                    <a:pt x="951" y="424"/>
                  </a:lnTo>
                  <a:lnTo>
                    <a:pt x="952" y="430"/>
                  </a:lnTo>
                  <a:lnTo>
                    <a:pt x="952" y="432"/>
                  </a:lnTo>
                  <a:lnTo>
                    <a:pt x="952" y="432"/>
                  </a:lnTo>
                  <a:lnTo>
                    <a:pt x="954" y="434"/>
                  </a:lnTo>
                  <a:lnTo>
                    <a:pt x="954" y="434"/>
                  </a:lnTo>
                  <a:lnTo>
                    <a:pt x="956" y="434"/>
                  </a:lnTo>
                  <a:lnTo>
                    <a:pt x="956" y="434"/>
                  </a:lnTo>
                  <a:lnTo>
                    <a:pt x="956" y="434"/>
                  </a:lnTo>
                  <a:lnTo>
                    <a:pt x="958" y="434"/>
                  </a:lnTo>
                  <a:lnTo>
                    <a:pt x="958" y="434"/>
                  </a:lnTo>
                  <a:lnTo>
                    <a:pt x="958" y="434"/>
                  </a:lnTo>
                  <a:lnTo>
                    <a:pt x="958" y="436"/>
                  </a:lnTo>
                  <a:lnTo>
                    <a:pt x="958" y="436"/>
                  </a:lnTo>
                  <a:lnTo>
                    <a:pt x="960" y="436"/>
                  </a:lnTo>
                  <a:lnTo>
                    <a:pt x="960" y="436"/>
                  </a:lnTo>
                  <a:lnTo>
                    <a:pt x="960" y="436"/>
                  </a:lnTo>
                  <a:lnTo>
                    <a:pt x="960" y="437"/>
                  </a:lnTo>
                  <a:lnTo>
                    <a:pt x="962" y="437"/>
                  </a:lnTo>
                  <a:lnTo>
                    <a:pt x="962" y="437"/>
                  </a:lnTo>
                  <a:lnTo>
                    <a:pt x="968" y="436"/>
                  </a:lnTo>
                  <a:lnTo>
                    <a:pt x="969" y="437"/>
                  </a:lnTo>
                  <a:lnTo>
                    <a:pt x="971" y="437"/>
                  </a:lnTo>
                  <a:lnTo>
                    <a:pt x="971" y="439"/>
                  </a:lnTo>
                  <a:lnTo>
                    <a:pt x="971" y="439"/>
                  </a:lnTo>
                  <a:lnTo>
                    <a:pt x="971" y="439"/>
                  </a:lnTo>
                  <a:lnTo>
                    <a:pt x="969" y="439"/>
                  </a:lnTo>
                  <a:lnTo>
                    <a:pt x="968" y="439"/>
                  </a:lnTo>
                  <a:lnTo>
                    <a:pt x="968" y="439"/>
                  </a:lnTo>
                  <a:lnTo>
                    <a:pt x="968" y="439"/>
                  </a:lnTo>
                  <a:lnTo>
                    <a:pt x="968" y="439"/>
                  </a:lnTo>
                  <a:lnTo>
                    <a:pt x="968" y="439"/>
                  </a:lnTo>
                  <a:lnTo>
                    <a:pt x="968" y="439"/>
                  </a:lnTo>
                  <a:lnTo>
                    <a:pt x="968" y="439"/>
                  </a:lnTo>
                  <a:lnTo>
                    <a:pt x="968" y="441"/>
                  </a:lnTo>
                  <a:lnTo>
                    <a:pt x="968" y="441"/>
                  </a:lnTo>
                  <a:lnTo>
                    <a:pt x="969" y="441"/>
                  </a:lnTo>
                  <a:lnTo>
                    <a:pt x="969" y="441"/>
                  </a:lnTo>
                  <a:lnTo>
                    <a:pt x="971" y="441"/>
                  </a:lnTo>
                  <a:lnTo>
                    <a:pt x="973" y="443"/>
                  </a:lnTo>
                  <a:lnTo>
                    <a:pt x="973" y="443"/>
                  </a:lnTo>
                  <a:lnTo>
                    <a:pt x="975" y="445"/>
                  </a:lnTo>
                  <a:lnTo>
                    <a:pt x="975" y="445"/>
                  </a:lnTo>
                  <a:lnTo>
                    <a:pt x="977" y="445"/>
                  </a:lnTo>
                  <a:lnTo>
                    <a:pt x="977" y="445"/>
                  </a:lnTo>
                  <a:lnTo>
                    <a:pt x="979" y="445"/>
                  </a:lnTo>
                  <a:lnTo>
                    <a:pt x="977" y="447"/>
                  </a:lnTo>
                  <a:lnTo>
                    <a:pt x="975" y="447"/>
                  </a:lnTo>
                  <a:lnTo>
                    <a:pt x="975" y="447"/>
                  </a:lnTo>
                  <a:lnTo>
                    <a:pt x="975" y="447"/>
                  </a:lnTo>
                  <a:lnTo>
                    <a:pt x="975" y="447"/>
                  </a:lnTo>
                  <a:lnTo>
                    <a:pt x="973" y="445"/>
                  </a:lnTo>
                  <a:lnTo>
                    <a:pt x="971" y="445"/>
                  </a:lnTo>
                  <a:lnTo>
                    <a:pt x="969" y="443"/>
                  </a:lnTo>
                  <a:lnTo>
                    <a:pt x="966" y="443"/>
                  </a:lnTo>
                  <a:lnTo>
                    <a:pt x="964" y="443"/>
                  </a:lnTo>
                  <a:lnTo>
                    <a:pt x="962" y="441"/>
                  </a:lnTo>
                  <a:lnTo>
                    <a:pt x="962" y="441"/>
                  </a:lnTo>
                  <a:lnTo>
                    <a:pt x="960" y="443"/>
                  </a:lnTo>
                  <a:lnTo>
                    <a:pt x="960" y="443"/>
                  </a:lnTo>
                  <a:lnTo>
                    <a:pt x="962" y="454"/>
                  </a:lnTo>
                  <a:lnTo>
                    <a:pt x="962" y="454"/>
                  </a:lnTo>
                  <a:lnTo>
                    <a:pt x="966" y="456"/>
                  </a:lnTo>
                  <a:lnTo>
                    <a:pt x="966" y="456"/>
                  </a:lnTo>
                  <a:lnTo>
                    <a:pt x="966" y="456"/>
                  </a:lnTo>
                  <a:lnTo>
                    <a:pt x="969" y="458"/>
                  </a:lnTo>
                  <a:lnTo>
                    <a:pt x="969" y="458"/>
                  </a:lnTo>
                  <a:lnTo>
                    <a:pt x="971" y="458"/>
                  </a:lnTo>
                  <a:lnTo>
                    <a:pt x="971" y="458"/>
                  </a:lnTo>
                  <a:lnTo>
                    <a:pt x="971" y="456"/>
                  </a:lnTo>
                  <a:lnTo>
                    <a:pt x="971" y="456"/>
                  </a:lnTo>
                  <a:lnTo>
                    <a:pt x="971" y="454"/>
                  </a:lnTo>
                  <a:lnTo>
                    <a:pt x="971" y="454"/>
                  </a:lnTo>
                  <a:lnTo>
                    <a:pt x="971" y="454"/>
                  </a:lnTo>
                  <a:lnTo>
                    <a:pt x="973" y="454"/>
                  </a:lnTo>
                  <a:lnTo>
                    <a:pt x="973" y="454"/>
                  </a:lnTo>
                  <a:lnTo>
                    <a:pt x="977" y="454"/>
                  </a:lnTo>
                  <a:lnTo>
                    <a:pt x="979" y="454"/>
                  </a:lnTo>
                  <a:lnTo>
                    <a:pt x="981" y="456"/>
                  </a:lnTo>
                  <a:lnTo>
                    <a:pt x="983" y="456"/>
                  </a:lnTo>
                  <a:lnTo>
                    <a:pt x="985" y="460"/>
                  </a:lnTo>
                  <a:lnTo>
                    <a:pt x="985" y="462"/>
                  </a:lnTo>
                  <a:lnTo>
                    <a:pt x="985" y="462"/>
                  </a:lnTo>
                  <a:lnTo>
                    <a:pt x="986" y="460"/>
                  </a:lnTo>
                  <a:lnTo>
                    <a:pt x="986" y="460"/>
                  </a:lnTo>
                  <a:lnTo>
                    <a:pt x="986" y="462"/>
                  </a:lnTo>
                  <a:lnTo>
                    <a:pt x="988" y="464"/>
                  </a:lnTo>
                  <a:lnTo>
                    <a:pt x="990" y="462"/>
                  </a:lnTo>
                  <a:lnTo>
                    <a:pt x="992" y="460"/>
                  </a:lnTo>
                  <a:lnTo>
                    <a:pt x="992" y="460"/>
                  </a:lnTo>
                  <a:lnTo>
                    <a:pt x="992" y="458"/>
                  </a:lnTo>
                  <a:lnTo>
                    <a:pt x="992" y="456"/>
                  </a:lnTo>
                  <a:lnTo>
                    <a:pt x="994" y="456"/>
                  </a:lnTo>
                  <a:lnTo>
                    <a:pt x="996" y="456"/>
                  </a:lnTo>
                  <a:lnTo>
                    <a:pt x="996" y="456"/>
                  </a:lnTo>
                  <a:lnTo>
                    <a:pt x="994" y="456"/>
                  </a:lnTo>
                  <a:lnTo>
                    <a:pt x="994" y="458"/>
                  </a:lnTo>
                  <a:lnTo>
                    <a:pt x="994" y="458"/>
                  </a:lnTo>
                  <a:lnTo>
                    <a:pt x="994" y="458"/>
                  </a:lnTo>
                  <a:lnTo>
                    <a:pt x="992" y="460"/>
                  </a:lnTo>
                  <a:lnTo>
                    <a:pt x="994" y="462"/>
                  </a:lnTo>
                  <a:lnTo>
                    <a:pt x="994" y="462"/>
                  </a:lnTo>
                  <a:lnTo>
                    <a:pt x="994" y="464"/>
                  </a:lnTo>
                  <a:lnTo>
                    <a:pt x="996" y="466"/>
                  </a:lnTo>
                  <a:lnTo>
                    <a:pt x="996" y="466"/>
                  </a:lnTo>
                  <a:lnTo>
                    <a:pt x="998" y="468"/>
                  </a:lnTo>
                  <a:lnTo>
                    <a:pt x="1000" y="470"/>
                  </a:lnTo>
                  <a:lnTo>
                    <a:pt x="1000" y="470"/>
                  </a:lnTo>
                  <a:lnTo>
                    <a:pt x="1002" y="470"/>
                  </a:lnTo>
                  <a:lnTo>
                    <a:pt x="1002" y="470"/>
                  </a:lnTo>
                  <a:lnTo>
                    <a:pt x="1004" y="472"/>
                  </a:lnTo>
                  <a:lnTo>
                    <a:pt x="1004" y="472"/>
                  </a:lnTo>
                  <a:lnTo>
                    <a:pt x="1005" y="472"/>
                  </a:lnTo>
                  <a:lnTo>
                    <a:pt x="1007" y="472"/>
                  </a:lnTo>
                  <a:lnTo>
                    <a:pt x="1007" y="473"/>
                  </a:lnTo>
                  <a:lnTo>
                    <a:pt x="1005" y="475"/>
                  </a:lnTo>
                  <a:lnTo>
                    <a:pt x="1005" y="477"/>
                  </a:lnTo>
                  <a:lnTo>
                    <a:pt x="1005" y="479"/>
                  </a:lnTo>
                  <a:lnTo>
                    <a:pt x="1007" y="479"/>
                  </a:lnTo>
                  <a:lnTo>
                    <a:pt x="1007" y="481"/>
                  </a:lnTo>
                  <a:lnTo>
                    <a:pt x="1009" y="483"/>
                  </a:lnTo>
                  <a:lnTo>
                    <a:pt x="1011" y="483"/>
                  </a:lnTo>
                  <a:lnTo>
                    <a:pt x="1011" y="483"/>
                  </a:lnTo>
                  <a:lnTo>
                    <a:pt x="1013" y="483"/>
                  </a:lnTo>
                  <a:lnTo>
                    <a:pt x="1015" y="485"/>
                  </a:lnTo>
                  <a:lnTo>
                    <a:pt x="1015" y="487"/>
                  </a:lnTo>
                  <a:lnTo>
                    <a:pt x="1015" y="490"/>
                  </a:lnTo>
                  <a:lnTo>
                    <a:pt x="1015" y="494"/>
                  </a:lnTo>
                  <a:lnTo>
                    <a:pt x="1013" y="502"/>
                  </a:lnTo>
                  <a:lnTo>
                    <a:pt x="1013" y="506"/>
                  </a:lnTo>
                  <a:lnTo>
                    <a:pt x="1013" y="507"/>
                  </a:lnTo>
                  <a:lnTo>
                    <a:pt x="1011" y="511"/>
                  </a:lnTo>
                  <a:lnTo>
                    <a:pt x="1011" y="513"/>
                  </a:lnTo>
                  <a:lnTo>
                    <a:pt x="1009" y="513"/>
                  </a:lnTo>
                  <a:lnTo>
                    <a:pt x="1009" y="515"/>
                  </a:lnTo>
                  <a:lnTo>
                    <a:pt x="1005" y="515"/>
                  </a:lnTo>
                  <a:lnTo>
                    <a:pt x="1005" y="517"/>
                  </a:lnTo>
                  <a:lnTo>
                    <a:pt x="1005" y="517"/>
                  </a:lnTo>
                  <a:lnTo>
                    <a:pt x="1005" y="519"/>
                  </a:lnTo>
                  <a:lnTo>
                    <a:pt x="1005" y="519"/>
                  </a:lnTo>
                  <a:lnTo>
                    <a:pt x="1005" y="519"/>
                  </a:lnTo>
                  <a:lnTo>
                    <a:pt x="1005" y="519"/>
                  </a:lnTo>
                  <a:lnTo>
                    <a:pt x="1005" y="519"/>
                  </a:lnTo>
                  <a:lnTo>
                    <a:pt x="1005" y="519"/>
                  </a:lnTo>
                  <a:lnTo>
                    <a:pt x="1007" y="523"/>
                  </a:lnTo>
                  <a:lnTo>
                    <a:pt x="1009" y="523"/>
                  </a:lnTo>
                  <a:lnTo>
                    <a:pt x="1011" y="525"/>
                  </a:lnTo>
                  <a:lnTo>
                    <a:pt x="1013" y="525"/>
                  </a:lnTo>
                  <a:lnTo>
                    <a:pt x="1015" y="526"/>
                  </a:lnTo>
                  <a:lnTo>
                    <a:pt x="1017" y="526"/>
                  </a:lnTo>
                  <a:lnTo>
                    <a:pt x="1017" y="528"/>
                  </a:lnTo>
                  <a:lnTo>
                    <a:pt x="1017" y="528"/>
                  </a:lnTo>
                  <a:lnTo>
                    <a:pt x="1019" y="532"/>
                  </a:lnTo>
                  <a:lnTo>
                    <a:pt x="1021" y="536"/>
                  </a:lnTo>
                  <a:lnTo>
                    <a:pt x="1019" y="540"/>
                  </a:lnTo>
                  <a:lnTo>
                    <a:pt x="1019" y="542"/>
                  </a:lnTo>
                  <a:lnTo>
                    <a:pt x="1017" y="545"/>
                  </a:lnTo>
                  <a:lnTo>
                    <a:pt x="1017" y="545"/>
                  </a:lnTo>
                  <a:lnTo>
                    <a:pt x="1017" y="547"/>
                  </a:lnTo>
                  <a:lnTo>
                    <a:pt x="1019" y="549"/>
                  </a:lnTo>
                  <a:lnTo>
                    <a:pt x="1019" y="549"/>
                  </a:lnTo>
                  <a:lnTo>
                    <a:pt x="1021" y="549"/>
                  </a:lnTo>
                  <a:lnTo>
                    <a:pt x="1021" y="551"/>
                  </a:lnTo>
                  <a:lnTo>
                    <a:pt x="1021" y="557"/>
                  </a:lnTo>
                  <a:lnTo>
                    <a:pt x="1022" y="559"/>
                  </a:lnTo>
                  <a:lnTo>
                    <a:pt x="1022" y="561"/>
                  </a:lnTo>
                  <a:lnTo>
                    <a:pt x="1024" y="566"/>
                  </a:lnTo>
                  <a:lnTo>
                    <a:pt x="1026" y="566"/>
                  </a:lnTo>
                  <a:lnTo>
                    <a:pt x="1028" y="568"/>
                  </a:lnTo>
                  <a:lnTo>
                    <a:pt x="1030" y="566"/>
                  </a:lnTo>
                  <a:lnTo>
                    <a:pt x="1028" y="568"/>
                  </a:lnTo>
                  <a:lnTo>
                    <a:pt x="1026" y="568"/>
                  </a:lnTo>
                  <a:lnTo>
                    <a:pt x="1024" y="568"/>
                  </a:lnTo>
                  <a:lnTo>
                    <a:pt x="1024" y="570"/>
                  </a:lnTo>
                  <a:lnTo>
                    <a:pt x="1022" y="572"/>
                  </a:lnTo>
                  <a:lnTo>
                    <a:pt x="1022" y="572"/>
                  </a:lnTo>
                  <a:lnTo>
                    <a:pt x="1022" y="574"/>
                  </a:lnTo>
                  <a:lnTo>
                    <a:pt x="1022" y="574"/>
                  </a:lnTo>
                  <a:lnTo>
                    <a:pt x="1024" y="574"/>
                  </a:lnTo>
                  <a:lnTo>
                    <a:pt x="1026" y="576"/>
                  </a:lnTo>
                  <a:lnTo>
                    <a:pt x="1026" y="576"/>
                  </a:lnTo>
                  <a:lnTo>
                    <a:pt x="1026" y="578"/>
                  </a:lnTo>
                  <a:lnTo>
                    <a:pt x="1026" y="581"/>
                  </a:lnTo>
                  <a:lnTo>
                    <a:pt x="1028" y="583"/>
                  </a:lnTo>
                  <a:lnTo>
                    <a:pt x="1028" y="585"/>
                  </a:lnTo>
                  <a:lnTo>
                    <a:pt x="1026" y="589"/>
                  </a:lnTo>
                  <a:lnTo>
                    <a:pt x="1026" y="591"/>
                  </a:lnTo>
                  <a:lnTo>
                    <a:pt x="1024" y="591"/>
                  </a:lnTo>
                  <a:lnTo>
                    <a:pt x="1026" y="595"/>
                  </a:lnTo>
                  <a:lnTo>
                    <a:pt x="1028" y="596"/>
                  </a:lnTo>
                  <a:lnTo>
                    <a:pt x="1028" y="598"/>
                  </a:lnTo>
                  <a:lnTo>
                    <a:pt x="1032" y="598"/>
                  </a:lnTo>
                  <a:lnTo>
                    <a:pt x="1038" y="593"/>
                  </a:lnTo>
                  <a:lnTo>
                    <a:pt x="1045" y="591"/>
                  </a:lnTo>
                  <a:lnTo>
                    <a:pt x="1049" y="589"/>
                  </a:lnTo>
                  <a:lnTo>
                    <a:pt x="1051" y="591"/>
                  </a:lnTo>
                  <a:lnTo>
                    <a:pt x="1053" y="593"/>
                  </a:lnTo>
                  <a:lnTo>
                    <a:pt x="1053" y="595"/>
                  </a:lnTo>
                  <a:lnTo>
                    <a:pt x="1055" y="596"/>
                  </a:lnTo>
                  <a:lnTo>
                    <a:pt x="1055" y="598"/>
                  </a:lnTo>
                  <a:lnTo>
                    <a:pt x="1055" y="600"/>
                  </a:lnTo>
                  <a:lnTo>
                    <a:pt x="1055" y="600"/>
                  </a:lnTo>
                  <a:lnTo>
                    <a:pt x="1055" y="600"/>
                  </a:lnTo>
                  <a:lnTo>
                    <a:pt x="1055" y="600"/>
                  </a:lnTo>
                  <a:lnTo>
                    <a:pt x="1053" y="602"/>
                  </a:lnTo>
                  <a:lnTo>
                    <a:pt x="1053" y="602"/>
                  </a:lnTo>
                  <a:lnTo>
                    <a:pt x="1057" y="604"/>
                  </a:lnTo>
                  <a:lnTo>
                    <a:pt x="1058" y="602"/>
                  </a:lnTo>
                  <a:lnTo>
                    <a:pt x="1064" y="596"/>
                  </a:lnTo>
                  <a:lnTo>
                    <a:pt x="1064" y="595"/>
                  </a:lnTo>
                  <a:lnTo>
                    <a:pt x="1066" y="595"/>
                  </a:lnTo>
                  <a:lnTo>
                    <a:pt x="1068" y="595"/>
                  </a:lnTo>
                  <a:lnTo>
                    <a:pt x="1070" y="593"/>
                  </a:lnTo>
                  <a:lnTo>
                    <a:pt x="1072" y="593"/>
                  </a:lnTo>
                  <a:lnTo>
                    <a:pt x="1074" y="591"/>
                  </a:lnTo>
                  <a:lnTo>
                    <a:pt x="1075" y="591"/>
                  </a:lnTo>
                  <a:lnTo>
                    <a:pt x="1075" y="591"/>
                  </a:lnTo>
                  <a:lnTo>
                    <a:pt x="1075" y="591"/>
                  </a:lnTo>
                  <a:lnTo>
                    <a:pt x="1070" y="595"/>
                  </a:lnTo>
                  <a:lnTo>
                    <a:pt x="1068" y="595"/>
                  </a:lnTo>
                  <a:lnTo>
                    <a:pt x="1066" y="596"/>
                  </a:lnTo>
                  <a:lnTo>
                    <a:pt x="1064" y="596"/>
                  </a:lnTo>
                  <a:lnTo>
                    <a:pt x="1062" y="598"/>
                  </a:lnTo>
                  <a:lnTo>
                    <a:pt x="1062" y="598"/>
                  </a:lnTo>
                  <a:lnTo>
                    <a:pt x="1062" y="600"/>
                  </a:lnTo>
                  <a:lnTo>
                    <a:pt x="1062" y="600"/>
                  </a:lnTo>
                  <a:lnTo>
                    <a:pt x="1066" y="600"/>
                  </a:lnTo>
                  <a:lnTo>
                    <a:pt x="1066" y="600"/>
                  </a:lnTo>
                  <a:lnTo>
                    <a:pt x="1072" y="604"/>
                  </a:lnTo>
                  <a:lnTo>
                    <a:pt x="1075" y="604"/>
                  </a:lnTo>
                  <a:lnTo>
                    <a:pt x="1077" y="604"/>
                  </a:lnTo>
                  <a:lnTo>
                    <a:pt x="1083" y="602"/>
                  </a:lnTo>
                  <a:lnTo>
                    <a:pt x="1098" y="595"/>
                  </a:lnTo>
                  <a:lnTo>
                    <a:pt x="1100" y="593"/>
                  </a:lnTo>
                  <a:lnTo>
                    <a:pt x="1104" y="593"/>
                  </a:lnTo>
                  <a:lnTo>
                    <a:pt x="1110" y="595"/>
                  </a:lnTo>
                  <a:lnTo>
                    <a:pt x="1111" y="595"/>
                  </a:lnTo>
                  <a:lnTo>
                    <a:pt x="1113" y="596"/>
                  </a:lnTo>
                  <a:lnTo>
                    <a:pt x="1113" y="596"/>
                  </a:lnTo>
                  <a:lnTo>
                    <a:pt x="1113" y="598"/>
                  </a:lnTo>
                  <a:lnTo>
                    <a:pt x="1115" y="598"/>
                  </a:lnTo>
                  <a:lnTo>
                    <a:pt x="1115" y="600"/>
                  </a:lnTo>
                  <a:lnTo>
                    <a:pt x="1117" y="600"/>
                  </a:lnTo>
                  <a:lnTo>
                    <a:pt x="1117" y="598"/>
                  </a:lnTo>
                  <a:lnTo>
                    <a:pt x="1123" y="596"/>
                  </a:lnTo>
                  <a:lnTo>
                    <a:pt x="1125" y="595"/>
                  </a:lnTo>
                  <a:lnTo>
                    <a:pt x="1125" y="595"/>
                  </a:lnTo>
                  <a:lnTo>
                    <a:pt x="1127" y="595"/>
                  </a:lnTo>
                  <a:lnTo>
                    <a:pt x="1127" y="595"/>
                  </a:lnTo>
                  <a:lnTo>
                    <a:pt x="1127" y="595"/>
                  </a:lnTo>
                  <a:lnTo>
                    <a:pt x="1127" y="593"/>
                  </a:lnTo>
                  <a:lnTo>
                    <a:pt x="1125" y="593"/>
                  </a:lnTo>
                  <a:lnTo>
                    <a:pt x="1125" y="593"/>
                  </a:lnTo>
                  <a:lnTo>
                    <a:pt x="1125" y="593"/>
                  </a:lnTo>
                  <a:lnTo>
                    <a:pt x="1125" y="593"/>
                  </a:lnTo>
                  <a:lnTo>
                    <a:pt x="1125" y="593"/>
                  </a:lnTo>
                  <a:lnTo>
                    <a:pt x="1125" y="591"/>
                  </a:lnTo>
                  <a:lnTo>
                    <a:pt x="1125" y="591"/>
                  </a:lnTo>
                  <a:lnTo>
                    <a:pt x="1125" y="591"/>
                  </a:lnTo>
                  <a:lnTo>
                    <a:pt x="1125" y="591"/>
                  </a:lnTo>
                  <a:lnTo>
                    <a:pt x="1125" y="591"/>
                  </a:lnTo>
                  <a:lnTo>
                    <a:pt x="1125" y="589"/>
                  </a:lnTo>
                  <a:lnTo>
                    <a:pt x="1127" y="589"/>
                  </a:lnTo>
                  <a:lnTo>
                    <a:pt x="1127" y="589"/>
                  </a:lnTo>
                  <a:lnTo>
                    <a:pt x="1127" y="587"/>
                  </a:lnTo>
                  <a:lnTo>
                    <a:pt x="1127" y="585"/>
                  </a:lnTo>
                  <a:lnTo>
                    <a:pt x="1127" y="583"/>
                  </a:lnTo>
                  <a:lnTo>
                    <a:pt x="1127" y="581"/>
                  </a:lnTo>
                  <a:lnTo>
                    <a:pt x="1128" y="581"/>
                  </a:lnTo>
                  <a:lnTo>
                    <a:pt x="1128" y="581"/>
                  </a:lnTo>
                  <a:lnTo>
                    <a:pt x="1128" y="581"/>
                  </a:lnTo>
                  <a:lnTo>
                    <a:pt x="1128" y="583"/>
                  </a:lnTo>
                  <a:lnTo>
                    <a:pt x="1128" y="585"/>
                  </a:lnTo>
                  <a:lnTo>
                    <a:pt x="1128" y="585"/>
                  </a:lnTo>
                  <a:lnTo>
                    <a:pt x="1128" y="587"/>
                  </a:lnTo>
                  <a:lnTo>
                    <a:pt x="1128" y="587"/>
                  </a:lnTo>
                  <a:lnTo>
                    <a:pt x="1128" y="587"/>
                  </a:lnTo>
                  <a:lnTo>
                    <a:pt x="1128" y="589"/>
                  </a:lnTo>
                  <a:lnTo>
                    <a:pt x="1130" y="593"/>
                  </a:lnTo>
                  <a:lnTo>
                    <a:pt x="1134" y="600"/>
                  </a:lnTo>
                  <a:lnTo>
                    <a:pt x="1134" y="602"/>
                  </a:lnTo>
                  <a:lnTo>
                    <a:pt x="1134" y="608"/>
                  </a:lnTo>
                  <a:lnTo>
                    <a:pt x="1134" y="612"/>
                  </a:lnTo>
                  <a:lnTo>
                    <a:pt x="1136" y="623"/>
                  </a:lnTo>
                  <a:lnTo>
                    <a:pt x="1136" y="625"/>
                  </a:lnTo>
                  <a:lnTo>
                    <a:pt x="1134" y="629"/>
                  </a:lnTo>
                  <a:lnTo>
                    <a:pt x="1134" y="631"/>
                  </a:lnTo>
                  <a:lnTo>
                    <a:pt x="1132" y="632"/>
                  </a:lnTo>
                  <a:lnTo>
                    <a:pt x="1132" y="634"/>
                  </a:lnTo>
                  <a:lnTo>
                    <a:pt x="1134" y="634"/>
                  </a:lnTo>
                  <a:lnTo>
                    <a:pt x="1138" y="636"/>
                  </a:lnTo>
                  <a:lnTo>
                    <a:pt x="1138" y="636"/>
                  </a:lnTo>
                  <a:lnTo>
                    <a:pt x="1140" y="636"/>
                  </a:lnTo>
                  <a:lnTo>
                    <a:pt x="1142" y="636"/>
                  </a:lnTo>
                  <a:lnTo>
                    <a:pt x="1144" y="634"/>
                  </a:lnTo>
                  <a:lnTo>
                    <a:pt x="1153" y="625"/>
                  </a:lnTo>
                  <a:lnTo>
                    <a:pt x="1159" y="621"/>
                  </a:lnTo>
                  <a:lnTo>
                    <a:pt x="1166" y="619"/>
                  </a:lnTo>
                  <a:lnTo>
                    <a:pt x="1170" y="619"/>
                  </a:lnTo>
                  <a:lnTo>
                    <a:pt x="1172" y="621"/>
                  </a:lnTo>
                  <a:lnTo>
                    <a:pt x="1181" y="629"/>
                  </a:lnTo>
                  <a:lnTo>
                    <a:pt x="1183" y="629"/>
                  </a:lnTo>
                  <a:lnTo>
                    <a:pt x="1183" y="629"/>
                  </a:lnTo>
                  <a:lnTo>
                    <a:pt x="1183" y="629"/>
                  </a:lnTo>
                  <a:lnTo>
                    <a:pt x="1185" y="627"/>
                  </a:lnTo>
                  <a:lnTo>
                    <a:pt x="1185" y="627"/>
                  </a:lnTo>
                  <a:lnTo>
                    <a:pt x="1185" y="627"/>
                  </a:lnTo>
                  <a:lnTo>
                    <a:pt x="1187" y="627"/>
                  </a:lnTo>
                  <a:lnTo>
                    <a:pt x="1189" y="627"/>
                  </a:lnTo>
                  <a:lnTo>
                    <a:pt x="1191" y="625"/>
                  </a:lnTo>
                  <a:lnTo>
                    <a:pt x="1216" y="610"/>
                  </a:lnTo>
                  <a:lnTo>
                    <a:pt x="1216" y="610"/>
                  </a:lnTo>
                  <a:lnTo>
                    <a:pt x="1214" y="608"/>
                  </a:lnTo>
                  <a:lnTo>
                    <a:pt x="1214" y="608"/>
                  </a:lnTo>
                  <a:lnTo>
                    <a:pt x="1212" y="608"/>
                  </a:lnTo>
                  <a:lnTo>
                    <a:pt x="1212" y="608"/>
                  </a:lnTo>
                  <a:lnTo>
                    <a:pt x="1212" y="608"/>
                  </a:lnTo>
                  <a:lnTo>
                    <a:pt x="1210" y="606"/>
                  </a:lnTo>
                  <a:lnTo>
                    <a:pt x="1210" y="606"/>
                  </a:lnTo>
                  <a:lnTo>
                    <a:pt x="1210" y="604"/>
                  </a:lnTo>
                  <a:lnTo>
                    <a:pt x="1212" y="602"/>
                  </a:lnTo>
                  <a:lnTo>
                    <a:pt x="1212" y="602"/>
                  </a:lnTo>
                  <a:lnTo>
                    <a:pt x="1212" y="602"/>
                  </a:lnTo>
                  <a:lnTo>
                    <a:pt x="1212" y="602"/>
                  </a:lnTo>
                  <a:lnTo>
                    <a:pt x="1214" y="602"/>
                  </a:lnTo>
                  <a:lnTo>
                    <a:pt x="1214" y="602"/>
                  </a:lnTo>
                  <a:lnTo>
                    <a:pt x="1214" y="602"/>
                  </a:lnTo>
                  <a:lnTo>
                    <a:pt x="1214" y="600"/>
                  </a:lnTo>
                  <a:lnTo>
                    <a:pt x="1216" y="600"/>
                  </a:lnTo>
                  <a:lnTo>
                    <a:pt x="1216" y="598"/>
                  </a:lnTo>
                  <a:lnTo>
                    <a:pt x="1216" y="598"/>
                  </a:lnTo>
                  <a:lnTo>
                    <a:pt x="1216" y="593"/>
                  </a:lnTo>
                  <a:lnTo>
                    <a:pt x="1219" y="602"/>
                  </a:lnTo>
                  <a:lnTo>
                    <a:pt x="1221" y="602"/>
                  </a:lnTo>
                  <a:lnTo>
                    <a:pt x="1225" y="602"/>
                  </a:lnTo>
                  <a:lnTo>
                    <a:pt x="1225" y="604"/>
                  </a:lnTo>
                  <a:lnTo>
                    <a:pt x="1227" y="604"/>
                  </a:lnTo>
                  <a:lnTo>
                    <a:pt x="1227" y="606"/>
                  </a:lnTo>
                  <a:lnTo>
                    <a:pt x="1229" y="608"/>
                  </a:lnTo>
                  <a:lnTo>
                    <a:pt x="1229" y="608"/>
                  </a:lnTo>
                  <a:lnTo>
                    <a:pt x="1229" y="610"/>
                  </a:lnTo>
                  <a:lnTo>
                    <a:pt x="1229" y="610"/>
                  </a:lnTo>
                  <a:lnTo>
                    <a:pt x="1231" y="612"/>
                  </a:lnTo>
                  <a:lnTo>
                    <a:pt x="1233" y="612"/>
                  </a:lnTo>
                  <a:lnTo>
                    <a:pt x="1234" y="614"/>
                  </a:lnTo>
                  <a:lnTo>
                    <a:pt x="1236" y="617"/>
                  </a:lnTo>
                  <a:lnTo>
                    <a:pt x="1236" y="615"/>
                  </a:lnTo>
                  <a:lnTo>
                    <a:pt x="1234" y="610"/>
                  </a:lnTo>
                  <a:lnTo>
                    <a:pt x="1234" y="610"/>
                  </a:lnTo>
                  <a:lnTo>
                    <a:pt x="1236" y="610"/>
                  </a:lnTo>
                  <a:lnTo>
                    <a:pt x="1236" y="612"/>
                  </a:lnTo>
                  <a:lnTo>
                    <a:pt x="1236" y="614"/>
                  </a:lnTo>
                  <a:lnTo>
                    <a:pt x="1236" y="614"/>
                  </a:lnTo>
                  <a:lnTo>
                    <a:pt x="1236" y="615"/>
                  </a:lnTo>
                  <a:lnTo>
                    <a:pt x="1238" y="615"/>
                  </a:lnTo>
                  <a:lnTo>
                    <a:pt x="1242" y="615"/>
                  </a:lnTo>
                  <a:lnTo>
                    <a:pt x="1244" y="614"/>
                  </a:lnTo>
                  <a:lnTo>
                    <a:pt x="1244" y="614"/>
                  </a:lnTo>
                  <a:lnTo>
                    <a:pt x="1244" y="612"/>
                  </a:lnTo>
                  <a:lnTo>
                    <a:pt x="1244" y="612"/>
                  </a:lnTo>
                  <a:lnTo>
                    <a:pt x="1246" y="610"/>
                  </a:lnTo>
                  <a:lnTo>
                    <a:pt x="1248" y="610"/>
                  </a:lnTo>
                  <a:lnTo>
                    <a:pt x="1253" y="610"/>
                  </a:lnTo>
                  <a:lnTo>
                    <a:pt x="1255" y="610"/>
                  </a:lnTo>
                  <a:lnTo>
                    <a:pt x="1255" y="612"/>
                  </a:lnTo>
                  <a:lnTo>
                    <a:pt x="1257" y="615"/>
                  </a:lnTo>
                  <a:lnTo>
                    <a:pt x="1257" y="619"/>
                  </a:lnTo>
                  <a:lnTo>
                    <a:pt x="1257" y="621"/>
                  </a:lnTo>
                  <a:lnTo>
                    <a:pt x="1255" y="625"/>
                  </a:lnTo>
                  <a:lnTo>
                    <a:pt x="1255" y="629"/>
                  </a:lnTo>
                  <a:lnTo>
                    <a:pt x="1261" y="631"/>
                  </a:lnTo>
                  <a:lnTo>
                    <a:pt x="1269" y="629"/>
                  </a:lnTo>
                  <a:lnTo>
                    <a:pt x="1272" y="627"/>
                  </a:lnTo>
                  <a:lnTo>
                    <a:pt x="1278" y="625"/>
                  </a:lnTo>
                  <a:lnTo>
                    <a:pt x="1280" y="625"/>
                  </a:lnTo>
                  <a:lnTo>
                    <a:pt x="1284" y="623"/>
                  </a:lnTo>
                  <a:lnTo>
                    <a:pt x="1286" y="617"/>
                  </a:lnTo>
                  <a:lnTo>
                    <a:pt x="1287" y="617"/>
                  </a:lnTo>
                  <a:lnTo>
                    <a:pt x="1287" y="617"/>
                  </a:lnTo>
                  <a:lnTo>
                    <a:pt x="1287" y="615"/>
                  </a:lnTo>
                  <a:lnTo>
                    <a:pt x="1287" y="612"/>
                  </a:lnTo>
                  <a:lnTo>
                    <a:pt x="1287" y="612"/>
                  </a:lnTo>
                  <a:lnTo>
                    <a:pt x="1289" y="612"/>
                  </a:lnTo>
                  <a:lnTo>
                    <a:pt x="1289" y="614"/>
                  </a:lnTo>
                  <a:lnTo>
                    <a:pt x="1287" y="619"/>
                  </a:lnTo>
                  <a:lnTo>
                    <a:pt x="1287" y="621"/>
                  </a:lnTo>
                  <a:lnTo>
                    <a:pt x="1289" y="623"/>
                  </a:lnTo>
                  <a:lnTo>
                    <a:pt x="1291" y="623"/>
                  </a:lnTo>
                  <a:lnTo>
                    <a:pt x="1293" y="625"/>
                  </a:lnTo>
                  <a:lnTo>
                    <a:pt x="1297" y="623"/>
                  </a:lnTo>
                  <a:lnTo>
                    <a:pt x="1301" y="619"/>
                  </a:lnTo>
                  <a:lnTo>
                    <a:pt x="1303" y="615"/>
                  </a:lnTo>
                  <a:lnTo>
                    <a:pt x="1305" y="614"/>
                  </a:lnTo>
                  <a:lnTo>
                    <a:pt x="1305" y="614"/>
                  </a:lnTo>
                  <a:lnTo>
                    <a:pt x="1305" y="615"/>
                  </a:lnTo>
                  <a:lnTo>
                    <a:pt x="1303" y="617"/>
                  </a:lnTo>
                  <a:lnTo>
                    <a:pt x="1301" y="621"/>
                  </a:lnTo>
                  <a:lnTo>
                    <a:pt x="1301" y="623"/>
                  </a:lnTo>
                  <a:lnTo>
                    <a:pt x="1299" y="623"/>
                  </a:lnTo>
                  <a:lnTo>
                    <a:pt x="1299" y="623"/>
                  </a:lnTo>
                  <a:lnTo>
                    <a:pt x="1299" y="625"/>
                  </a:lnTo>
                  <a:lnTo>
                    <a:pt x="1299" y="627"/>
                  </a:lnTo>
                  <a:lnTo>
                    <a:pt x="1301" y="627"/>
                  </a:lnTo>
                  <a:lnTo>
                    <a:pt x="1306" y="629"/>
                  </a:lnTo>
                  <a:lnTo>
                    <a:pt x="1308" y="631"/>
                  </a:lnTo>
                  <a:lnTo>
                    <a:pt x="1312" y="632"/>
                  </a:lnTo>
                  <a:lnTo>
                    <a:pt x="1312" y="632"/>
                  </a:lnTo>
                  <a:lnTo>
                    <a:pt x="1314" y="631"/>
                  </a:lnTo>
                  <a:lnTo>
                    <a:pt x="1314" y="625"/>
                  </a:lnTo>
                  <a:lnTo>
                    <a:pt x="1316" y="623"/>
                  </a:lnTo>
                  <a:lnTo>
                    <a:pt x="1316" y="623"/>
                  </a:lnTo>
                  <a:lnTo>
                    <a:pt x="1318" y="621"/>
                  </a:lnTo>
                  <a:lnTo>
                    <a:pt x="1316" y="631"/>
                  </a:lnTo>
                  <a:lnTo>
                    <a:pt x="1316" y="632"/>
                  </a:lnTo>
                  <a:lnTo>
                    <a:pt x="1318" y="636"/>
                  </a:lnTo>
                  <a:lnTo>
                    <a:pt x="1322" y="642"/>
                  </a:lnTo>
                  <a:lnTo>
                    <a:pt x="1322" y="644"/>
                  </a:lnTo>
                  <a:lnTo>
                    <a:pt x="1322" y="655"/>
                  </a:lnTo>
                  <a:lnTo>
                    <a:pt x="1322" y="661"/>
                  </a:lnTo>
                  <a:lnTo>
                    <a:pt x="1323" y="667"/>
                  </a:lnTo>
                  <a:lnTo>
                    <a:pt x="1322" y="672"/>
                  </a:lnTo>
                  <a:lnTo>
                    <a:pt x="1322" y="674"/>
                  </a:lnTo>
                  <a:lnTo>
                    <a:pt x="1323" y="678"/>
                  </a:lnTo>
                  <a:lnTo>
                    <a:pt x="1325" y="678"/>
                  </a:lnTo>
                  <a:lnTo>
                    <a:pt x="1329" y="678"/>
                  </a:lnTo>
                  <a:lnTo>
                    <a:pt x="1340" y="670"/>
                  </a:lnTo>
                  <a:lnTo>
                    <a:pt x="1352" y="665"/>
                  </a:lnTo>
                  <a:lnTo>
                    <a:pt x="1369" y="657"/>
                  </a:lnTo>
                  <a:lnTo>
                    <a:pt x="1388" y="651"/>
                  </a:lnTo>
                  <a:lnTo>
                    <a:pt x="1399" y="646"/>
                  </a:lnTo>
                  <a:lnTo>
                    <a:pt x="1403" y="644"/>
                  </a:lnTo>
                  <a:lnTo>
                    <a:pt x="1405" y="640"/>
                  </a:lnTo>
                  <a:lnTo>
                    <a:pt x="1407" y="640"/>
                  </a:lnTo>
                  <a:lnTo>
                    <a:pt x="1409" y="640"/>
                  </a:lnTo>
                  <a:lnTo>
                    <a:pt x="1412" y="640"/>
                  </a:lnTo>
                  <a:lnTo>
                    <a:pt x="1414" y="640"/>
                  </a:lnTo>
                  <a:lnTo>
                    <a:pt x="1414" y="638"/>
                  </a:lnTo>
                  <a:lnTo>
                    <a:pt x="1416" y="634"/>
                  </a:lnTo>
                  <a:lnTo>
                    <a:pt x="1416" y="629"/>
                  </a:lnTo>
                  <a:lnTo>
                    <a:pt x="1418" y="627"/>
                  </a:lnTo>
                  <a:lnTo>
                    <a:pt x="1422" y="619"/>
                  </a:lnTo>
                  <a:lnTo>
                    <a:pt x="1422" y="615"/>
                  </a:lnTo>
                  <a:lnTo>
                    <a:pt x="1424" y="615"/>
                  </a:lnTo>
                  <a:lnTo>
                    <a:pt x="1424" y="614"/>
                  </a:lnTo>
                  <a:lnTo>
                    <a:pt x="1426" y="614"/>
                  </a:lnTo>
                  <a:lnTo>
                    <a:pt x="1428" y="614"/>
                  </a:lnTo>
                  <a:lnTo>
                    <a:pt x="1428" y="615"/>
                  </a:lnTo>
                  <a:lnTo>
                    <a:pt x="1426" y="615"/>
                  </a:lnTo>
                  <a:lnTo>
                    <a:pt x="1426" y="615"/>
                  </a:lnTo>
                  <a:lnTo>
                    <a:pt x="1426" y="615"/>
                  </a:lnTo>
                  <a:lnTo>
                    <a:pt x="1426" y="615"/>
                  </a:lnTo>
                  <a:lnTo>
                    <a:pt x="1424" y="615"/>
                  </a:lnTo>
                  <a:lnTo>
                    <a:pt x="1424" y="617"/>
                  </a:lnTo>
                  <a:lnTo>
                    <a:pt x="1426" y="617"/>
                  </a:lnTo>
                  <a:lnTo>
                    <a:pt x="1428" y="615"/>
                  </a:lnTo>
                  <a:lnTo>
                    <a:pt x="1428" y="615"/>
                  </a:lnTo>
                  <a:lnTo>
                    <a:pt x="1428" y="614"/>
                  </a:lnTo>
                  <a:lnTo>
                    <a:pt x="1428" y="612"/>
                  </a:lnTo>
                  <a:lnTo>
                    <a:pt x="1428" y="610"/>
                  </a:lnTo>
                  <a:lnTo>
                    <a:pt x="1428" y="610"/>
                  </a:lnTo>
                  <a:lnTo>
                    <a:pt x="1428" y="610"/>
                  </a:lnTo>
                  <a:lnTo>
                    <a:pt x="1431" y="608"/>
                  </a:lnTo>
                  <a:lnTo>
                    <a:pt x="1433" y="608"/>
                  </a:lnTo>
                  <a:lnTo>
                    <a:pt x="1433" y="606"/>
                  </a:lnTo>
                  <a:lnTo>
                    <a:pt x="1433" y="606"/>
                  </a:lnTo>
                  <a:lnTo>
                    <a:pt x="1429" y="602"/>
                  </a:lnTo>
                  <a:lnTo>
                    <a:pt x="1428" y="602"/>
                  </a:lnTo>
                  <a:lnTo>
                    <a:pt x="1428" y="600"/>
                  </a:lnTo>
                  <a:lnTo>
                    <a:pt x="1428" y="600"/>
                  </a:lnTo>
                  <a:lnTo>
                    <a:pt x="1428" y="598"/>
                  </a:lnTo>
                  <a:lnTo>
                    <a:pt x="1426" y="598"/>
                  </a:lnTo>
                  <a:lnTo>
                    <a:pt x="1424" y="598"/>
                  </a:lnTo>
                  <a:lnTo>
                    <a:pt x="1424" y="598"/>
                  </a:lnTo>
                  <a:lnTo>
                    <a:pt x="1424" y="598"/>
                  </a:lnTo>
                  <a:lnTo>
                    <a:pt x="1424" y="598"/>
                  </a:lnTo>
                  <a:lnTo>
                    <a:pt x="1424" y="596"/>
                  </a:lnTo>
                  <a:lnTo>
                    <a:pt x="1424" y="596"/>
                  </a:lnTo>
                  <a:lnTo>
                    <a:pt x="1424" y="595"/>
                  </a:lnTo>
                  <a:lnTo>
                    <a:pt x="1424" y="595"/>
                  </a:lnTo>
                  <a:lnTo>
                    <a:pt x="1424" y="593"/>
                  </a:lnTo>
                  <a:lnTo>
                    <a:pt x="1424" y="591"/>
                  </a:lnTo>
                  <a:lnTo>
                    <a:pt x="1426" y="589"/>
                  </a:lnTo>
                  <a:lnTo>
                    <a:pt x="1426" y="589"/>
                  </a:lnTo>
                  <a:lnTo>
                    <a:pt x="1426" y="587"/>
                  </a:lnTo>
                  <a:lnTo>
                    <a:pt x="1426" y="587"/>
                  </a:lnTo>
                  <a:lnTo>
                    <a:pt x="1426" y="587"/>
                  </a:lnTo>
                  <a:lnTo>
                    <a:pt x="1426" y="587"/>
                  </a:lnTo>
                  <a:lnTo>
                    <a:pt x="1426" y="587"/>
                  </a:lnTo>
                  <a:lnTo>
                    <a:pt x="1426" y="587"/>
                  </a:lnTo>
                  <a:lnTo>
                    <a:pt x="1426" y="587"/>
                  </a:lnTo>
                  <a:lnTo>
                    <a:pt x="1426" y="589"/>
                  </a:lnTo>
                  <a:lnTo>
                    <a:pt x="1428" y="591"/>
                  </a:lnTo>
                  <a:lnTo>
                    <a:pt x="1428" y="593"/>
                  </a:lnTo>
                  <a:lnTo>
                    <a:pt x="1428" y="593"/>
                  </a:lnTo>
                  <a:lnTo>
                    <a:pt x="1429" y="593"/>
                  </a:lnTo>
                  <a:lnTo>
                    <a:pt x="1429" y="593"/>
                  </a:lnTo>
                  <a:lnTo>
                    <a:pt x="1429" y="595"/>
                  </a:lnTo>
                  <a:lnTo>
                    <a:pt x="1429" y="595"/>
                  </a:lnTo>
                  <a:lnTo>
                    <a:pt x="1431" y="596"/>
                  </a:lnTo>
                  <a:lnTo>
                    <a:pt x="1431" y="598"/>
                  </a:lnTo>
                  <a:lnTo>
                    <a:pt x="1431" y="598"/>
                  </a:lnTo>
                  <a:lnTo>
                    <a:pt x="1433" y="598"/>
                  </a:lnTo>
                  <a:lnTo>
                    <a:pt x="1435" y="598"/>
                  </a:lnTo>
                  <a:lnTo>
                    <a:pt x="1439" y="593"/>
                  </a:lnTo>
                  <a:lnTo>
                    <a:pt x="1439" y="591"/>
                  </a:lnTo>
                  <a:lnTo>
                    <a:pt x="1441" y="589"/>
                  </a:lnTo>
                  <a:lnTo>
                    <a:pt x="1441" y="587"/>
                  </a:lnTo>
                  <a:lnTo>
                    <a:pt x="1441" y="576"/>
                  </a:lnTo>
                  <a:lnTo>
                    <a:pt x="1441" y="574"/>
                  </a:lnTo>
                  <a:lnTo>
                    <a:pt x="1443" y="570"/>
                  </a:lnTo>
                  <a:lnTo>
                    <a:pt x="1443" y="570"/>
                  </a:lnTo>
                  <a:lnTo>
                    <a:pt x="1441" y="568"/>
                  </a:lnTo>
                  <a:lnTo>
                    <a:pt x="1441" y="568"/>
                  </a:lnTo>
                  <a:lnTo>
                    <a:pt x="1439" y="570"/>
                  </a:lnTo>
                  <a:lnTo>
                    <a:pt x="1437" y="572"/>
                  </a:lnTo>
                  <a:lnTo>
                    <a:pt x="1435" y="572"/>
                  </a:lnTo>
                  <a:lnTo>
                    <a:pt x="1437" y="570"/>
                  </a:lnTo>
                  <a:lnTo>
                    <a:pt x="1437" y="568"/>
                  </a:lnTo>
                  <a:lnTo>
                    <a:pt x="1437" y="568"/>
                  </a:lnTo>
                  <a:lnTo>
                    <a:pt x="1437" y="568"/>
                  </a:lnTo>
                  <a:lnTo>
                    <a:pt x="1437" y="566"/>
                  </a:lnTo>
                  <a:lnTo>
                    <a:pt x="1437" y="566"/>
                  </a:lnTo>
                  <a:lnTo>
                    <a:pt x="1437" y="566"/>
                  </a:lnTo>
                  <a:lnTo>
                    <a:pt x="1439" y="566"/>
                  </a:lnTo>
                  <a:lnTo>
                    <a:pt x="1441" y="564"/>
                  </a:lnTo>
                  <a:lnTo>
                    <a:pt x="1441" y="566"/>
                  </a:lnTo>
                  <a:lnTo>
                    <a:pt x="1441" y="566"/>
                  </a:lnTo>
                  <a:lnTo>
                    <a:pt x="1441" y="566"/>
                  </a:lnTo>
                  <a:lnTo>
                    <a:pt x="1443" y="566"/>
                  </a:lnTo>
                  <a:lnTo>
                    <a:pt x="1443" y="566"/>
                  </a:lnTo>
                  <a:lnTo>
                    <a:pt x="1443" y="564"/>
                  </a:lnTo>
                  <a:lnTo>
                    <a:pt x="1443" y="564"/>
                  </a:lnTo>
                  <a:lnTo>
                    <a:pt x="1445" y="564"/>
                  </a:lnTo>
                  <a:lnTo>
                    <a:pt x="1446" y="564"/>
                  </a:lnTo>
                  <a:lnTo>
                    <a:pt x="1446" y="566"/>
                  </a:lnTo>
                  <a:lnTo>
                    <a:pt x="1446" y="566"/>
                  </a:lnTo>
                  <a:lnTo>
                    <a:pt x="1448" y="568"/>
                  </a:lnTo>
                  <a:lnTo>
                    <a:pt x="1448" y="568"/>
                  </a:lnTo>
                  <a:lnTo>
                    <a:pt x="1450" y="568"/>
                  </a:lnTo>
                  <a:lnTo>
                    <a:pt x="1452" y="566"/>
                  </a:lnTo>
                  <a:lnTo>
                    <a:pt x="1456" y="547"/>
                  </a:lnTo>
                  <a:lnTo>
                    <a:pt x="1456" y="543"/>
                  </a:lnTo>
                  <a:lnTo>
                    <a:pt x="1456" y="543"/>
                  </a:lnTo>
                  <a:lnTo>
                    <a:pt x="1456" y="543"/>
                  </a:lnTo>
                  <a:lnTo>
                    <a:pt x="1454" y="545"/>
                  </a:lnTo>
                  <a:lnTo>
                    <a:pt x="1454" y="545"/>
                  </a:lnTo>
                  <a:lnTo>
                    <a:pt x="1452" y="545"/>
                  </a:lnTo>
                  <a:lnTo>
                    <a:pt x="1452" y="545"/>
                  </a:lnTo>
                  <a:lnTo>
                    <a:pt x="1452" y="543"/>
                  </a:lnTo>
                  <a:lnTo>
                    <a:pt x="1452" y="543"/>
                  </a:lnTo>
                  <a:lnTo>
                    <a:pt x="1450" y="542"/>
                  </a:lnTo>
                  <a:lnTo>
                    <a:pt x="1450" y="543"/>
                  </a:lnTo>
                  <a:lnTo>
                    <a:pt x="1445" y="545"/>
                  </a:lnTo>
                  <a:lnTo>
                    <a:pt x="1443" y="545"/>
                  </a:lnTo>
                  <a:lnTo>
                    <a:pt x="1443" y="543"/>
                  </a:lnTo>
                  <a:lnTo>
                    <a:pt x="1443" y="542"/>
                  </a:lnTo>
                  <a:lnTo>
                    <a:pt x="1441" y="540"/>
                  </a:lnTo>
                  <a:lnTo>
                    <a:pt x="1439" y="542"/>
                  </a:lnTo>
                  <a:lnTo>
                    <a:pt x="1435" y="543"/>
                  </a:lnTo>
                  <a:lnTo>
                    <a:pt x="1435" y="543"/>
                  </a:lnTo>
                  <a:lnTo>
                    <a:pt x="1435" y="542"/>
                  </a:lnTo>
                  <a:lnTo>
                    <a:pt x="1437" y="540"/>
                  </a:lnTo>
                  <a:lnTo>
                    <a:pt x="1439" y="538"/>
                  </a:lnTo>
                  <a:lnTo>
                    <a:pt x="1441" y="538"/>
                  </a:lnTo>
                  <a:lnTo>
                    <a:pt x="1445" y="536"/>
                  </a:lnTo>
                  <a:lnTo>
                    <a:pt x="1445" y="536"/>
                  </a:lnTo>
                  <a:lnTo>
                    <a:pt x="1446" y="534"/>
                  </a:lnTo>
                  <a:lnTo>
                    <a:pt x="1446" y="532"/>
                  </a:lnTo>
                  <a:lnTo>
                    <a:pt x="1446" y="528"/>
                  </a:lnTo>
                  <a:lnTo>
                    <a:pt x="1446" y="525"/>
                  </a:lnTo>
                  <a:lnTo>
                    <a:pt x="1446" y="523"/>
                  </a:lnTo>
                  <a:lnTo>
                    <a:pt x="1443" y="521"/>
                  </a:lnTo>
                  <a:lnTo>
                    <a:pt x="1445" y="519"/>
                  </a:lnTo>
                  <a:lnTo>
                    <a:pt x="1446" y="517"/>
                  </a:lnTo>
                  <a:lnTo>
                    <a:pt x="1445" y="517"/>
                  </a:lnTo>
                  <a:lnTo>
                    <a:pt x="1445" y="515"/>
                  </a:lnTo>
                  <a:lnTo>
                    <a:pt x="1443" y="515"/>
                  </a:lnTo>
                  <a:lnTo>
                    <a:pt x="1441" y="515"/>
                  </a:lnTo>
                  <a:lnTo>
                    <a:pt x="1441" y="515"/>
                  </a:lnTo>
                  <a:lnTo>
                    <a:pt x="1441" y="517"/>
                  </a:lnTo>
                  <a:lnTo>
                    <a:pt x="1441" y="517"/>
                  </a:lnTo>
                  <a:lnTo>
                    <a:pt x="1441" y="517"/>
                  </a:lnTo>
                  <a:lnTo>
                    <a:pt x="1439" y="517"/>
                  </a:lnTo>
                  <a:lnTo>
                    <a:pt x="1439" y="517"/>
                  </a:lnTo>
                  <a:lnTo>
                    <a:pt x="1439" y="517"/>
                  </a:lnTo>
                  <a:lnTo>
                    <a:pt x="1437" y="517"/>
                  </a:lnTo>
                  <a:lnTo>
                    <a:pt x="1437" y="517"/>
                  </a:lnTo>
                  <a:lnTo>
                    <a:pt x="1437" y="519"/>
                  </a:lnTo>
                  <a:lnTo>
                    <a:pt x="1435" y="519"/>
                  </a:lnTo>
                  <a:lnTo>
                    <a:pt x="1433" y="519"/>
                  </a:lnTo>
                  <a:lnTo>
                    <a:pt x="1431" y="519"/>
                  </a:lnTo>
                  <a:lnTo>
                    <a:pt x="1431" y="517"/>
                  </a:lnTo>
                  <a:lnTo>
                    <a:pt x="1431" y="517"/>
                  </a:lnTo>
                  <a:lnTo>
                    <a:pt x="1433" y="515"/>
                  </a:lnTo>
                  <a:lnTo>
                    <a:pt x="1433" y="515"/>
                  </a:lnTo>
                  <a:lnTo>
                    <a:pt x="1437" y="511"/>
                  </a:lnTo>
                  <a:lnTo>
                    <a:pt x="1439" y="511"/>
                  </a:lnTo>
                  <a:lnTo>
                    <a:pt x="1443" y="509"/>
                  </a:lnTo>
                  <a:lnTo>
                    <a:pt x="1445" y="509"/>
                  </a:lnTo>
                  <a:lnTo>
                    <a:pt x="1450" y="507"/>
                  </a:lnTo>
                  <a:lnTo>
                    <a:pt x="1452" y="506"/>
                  </a:lnTo>
                  <a:lnTo>
                    <a:pt x="1454" y="506"/>
                  </a:lnTo>
                  <a:lnTo>
                    <a:pt x="1454" y="504"/>
                  </a:lnTo>
                  <a:lnTo>
                    <a:pt x="1454" y="502"/>
                  </a:lnTo>
                  <a:lnTo>
                    <a:pt x="1452" y="502"/>
                  </a:lnTo>
                  <a:lnTo>
                    <a:pt x="1452" y="500"/>
                  </a:lnTo>
                  <a:lnTo>
                    <a:pt x="1452" y="500"/>
                  </a:lnTo>
                  <a:lnTo>
                    <a:pt x="1452" y="496"/>
                  </a:lnTo>
                  <a:lnTo>
                    <a:pt x="1454" y="494"/>
                  </a:lnTo>
                  <a:lnTo>
                    <a:pt x="1456" y="492"/>
                  </a:lnTo>
                  <a:lnTo>
                    <a:pt x="1464" y="490"/>
                  </a:lnTo>
                  <a:lnTo>
                    <a:pt x="1465" y="489"/>
                  </a:lnTo>
                  <a:lnTo>
                    <a:pt x="1467" y="489"/>
                  </a:lnTo>
                  <a:lnTo>
                    <a:pt x="1467" y="487"/>
                  </a:lnTo>
                  <a:lnTo>
                    <a:pt x="1467" y="485"/>
                  </a:lnTo>
                  <a:lnTo>
                    <a:pt x="1467" y="483"/>
                  </a:lnTo>
                  <a:lnTo>
                    <a:pt x="1469" y="483"/>
                  </a:lnTo>
                  <a:lnTo>
                    <a:pt x="1469" y="481"/>
                  </a:lnTo>
                  <a:lnTo>
                    <a:pt x="1469" y="481"/>
                  </a:lnTo>
                  <a:lnTo>
                    <a:pt x="1469" y="481"/>
                  </a:lnTo>
                  <a:lnTo>
                    <a:pt x="1469" y="481"/>
                  </a:lnTo>
                  <a:lnTo>
                    <a:pt x="1469" y="481"/>
                  </a:lnTo>
                  <a:lnTo>
                    <a:pt x="1469" y="481"/>
                  </a:lnTo>
                  <a:lnTo>
                    <a:pt x="1467" y="479"/>
                  </a:lnTo>
                  <a:lnTo>
                    <a:pt x="1465" y="479"/>
                  </a:lnTo>
                  <a:lnTo>
                    <a:pt x="1465" y="479"/>
                  </a:lnTo>
                  <a:lnTo>
                    <a:pt x="1465" y="477"/>
                  </a:lnTo>
                  <a:lnTo>
                    <a:pt x="1467" y="477"/>
                  </a:lnTo>
                  <a:lnTo>
                    <a:pt x="1467" y="477"/>
                  </a:lnTo>
                  <a:lnTo>
                    <a:pt x="1467" y="477"/>
                  </a:lnTo>
                  <a:lnTo>
                    <a:pt x="1465" y="475"/>
                  </a:lnTo>
                  <a:lnTo>
                    <a:pt x="1464" y="473"/>
                  </a:lnTo>
                  <a:lnTo>
                    <a:pt x="1464" y="473"/>
                  </a:lnTo>
                  <a:lnTo>
                    <a:pt x="1464" y="470"/>
                  </a:lnTo>
                  <a:lnTo>
                    <a:pt x="1465" y="468"/>
                  </a:lnTo>
                  <a:lnTo>
                    <a:pt x="1465" y="466"/>
                  </a:lnTo>
                  <a:lnTo>
                    <a:pt x="1467" y="466"/>
                  </a:lnTo>
                  <a:lnTo>
                    <a:pt x="1465" y="470"/>
                  </a:lnTo>
                  <a:lnTo>
                    <a:pt x="1465" y="472"/>
                  </a:lnTo>
                  <a:lnTo>
                    <a:pt x="1469" y="475"/>
                  </a:lnTo>
                  <a:lnTo>
                    <a:pt x="1469" y="475"/>
                  </a:lnTo>
                  <a:lnTo>
                    <a:pt x="1469" y="477"/>
                  </a:lnTo>
                  <a:lnTo>
                    <a:pt x="1469" y="479"/>
                  </a:lnTo>
                  <a:lnTo>
                    <a:pt x="1469" y="477"/>
                  </a:lnTo>
                  <a:lnTo>
                    <a:pt x="1471" y="477"/>
                  </a:lnTo>
                  <a:lnTo>
                    <a:pt x="1471" y="477"/>
                  </a:lnTo>
                  <a:lnTo>
                    <a:pt x="1471" y="477"/>
                  </a:lnTo>
                  <a:lnTo>
                    <a:pt x="1471" y="477"/>
                  </a:lnTo>
                  <a:lnTo>
                    <a:pt x="1471" y="479"/>
                  </a:lnTo>
                  <a:lnTo>
                    <a:pt x="1471" y="481"/>
                  </a:lnTo>
                  <a:lnTo>
                    <a:pt x="1471" y="481"/>
                  </a:lnTo>
                  <a:lnTo>
                    <a:pt x="1471" y="483"/>
                  </a:lnTo>
                  <a:lnTo>
                    <a:pt x="1473" y="483"/>
                  </a:lnTo>
                  <a:lnTo>
                    <a:pt x="1481" y="481"/>
                  </a:lnTo>
                  <a:lnTo>
                    <a:pt x="1482" y="479"/>
                  </a:lnTo>
                  <a:lnTo>
                    <a:pt x="1484" y="479"/>
                  </a:lnTo>
                  <a:lnTo>
                    <a:pt x="1484" y="477"/>
                  </a:lnTo>
                  <a:lnTo>
                    <a:pt x="1484" y="477"/>
                  </a:lnTo>
                  <a:lnTo>
                    <a:pt x="1486" y="475"/>
                  </a:lnTo>
                  <a:lnTo>
                    <a:pt x="1486" y="473"/>
                  </a:lnTo>
                  <a:lnTo>
                    <a:pt x="1488" y="472"/>
                  </a:lnTo>
                  <a:lnTo>
                    <a:pt x="1494" y="464"/>
                  </a:lnTo>
                  <a:lnTo>
                    <a:pt x="1496" y="460"/>
                  </a:lnTo>
                  <a:lnTo>
                    <a:pt x="1500" y="460"/>
                  </a:lnTo>
                  <a:lnTo>
                    <a:pt x="1500" y="458"/>
                  </a:lnTo>
                  <a:lnTo>
                    <a:pt x="1501" y="456"/>
                  </a:lnTo>
                  <a:lnTo>
                    <a:pt x="1501" y="454"/>
                  </a:lnTo>
                  <a:lnTo>
                    <a:pt x="1501" y="453"/>
                  </a:lnTo>
                  <a:lnTo>
                    <a:pt x="1501" y="451"/>
                  </a:lnTo>
                  <a:lnTo>
                    <a:pt x="1503" y="453"/>
                  </a:lnTo>
                  <a:lnTo>
                    <a:pt x="1505" y="454"/>
                  </a:lnTo>
                  <a:lnTo>
                    <a:pt x="1505" y="454"/>
                  </a:lnTo>
                  <a:lnTo>
                    <a:pt x="1505" y="456"/>
                  </a:lnTo>
                  <a:lnTo>
                    <a:pt x="1505" y="456"/>
                  </a:lnTo>
                  <a:lnTo>
                    <a:pt x="1505" y="458"/>
                  </a:lnTo>
                  <a:lnTo>
                    <a:pt x="1507" y="458"/>
                  </a:lnTo>
                  <a:lnTo>
                    <a:pt x="1507" y="456"/>
                  </a:lnTo>
                  <a:lnTo>
                    <a:pt x="1509" y="454"/>
                  </a:lnTo>
                  <a:lnTo>
                    <a:pt x="1509" y="453"/>
                  </a:lnTo>
                  <a:lnTo>
                    <a:pt x="1509" y="454"/>
                  </a:lnTo>
                  <a:lnTo>
                    <a:pt x="1511" y="456"/>
                  </a:lnTo>
                  <a:lnTo>
                    <a:pt x="1513" y="456"/>
                  </a:lnTo>
                  <a:lnTo>
                    <a:pt x="1513" y="456"/>
                  </a:lnTo>
                  <a:lnTo>
                    <a:pt x="1513" y="454"/>
                  </a:lnTo>
                  <a:lnTo>
                    <a:pt x="1513" y="454"/>
                  </a:lnTo>
                  <a:lnTo>
                    <a:pt x="1515" y="453"/>
                  </a:lnTo>
                  <a:lnTo>
                    <a:pt x="1517" y="453"/>
                  </a:lnTo>
                  <a:lnTo>
                    <a:pt x="1517" y="451"/>
                  </a:lnTo>
                  <a:lnTo>
                    <a:pt x="1520" y="453"/>
                  </a:lnTo>
                  <a:lnTo>
                    <a:pt x="1520" y="451"/>
                  </a:lnTo>
                  <a:lnTo>
                    <a:pt x="1520" y="451"/>
                  </a:lnTo>
                  <a:lnTo>
                    <a:pt x="1522" y="451"/>
                  </a:lnTo>
                  <a:lnTo>
                    <a:pt x="1522" y="451"/>
                  </a:lnTo>
                  <a:lnTo>
                    <a:pt x="1522" y="451"/>
                  </a:lnTo>
                  <a:lnTo>
                    <a:pt x="1524" y="451"/>
                  </a:lnTo>
                  <a:lnTo>
                    <a:pt x="1526" y="449"/>
                  </a:lnTo>
                  <a:lnTo>
                    <a:pt x="1526" y="449"/>
                  </a:lnTo>
                  <a:lnTo>
                    <a:pt x="1526" y="449"/>
                  </a:lnTo>
                  <a:lnTo>
                    <a:pt x="1526" y="447"/>
                  </a:lnTo>
                  <a:lnTo>
                    <a:pt x="1524" y="447"/>
                  </a:lnTo>
                  <a:lnTo>
                    <a:pt x="1524" y="447"/>
                  </a:lnTo>
                  <a:lnTo>
                    <a:pt x="1522" y="447"/>
                  </a:lnTo>
                  <a:lnTo>
                    <a:pt x="1518" y="445"/>
                  </a:lnTo>
                  <a:lnTo>
                    <a:pt x="1517" y="445"/>
                  </a:lnTo>
                  <a:lnTo>
                    <a:pt x="1517" y="445"/>
                  </a:lnTo>
                  <a:lnTo>
                    <a:pt x="1517" y="445"/>
                  </a:lnTo>
                  <a:lnTo>
                    <a:pt x="1517" y="443"/>
                  </a:lnTo>
                  <a:lnTo>
                    <a:pt x="1517" y="443"/>
                  </a:lnTo>
                  <a:lnTo>
                    <a:pt x="1518" y="443"/>
                  </a:lnTo>
                  <a:lnTo>
                    <a:pt x="1520" y="443"/>
                  </a:lnTo>
                  <a:lnTo>
                    <a:pt x="1520" y="443"/>
                  </a:lnTo>
                  <a:lnTo>
                    <a:pt x="1520" y="443"/>
                  </a:lnTo>
                  <a:lnTo>
                    <a:pt x="1520" y="441"/>
                  </a:lnTo>
                  <a:lnTo>
                    <a:pt x="1520" y="441"/>
                  </a:lnTo>
                  <a:lnTo>
                    <a:pt x="1522" y="441"/>
                  </a:lnTo>
                  <a:lnTo>
                    <a:pt x="1522" y="439"/>
                  </a:lnTo>
                  <a:lnTo>
                    <a:pt x="1522" y="439"/>
                  </a:lnTo>
                  <a:lnTo>
                    <a:pt x="1520" y="439"/>
                  </a:lnTo>
                  <a:lnTo>
                    <a:pt x="1518" y="439"/>
                  </a:lnTo>
                  <a:lnTo>
                    <a:pt x="1518" y="437"/>
                  </a:lnTo>
                  <a:lnTo>
                    <a:pt x="1518" y="437"/>
                  </a:lnTo>
                  <a:lnTo>
                    <a:pt x="1520" y="437"/>
                  </a:lnTo>
                  <a:lnTo>
                    <a:pt x="1522" y="437"/>
                  </a:lnTo>
                  <a:lnTo>
                    <a:pt x="1522" y="437"/>
                  </a:lnTo>
                  <a:lnTo>
                    <a:pt x="1522" y="437"/>
                  </a:lnTo>
                  <a:lnTo>
                    <a:pt x="1524" y="436"/>
                  </a:lnTo>
                  <a:lnTo>
                    <a:pt x="1524" y="436"/>
                  </a:lnTo>
                  <a:lnTo>
                    <a:pt x="1524" y="432"/>
                  </a:lnTo>
                  <a:lnTo>
                    <a:pt x="1522" y="432"/>
                  </a:lnTo>
                  <a:lnTo>
                    <a:pt x="1520" y="432"/>
                  </a:lnTo>
                  <a:lnTo>
                    <a:pt x="1520" y="430"/>
                  </a:lnTo>
                  <a:lnTo>
                    <a:pt x="1522" y="430"/>
                  </a:lnTo>
                  <a:lnTo>
                    <a:pt x="1524" y="430"/>
                  </a:lnTo>
                  <a:lnTo>
                    <a:pt x="1524" y="428"/>
                  </a:lnTo>
                  <a:lnTo>
                    <a:pt x="1524" y="428"/>
                  </a:lnTo>
                  <a:lnTo>
                    <a:pt x="1526" y="428"/>
                  </a:lnTo>
                  <a:lnTo>
                    <a:pt x="1526" y="426"/>
                  </a:lnTo>
                  <a:lnTo>
                    <a:pt x="1526" y="426"/>
                  </a:lnTo>
                  <a:lnTo>
                    <a:pt x="1524" y="424"/>
                  </a:lnTo>
                  <a:lnTo>
                    <a:pt x="1524" y="426"/>
                  </a:lnTo>
                  <a:lnTo>
                    <a:pt x="1515" y="432"/>
                  </a:lnTo>
                  <a:lnTo>
                    <a:pt x="1513" y="432"/>
                  </a:lnTo>
                  <a:lnTo>
                    <a:pt x="1513" y="432"/>
                  </a:lnTo>
                  <a:lnTo>
                    <a:pt x="1515" y="432"/>
                  </a:lnTo>
                  <a:lnTo>
                    <a:pt x="1515" y="430"/>
                  </a:lnTo>
                  <a:lnTo>
                    <a:pt x="1515" y="428"/>
                  </a:lnTo>
                  <a:lnTo>
                    <a:pt x="1515" y="426"/>
                  </a:lnTo>
                  <a:lnTo>
                    <a:pt x="1515" y="426"/>
                  </a:lnTo>
                  <a:lnTo>
                    <a:pt x="1515" y="424"/>
                  </a:lnTo>
                  <a:lnTo>
                    <a:pt x="1517" y="424"/>
                  </a:lnTo>
                  <a:lnTo>
                    <a:pt x="1517" y="422"/>
                  </a:lnTo>
                  <a:lnTo>
                    <a:pt x="1517" y="420"/>
                  </a:lnTo>
                  <a:lnTo>
                    <a:pt x="1517" y="420"/>
                  </a:lnTo>
                  <a:lnTo>
                    <a:pt x="1517" y="420"/>
                  </a:lnTo>
                  <a:lnTo>
                    <a:pt x="1515" y="418"/>
                  </a:lnTo>
                  <a:lnTo>
                    <a:pt x="1515" y="418"/>
                  </a:lnTo>
                  <a:lnTo>
                    <a:pt x="1513" y="417"/>
                  </a:lnTo>
                  <a:lnTo>
                    <a:pt x="1513" y="415"/>
                  </a:lnTo>
                  <a:lnTo>
                    <a:pt x="1513" y="413"/>
                  </a:lnTo>
                  <a:lnTo>
                    <a:pt x="1515" y="411"/>
                  </a:lnTo>
                  <a:lnTo>
                    <a:pt x="1515" y="409"/>
                  </a:lnTo>
                  <a:lnTo>
                    <a:pt x="1515" y="407"/>
                  </a:lnTo>
                  <a:lnTo>
                    <a:pt x="1515" y="405"/>
                  </a:lnTo>
                  <a:lnTo>
                    <a:pt x="1517" y="403"/>
                  </a:lnTo>
                  <a:lnTo>
                    <a:pt x="1517" y="403"/>
                  </a:lnTo>
                  <a:lnTo>
                    <a:pt x="1517" y="403"/>
                  </a:lnTo>
                  <a:lnTo>
                    <a:pt x="1517" y="401"/>
                  </a:lnTo>
                  <a:lnTo>
                    <a:pt x="1518" y="401"/>
                  </a:lnTo>
                  <a:lnTo>
                    <a:pt x="1518" y="400"/>
                  </a:lnTo>
                  <a:lnTo>
                    <a:pt x="1518" y="400"/>
                  </a:lnTo>
                  <a:lnTo>
                    <a:pt x="1518" y="400"/>
                  </a:lnTo>
                  <a:lnTo>
                    <a:pt x="1518" y="398"/>
                  </a:lnTo>
                  <a:lnTo>
                    <a:pt x="1518" y="398"/>
                  </a:lnTo>
                  <a:lnTo>
                    <a:pt x="1518" y="396"/>
                  </a:lnTo>
                  <a:lnTo>
                    <a:pt x="1518" y="396"/>
                  </a:lnTo>
                  <a:lnTo>
                    <a:pt x="1517" y="396"/>
                  </a:lnTo>
                  <a:lnTo>
                    <a:pt x="1517" y="394"/>
                  </a:lnTo>
                  <a:lnTo>
                    <a:pt x="1517" y="394"/>
                  </a:lnTo>
                  <a:lnTo>
                    <a:pt x="1517" y="394"/>
                  </a:lnTo>
                  <a:lnTo>
                    <a:pt x="1517" y="394"/>
                  </a:lnTo>
                  <a:lnTo>
                    <a:pt x="1515" y="394"/>
                  </a:lnTo>
                  <a:lnTo>
                    <a:pt x="1515" y="394"/>
                  </a:lnTo>
                  <a:lnTo>
                    <a:pt x="1515" y="392"/>
                  </a:lnTo>
                  <a:lnTo>
                    <a:pt x="1515" y="392"/>
                  </a:lnTo>
                  <a:lnTo>
                    <a:pt x="1515" y="392"/>
                  </a:lnTo>
                  <a:lnTo>
                    <a:pt x="1515" y="390"/>
                  </a:lnTo>
                  <a:lnTo>
                    <a:pt x="1515" y="390"/>
                  </a:lnTo>
                  <a:lnTo>
                    <a:pt x="1515" y="390"/>
                  </a:lnTo>
                  <a:lnTo>
                    <a:pt x="1515" y="390"/>
                  </a:lnTo>
                  <a:lnTo>
                    <a:pt x="1517" y="388"/>
                  </a:lnTo>
                  <a:lnTo>
                    <a:pt x="1517" y="388"/>
                  </a:lnTo>
                  <a:lnTo>
                    <a:pt x="1518" y="388"/>
                  </a:lnTo>
                  <a:lnTo>
                    <a:pt x="1518" y="388"/>
                  </a:lnTo>
                  <a:lnTo>
                    <a:pt x="1517" y="386"/>
                  </a:lnTo>
                  <a:lnTo>
                    <a:pt x="1517" y="386"/>
                  </a:lnTo>
                  <a:lnTo>
                    <a:pt x="1517" y="386"/>
                  </a:lnTo>
                  <a:lnTo>
                    <a:pt x="1515" y="386"/>
                  </a:lnTo>
                  <a:lnTo>
                    <a:pt x="1517" y="384"/>
                  </a:lnTo>
                  <a:lnTo>
                    <a:pt x="1517" y="384"/>
                  </a:lnTo>
                  <a:lnTo>
                    <a:pt x="1518" y="383"/>
                  </a:lnTo>
                  <a:lnTo>
                    <a:pt x="1518" y="383"/>
                  </a:lnTo>
                  <a:lnTo>
                    <a:pt x="1518" y="381"/>
                  </a:lnTo>
                  <a:lnTo>
                    <a:pt x="1518" y="379"/>
                  </a:lnTo>
                  <a:lnTo>
                    <a:pt x="1518" y="379"/>
                  </a:lnTo>
                  <a:lnTo>
                    <a:pt x="1518" y="379"/>
                  </a:lnTo>
                  <a:lnTo>
                    <a:pt x="1518" y="379"/>
                  </a:lnTo>
                  <a:lnTo>
                    <a:pt x="1518" y="379"/>
                  </a:lnTo>
                  <a:lnTo>
                    <a:pt x="1520" y="373"/>
                  </a:lnTo>
                  <a:lnTo>
                    <a:pt x="1522" y="371"/>
                  </a:lnTo>
                  <a:lnTo>
                    <a:pt x="1522" y="369"/>
                  </a:lnTo>
                  <a:lnTo>
                    <a:pt x="1524" y="369"/>
                  </a:lnTo>
                  <a:lnTo>
                    <a:pt x="1524" y="369"/>
                  </a:lnTo>
                  <a:lnTo>
                    <a:pt x="1524" y="369"/>
                  </a:lnTo>
                  <a:lnTo>
                    <a:pt x="1526" y="367"/>
                  </a:lnTo>
                  <a:lnTo>
                    <a:pt x="1526" y="367"/>
                  </a:lnTo>
                  <a:lnTo>
                    <a:pt x="1524" y="365"/>
                  </a:lnTo>
                  <a:lnTo>
                    <a:pt x="1524" y="365"/>
                  </a:lnTo>
                  <a:lnTo>
                    <a:pt x="1526" y="364"/>
                  </a:lnTo>
                  <a:lnTo>
                    <a:pt x="1528" y="360"/>
                  </a:lnTo>
                  <a:lnTo>
                    <a:pt x="1530" y="358"/>
                  </a:lnTo>
                  <a:lnTo>
                    <a:pt x="1530" y="358"/>
                  </a:lnTo>
                  <a:lnTo>
                    <a:pt x="1530" y="356"/>
                  </a:lnTo>
                  <a:lnTo>
                    <a:pt x="1530" y="356"/>
                  </a:lnTo>
                  <a:lnTo>
                    <a:pt x="1532" y="354"/>
                  </a:lnTo>
                  <a:lnTo>
                    <a:pt x="1532" y="354"/>
                  </a:lnTo>
                  <a:lnTo>
                    <a:pt x="1532" y="348"/>
                  </a:lnTo>
                  <a:lnTo>
                    <a:pt x="1534" y="348"/>
                  </a:lnTo>
                  <a:lnTo>
                    <a:pt x="1535" y="345"/>
                  </a:lnTo>
                  <a:lnTo>
                    <a:pt x="1537" y="343"/>
                  </a:lnTo>
                  <a:lnTo>
                    <a:pt x="1539" y="343"/>
                  </a:lnTo>
                  <a:lnTo>
                    <a:pt x="1541" y="343"/>
                  </a:lnTo>
                  <a:lnTo>
                    <a:pt x="1543" y="343"/>
                  </a:lnTo>
                  <a:lnTo>
                    <a:pt x="1543" y="341"/>
                  </a:lnTo>
                  <a:lnTo>
                    <a:pt x="1543" y="341"/>
                  </a:lnTo>
                  <a:lnTo>
                    <a:pt x="1545" y="341"/>
                  </a:lnTo>
                  <a:lnTo>
                    <a:pt x="1545" y="341"/>
                  </a:lnTo>
                  <a:lnTo>
                    <a:pt x="1545" y="341"/>
                  </a:lnTo>
                  <a:lnTo>
                    <a:pt x="1547" y="341"/>
                  </a:lnTo>
                  <a:lnTo>
                    <a:pt x="1547" y="341"/>
                  </a:lnTo>
                  <a:lnTo>
                    <a:pt x="1547" y="343"/>
                  </a:lnTo>
                  <a:lnTo>
                    <a:pt x="1549" y="343"/>
                  </a:lnTo>
                  <a:lnTo>
                    <a:pt x="1549" y="345"/>
                  </a:lnTo>
                  <a:lnTo>
                    <a:pt x="1549" y="345"/>
                  </a:lnTo>
                  <a:lnTo>
                    <a:pt x="1551" y="345"/>
                  </a:lnTo>
                  <a:lnTo>
                    <a:pt x="1551" y="345"/>
                  </a:lnTo>
                  <a:lnTo>
                    <a:pt x="1553" y="345"/>
                  </a:lnTo>
                  <a:lnTo>
                    <a:pt x="1553" y="343"/>
                  </a:lnTo>
                  <a:lnTo>
                    <a:pt x="1553" y="343"/>
                  </a:lnTo>
                  <a:lnTo>
                    <a:pt x="1553" y="341"/>
                  </a:lnTo>
                  <a:lnTo>
                    <a:pt x="1553" y="339"/>
                  </a:lnTo>
                  <a:lnTo>
                    <a:pt x="1553" y="339"/>
                  </a:lnTo>
                  <a:lnTo>
                    <a:pt x="1553" y="337"/>
                  </a:lnTo>
                  <a:lnTo>
                    <a:pt x="1553" y="337"/>
                  </a:lnTo>
                  <a:lnTo>
                    <a:pt x="1551" y="337"/>
                  </a:lnTo>
                  <a:lnTo>
                    <a:pt x="1551" y="337"/>
                  </a:lnTo>
                  <a:lnTo>
                    <a:pt x="1551" y="337"/>
                  </a:lnTo>
                  <a:lnTo>
                    <a:pt x="1551" y="337"/>
                  </a:lnTo>
                  <a:lnTo>
                    <a:pt x="1549" y="335"/>
                  </a:lnTo>
                  <a:lnTo>
                    <a:pt x="1549" y="333"/>
                  </a:lnTo>
                  <a:lnTo>
                    <a:pt x="1549" y="331"/>
                  </a:lnTo>
                  <a:lnTo>
                    <a:pt x="1547" y="328"/>
                  </a:lnTo>
                  <a:lnTo>
                    <a:pt x="1547" y="328"/>
                  </a:lnTo>
                  <a:lnTo>
                    <a:pt x="1545" y="326"/>
                  </a:lnTo>
                  <a:lnTo>
                    <a:pt x="1543" y="324"/>
                  </a:lnTo>
                  <a:lnTo>
                    <a:pt x="1543" y="324"/>
                  </a:lnTo>
                  <a:lnTo>
                    <a:pt x="1543" y="322"/>
                  </a:lnTo>
                  <a:lnTo>
                    <a:pt x="1545" y="322"/>
                  </a:lnTo>
                  <a:lnTo>
                    <a:pt x="1545" y="322"/>
                  </a:lnTo>
                  <a:lnTo>
                    <a:pt x="1545" y="322"/>
                  </a:lnTo>
                  <a:lnTo>
                    <a:pt x="1545" y="322"/>
                  </a:lnTo>
                  <a:lnTo>
                    <a:pt x="1547" y="324"/>
                  </a:lnTo>
                  <a:lnTo>
                    <a:pt x="1549" y="324"/>
                  </a:lnTo>
                  <a:lnTo>
                    <a:pt x="1551" y="326"/>
                  </a:lnTo>
                  <a:lnTo>
                    <a:pt x="1551" y="328"/>
                  </a:lnTo>
                  <a:lnTo>
                    <a:pt x="1553" y="331"/>
                  </a:lnTo>
                  <a:lnTo>
                    <a:pt x="1554" y="333"/>
                  </a:lnTo>
                  <a:lnTo>
                    <a:pt x="1554" y="335"/>
                  </a:lnTo>
                  <a:lnTo>
                    <a:pt x="1556" y="337"/>
                  </a:lnTo>
                  <a:lnTo>
                    <a:pt x="1560" y="337"/>
                  </a:lnTo>
                  <a:lnTo>
                    <a:pt x="1564" y="339"/>
                  </a:lnTo>
                  <a:lnTo>
                    <a:pt x="1571" y="339"/>
                  </a:lnTo>
                  <a:lnTo>
                    <a:pt x="1573" y="341"/>
                  </a:lnTo>
                  <a:lnTo>
                    <a:pt x="1573" y="341"/>
                  </a:lnTo>
                  <a:lnTo>
                    <a:pt x="1575" y="343"/>
                  </a:lnTo>
                  <a:lnTo>
                    <a:pt x="1575" y="343"/>
                  </a:lnTo>
                  <a:lnTo>
                    <a:pt x="1577" y="343"/>
                  </a:lnTo>
                  <a:lnTo>
                    <a:pt x="1577" y="343"/>
                  </a:lnTo>
                  <a:lnTo>
                    <a:pt x="1577" y="343"/>
                  </a:lnTo>
                  <a:lnTo>
                    <a:pt x="1579" y="343"/>
                  </a:lnTo>
                  <a:lnTo>
                    <a:pt x="1579" y="341"/>
                  </a:lnTo>
                  <a:lnTo>
                    <a:pt x="1579" y="341"/>
                  </a:lnTo>
                  <a:lnTo>
                    <a:pt x="1583" y="341"/>
                  </a:lnTo>
                  <a:lnTo>
                    <a:pt x="1585" y="343"/>
                  </a:lnTo>
                  <a:lnTo>
                    <a:pt x="1587" y="343"/>
                  </a:lnTo>
                  <a:lnTo>
                    <a:pt x="1587" y="343"/>
                  </a:lnTo>
                  <a:lnTo>
                    <a:pt x="1588" y="343"/>
                  </a:lnTo>
                  <a:lnTo>
                    <a:pt x="1588" y="343"/>
                  </a:lnTo>
                  <a:lnTo>
                    <a:pt x="1590" y="343"/>
                  </a:lnTo>
                  <a:lnTo>
                    <a:pt x="1590" y="343"/>
                  </a:lnTo>
                  <a:lnTo>
                    <a:pt x="1594" y="341"/>
                  </a:lnTo>
                  <a:lnTo>
                    <a:pt x="1596" y="341"/>
                  </a:lnTo>
                  <a:lnTo>
                    <a:pt x="1596" y="341"/>
                  </a:lnTo>
                  <a:lnTo>
                    <a:pt x="1598" y="341"/>
                  </a:lnTo>
                  <a:lnTo>
                    <a:pt x="1600" y="341"/>
                  </a:lnTo>
                  <a:lnTo>
                    <a:pt x="1600" y="343"/>
                  </a:lnTo>
                  <a:lnTo>
                    <a:pt x="1602" y="343"/>
                  </a:lnTo>
                  <a:lnTo>
                    <a:pt x="1604" y="343"/>
                  </a:lnTo>
                  <a:lnTo>
                    <a:pt x="1604" y="343"/>
                  </a:lnTo>
                  <a:lnTo>
                    <a:pt x="1604" y="343"/>
                  </a:lnTo>
                  <a:lnTo>
                    <a:pt x="1606" y="343"/>
                  </a:lnTo>
                  <a:lnTo>
                    <a:pt x="1607" y="343"/>
                  </a:lnTo>
                  <a:lnTo>
                    <a:pt x="1607" y="341"/>
                  </a:lnTo>
                  <a:lnTo>
                    <a:pt x="1607" y="339"/>
                  </a:lnTo>
                  <a:lnTo>
                    <a:pt x="1609" y="339"/>
                  </a:lnTo>
                  <a:lnTo>
                    <a:pt x="1615" y="337"/>
                  </a:lnTo>
                  <a:lnTo>
                    <a:pt x="1615" y="335"/>
                  </a:lnTo>
                  <a:lnTo>
                    <a:pt x="1617" y="335"/>
                  </a:lnTo>
                  <a:lnTo>
                    <a:pt x="1619" y="333"/>
                  </a:lnTo>
                  <a:lnTo>
                    <a:pt x="1619" y="331"/>
                  </a:lnTo>
                  <a:lnTo>
                    <a:pt x="1619" y="331"/>
                  </a:lnTo>
                  <a:lnTo>
                    <a:pt x="1619" y="331"/>
                  </a:lnTo>
                  <a:lnTo>
                    <a:pt x="1619" y="330"/>
                  </a:lnTo>
                  <a:lnTo>
                    <a:pt x="1619" y="330"/>
                  </a:lnTo>
                  <a:lnTo>
                    <a:pt x="1619" y="330"/>
                  </a:lnTo>
                  <a:lnTo>
                    <a:pt x="1619" y="328"/>
                  </a:lnTo>
                  <a:lnTo>
                    <a:pt x="1619" y="328"/>
                  </a:lnTo>
                  <a:lnTo>
                    <a:pt x="1619" y="328"/>
                  </a:lnTo>
                  <a:lnTo>
                    <a:pt x="1617" y="326"/>
                  </a:lnTo>
                  <a:lnTo>
                    <a:pt x="1613" y="326"/>
                  </a:lnTo>
                  <a:lnTo>
                    <a:pt x="1613" y="326"/>
                  </a:lnTo>
                  <a:lnTo>
                    <a:pt x="1611" y="326"/>
                  </a:lnTo>
                  <a:lnTo>
                    <a:pt x="1611" y="326"/>
                  </a:lnTo>
                  <a:lnTo>
                    <a:pt x="1611" y="326"/>
                  </a:lnTo>
                  <a:lnTo>
                    <a:pt x="1609" y="326"/>
                  </a:lnTo>
                  <a:lnTo>
                    <a:pt x="1609" y="326"/>
                  </a:lnTo>
                  <a:lnTo>
                    <a:pt x="1609" y="326"/>
                  </a:lnTo>
                  <a:lnTo>
                    <a:pt x="1606" y="322"/>
                  </a:lnTo>
                  <a:lnTo>
                    <a:pt x="1606" y="320"/>
                  </a:lnTo>
                  <a:lnTo>
                    <a:pt x="1604" y="320"/>
                  </a:lnTo>
                  <a:lnTo>
                    <a:pt x="1602" y="320"/>
                  </a:lnTo>
                  <a:lnTo>
                    <a:pt x="1602" y="318"/>
                  </a:lnTo>
                  <a:lnTo>
                    <a:pt x="1604" y="318"/>
                  </a:lnTo>
                  <a:lnTo>
                    <a:pt x="1604" y="318"/>
                  </a:lnTo>
                  <a:lnTo>
                    <a:pt x="1604" y="318"/>
                  </a:lnTo>
                  <a:lnTo>
                    <a:pt x="1604" y="316"/>
                  </a:lnTo>
                  <a:lnTo>
                    <a:pt x="1602" y="314"/>
                  </a:lnTo>
                  <a:lnTo>
                    <a:pt x="1600" y="312"/>
                  </a:lnTo>
                  <a:lnTo>
                    <a:pt x="1598" y="312"/>
                  </a:lnTo>
                  <a:lnTo>
                    <a:pt x="1596" y="311"/>
                  </a:lnTo>
                  <a:lnTo>
                    <a:pt x="1592" y="307"/>
                  </a:lnTo>
                  <a:lnTo>
                    <a:pt x="1590" y="305"/>
                  </a:lnTo>
                  <a:lnTo>
                    <a:pt x="1587" y="305"/>
                  </a:lnTo>
                  <a:lnTo>
                    <a:pt x="1587" y="305"/>
                  </a:lnTo>
                  <a:lnTo>
                    <a:pt x="1585" y="303"/>
                  </a:lnTo>
                  <a:lnTo>
                    <a:pt x="1583" y="303"/>
                  </a:lnTo>
                  <a:lnTo>
                    <a:pt x="1583" y="303"/>
                  </a:lnTo>
                  <a:lnTo>
                    <a:pt x="1581" y="303"/>
                  </a:lnTo>
                  <a:lnTo>
                    <a:pt x="1581" y="303"/>
                  </a:lnTo>
                  <a:lnTo>
                    <a:pt x="1581" y="301"/>
                  </a:lnTo>
                  <a:lnTo>
                    <a:pt x="1581" y="301"/>
                  </a:lnTo>
                  <a:lnTo>
                    <a:pt x="1581" y="301"/>
                  </a:lnTo>
                  <a:lnTo>
                    <a:pt x="1579" y="301"/>
                  </a:lnTo>
                  <a:lnTo>
                    <a:pt x="1577" y="301"/>
                  </a:lnTo>
                  <a:lnTo>
                    <a:pt x="1577" y="299"/>
                  </a:lnTo>
                  <a:lnTo>
                    <a:pt x="1577" y="299"/>
                  </a:lnTo>
                  <a:lnTo>
                    <a:pt x="1579" y="299"/>
                  </a:lnTo>
                  <a:lnTo>
                    <a:pt x="1579" y="297"/>
                  </a:lnTo>
                  <a:lnTo>
                    <a:pt x="1579" y="297"/>
                  </a:lnTo>
                  <a:lnTo>
                    <a:pt x="1577" y="297"/>
                  </a:lnTo>
                  <a:lnTo>
                    <a:pt x="1575" y="295"/>
                  </a:lnTo>
                  <a:lnTo>
                    <a:pt x="1575" y="294"/>
                  </a:lnTo>
                  <a:lnTo>
                    <a:pt x="1571" y="294"/>
                  </a:lnTo>
                  <a:lnTo>
                    <a:pt x="1570" y="292"/>
                  </a:lnTo>
                  <a:lnTo>
                    <a:pt x="1564" y="288"/>
                  </a:lnTo>
                  <a:lnTo>
                    <a:pt x="1560" y="286"/>
                  </a:lnTo>
                  <a:lnTo>
                    <a:pt x="1554" y="280"/>
                  </a:lnTo>
                  <a:lnTo>
                    <a:pt x="1554" y="280"/>
                  </a:lnTo>
                  <a:lnTo>
                    <a:pt x="1554" y="280"/>
                  </a:lnTo>
                  <a:lnTo>
                    <a:pt x="1554" y="278"/>
                  </a:lnTo>
                  <a:lnTo>
                    <a:pt x="1554" y="278"/>
                  </a:lnTo>
                  <a:lnTo>
                    <a:pt x="1554" y="278"/>
                  </a:lnTo>
                  <a:lnTo>
                    <a:pt x="1553" y="278"/>
                  </a:lnTo>
                  <a:lnTo>
                    <a:pt x="1551" y="278"/>
                  </a:lnTo>
                  <a:lnTo>
                    <a:pt x="1551" y="276"/>
                  </a:lnTo>
                  <a:lnTo>
                    <a:pt x="1549" y="276"/>
                  </a:lnTo>
                  <a:lnTo>
                    <a:pt x="1549" y="276"/>
                  </a:lnTo>
                  <a:lnTo>
                    <a:pt x="1547" y="276"/>
                  </a:lnTo>
                  <a:lnTo>
                    <a:pt x="1545" y="275"/>
                  </a:lnTo>
                  <a:lnTo>
                    <a:pt x="1545" y="275"/>
                  </a:lnTo>
                  <a:lnTo>
                    <a:pt x="1545" y="273"/>
                  </a:lnTo>
                  <a:lnTo>
                    <a:pt x="1543" y="271"/>
                  </a:lnTo>
                  <a:lnTo>
                    <a:pt x="1543" y="271"/>
                  </a:lnTo>
                  <a:lnTo>
                    <a:pt x="1543" y="271"/>
                  </a:lnTo>
                  <a:lnTo>
                    <a:pt x="1543" y="271"/>
                  </a:lnTo>
                  <a:lnTo>
                    <a:pt x="1541" y="271"/>
                  </a:lnTo>
                  <a:lnTo>
                    <a:pt x="1541" y="271"/>
                  </a:lnTo>
                  <a:lnTo>
                    <a:pt x="1541" y="271"/>
                  </a:lnTo>
                  <a:lnTo>
                    <a:pt x="1541" y="269"/>
                  </a:lnTo>
                  <a:lnTo>
                    <a:pt x="1541" y="269"/>
                  </a:lnTo>
                  <a:lnTo>
                    <a:pt x="1541" y="269"/>
                  </a:lnTo>
                  <a:lnTo>
                    <a:pt x="1543" y="267"/>
                  </a:lnTo>
                  <a:lnTo>
                    <a:pt x="1543" y="263"/>
                  </a:lnTo>
                  <a:lnTo>
                    <a:pt x="1541" y="263"/>
                  </a:lnTo>
                  <a:lnTo>
                    <a:pt x="1541" y="265"/>
                  </a:lnTo>
                  <a:lnTo>
                    <a:pt x="1539" y="263"/>
                  </a:lnTo>
                  <a:lnTo>
                    <a:pt x="1539" y="263"/>
                  </a:lnTo>
                  <a:lnTo>
                    <a:pt x="1539" y="261"/>
                  </a:lnTo>
                  <a:lnTo>
                    <a:pt x="1537" y="261"/>
                  </a:lnTo>
                  <a:lnTo>
                    <a:pt x="1535" y="261"/>
                  </a:lnTo>
                  <a:lnTo>
                    <a:pt x="1534" y="261"/>
                  </a:lnTo>
                  <a:lnTo>
                    <a:pt x="1534" y="259"/>
                  </a:lnTo>
                  <a:lnTo>
                    <a:pt x="1534" y="259"/>
                  </a:lnTo>
                  <a:lnTo>
                    <a:pt x="1537" y="261"/>
                  </a:lnTo>
                  <a:lnTo>
                    <a:pt x="1539" y="261"/>
                  </a:lnTo>
                  <a:lnTo>
                    <a:pt x="1541" y="261"/>
                  </a:lnTo>
                  <a:lnTo>
                    <a:pt x="1543" y="259"/>
                  </a:lnTo>
                  <a:lnTo>
                    <a:pt x="1543" y="259"/>
                  </a:lnTo>
                  <a:lnTo>
                    <a:pt x="1539" y="258"/>
                  </a:lnTo>
                  <a:lnTo>
                    <a:pt x="1539" y="256"/>
                  </a:lnTo>
                  <a:lnTo>
                    <a:pt x="1543" y="258"/>
                  </a:lnTo>
                  <a:lnTo>
                    <a:pt x="1545" y="258"/>
                  </a:lnTo>
                  <a:lnTo>
                    <a:pt x="1545" y="256"/>
                  </a:lnTo>
                  <a:lnTo>
                    <a:pt x="1547" y="256"/>
                  </a:lnTo>
                  <a:lnTo>
                    <a:pt x="1547" y="254"/>
                  </a:lnTo>
                  <a:lnTo>
                    <a:pt x="1547" y="252"/>
                  </a:lnTo>
                  <a:lnTo>
                    <a:pt x="1547" y="252"/>
                  </a:lnTo>
                  <a:lnTo>
                    <a:pt x="1549" y="250"/>
                  </a:lnTo>
                  <a:lnTo>
                    <a:pt x="1554" y="250"/>
                  </a:lnTo>
                  <a:lnTo>
                    <a:pt x="1554" y="248"/>
                  </a:lnTo>
                  <a:lnTo>
                    <a:pt x="1556" y="246"/>
                  </a:lnTo>
                  <a:lnTo>
                    <a:pt x="1558" y="244"/>
                  </a:lnTo>
                  <a:lnTo>
                    <a:pt x="1556" y="242"/>
                  </a:lnTo>
                  <a:lnTo>
                    <a:pt x="1556" y="241"/>
                  </a:lnTo>
                  <a:lnTo>
                    <a:pt x="1554" y="239"/>
                  </a:lnTo>
                  <a:lnTo>
                    <a:pt x="1554" y="237"/>
                  </a:lnTo>
                  <a:lnTo>
                    <a:pt x="1553" y="239"/>
                  </a:lnTo>
                  <a:lnTo>
                    <a:pt x="1553" y="237"/>
                  </a:lnTo>
                  <a:lnTo>
                    <a:pt x="1551" y="235"/>
                  </a:lnTo>
                  <a:lnTo>
                    <a:pt x="1551" y="235"/>
                  </a:lnTo>
                  <a:lnTo>
                    <a:pt x="1551" y="233"/>
                  </a:lnTo>
                  <a:lnTo>
                    <a:pt x="1549" y="231"/>
                  </a:lnTo>
                  <a:lnTo>
                    <a:pt x="1543" y="225"/>
                  </a:lnTo>
                  <a:lnTo>
                    <a:pt x="1541" y="225"/>
                  </a:lnTo>
                  <a:lnTo>
                    <a:pt x="1539" y="222"/>
                  </a:lnTo>
                  <a:lnTo>
                    <a:pt x="1537" y="222"/>
                  </a:lnTo>
                  <a:lnTo>
                    <a:pt x="1537" y="220"/>
                  </a:lnTo>
                  <a:lnTo>
                    <a:pt x="1537" y="220"/>
                  </a:lnTo>
                  <a:lnTo>
                    <a:pt x="1537" y="214"/>
                  </a:lnTo>
                  <a:lnTo>
                    <a:pt x="1537" y="214"/>
                  </a:lnTo>
                  <a:lnTo>
                    <a:pt x="1535" y="212"/>
                  </a:lnTo>
                  <a:lnTo>
                    <a:pt x="1534" y="210"/>
                  </a:lnTo>
                  <a:lnTo>
                    <a:pt x="1532" y="210"/>
                  </a:lnTo>
                  <a:lnTo>
                    <a:pt x="1528" y="210"/>
                  </a:lnTo>
                  <a:lnTo>
                    <a:pt x="1526" y="208"/>
                  </a:lnTo>
                  <a:lnTo>
                    <a:pt x="1524" y="208"/>
                  </a:lnTo>
                  <a:lnTo>
                    <a:pt x="1526" y="206"/>
                  </a:lnTo>
                  <a:lnTo>
                    <a:pt x="1528" y="205"/>
                  </a:lnTo>
                  <a:lnTo>
                    <a:pt x="1530" y="205"/>
                  </a:lnTo>
                  <a:lnTo>
                    <a:pt x="1530" y="205"/>
                  </a:lnTo>
                  <a:lnTo>
                    <a:pt x="1532" y="205"/>
                  </a:lnTo>
                  <a:lnTo>
                    <a:pt x="1534" y="203"/>
                  </a:lnTo>
                  <a:lnTo>
                    <a:pt x="1526" y="203"/>
                  </a:lnTo>
                  <a:lnTo>
                    <a:pt x="1522" y="201"/>
                  </a:lnTo>
                  <a:lnTo>
                    <a:pt x="1520" y="201"/>
                  </a:lnTo>
                  <a:lnTo>
                    <a:pt x="1520" y="201"/>
                  </a:lnTo>
                  <a:lnTo>
                    <a:pt x="1524" y="201"/>
                  </a:lnTo>
                  <a:lnTo>
                    <a:pt x="1526" y="201"/>
                  </a:lnTo>
                  <a:lnTo>
                    <a:pt x="1528" y="199"/>
                  </a:lnTo>
                  <a:lnTo>
                    <a:pt x="1530" y="199"/>
                  </a:lnTo>
                  <a:lnTo>
                    <a:pt x="1530" y="199"/>
                  </a:lnTo>
                  <a:lnTo>
                    <a:pt x="1528" y="197"/>
                  </a:lnTo>
                  <a:lnTo>
                    <a:pt x="1528" y="197"/>
                  </a:lnTo>
                  <a:lnTo>
                    <a:pt x="1526" y="197"/>
                  </a:lnTo>
                  <a:lnTo>
                    <a:pt x="1526" y="197"/>
                  </a:lnTo>
                  <a:lnTo>
                    <a:pt x="1524" y="197"/>
                  </a:lnTo>
                  <a:lnTo>
                    <a:pt x="1522" y="197"/>
                  </a:lnTo>
                  <a:lnTo>
                    <a:pt x="1522" y="197"/>
                  </a:lnTo>
                  <a:lnTo>
                    <a:pt x="1522" y="197"/>
                  </a:lnTo>
                  <a:lnTo>
                    <a:pt x="1524" y="195"/>
                  </a:lnTo>
                  <a:lnTo>
                    <a:pt x="1524" y="193"/>
                  </a:lnTo>
                  <a:lnTo>
                    <a:pt x="1524" y="193"/>
                  </a:lnTo>
                  <a:lnTo>
                    <a:pt x="1526" y="193"/>
                  </a:lnTo>
                  <a:lnTo>
                    <a:pt x="1526" y="193"/>
                  </a:lnTo>
                  <a:lnTo>
                    <a:pt x="1526" y="191"/>
                  </a:lnTo>
                  <a:lnTo>
                    <a:pt x="1526" y="191"/>
                  </a:lnTo>
                  <a:lnTo>
                    <a:pt x="1526" y="191"/>
                  </a:lnTo>
                  <a:lnTo>
                    <a:pt x="1524" y="191"/>
                  </a:lnTo>
                  <a:lnTo>
                    <a:pt x="1524" y="189"/>
                  </a:lnTo>
                  <a:lnTo>
                    <a:pt x="1520" y="189"/>
                  </a:lnTo>
                  <a:lnTo>
                    <a:pt x="1518" y="189"/>
                  </a:lnTo>
                  <a:lnTo>
                    <a:pt x="1517" y="189"/>
                  </a:lnTo>
                  <a:lnTo>
                    <a:pt x="1515" y="187"/>
                  </a:lnTo>
                  <a:lnTo>
                    <a:pt x="1515" y="186"/>
                  </a:lnTo>
                  <a:lnTo>
                    <a:pt x="1515" y="186"/>
                  </a:lnTo>
                  <a:lnTo>
                    <a:pt x="1515" y="184"/>
                  </a:lnTo>
                  <a:lnTo>
                    <a:pt x="1513" y="184"/>
                  </a:lnTo>
                  <a:lnTo>
                    <a:pt x="1509" y="184"/>
                  </a:lnTo>
                  <a:lnTo>
                    <a:pt x="1509" y="184"/>
                  </a:lnTo>
                  <a:lnTo>
                    <a:pt x="1507" y="184"/>
                  </a:lnTo>
                  <a:lnTo>
                    <a:pt x="1501" y="182"/>
                  </a:lnTo>
                  <a:lnTo>
                    <a:pt x="1501" y="180"/>
                  </a:lnTo>
                  <a:lnTo>
                    <a:pt x="1501" y="180"/>
                  </a:lnTo>
                  <a:lnTo>
                    <a:pt x="1501" y="180"/>
                  </a:lnTo>
                  <a:lnTo>
                    <a:pt x="1501" y="178"/>
                  </a:lnTo>
                  <a:lnTo>
                    <a:pt x="1501" y="178"/>
                  </a:lnTo>
                  <a:lnTo>
                    <a:pt x="1501" y="178"/>
                  </a:lnTo>
                  <a:lnTo>
                    <a:pt x="1503" y="180"/>
                  </a:lnTo>
                  <a:lnTo>
                    <a:pt x="1505" y="180"/>
                  </a:lnTo>
                  <a:lnTo>
                    <a:pt x="1507" y="180"/>
                  </a:lnTo>
                  <a:lnTo>
                    <a:pt x="1507" y="180"/>
                  </a:lnTo>
                  <a:lnTo>
                    <a:pt x="1507" y="180"/>
                  </a:lnTo>
                  <a:lnTo>
                    <a:pt x="1507" y="176"/>
                  </a:lnTo>
                  <a:lnTo>
                    <a:pt x="1509" y="176"/>
                  </a:lnTo>
                  <a:lnTo>
                    <a:pt x="1509" y="174"/>
                  </a:lnTo>
                  <a:lnTo>
                    <a:pt x="1509" y="174"/>
                  </a:lnTo>
                  <a:lnTo>
                    <a:pt x="1509" y="174"/>
                  </a:lnTo>
                  <a:lnTo>
                    <a:pt x="1511" y="172"/>
                  </a:lnTo>
                  <a:lnTo>
                    <a:pt x="1511" y="172"/>
                  </a:lnTo>
                  <a:lnTo>
                    <a:pt x="1513" y="172"/>
                  </a:lnTo>
                  <a:lnTo>
                    <a:pt x="1513" y="172"/>
                  </a:lnTo>
                  <a:lnTo>
                    <a:pt x="1513" y="170"/>
                  </a:lnTo>
                  <a:lnTo>
                    <a:pt x="1513" y="170"/>
                  </a:lnTo>
                  <a:lnTo>
                    <a:pt x="1513" y="169"/>
                  </a:lnTo>
                  <a:lnTo>
                    <a:pt x="1513" y="167"/>
                  </a:lnTo>
                  <a:lnTo>
                    <a:pt x="1513" y="167"/>
                  </a:lnTo>
                  <a:lnTo>
                    <a:pt x="1513" y="167"/>
                  </a:lnTo>
                  <a:lnTo>
                    <a:pt x="1513" y="167"/>
                  </a:lnTo>
                  <a:lnTo>
                    <a:pt x="1513" y="167"/>
                  </a:lnTo>
                  <a:lnTo>
                    <a:pt x="1511" y="167"/>
                  </a:lnTo>
                  <a:lnTo>
                    <a:pt x="1509" y="167"/>
                  </a:lnTo>
                  <a:lnTo>
                    <a:pt x="1507" y="167"/>
                  </a:lnTo>
                  <a:lnTo>
                    <a:pt x="1505" y="167"/>
                  </a:lnTo>
                  <a:lnTo>
                    <a:pt x="1503" y="165"/>
                  </a:lnTo>
                  <a:lnTo>
                    <a:pt x="1503" y="165"/>
                  </a:lnTo>
                  <a:lnTo>
                    <a:pt x="1503" y="165"/>
                  </a:lnTo>
                  <a:lnTo>
                    <a:pt x="1500" y="163"/>
                  </a:lnTo>
                  <a:lnTo>
                    <a:pt x="1500" y="163"/>
                  </a:lnTo>
                  <a:lnTo>
                    <a:pt x="1500" y="163"/>
                  </a:lnTo>
                  <a:lnTo>
                    <a:pt x="1498" y="161"/>
                  </a:lnTo>
                  <a:lnTo>
                    <a:pt x="1498" y="159"/>
                  </a:lnTo>
                  <a:lnTo>
                    <a:pt x="1498" y="157"/>
                  </a:lnTo>
                  <a:lnTo>
                    <a:pt x="1498" y="155"/>
                  </a:lnTo>
                  <a:lnTo>
                    <a:pt x="1496" y="155"/>
                  </a:lnTo>
                  <a:lnTo>
                    <a:pt x="1494" y="155"/>
                  </a:lnTo>
                  <a:lnTo>
                    <a:pt x="1490" y="155"/>
                  </a:lnTo>
                  <a:lnTo>
                    <a:pt x="1488" y="155"/>
                  </a:lnTo>
                  <a:lnTo>
                    <a:pt x="1486" y="155"/>
                  </a:lnTo>
                  <a:lnTo>
                    <a:pt x="1484" y="157"/>
                  </a:lnTo>
                  <a:lnTo>
                    <a:pt x="1486" y="153"/>
                  </a:lnTo>
                  <a:lnTo>
                    <a:pt x="1490" y="153"/>
                  </a:lnTo>
                  <a:lnTo>
                    <a:pt x="1498" y="153"/>
                  </a:lnTo>
                  <a:lnTo>
                    <a:pt x="1503" y="153"/>
                  </a:lnTo>
                  <a:lnTo>
                    <a:pt x="1513" y="153"/>
                  </a:lnTo>
                  <a:lnTo>
                    <a:pt x="1513" y="153"/>
                  </a:lnTo>
                  <a:lnTo>
                    <a:pt x="1517" y="155"/>
                  </a:lnTo>
                  <a:lnTo>
                    <a:pt x="1518" y="155"/>
                  </a:lnTo>
                  <a:lnTo>
                    <a:pt x="1518" y="153"/>
                  </a:lnTo>
                  <a:lnTo>
                    <a:pt x="1518" y="153"/>
                  </a:lnTo>
                  <a:lnTo>
                    <a:pt x="1518" y="152"/>
                  </a:lnTo>
                  <a:lnTo>
                    <a:pt x="1517" y="150"/>
                  </a:lnTo>
                  <a:lnTo>
                    <a:pt x="1517" y="148"/>
                  </a:lnTo>
                  <a:lnTo>
                    <a:pt x="1517" y="144"/>
                  </a:lnTo>
                  <a:lnTo>
                    <a:pt x="1515" y="144"/>
                  </a:lnTo>
                  <a:lnTo>
                    <a:pt x="1515" y="142"/>
                  </a:lnTo>
                  <a:lnTo>
                    <a:pt x="1517" y="144"/>
                  </a:lnTo>
                  <a:lnTo>
                    <a:pt x="1517" y="144"/>
                  </a:lnTo>
                  <a:lnTo>
                    <a:pt x="1517" y="144"/>
                  </a:lnTo>
                  <a:lnTo>
                    <a:pt x="1517" y="146"/>
                  </a:lnTo>
                  <a:lnTo>
                    <a:pt x="1518" y="146"/>
                  </a:lnTo>
                  <a:lnTo>
                    <a:pt x="1518" y="148"/>
                  </a:lnTo>
                  <a:lnTo>
                    <a:pt x="1518" y="150"/>
                  </a:lnTo>
                  <a:lnTo>
                    <a:pt x="1520" y="152"/>
                  </a:lnTo>
                  <a:lnTo>
                    <a:pt x="1522" y="152"/>
                  </a:lnTo>
                  <a:lnTo>
                    <a:pt x="1522" y="152"/>
                  </a:lnTo>
                  <a:lnTo>
                    <a:pt x="1526" y="153"/>
                  </a:lnTo>
                  <a:lnTo>
                    <a:pt x="1528" y="153"/>
                  </a:lnTo>
                  <a:lnTo>
                    <a:pt x="1534" y="153"/>
                  </a:lnTo>
                  <a:lnTo>
                    <a:pt x="1535" y="153"/>
                  </a:lnTo>
                  <a:lnTo>
                    <a:pt x="1535" y="152"/>
                  </a:lnTo>
                  <a:lnTo>
                    <a:pt x="1535" y="152"/>
                  </a:lnTo>
                  <a:lnTo>
                    <a:pt x="1539" y="150"/>
                  </a:lnTo>
                  <a:lnTo>
                    <a:pt x="1539" y="150"/>
                  </a:lnTo>
                  <a:lnTo>
                    <a:pt x="1539" y="148"/>
                  </a:lnTo>
                  <a:lnTo>
                    <a:pt x="1539" y="148"/>
                  </a:lnTo>
                  <a:lnTo>
                    <a:pt x="1535" y="146"/>
                  </a:lnTo>
                  <a:lnTo>
                    <a:pt x="1534" y="146"/>
                  </a:lnTo>
                  <a:lnTo>
                    <a:pt x="1532" y="144"/>
                  </a:lnTo>
                  <a:lnTo>
                    <a:pt x="1530" y="144"/>
                  </a:lnTo>
                  <a:lnTo>
                    <a:pt x="1535" y="144"/>
                  </a:lnTo>
                  <a:lnTo>
                    <a:pt x="1535" y="144"/>
                  </a:lnTo>
                  <a:lnTo>
                    <a:pt x="1535" y="144"/>
                  </a:lnTo>
                  <a:lnTo>
                    <a:pt x="1535" y="144"/>
                  </a:lnTo>
                  <a:lnTo>
                    <a:pt x="1535" y="142"/>
                  </a:lnTo>
                  <a:lnTo>
                    <a:pt x="1532" y="138"/>
                  </a:lnTo>
                  <a:lnTo>
                    <a:pt x="1532" y="138"/>
                  </a:lnTo>
                  <a:lnTo>
                    <a:pt x="1530" y="136"/>
                  </a:lnTo>
                  <a:lnTo>
                    <a:pt x="1530" y="136"/>
                  </a:lnTo>
                  <a:lnTo>
                    <a:pt x="1528" y="136"/>
                  </a:lnTo>
                  <a:lnTo>
                    <a:pt x="1528" y="138"/>
                  </a:lnTo>
                  <a:lnTo>
                    <a:pt x="1526" y="138"/>
                  </a:lnTo>
                  <a:lnTo>
                    <a:pt x="1526" y="136"/>
                  </a:lnTo>
                  <a:lnTo>
                    <a:pt x="1524" y="136"/>
                  </a:lnTo>
                  <a:lnTo>
                    <a:pt x="1522" y="134"/>
                  </a:lnTo>
                  <a:lnTo>
                    <a:pt x="1520" y="134"/>
                  </a:lnTo>
                  <a:lnTo>
                    <a:pt x="1518" y="134"/>
                  </a:lnTo>
                  <a:lnTo>
                    <a:pt x="1518" y="133"/>
                  </a:lnTo>
                  <a:lnTo>
                    <a:pt x="1522" y="133"/>
                  </a:lnTo>
                  <a:lnTo>
                    <a:pt x="1522" y="134"/>
                  </a:lnTo>
                  <a:lnTo>
                    <a:pt x="1526" y="136"/>
                  </a:lnTo>
                  <a:lnTo>
                    <a:pt x="1528" y="136"/>
                  </a:lnTo>
                  <a:lnTo>
                    <a:pt x="1528" y="136"/>
                  </a:lnTo>
                  <a:lnTo>
                    <a:pt x="1530" y="134"/>
                  </a:lnTo>
                  <a:lnTo>
                    <a:pt x="1530" y="134"/>
                  </a:lnTo>
                  <a:lnTo>
                    <a:pt x="1530" y="134"/>
                  </a:lnTo>
                  <a:lnTo>
                    <a:pt x="1528" y="133"/>
                  </a:lnTo>
                  <a:lnTo>
                    <a:pt x="1526" y="133"/>
                  </a:lnTo>
                  <a:lnTo>
                    <a:pt x="1524" y="133"/>
                  </a:lnTo>
                  <a:lnTo>
                    <a:pt x="1518" y="125"/>
                  </a:lnTo>
                  <a:lnTo>
                    <a:pt x="1518" y="125"/>
                  </a:lnTo>
                  <a:lnTo>
                    <a:pt x="1517" y="125"/>
                  </a:lnTo>
                  <a:lnTo>
                    <a:pt x="1517" y="127"/>
                  </a:lnTo>
                  <a:lnTo>
                    <a:pt x="1515" y="127"/>
                  </a:lnTo>
                  <a:lnTo>
                    <a:pt x="1515" y="127"/>
                  </a:lnTo>
                  <a:lnTo>
                    <a:pt x="1515" y="125"/>
                  </a:lnTo>
                  <a:lnTo>
                    <a:pt x="1515" y="125"/>
                  </a:lnTo>
                  <a:lnTo>
                    <a:pt x="1515" y="123"/>
                  </a:lnTo>
                  <a:lnTo>
                    <a:pt x="1513" y="123"/>
                  </a:lnTo>
                  <a:lnTo>
                    <a:pt x="1513" y="123"/>
                  </a:lnTo>
                  <a:lnTo>
                    <a:pt x="1511" y="123"/>
                  </a:lnTo>
                  <a:lnTo>
                    <a:pt x="1509" y="123"/>
                  </a:lnTo>
                  <a:lnTo>
                    <a:pt x="1511" y="121"/>
                  </a:lnTo>
                  <a:lnTo>
                    <a:pt x="1511" y="121"/>
                  </a:lnTo>
                  <a:lnTo>
                    <a:pt x="1511" y="121"/>
                  </a:lnTo>
                  <a:lnTo>
                    <a:pt x="1511" y="119"/>
                  </a:lnTo>
                  <a:lnTo>
                    <a:pt x="1511" y="119"/>
                  </a:lnTo>
                  <a:lnTo>
                    <a:pt x="1509" y="119"/>
                  </a:lnTo>
                  <a:lnTo>
                    <a:pt x="1509" y="119"/>
                  </a:lnTo>
                  <a:lnTo>
                    <a:pt x="1509" y="119"/>
                  </a:lnTo>
                  <a:lnTo>
                    <a:pt x="1509" y="117"/>
                  </a:lnTo>
                  <a:lnTo>
                    <a:pt x="1509" y="117"/>
                  </a:lnTo>
                  <a:lnTo>
                    <a:pt x="1517" y="121"/>
                  </a:lnTo>
                  <a:lnTo>
                    <a:pt x="1518" y="121"/>
                  </a:lnTo>
                  <a:lnTo>
                    <a:pt x="1518" y="121"/>
                  </a:lnTo>
                  <a:lnTo>
                    <a:pt x="1520" y="119"/>
                  </a:lnTo>
                  <a:lnTo>
                    <a:pt x="1522" y="117"/>
                  </a:lnTo>
                  <a:lnTo>
                    <a:pt x="1520" y="117"/>
                  </a:lnTo>
                  <a:lnTo>
                    <a:pt x="1520" y="117"/>
                  </a:lnTo>
                  <a:lnTo>
                    <a:pt x="1518" y="117"/>
                  </a:lnTo>
                  <a:lnTo>
                    <a:pt x="1517" y="117"/>
                  </a:lnTo>
                  <a:lnTo>
                    <a:pt x="1515" y="117"/>
                  </a:lnTo>
                  <a:lnTo>
                    <a:pt x="1513" y="117"/>
                  </a:lnTo>
                  <a:lnTo>
                    <a:pt x="1511" y="116"/>
                  </a:lnTo>
                  <a:lnTo>
                    <a:pt x="1507" y="112"/>
                  </a:lnTo>
                  <a:lnTo>
                    <a:pt x="1501" y="108"/>
                  </a:lnTo>
                  <a:lnTo>
                    <a:pt x="1500" y="106"/>
                  </a:lnTo>
                  <a:lnTo>
                    <a:pt x="1500" y="106"/>
                  </a:lnTo>
                  <a:lnTo>
                    <a:pt x="1498" y="106"/>
                  </a:lnTo>
                  <a:lnTo>
                    <a:pt x="1498" y="106"/>
                  </a:lnTo>
                  <a:lnTo>
                    <a:pt x="1498" y="104"/>
                  </a:lnTo>
                  <a:lnTo>
                    <a:pt x="1496" y="106"/>
                  </a:lnTo>
                  <a:lnTo>
                    <a:pt x="1496" y="106"/>
                  </a:lnTo>
                  <a:lnTo>
                    <a:pt x="1494" y="106"/>
                  </a:lnTo>
                  <a:lnTo>
                    <a:pt x="1482" y="106"/>
                  </a:lnTo>
                  <a:lnTo>
                    <a:pt x="1479" y="106"/>
                  </a:lnTo>
                  <a:lnTo>
                    <a:pt x="1475" y="106"/>
                  </a:lnTo>
                  <a:lnTo>
                    <a:pt x="1469" y="106"/>
                  </a:lnTo>
                  <a:lnTo>
                    <a:pt x="1467" y="106"/>
                  </a:lnTo>
                  <a:lnTo>
                    <a:pt x="1465" y="104"/>
                  </a:lnTo>
                  <a:lnTo>
                    <a:pt x="1464" y="104"/>
                  </a:lnTo>
                  <a:lnTo>
                    <a:pt x="1462" y="106"/>
                  </a:lnTo>
                  <a:lnTo>
                    <a:pt x="1460" y="106"/>
                  </a:lnTo>
                  <a:lnTo>
                    <a:pt x="1460" y="106"/>
                  </a:lnTo>
                  <a:lnTo>
                    <a:pt x="1458" y="106"/>
                  </a:lnTo>
                  <a:lnTo>
                    <a:pt x="1456" y="106"/>
                  </a:lnTo>
                  <a:lnTo>
                    <a:pt x="1454" y="106"/>
                  </a:lnTo>
                  <a:lnTo>
                    <a:pt x="1452" y="102"/>
                  </a:lnTo>
                  <a:lnTo>
                    <a:pt x="1450" y="102"/>
                  </a:lnTo>
                  <a:lnTo>
                    <a:pt x="1450" y="102"/>
                  </a:lnTo>
                  <a:lnTo>
                    <a:pt x="1448" y="104"/>
                  </a:lnTo>
                  <a:lnTo>
                    <a:pt x="1448" y="106"/>
                  </a:lnTo>
                  <a:lnTo>
                    <a:pt x="1448" y="106"/>
                  </a:lnTo>
                  <a:lnTo>
                    <a:pt x="1448" y="106"/>
                  </a:lnTo>
                  <a:lnTo>
                    <a:pt x="1448" y="108"/>
                  </a:lnTo>
                  <a:lnTo>
                    <a:pt x="1448" y="108"/>
                  </a:lnTo>
                  <a:lnTo>
                    <a:pt x="1446" y="108"/>
                  </a:lnTo>
                  <a:lnTo>
                    <a:pt x="1446" y="108"/>
                  </a:lnTo>
                  <a:lnTo>
                    <a:pt x="1446" y="108"/>
                  </a:lnTo>
                  <a:lnTo>
                    <a:pt x="1445" y="110"/>
                  </a:lnTo>
                  <a:lnTo>
                    <a:pt x="1443" y="110"/>
                  </a:lnTo>
                  <a:lnTo>
                    <a:pt x="1443" y="110"/>
                  </a:lnTo>
                  <a:lnTo>
                    <a:pt x="1443" y="110"/>
                  </a:lnTo>
                  <a:lnTo>
                    <a:pt x="1441" y="106"/>
                  </a:lnTo>
                  <a:lnTo>
                    <a:pt x="1441" y="106"/>
                  </a:lnTo>
                  <a:lnTo>
                    <a:pt x="1441" y="104"/>
                  </a:lnTo>
                  <a:lnTo>
                    <a:pt x="1439" y="104"/>
                  </a:lnTo>
                  <a:lnTo>
                    <a:pt x="1439" y="104"/>
                  </a:lnTo>
                  <a:lnTo>
                    <a:pt x="1439" y="104"/>
                  </a:lnTo>
                  <a:lnTo>
                    <a:pt x="1437" y="102"/>
                  </a:lnTo>
                  <a:lnTo>
                    <a:pt x="1435" y="104"/>
                  </a:lnTo>
                  <a:lnTo>
                    <a:pt x="1433" y="104"/>
                  </a:lnTo>
                  <a:lnTo>
                    <a:pt x="1431" y="104"/>
                  </a:lnTo>
                  <a:lnTo>
                    <a:pt x="1429" y="104"/>
                  </a:lnTo>
                  <a:lnTo>
                    <a:pt x="1428" y="104"/>
                  </a:lnTo>
                  <a:lnTo>
                    <a:pt x="1426" y="104"/>
                  </a:lnTo>
                  <a:lnTo>
                    <a:pt x="1426" y="104"/>
                  </a:lnTo>
                  <a:lnTo>
                    <a:pt x="1424" y="104"/>
                  </a:lnTo>
                  <a:lnTo>
                    <a:pt x="1424" y="104"/>
                  </a:lnTo>
                  <a:lnTo>
                    <a:pt x="1424" y="106"/>
                  </a:lnTo>
                  <a:lnTo>
                    <a:pt x="1422" y="106"/>
                  </a:lnTo>
                  <a:lnTo>
                    <a:pt x="1422" y="108"/>
                  </a:lnTo>
                  <a:lnTo>
                    <a:pt x="1418" y="110"/>
                  </a:lnTo>
                  <a:lnTo>
                    <a:pt x="1416" y="110"/>
                  </a:lnTo>
                  <a:lnTo>
                    <a:pt x="1416" y="110"/>
                  </a:lnTo>
                  <a:lnTo>
                    <a:pt x="1416" y="110"/>
                  </a:lnTo>
                  <a:lnTo>
                    <a:pt x="1414" y="108"/>
                  </a:lnTo>
                  <a:lnTo>
                    <a:pt x="1414" y="108"/>
                  </a:lnTo>
                  <a:lnTo>
                    <a:pt x="1414" y="106"/>
                  </a:lnTo>
                  <a:lnTo>
                    <a:pt x="1414" y="106"/>
                  </a:lnTo>
                  <a:lnTo>
                    <a:pt x="1412" y="106"/>
                  </a:lnTo>
                  <a:lnTo>
                    <a:pt x="1409" y="106"/>
                  </a:lnTo>
                  <a:lnTo>
                    <a:pt x="1407" y="106"/>
                  </a:lnTo>
                  <a:lnTo>
                    <a:pt x="1407" y="104"/>
                  </a:lnTo>
                  <a:lnTo>
                    <a:pt x="1407" y="102"/>
                  </a:lnTo>
                  <a:lnTo>
                    <a:pt x="1407" y="102"/>
                  </a:lnTo>
                  <a:lnTo>
                    <a:pt x="1405" y="102"/>
                  </a:lnTo>
                  <a:lnTo>
                    <a:pt x="1405" y="104"/>
                  </a:lnTo>
                  <a:lnTo>
                    <a:pt x="1403" y="106"/>
                  </a:lnTo>
                  <a:lnTo>
                    <a:pt x="1403" y="108"/>
                  </a:lnTo>
                  <a:lnTo>
                    <a:pt x="1403" y="110"/>
                  </a:lnTo>
                  <a:lnTo>
                    <a:pt x="1401" y="112"/>
                  </a:lnTo>
                  <a:lnTo>
                    <a:pt x="1401" y="114"/>
                  </a:lnTo>
                  <a:lnTo>
                    <a:pt x="1401" y="114"/>
                  </a:lnTo>
                  <a:lnTo>
                    <a:pt x="1399" y="114"/>
                  </a:lnTo>
                  <a:lnTo>
                    <a:pt x="1399" y="114"/>
                  </a:lnTo>
                  <a:lnTo>
                    <a:pt x="1397" y="114"/>
                  </a:lnTo>
                  <a:lnTo>
                    <a:pt x="1397" y="114"/>
                  </a:lnTo>
                  <a:lnTo>
                    <a:pt x="1395" y="116"/>
                  </a:lnTo>
                  <a:lnTo>
                    <a:pt x="1393" y="116"/>
                  </a:lnTo>
                  <a:lnTo>
                    <a:pt x="1393" y="117"/>
                  </a:lnTo>
                  <a:lnTo>
                    <a:pt x="1392" y="117"/>
                  </a:lnTo>
                  <a:lnTo>
                    <a:pt x="1392" y="117"/>
                  </a:lnTo>
                  <a:lnTo>
                    <a:pt x="1392" y="121"/>
                  </a:lnTo>
                  <a:lnTo>
                    <a:pt x="1390" y="127"/>
                  </a:lnTo>
                  <a:lnTo>
                    <a:pt x="1390" y="129"/>
                  </a:lnTo>
                  <a:lnTo>
                    <a:pt x="1388" y="133"/>
                  </a:lnTo>
                  <a:lnTo>
                    <a:pt x="1388" y="133"/>
                  </a:lnTo>
                  <a:lnTo>
                    <a:pt x="1386" y="134"/>
                  </a:lnTo>
                  <a:lnTo>
                    <a:pt x="1384" y="134"/>
                  </a:lnTo>
                  <a:lnTo>
                    <a:pt x="1384" y="136"/>
                  </a:lnTo>
                  <a:lnTo>
                    <a:pt x="1386" y="136"/>
                  </a:lnTo>
                  <a:lnTo>
                    <a:pt x="1388" y="138"/>
                  </a:lnTo>
                  <a:lnTo>
                    <a:pt x="1388" y="138"/>
                  </a:lnTo>
                  <a:lnTo>
                    <a:pt x="1388" y="140"/>
                  </a:lnTo>
                  <a:lnTo>
                    <a:pt x="1386" y="148"/>
                  </a:lnTo>
                  <a:lnTo>
                    <a:pt x="1386" y="152"/>
                  </a:lnTo>
                  <a:lnTo>
                    <a:pt x="1386" y="153"/>
                  </a:lnTo>
                  <a:lnTo>
                    <a:pt x="1386" y="155"/>
                  </a:lnTo>
                  <a:lnTo>
                    <a:pt x="1388" y="159"/>
                  </a:lnTo>
                  <a:lnTo>
                    <a:pt x="1388" y="161"/>
                  </a:lnTo>
                  <a:lnTo>
                    <a:pt x="1386" y="161"/>
                  </a:lnTo>
                  <a:lnTo>
                    <a:pt x="1388" y="163"/>
                  </a:lnTo>
                  <a:lnTo>
                    <a:pt x="1388" y="163"/>
                  </a:lnTo>
                  <a:lnTo>
                    <a:pt x="1388" y="165"/>
                  </a:lnTo>
                  <a:lnTo>
                    <a:pt x="1390" y="167"/>
                  </a:lnTo>
                  <a:lnTo>
                    <a:pt x="1390" y="167"/>
                  </a:lnTo>
                  <a:lnTo>
                    <a:pt x="1388" y="169"/>
                  </a:lnTo>
                  <a:lnTo>
                    <a:pt x="1388" y="169"/>
                  </a:lnTo>
                  <a:lnTo>
                    <a:pt x="1388" y="169"/>
                  </a:lnTo>
                  <a:lnTo>
                    <a:pt x="1386" y="169"/>
                  </a:lnTo>
                  <a:lnTo>
                    <a:pt x="1386" y="167"/>
                  </a:lnTo>
                  <a:lnTo>
                    <a:pt x="1384" y="169"/>
                  </a:lnTo>
                  <a:lnTo>
                    <a:pt x="1384" y="172"/>
                  </a:lnTo>
                  <a:lnTo>
                    <a:pt x="1380" y="182"/>
                  </a:lnTo>
                  <a:lnTo>
                    <a:pt x="1380" y="184"/>
                  </a:lnTo>
                  <a:lnTo>
                    <a:pt x="1382" y="186"/>
                  </a:lnTo>
                  <a:lnTo>
                    <a:pt x="1382" y="186"/>
                  </a:lnTo>
                  <a:lnTo>
                    <a:pt x="1384" y="186"/>
                  </a:lnTo>
                  <a:lnTo>
                    <a:pt x="1380" y="189"/>
                  </a:lnTo>
                  <a:lnTo>
                    <a:pt x="1380" y="189"/>
                  </a:lnTo>
                  <a:lnTo>
                    <a:pt x="1380" y="193"/>
                  </a:lnTo>
                  <a:lnTo>
                    <a:pt x="1380" y="193"/>
                  </a:lnTo>
                  <a:lnTo>
                    <a:pt x="1378" y="195"/>
                  </a:lnTo>
                  <a:lnTo>
                    <a:pt x="1376" y="195"/>
                  </a:lnTo>
                  <a:lnTo>
                    <a:pt x="1371" y="197"/>
                  </a:lnTo>
                  <a:lnTo>
                    <a:pt x="1369" y="197"/>
                  </a:lnTo>
                  <a:lnTo>
                    <a:pt x="1367" y="197"/>
                  </a:lnTo>
                  <a:lnTo>
                    <a:pt x="1365" y="193"/>
                  </a:lnTo>
                  <a:lnTo>
                    <a:pt x="1365" y="193"/>
                  </a:lnTo>
                  <a:lnTo>
                    <a:pt x="1363" y="195"/>
                  </a:lnTo>
                  <a:lnTo>
                    <a:pt x="1363" y="197"/>
                  </a:lnTo>
                  <a:lnTo>
                    <a:pt x="1361" y="199"/>
                  </a:lnTo>
                  <a:lnTo>
                    <a:pt x="1358" y="201"/>
                  </a:lnTo>
                  <a:lnTo>
                    <a:pt x="1356" y="203"/>
                  </a:lnTo>
                  <a:lnTo>
                    <a:pt x="1356" y="203"/>
                  </a:lnTo>
                  <a:lnTo>
                    <a:pt x="1356" y="205"/>
                  </a:lnTo>
                  <a:lnTo>
                    <a:pt x="1356" y="205"/>
                  </a:lnTo>
                  <a:lnTo>
                    <a:pt x="1356" y="206"/>
                  </a:lnTo>
                  <a:lnTo>
                    <a:pt x="1354" y="206"/>
                  </a:lnTo>
                  <a:lnTo>
                    <a:pt x="1354" y="206"/>
                  </a:lnTo>
                  <a:lnTo>
                    <a:pt x="1354" y="206"/>
                  </a:lnTo>
                  <a:lnTo>
                    <a:pt x="1352" y="208"/>
                  </a:lnTo>
                  <a:lnTo>
                    <a:pt x="1354" y="208"/>
                  </a:lnTo>
                  <a:lnTo>
                    <a:pt x="1356" y="210"/>
                  </a:lnTo>
                  <a:lnTo>
                    <a:pt x="1356" y="212"/>
                  </a:lnTo>
                  <a:lnTo>
                    <a:pt x="1354" y="214"/>
                  </a:lnTo>
                  <a:lnTo>
                    <a:pt x="1354" y="214"/>
                  </a:lnTo>
                  <a:lnTo>
                    <a:pt x="1354" y="214"/>
                  </a:lnTo>
                  <a:lnTo>
                    <a:pt x="1352" y="214"/>
                  </a:lnTo>
                  <a:lnTo>
                    <a:pt x="1352" y="216"/>
                  </a:lnTo>
                  <a:lnTo>
                    <a:pt x="1352" y="216"/>
                  </a:lnTo>
                  <a:lnTo>
                    <a:pt x="1354" y="218"/>
                  </a:lnTo>
                  <a:lnTo>
                    <a:pt x="1354" y="218"/>
                  </a:lnTo>
                  <a:lnTo>
                    <a:pt x="1354" y="220"/>
                  </a:lnTo>
                  <a:lnTo>
                    <a:pt x="1352" y="222"/>
                  </a:lnTo>
                  <a:lnTo>
                    <a:pt x="1352" y="222"/>
                  </a:lnTo>
                  <a:lnTo>
                    <a:pt x="1354" y="223"/>
                  </a:lnTo>
                  <a:lnTo>
                    <a:pt x="1354" y="223"/>
                  </a:lnTo>
                  <a:lnTo>
                    <a:pt x="1356" y="223"/>
                  </a:lnTo>
                  <a:lnTo>
                    <a:pt x="1356" y="222"/>
                  </a:lnTo>
                  <a:lnTo>
                    <a:pt x="1358" y="223"/>
                  </a:lnTo>
                  <a:lnTo>
                    <a:pt x="1358" y="223"/>
                  </a:lnTo>
                  <a:lnTo>
                    <a:pt x="1359" y="223"/>
                  </a:lnTo>
                  <a:lnTo>
                    <a:pt x="1359" y="223"/>
                  </a:lnTo>
                  <a:lnTo>
                    <a:pt x="1359" y="225"/>
                  </a:lnTo>
                  <a:lnTo>
                    <a:pt x="1361" y="225"/>
                  </a:lnTo>
                  <a:lnTo>
                    <a:pt x="1361" y="227"/>
                  </a:lnTo>
                  <a:lnTo>
                    <a:pt x="1361" y="229"/>
                  </a:lnTo>
                  <a:lnTo>
                    <a:pt x="1361" y="231"/>
                  </a:lnTo>
                  <a:lnTo>
                    <a:pt x="1359" y="231"/>
                  </a:lnTo>
                  <a:lnTo>
                    <a:pt x="1358" y="231"/>
                  </a:lnTo>
                  <a:lnTo>
                    <a:pt x="1356" y="231"/>
                  </a:lnTo>
                  <a:lnTo>
                    <a:pt x="1354" y="235"/>
                  </a:lnTo>
                  <a:lnTo>
                    <a:pt x="1352" y="235"/>
                  </a:lnTo>
                  <a:lnTo>
                    <a:pt x="1350" y="237"/>
                  </a:lnTo>
                  <a:lnTo>
                    <a:pt x="1348" y="239"/>
                  </a:lnTo>
                  <a:lnTo>
                    <a:pt x="1346" y="239"/>
                  </a:lnTo>
                  <a:lnTo>
                    <a:pt x="1344" y="239"/>
                  </a:lnTo>
                  <a:lnTo>
                    <a:pt x="1342" y="239"/>
                  </a:lnTo>
                  <a:lnTo>
                    <a:pt x="1342" y="241"/>
                  </a:lnTo>
                  <a:lnTo>
                    <a:pt x="1342" y="242"/>
                  </a:lnTo>
                  <a:lnTo>
                    <a:pt x="1342" y="244"/>
                  </a:lnTo>
                  <a:lnTo>
                    <a:pt x="1342" y="244"/>
                  </a:lnTo>
                  <a:lnTo>
                    <a:pt x="1340" y="244"/>
                  </a:lnTo>
                  <a:lnTo>
                    <a:pt x="1335" y="246"/>
                  </a:lnTo>
                  <a:lnTo>
                    <a:pt x="1333" y="246"/>
                  </a:lnTo>
                  <a:lnTo>
                    <a:pt x="1333" y="250"/>
                  </a:lnTo>
                  <a:lnTo>
                    <a:pt x="1331" y="254"/>
                  </a:lnTo>
                  <a:lnTo>
                    <a:pt x="1331" y="254"/>
                  </a:lnTo>
                  <a:lnTo>
                    <a:pt x="1331" y="256"/>
                  </a:lnTo>
                  <a:lnTo>
                    <a:pt x="1333" y="256"/>
                  </a:lnTo>
                  <a:lnTo>
                    <a:pt x="1333" y="256"/>
                  </a:lnTo>
                  <a:lnTo>
                    <a:pt x="1333" y="259"/>
                  </a:lnTo>
                  <a:lnTo>
                    <a:pt x="1333" y="259"/>
                  </a:lnTo>
                  <a:lnTo>
                    <a:pt x="1333" y="261"/>
                  </a:lnTo>
                  <a:lnTo>
                    <a:pt x="1335" y="261"/>
                  </a:lnTo>
                  <a:lnTo>
                    <a:pt x="1335" y="259"/>
                  </a:lnTo>
                  <a:lnTo>
                    <a:pt x="1337" y="259"/>
                  </a:lnTo>
                  <a:lnTo>
                    <a:pt x="1337" y="261"/>
                  </a:lnTo>
                  <a:lnTo>
                    <a:pt x="1339" y="261"/>
                  </a:lnTo>
                  <a:lnTo>
                    <a:pt x="1339" y="263"/>
                  </a:lnTo>
                  <a:lnTo>
                    <a:pt x="1337" y="263"/>
                  </a:lnTo>
                  <a:lnTo>
                    <a:pt x="1337" y="265"/>
                  </a:lnTo>
                  <a:lnTo>
                    <a:pt x="1337" y="265"/>
                  </a:lnTo>
                  <a:lnTo>
                    <a:pt x="1337" y="267"/>
                  </a:lnTo>
                  <a:lnTo>
                    <a:pt x="1337" y="269"/>
                  </a:lnTo>
                  <a:lnTo>
                    <a:pt x="1337" y="269"/>
                  </a:lnTo>
                  <a:lnTo>
                    <a:pt x="1337" y="271"/>
                  </a:lnTo>
                  <a:lnTo>
                    <a:pt x="1333" y="273"/>
                  </a:lnTo>
                  <a:lnTo>
                    <a:pt x="1329" y="273"/>
                  </a:lnTo>
                  <a:lnTo>
                    <a:pt x="1327" y="273"/>
                  </a:lnTo>
                  <a:lnTo>
                    <a:pt x="1327" y="273"/>
                  </a:lnTo>
                  <a:lnTo>
                    <a:pt x="1327" y="275"/>
                  </a:lnTo>
                  <a:lnTo>
                    <a:pt x="1327" y="275"/>
                  </a:lnTo>
                  <a:lnTo>
                    <a:pt x="1325" y="275"/>
                  </a:lnTo>
                  <a:lnTo>
                    <a:pt x="1325" y="276"/>
                  </a:lnTo>
                  <a:lnTo>
                    <a:pt x="1327" y="276"/>
                  </a:lnTo>
                  <a:lnTo>
                    <a:pt x="1327" y="276"/>
                  </a:lnTo>
                  <a:lnTo>
                    <a:pt x="1327" y="278"/>
                  </a:lnTo>
                  <a:lnTo>
                    <a:pt x="1325" y="284"/>
                  </a:lnTo>
                  <a:lnTo>
                    <a:pt x="1325" y="288"/>
                  </a:lnTo>
                  <a:lnTo>
                    <a:pt x="1323" y="290"/>
                  </a:lnTo>
                  <a:lnTo>
                    <a:pt x="1322" y="292"/>
                  </a:lnTo>
                  <a:lnTo>
                    <a:pt x="1320" y="294"/>
                  </a:lnTo>
                  <a:lnTo>
                    <a:pt x="1320" y="294"/>
                  </a:lnTo>
                  <a:lnTo>
                    <a:pt x="1320" y="295"/>
                  </a:lnTo>
                  <a:lnTo>
                    <a:pt x="1320" y="297"/>
                  </a:lnTo>
                  <a:lnTo>
                    <a:pt x="1320" y="299"/>
                  </a:lnTo>
                  <a:lnTo>
                    <a:pt x="1318" y="299"/>
                  </a:lnTo>
                  <a:lnTo>
                    <a:pt x="1318" y="301"/>
                  </a:lnTo>
                  <a:lnTo>
                    <a:pt x="1316" y="301"/>
                  </a:lnTo>
                  <a:lnTo>
                    <a:pt x="1314" y="301"/>
                  </a:lnTo>
                  <a:lnTo>
                    <a:pt x="1308" y="297"/>
                  </a:lnTo>
                  <a:lnTo>
                    <a:pt x="1308" y="297"/>
                  </a:lnTo>
                  <a:lnTo>
                    <a:pt x="1306" y="295"/>
                  </a:lnTo>
                  <a:lnTo>
                    <a:pt x="1305" y="297"/>
                  </a:lnTo>
                  <a:lnTo>
                    <a:pt x="1295" y="301"/>
                  </a:lnTo>
                  <a:lnTo>
                    <a:pt x="1293" y="301"/>
                  </a:lnTo>
                  <a:lnTo>
                    <a:pt x="1293" y="303"/>
                  </a:lnTo>
                  <a:lnTo>
                    <a:pt x="1291" y="301"/>
                  </a:lnTo>
                  <a:lnTo>
                    <a:pt x="1291" y="301"/>
                  </a:lnTo>
                  <a:lnTo>
                    <a:pt x="1291" y="301"/>
                  </a:lnTo>
                  <a:lnTo>
                    <a:pt x="1289" y="299"/>
                  </a:lnTo>
                  <a:lnTo>
                    <a:pt x="1287" y="299"/>
                  </a:lnTo>
                  <a:lnTo>
                    <a:pt x="1284" y="299"/>
                  </a:lnTo>
                  <a:lnTo>
                    <a:pt x="1274" y="301"/>
                  </a:lnTo>
                  <a:lnTo>
                    <a:pt x="1274" y="301"/>
                  </a:lnTo>
                  <a:lnTo>
                    <a:pt x="1272" y="303"/>
                  </a:lnTo>
                  <a:lnTo>
                    <a:pt x="1269" y="307"/>
                  </a:lnTo>
                  <a:lnTo>
                    <a:pt x="1257" y="314"/>
                  </a:lnTo>
                  <a:lnTo>
                    <a:pt x="1255" y="314"/>
                  </a:lnTo>
                  <a:lnTo>
                    <a:pt x="1253" y="314"/>
                  </a:lnTo>
                  <a:lnTo>
                    <a:pt x="1250" y="311"/>
                  </a:lnTo>
                  <a:lnTo>
                    <a:pt x="1250" y="309"/>
                  </a:lnTo>
                  <a:lnTo>
                    <a:pt x="1248" y="309"/>
                  </a:lnTo>
                  <a:lnTo>
                    <a:pt x="1246" y="309"/>
                  </a:lnTo>
                  <a:lnTo>
                    <a:pt x="1244" y="311"/>
                  </a:lnTo>
                  <a:lnTo>
                    <a:pt x="1240" y="311"/>
                  </a:lnTo>
                  <a:lnTo>
                    <a:pt x="1234" y="307"/>
                  </a:lnTo>
                  <a:lnTo>
                    <a:pt x="1233" y="305"/>
                  </a:lnTo>
                  <a:lnTo>
                    <a:pt x="1229" y="305"/>
                  </a:lnTo>
                  <a:lnTo>
                    <a:pt x="1225" y="305"/>
                  </a:lnTo>
                  <a:lnTo>
                    <a:pt x="1225" y="305"/>
                  </a:lnTo>
                  <a:lnTo>
                    <a:pt x="1221" y="303"/>
                  </a:lnTo>
                  <a:lnTo>
                    <a:pt x="1219" y="301"/>
                  </a:lnTo>
                  <a:lnTo>
                    <a:pt x="1217" y="301"/>
                  </a:lnTo>
                  <a:lnTo>
                    <a:pt x="1214" y="301"/>
                  </a:lnTo>
                  <a:lnTo>
                    <a:pt x="1212" y="303"/>
                  </a:lnTo>
                  <a:lnTo>
                    <a:pt x="1210" y="303"/>
                  </a:lnTo>
                  <a:lnTo>
                    <a:pt x="1210" y="301"/>
                  </a:lnTo>
                  <a:lnTo>
                    <a:pt x="1210" y="301"/>
                  </a:lnTo>
                  <a:lnTo>
                    <a:pt x="1214" y="299"/>
                  </a:lnTo>
                  <a:lnTo>
                    <a:pt x="1214" y="299"/>
                  </a:lnTo>
                  <a:lnTo>
                    <a:pt x="1216" y="297"/>
                  </a:lnTo>
                  <a:lnTo>
                    <a:pt x="1216" y="295"/>
                  </a:lnTo>
                  <a:lnTo>
                    <a:pt x="1216" y="294"/>
                  </a:lnTo>
                  <a:lnTo>
                    <a:pt x="1214" y="294"/>
                  </a:lnTo>
                  <a:lnTo>
                    <a:pt x="1214" y="294"/>
                  </a:lnTo>
                  <a:lnTo>
                    <a:pt x="1212" y="292"/>
                  </a:lnTo>
                  <a:lnTo>
                    <a:pt x="1210" y="292"/>
                  </a:lnTo>
                  <a:lnTo>
                    <a:pt x="1208" y="292"/>
                  </a:lnTo>
                  <a:lnTo>
                    <a:pt x="1206" y="292"/>
                  </a:lnTo>
                  <a:lnTo>
                    <a:pt x="1204" y="292"/>
                  </a:lnTo>
                  <a:lnTo>
                    <a:pt x="1204" y="292"/>
                  </a:lnTo>
                  <a:lnTo>
                    <a:pt x="1202" y="292"/>
                  </a:lnTo>
                  <a:lnTo>
                    <a:pt x="1202" y="292"/>
                  </a:lnTo>
                  <a:lnTo>
                    <a:pt x="1200" y="294"/>
                  </a:lnTo>
                  <a:lnTo>
                    <a:pt x="1200" y="294"/>
                  </a:lnTo>
                  <a:lnTo>
                    <a:pt x="1200" y="294"/>
                  </a:lnTo>
                  <a:lnTo>
                    <a:pt x="1200" y="294"/>
                  </a:lnTo>
                  <a:lnTo>
                    <a:pt x="1198" y="294"/>
                  </a:lnTo>
                  <a:lnTo>
                    <a:pt x="1178" y="292"/>
                  </a:lnTo>
                  <a:lnTo>
                    <a:pt x="1176" y="292"/>
                  </a:lnTo>
                  <a:lnTo>
                    <a:pt x="1176" y="294"/>
                  </a:lnTo>
                  <a:lnTo>
                    <a:pt x="1174" y="294"/>
                  </a:lnTo>
                  <a:lnTo>
                    <a:pt x="1172" y="295"/>
                  </a:lnTo>
                  <a:lnTo>
                    <a:pt x="1172" y="295"/>
                  </a:lnTo>
                  <a:lnTo>
                    <a:pt x="1168" y="295"/>
                  </a:lnTo>
                  <a:lnTo>
                    <a:pt x="1166" y="297"/>
                  </a:lnTo>
                  <a:lnTo>
                    <a:pt x="1159" y="299"/>
                  </a:lnTo>
                  <a:lnTo>
                    <a:pt x="1157" y="301"/>
                  </a:lnTo>
                  <a:lnTo>
                    <a:pt x="1157" y="303"/>
                  </a:lnTo>
                  <a:lnTo>
                    <a:pt x="1157" y="303"/>
                  </a:lnTo>
                  <a:lnTo>
                    <a:pt x="1159" y="303"/>
                  </a:lnTo>
                  <a:lnTo>
                    <a:pt x="1159" y="305"/>
                  </a:lnTo>
                  <a:lnTo>
                    <a:pt x="1159" y="305"/>
                  </a:lnTo>
                  <a:lnTo>
                    <a:pt x="1159" y="305"/>
                  </a:lnTo>
                  <a:lnTo>
                    <a:pt x="1157" y="311"/>
                  </a:lnTo>
                  <a:lnTo>
                    <a:pt x="1153" y="320"/>
                  </a:lnTo>
                  <a:lnTo>
                    <a:pt x="1153" y="320"/>
                  </a:lnTo>
                  <a:lnTo>
                    <a:pt x="1151" y="322"/>
                  </a:lnTo>
                  <a:lnTo>
                    <a:pt x="1149" y="322"/>
                  </a:lnTo>
                  <a:lnTo>
                    <a:pt x="1144" y="322"/>
                  </a:lnTo>
                  <a:lnTo>
                    <a:pt x="1140" y="322"/>
                  </a:lnTo>
                  <a:lnTo>
                    <a:pt x="1134" y="330"/>
                  </a:lnTo>
                  <a:lnTo>
                    <a:pt x="1130" y="331"/>
                  </a:lnTo>
                  <a:lnTo>
                    <a:pt x="1128" y="330"/>
                  </a:lnTo>
                  <a:lnTo>
                    <a:pt x="1125" y="330"/>
                  </a:lnTo>
                  <a:lnTo>
                    <a:pt x="1123" y="328"/>
                  </a:lnTo>
                  <a:lnTo>
                    <a:pt x="1121" y="328"/>
                  </a:lnTo>
                  <a:lnTo>
                    <a:pt x="1121" y="328"/>
                  </a:lnTo>
                  <a:lnTo>
                    <a:pt x="1115" y="330"/>
                  </a:lnTo>
                  <a:lnTo>
                    <a:pt x="1113" y="333"/>
                  </a:lnTo>
                  <a:lnTo>
                    <a:pt x="1113" y="333"/>
                  </a:lnTo>
                  <a:lnTo>
                    <a:pt x="1111" y="331"/>
                  </a:lnTo>
                  <a:lnTo>
                    <a:pt x="1111" y="330"/>
                  </a:lnTo>
                  <a:lnTo>
                    <a:pt x="1111" y="330"/>
                  </a:lnTo>
                  <a:lnTo>
                    <a:pt x="1110" y="330"/>
                  </a:lnTo>
                  <a:lnTo>
                    <a:pt x="1110" y="330"/>
                  </a:lnTo>
                  <a:lnTo>
                    <a:pt x="1106" y="330"/>
                  </a:lnTo>
                  <a:lnTo>
                    <a:pt x="1106" y="330"/>
                  </a:lnTo>
                  <a:lnTo>
                    <a:pt x="1104" y="330"/>
                  </a:lnTo>
                  <a:lnTo>
                    <a:pt x="1102" y="330"/>
                  </a:lnTo>
                  <a:lnTo>
                    <a:pt x="1092" y="326"/>
                  </a:lnTo>
                  <a:lnTo>
                    <a:pt x="1092" y="326"/>
                  </a:lnTo>
                  <a:lnTo>
                    <a:pt x="1077" y="330"/>
                  </a:lnTo>
                  <a:lnTo>
                    <a:pt x="1072" y="330"/>
                  </a:lnTo>
                  <a:lnTo>
                    <a:pt x="1070" y="330"/>
                  </a:lnTo>
                  <a:lnTo>
                    <a:pt x="1068" y="331"/>
                  </a:lnTo>
                  <a:lnTo>
                    <a:pt x="1064" y="333"/>
                  </a:lnTo>
                  <a:lnTo>
                    <a:pt x="1064" y="335"/>
                  </a:lnTo>
                  <a:lnTo>
                    <a:pt x="1064" y="335"/>
                  </a:lnTo>
                  <a:lnTo>
                    <a:pt x="1064" y="337"/>
                  </a:lnTo>
                  <a:lnTo>
                    <a:pt x="1064" y="337"/>
                  </a:lnTo>
                  <a:lnTo>
                    <a:pt x="1062" y="337"/>
                  </a:lnTo>
                  <a:lnTo>
                    <a:pt x="1062" y="335"/>
                  </a:lnTo>
                  <a:lnTo>
                    <a:pt x="1062" y="335"/>
                  </a:lnTo>
                  <a:lnTo>
                    <a:pt x="1062" y="337"/>
                  </a:lnTo>
                  <a:lnTo>
                    <a:pt x="1060" y="337"/>
                  </a:lnTo>
                  <a:lnTo>
                    <a:pt x="1060" y="337"/>
                  </a:lnTo>
                  <a:lnTo>
                    <a:pt x="1060" y="337"/>
                  </a:lnTo>
                  <a:lnTo>
                    <a:pt x="1058" y="337"/>
                  </a:lnTo>
                  <a:lnTo>
                    <a:pt x="1058" y="337"/>
                  </a:lnTo>
                  <a:lnTo>
                    <a:pt x="1058" y="337"/>
                  </a:lnTo>
                  <a:lnTo>
                    <a:pt x="1057" y="339"/>
                  </a:lnTo>
                  <a:lnTo>
                    <a:pt x="1057" y="339"/>
                  </a:lnTo>
                  <a:lnTo>
                    <a:pt x="1055" y="339"/>
                  </a:lnTo>
                  <a:lnTo>
                    <a:pt x="1055" y="339"/>
                  </a:lnTo>
                  <a:lnTo>
                    <a:pt x="1053" y="337"/>
                  </a:lnTo>
                  <a:lnTo>
                    <a:pt x="1053" y="337"/>
                  </a:lnTo>
                  <a:lnTo>
                    <a:pt x="1053" y="337"/>
                  </a:lnTo>
                  <a:lnTo>
                    <a:pt x="1053" y="337"/>
                  </a:lnTo>
                  <a:lnTo>
                    <a:pt x="1053" y="339"/>
                  </a:lnTo>
                  <a:lnTo>
                    <a:pt x="1051" y="339"/>
                  </a:lnTo>
                  <a:lnTo>
                    <a:pt x="1049" y="341"/>
                  </a:lnTo>
                  <a:lnTo>
                    <a:pt x="1045" y="339"/>
                  </a:lnTo>
                  <a:lnTo>
                    <a:pt x="1041" y="339"/>
                  </a:lnTo>
                  <a:lnTo>
                    <a:pt x="1039" y="337"/>
                  </a:lnTo>
                  <a:lnTo>
                    <a:pt x="1038" y="333"/>
                  </a:lnTo>
                  <a:lnTo>
                    <a:pt x="1036" y="331"/>
                  </a:lnTo>
                  <a:lnTo>
                    <a:pt x="1034" y="331"/>
                  </a:lnTo>
                  <a:lnTo>
                    <a:pt x="1032" y="330"/>
                  </a:lnTo>
                  <a:lnTo>
                    <a:pt x="1030" y="331"/>
                  </a:lnTo>
                  <a:lnTo>
                    <a:pt x="1030" y="331"/>
                  </a:lnTo>
                  <a:lnTo>
                    <a:pt x="1028" y="331"/>
                  </a:lnTo>
                  <a:lnTo>
                    <a:pt x="1028" y="330"/>
                  </a:lnTo>
                  <a:lnTo>
                    <a:pt x="1028" y="328"/>
                  </a:lnTo>
                  <a:lnTo>
                    <a:pt x="1024" y="322"/>
                  </a:lnTo>
                  <a:lnTo>
                    <a:pt x="1024" y="320"/>
                  </a:lnTo>
                  <a:lnTo>
                    <a:pt x="1022" y="318"/>
                  </a:lnTo>
                  <a:lnTo>
                    <a:pt x="1021" y="318"/>
                  </a:lnTo>
                  <a:lnTo>
                    <a:pt x="1017" y="318"/>
                  </a:lnTo>
                  <a:lnTo>
                    <a:pt x="1017" y="316"/>
                  </a:lnTo>
                  <a:lnTo>
                    <a:pt x="1015" y="316"/>
                  </a:lnTo>
                  <a:lnTo>
                    <a:pt x="1013" y="312"/>
                  </a:lnTo>
                  <a:lnTo>
                    <a:pt x="1011" y="312"/>
                  </a:lnTo>
                  <a:lnTo>
                    <a:pt x="1009" y="311"/>
                  </a:lnTo>
                  <a:lnTo>
                    <a:pt x="1009" y="311"/>
                  </a:lnTo>
                  <a:lnTo>
                    <a:pt x="1007" y="309"/>
                  </a:lnTo>
                  <a:lnTo>
                    <a:pt x="1007" y="305"/>
                  </a:lnTo>
                  <a:lnTo>
                    <a:pt x="1005" y="303"/>
                  </a:lnTo>
                  <a:lnTo>
                    <a:pt x="1004" y="303"/>
                  </a:lnTo>
                  <a:lnTo>
                    <a:pt x="1004" y="303"/>
                  </a:lnTo>
                  <a:lnTo>
                    <a:pt x="1002" y="303"/>
                  </a:lnTo>
                  <a:lnTo>
                    <a:pt x="1000" y="303"/>
                  </a:lnTo>
                  <a:lnTo>
                    <a:pt x="1000" y="303"/>
                  </a:lnTo>
                  <a:lnTo>
                    <a:pt x="998" y="299"/>
                  </a:lnTo>
                  <a:lnTo>
                    <a:pt x="998" y="299"/>
                  </a:lnTo>
                  <a:lnTo>
                    <a:pt x="996" y="299"/>
                  </a:lnTo>
                  <a:lnTo>
                    <a:pt x="996" y="299"/>
                  </a:lnTo>
                  <a:lnTo>
                    <a:pt x="996" y="297"/>
                  </a:lnTo>
                  <a:lnTo>
                    <a:pt x="996" y="297"/>
                  </a:lnTo>
                  <a:lnTo>
                    <a:pt x="988" y="292"/>
                  </a:lnTo>
                  <a:lnTo>
                    <a:pt x="988" y="290"/>
                  </a:lnTo>
                  <a:lnTo>
                    <a:pt x="986" y="290"/>
                  </a:lnTo>
                  <a:lnTo>
                    <a:pt x="986" y="288"/>
                  </a:lnTo>
                  <a:lnTo>
                    <a:pt x="986" y="284"/>
                  </a:lnTo>
                  <a:lnTo>
                    <a:pt x="986" y="278"/>
                  </a:lnTo>
                  <a:lnTo>
                    <a:pt x="986" y="278"/>
                  </a:lnTo>
                  <a:lnTo>
                    <a:pt x="986" y="278"/>
                  </a:lnTo>
                  <a:lnTo>
                    <a:pt x="983" y="276"/>
                  </a:lnTo>
                  <a:lnTo>
                    <a:pt x="983" y="276"/>
                  </a:lnTo>
                  <a:lnTo>
                    <a:pt x="981" y="276"/>
                  </a:lnTo>
                  <a:lnTo>
                    <a:pt x="981" y="276"/>
                  </a:lnTo>
                  <a:lnTo>
                    <a:pt x="981" y="275"/>
                  </a:lnTo>
                  <a:lnTo>
                    <a:pt x="979" y="275"/>
                  </a:lnTo>
                  <a:lnTo>
                    <a:pt x="979" y="273"/>
                  </a:lnTo>
                  <a:lnTo>
                    <a:pt x="979" y="273"/>
                  </a:lnTo>
                  <a:lnTo>
                    <a:pt x="979" y="271"/>
                  </a:lnTo>
                  <a:lnTo>
                    <a:pt x="979" y="269"/>
                  </a:lnTo>
                  <a:lnTo>
                    <a:pt x="979" y="269"/>
                  </a:lnTo>
                  <a:lnTo>
                    <a:pt x="983" y="267"/>
                  </a:lnTo>
                  <a:lnTo>
                    <a:pt x="983" y="265"/>
                  </a:lnTo>
                  <a:lnTo>
                    <a:pt x="985" y="265"/>
                  </a:lnTo>
                  <a:lnTo>
                    <a:pt x="986" y="261"/>
                  </a:lnTo>
                  <a:lnTo>
                    <a:pt x="986" y="258"/>
                  </a:lnTo>
                  <a:lnTo>
                    <a:pt x="986" y="258"/>
                  </a:lnTo>
                  <a:lnTo>
                    <a:pt x="985" y="261"/>
                  </a:lnTo>
                  <a:lnTo>
                    <a:pt x="983" y="263"/>
                  </a:lnTo>
                  <a:lnTo>
                    <a:pt x="983" y="263"/>
                  </a:lnTo>
                  <a:lnTo>
                    <a:pt x="981" y="263"/>
                  </a:lnTo>
                  <a:lnTo>
                    <a:pt x="971" y="267"/>
                  </a:lnTo>
                  <a:lnTo>
                    <a:pt x="968" y="267"/>
                  </a:lnTo>
                  <a:lnTo>
                    <a:pt x="966" y="267"/>
                  </a:lnTo>
                  <a:lnTo>
                    <a:pt x="966" y="271"/>
                  </a:lnTo>
                  <a:lnTo>
                    <a:pt x="966" y="273"/>
                  </a:lnTo>
                  <a:lnTo>
                    <a:pt x="966" y="273"/>
                  </a:lnTo>
                  <a:lnTo>
                    <a:pt x="966" y="275"/>
                  </a:lnTo>
                  <a:lnTo>
                    <a:pt x="966" y="275"/>
                  </a:lnTo>
                  <a:lnTo>
                    <a:pt x="964" y="276"/>
                  </a:lnTo>
                  <a:lnTo>
                    <a:pt x="964" y="276"/>
                  </a:lnTo>
                  <a:lnTo>
                    <a:pt x="964" y="278"/>
                  </a:lnTo>
                  <a:lnTo>
                    <a:pt x="966" y="276"/>
                  </a:lnTo>
                  <a:lnTo>
                    <a:pt x="966" y="275"/>
                  </a:lnTo>
                  <a:lnTo>
                    <a:pt x="968" y="275"/>
                  </a:lnTo>
                  <a:lnTo>
                    <a:pt x="968" y="275"/>
                  </a:lnTo>
                  <a:lnTo>
                    <a:pt x="968" y="276"/>
                  </a:lnTo>
                  <a:lnTo>
                    <a:pt x="968" y="276"/>
                  </a:lnTo>
                  <a:lnTo>
                    <a:pt x="968" y="276"/>
                  </a:lnTo>
                  <a:lnTo>
                    <a:pt x="968" y="276"/>
                  </a:lnTo>
                  <a:lnTo>
                    <a:pt x="968" y="276"/>
                  </a:lnTo>
                  <a:lnTo>
                    <a:pt x="966" y="276"/>
                  </a:lnTo>
                  <a:lnTo>
                    <a:pt x="966" y="278"/>
                  </a:lnTo>
                  <a:lnTo>
                    <a:pt x="964" y="280"/>
                  </a:lnTo>
                  <a:lnTo>
                    <a:pt x="962" y="284"/>
                  </a:lnTo>
                  <a:lnTo>
                    <a:pt x="960" y="286"/>
                  </a:lnTo>
                  <a:lnTo>
                    <a:pt x="951" y="294"/>
                  </a:lnTo>
                  <a:lnTo>
                    <a:pt x="949" y="294"/>
                  </a:lnTo>
                  <a:lnTo>
                    <a:pt x="947" y="297"/>
                  </a:lnTo>
                  <a:lnTo>
                    <a:pt x="947" y="305"/>
                  </a:lnTo>
                  <a:lnTo>
                    <a:pt x="947" y="307"/>
                  </a:lnTo>
                  <a:lnTo>
                    <a:pt x="947" y="309"/>
                  </a:lnTo>
                  <a:lnTo>
                    <a:pt x="945" y="312"/>
                  </a:lnTo>
                  <a:lnTo>
                    <a:pt x="943" y="314"/>
                  </a:lnTo>
                  <a:lnTo>
                    <a:pt x="943" y="316"/>
                  </a:lnTo>
                  <a:lnTo>
                    <a:pt x="945" y="314"/>
                  </a:lnTo>
                  <a:lnTo>
                    <a:pt x="949" y="314"/>
                  </a:lnTo>
                  <a:lnTo>
                    <a:pt x="949" y="314"/>
                  </a:lnTo>
                  <a:lnTo>
                    <a:pt x="951" y="314"/>
                  </a:lnTo>
                  <a:lnTo>
                    <a:pt x="951" y="312"/>
                  </a:lnTo>
                  <a:lnTo>
                    <a:pt x="952" y="312"/>
                  </a:lnTo>
                  <a:lnTo>
                    <a:pt x="952" y="312"/>
                  </a:lnTo>
                  <a:lnTo>
                    <a:pt x="952" y="312"/>
                  </a:lnTo>
                  <a:lnTo>
                    <a:pt x="954" y="311"/>
                  </a:lnTo>
                  <a:lnTo>
                    <a:pt x="954" y="311"/>
                  </a:lnTo>
                  <a:lnTo>
                    <a:pt x="954" y="311"/>
                  </a:lnTo>
                  <a:lnTo>
                    <a:pt x="956" y="307"/>
                  </a:lnTo>
                  <a:lnTo>
                    <a:pt x="958" y="307"/>
                  </a:lnTo>
                  <a:lnTo>
                    <a:pt x="958" y="305"/>
                  </a:lnTo>
                  <a:lnTo>
                    <a:pt x="958" y="305"/>
                  </a:lnTo>
                  <a:lnTo>
                    <a:pt x="960" y="303"/>
                  </a:lnTo>
                  <a:lnTo>
                    <a:pt x="962" y="303"/>
                  </a:lnTo>
                  <a:lnTo>
                    <a:pt x="962" y="303"/>
                  </a:lnTo>
                  <a:lnTo>
                    <a:pt x="960" y="305"/>
                  </a:lnTo>
                  <a:lnTo>
                    <a:pt x="958" y="307"/>
                  </a:lnTo>
                  <a:lnTo>
                    <a:pt x="958" y="307"/>
                  </a:lnTo>
                  <a:lnTo>
                    <a:pt x="954" y="312"/>
                  </a:lnTo>
                  <a:lnTo>
                    <a:pt x="952" y="314"/>
                  </a:lnTo>
                  <a:lnTo>
                    <a:pt x="951" y="314"/>
                  </a:lnTo>
                  <a:lnTo>
                    <a:pt x="945" y="316"/>
                  </a:lnTo>
                  <a:lnTo>
                    <a:pt x="943" y="318"/>
                  </a:lnTo>
                  <a:lnTo>
                    <a:pt x="941" y="318"/>
                  </a:lnTo>
                  <a:lnTo>
                    <a:pt x="939" y="318"/>
                  </a:lnTo>
                  <a:lnTo>
                    <a:pt x="939" y="320"/>
                  </a:lnTo>
                  <a:lnTo>
                    <a:pt x="939" y="320"/>
                  </a:lnTo>
                  <a:close/>
                  <a:moveTo>
                    <a:pt x="1530" y="170"/>
                  </a:moveTo>
                  <a:lnTo>
                    <a:pt x="1530" y="169"/>
                  </a:lnTo>
                  <a:lnTo>
                    <a:pt x="1530" y="169"/>
                  </a:lnTo>
                  <a:lnTo>
                    <a:pt x="1528" y="167"/>
                  </a:lnTo>
                  <a:lnTo>
                    <a:pt x="1528" y="167"/>
                  </a:lnTo>
                  <a:lnTo>
                    <a:pt x="1526" y="167"/>
                  </a:lnTo>
                  <a:lnTo>
                    <a:pt x="1526" y="167"/>
                  </a:lnTo>
                  <a:lnTo>
                    <a:pt x="1522" y="167"/>
                  </a:lnTo>
                  <a:lnTo>
                    <a:pt x="1520" y="167"/>
                  </a:lnTo>
                  <a:lnTo>
                    <a:pt x="1518" y="169"/>
                  </a:lnTo>
                  <a:lnTo>
                    <a:pt x="1518" y="170"/>
                  </a:lnTo>
                  <a:lnTo>
                    <a:pt x="1520" y="172"/>
                  </a:lnTo>
                  <a:lnTo>
                    <a:pt x="1520" y="174"/>
                  </a:lnTo>
                  <a:lnTo>
                    <a:pt x="1522" y="174"/>
                  </a:lnTo>
                  <a:lnTo>
                    <a:pt x="1526" y="178"/>
                  </a:lnTo>
                  <a:lnTo>
                    <a:pt x="1526" y="178"/>
                  </a:lnTo>
                  <a:lnTo>
                    <a:pt x="1526" y="180"/>
                  </a:lnTo>
                  <a:lnTo>
                    <a:pt x="1528" y="180"/>
                  </a:lnTo>
                  <a:lnTo>
                    <a:pt x="1528" y="180"/>
                  </a:lnTo>
                  <a:lnTo>
                    <a:pt x="1528" y="178"/>
                  </a:lnTo>
                  <a:lnTo>
                    <a:pt x="1528" y="174"/>
                  </a:lnTo>
                  <a:lnTo>
                    <a:pt x="1530" y="172"/>
                  </a:lnTo>
                  <a:lnTo>
                    <a:pt x="1530" y="170"/>
                  </a:lnTo>
                  <a:close/>
                  <a:moveTo>
                    <a:pt x="1534" y="943"/>
                  </a:moveTo>
                  <a:lnTo>
                    <a:pt x="1534" y="943"/>
                  </a:lnTo>
                  <a:lnTo>
                    <a:pt x="1535" y="943"/>
                  </a:lnTo>
                  <a:lnTo>
                    <a:pt x="1534" y="941"/>
                  </a:lnTo>
                  <a:lnTo>
                    <a:pt x="1534" y="943"/>
                  </a:lnTo>
                  <a:lnTo>
                    <a:pt x="1534" y="943"/>
                  </a:lnTo>
                  <a:close/>
                  <a:moveTo>
                    <a:pt x="1384" y="867"/>
                  </a:moveTo>
                  <a:lnTo>
                    <a:pt x="1384" y="867"/>
                  </a:lnTo>
                  <a:lnTo>
                    <a:pt x="1384" y="867"/>
                  </a:lnTo>
                  <a:lnTo>
                    <a:pt x="1384" y="867"/>
                  </a:lnTo>
                  <a:lnTo>
                    <a:pt x="1384" y="867"/>
                  </a:lnTo>
                  <a:lnTo>
                    <a:pt x="1382" y="867"/>
                  </a:lnTo>
                  <a:lnTo>
                    <a:pt x="1382" y="867"/>
                  </a:lnTo>
                  <a:lnTo>
                    <a:pt x="1382" y="869"/>
                  </a:lnTo>
                  <a:lnTo>
                    <a:pt x="1384" y="869"/>
                  </a:lnTo>
                  <a:lnTo>
                    <a:pt x="1384" y="869"/>
                  </a:lnTo>
                  <a:lnTo>
                    <a:pt x="1384" y="869"/>
                  </a:lnTo>
                  <a:lnTo>
                    <a:pt x="1386" y="869"/>
                  </a:lnTo>
                  <a:lnTo>
                    <a:pt x="1384" y="867"/>
                  </a:lnTo>
                  <a:lnTo>
                    <a:pt x="1384" y="867"/>
                  </a:lnTo>
                  <a:lnTo>
                    <a:pt x="1384" y="867"/>
                  </a:lnTo>
                  <a:lnTo>
                    <a:pt x="1384" y="867"/>
                  </a:lnTo>
                  <a:close/>
                  <a:moveTo>
                    <a:pt x="1386" y="863"/>
                  </a:moveTo>
                  <a:lnTo>
                    <a:pt x="1386" y="862"/>
                  </a:lnTo>
                  <a:lnTo>
                    <a:pt x="1386" y="860"/>
                  </a:lnTo>
                  <a:lnTo>
                    <a:pt x="1380" y="858"/>
                  </a:lnTo>
                  <a:lnTo>
                    <a:pt x="1380" y="858"/>
                  </a:lnTo>
                  <a:lnTo>
                    <a:pt x="1375" y="856"/>
                  </a:lnTo>
                  <a:lnTo>
                    <a:pt x="1369" y="856"/>
                  </a:lnTo>
                  <a:lnTo>
                    <a:pt x="1367" y="856"/>
                  </a:lnTo>
                  <a:lnTo>
                    <a:pt x="1365" y="856"/>
                  </a:lnTo>
                  <a:lnTo>
                    <a:pt x="1365" y="858"/>
                  </a:lnTo>
                  <a:lnTo>
                    <a:pt x="1365" y="858"/>
                  </a:lnTo>
                  <a:lnTo>
                    <a:pt x="1365" y="860"/>
                  </a:lnTo>
                  <a:lnTo>
                    <a:pt x="1363" y="860"/>
                  </a:lnTo>
                  <a:lnTo>
                    <a:pt x="1363" y="862"/>
                  </a:lnTo>
                  <a:lnTo>
                    <a:pt x="1363" y="863"/>
                  </a:lnTo>
                  <a:lnTo>
                    <a:pt x="1363" y="863"/>
                  </a:lnTo>
                  <a:lnTo>
                    <a:pt x="1365" y="863"/>
                  </a:lnTo>
                  <a:lnTo>
                    <a:pt x="1367" y="863"/>
                  </a:lnTo>
                  <a:lnTo>
                    <a:pt x="1367" y="865"/>
                  </a:lnTo>
                  <a:lnTo>
                    <a:pt x="1367" y="867"/>
                  </a:lnTo>
                  <a:lnTo>
                    <a:pt x="1367" y="867"/>
                  </a:lnTo>
                  <a:lnTo>
                    <a:pt x="1367" y="867"/>
                  </a:lnTo>
                  <a:lnTo>
                    <a:pt x="1369" y="867"/>
                  </a:lnTo>
                  <a:lnTo>
                    <a:pt x="1369" y="867"/>
                  </a:lnTo>
                  <a:lnTo>
                    <a:pt x="1369" y="867"/>
                  </a:lnTo>
                  <a:lnTo>
                    <a:pt x="1369" y="867"/>
                  </a:lnTo>
                  <a:lnTo>
                    <a:pt x="1369" y="867"/>
                  </a:lnTo>
                  <a:lnTo>
                    <a:pt x="1369" y="867"/>
                  </a:lnTo>
                  <a:lnTo>
                    <a:pt x="1369" y="865"/>
                  </a:lnTo>
                  <a:lnTo>
                    <a:pt x="1369" y="867"/>
                  </a:lnTo>
                  <a:lnTo>
                    <a:pt x="1369" y="865"/>
                  </a:lnTo>
                  <a:lnTo>
                    <a:pt x="1369" y="865"/>
                  </a:lnTo>
                  <a:lnTo>
                    <a:pt x="1369" y="865"/>
                  </a:lnTo>
                  <a:lnTo>
                    <a:pt x="1369" y="863"/>
                  </a:lnTo>
                  <a:lnTo>
                    <a:pt x="1373" y="867"/>
                  </a:lnTo>
                  <a:lnTo>
                    <a:pt x="1375" y="867"/>
                  </a:lnTo>
                  <a:lnTo>
                    <a:pt x="1375" y="865"/>
                  </a:lnTo>
                  <a:lnTo>
                    <a:pt x="1375" y="865"/>
                  </a:lnTo>
                  <a:lnTo>
                    <a:pt x="1375" y="865"/>
                  </a:lnTo>
                  <a:lnTo>
                    <a:pt x="1375" y="863"/>
                  </a:lnTo>
                  <a:lnTo>
                    <a:pt x="1373" y="863"/>
                  </a:lnTo>
                  <a:lnTo>
                    <a:pt x="1373" y="863"/>
                  </a:lnTo>
                  <a:lnTo>
                    <a:pt x="1373" y="863"/>
                  </a:lnTo>
                  <a:lnTo>
                    <a:pt x="1371" y="863"/>
                  </a:lnTo>
                  <a:lnTo>
                    <a:pt x="1373" y="863"/>
                  </a:lnTo>
                  <a:lnTo>
                    <a:pt x="1375" y="862"/>
                  </a:lnTo>
                  <a:lnTo>
                    <a:pt x="1375" y="862"/>
                  </a:lnTo>
                  <a:lnTo>
                    <a:pt x="1375" y="862"/>
                  </a:lnTo>
                  <a:lnTo>
                    <a:pt x="1376" y="862"/>
                  </a:lnTo>
                  <a:lnTo>
                    <a:pt x="1376" y="863"/>
                  </a:lnTo>
                  <a:lnTo>
                    <a:pt x="1376" y="863"/>
                  </a:lnTo>
                  <a:lnTo>
                    <a:pt x="1376" y="862"/>
                  </a:lnTo>
                  <a:lnTo>
                    <a:pt x="1378" y="862"/>
                  </a:lnTo>
                  <a:lnTo>
                    <a:pt x="1378" y="862"/>
                  </a:lnTo>
                  <a:lnTo>
                    <a:pt x="1378" y="862"/>
                  </a:lnTo>
                  <a:lnTo>
                    <a:pt x="1378" y="862"/>
                  </a:lnTo>
                  <a:lnTo>
                    <a:pt x="1378" y="862"/>
                  </a:lnTo>
                  <a:lnTo>
                    <a:pt x="1380" y="862"/>
                  </a:lnTo>
                  <a:lnTo>
                    <a:pt x="1380" y="863"/>
                  </a:lnTo>
                  <a:lnTo>
                    <a:pt x="1382" y="863"/>
                  </a:lnTo>
                  <a:lnTo>
                    <a:pt x="1382" y="863"/>
                  </a:lnTo>
                  <a:lnTo>
                    <a:pt x="1386" y="863"/>
                  </a:lnTo>
                  <a:lnTo>
                    <a:pt x="1386" y="863"/>
                  </a:lnTo>
                  <a:close/>
                  <a:moveTo>
                    <a:pt x="1390" y="873"/>
                  </a:moveTo>
                  <a:lnTo>
                    <a:pt x="1390" y="871"/>
                  </a:lnTo>
                  <a:lnTo>
                    <a:pt x="1390" y="869"/>
                  </a:lnTo>
                  <a:lnTo>
                    <a:pt x="1390" y="871"/>
                  </a:lnTo>
                  <a:lnTo>
                    <a:pt x="1388" y="871"/>
                  </a:lnTo>
                  <a:lnTo>
                    <a:pt x="1388" y="871"/>
                  </a:lnTo>
                  <a:lnTo>
                    <a:pt x="1388" y="871"/>
                  </a:lnTo>
                  <a:lnTo>
                    <a:pt x="1388" y="871"/>
                  </a:lnTo>
                  <a:lnTo>
                    <a:pt x="1388" y="871"/>
                  </a:lnTo>
                  <a:lnTo>
                    <a:pt x="1388" y="871"/>
                  </a:lnTo>
                  <a:lnTo>
                    <a:pt x="1390" y="871"/>
                  </a:lnTo>
                  <a:lnTo>
                    <a:pt x="1390" y="871"/>
                  </a:lnTo>
                  <a:lnTo>
                    <a:pt x="1390" y="873"/>
                  </a:lnTo>
                  <a:close/>
                  <a:moveTo>
                    <a:pt x="1392" y="867"/>
                  </a:moveTo>
                  <a:lnTo>
                    <a:pt x="1392" y="867"/>
                  </a:lnTo>
                  <a:lnTo>
                    <a:pt x="1393" y="867"/>
                  </a:lnTo>
                  <a:lnTo>
                    <a:pt x="1393" y="867"/>
                  </a:lnTo>
                  <a:lnTo>
                    <a:pt x="1393" y="867"/>
                  </a:lnTo>
                  <a:lnTo>
                    <a:pt x="1393" y="867"/>
                  </a:lnTo>
                  <a:lnTo>
                    <a:pt x="1393" y="867"/>
                  </a:lnTo>
                  <a:lnTo>
                    <a:pt x="1388" y="863"/>
                  </a:lnTo>
                  <a:lnTo>
                    <a:pt x="1388" y="863"/>
                  </a:lnTo>
                  <a:lnTo>
                    <a:pt x="1386" y="863"/>
                  </a:lnTo>
                  <a:lnTo>
                    <a:pt x="1386" y="863"/>
                  </a:lnTo>
                  <a:lnTo>
                    <a:pt x="1386" y="865"/>
                  </a:lnTo>
                  <a:lnTo>
                    <a:pt x="1386" y="865"/>
                  </a:lnTo>
                  <a:lnTo>
                    <a:pt x="1386" y="865"/>
                  </a:lnTo>
                  <a:lnTo>
                    <a:pt x="1386" y="865"/>
                  </a:lnTo>
                  <a:lnTo>
                    <a:pt x="1388" y="867"/>
                  </a:lnTo>
                  <a:lnTo>
                    <a:pt x="1388" y="867"/>
                  </a:lnTo>
                  <a:lnTo>
                    <a:pt x="1390" y="867"/>
                  </a:lnTo>
                  <a:lnTo>
                    <a:pt x="1392" y="867"/>
                  </a:lnTo>
                  <a:lnTo>
                    <a:pt x="1392" y="867"/>
                  </a:lnTo>
                  <a:close/>
                  <a:moveTo>
                    <a:pt x="1477" y="964"/>
                  </a:moveTo>
                  <a:lnTo>
                    <a:pt x="1477" y="964"/>
                  </a:lnTo>
                  <a:lnTo>
                    <a:pt x="1475" y="964"/>
                  </a:lnTo>
                  <a:lnTo>
                    <a:pt x="1473" y="966"/>
                  </a:lnTo>
                  <a:lnTo>
                    <a:pt x="1473" y="966"/>
                  </a:lnTo>
                  <a:lnTo>
                    <a:pt x="1473" y="966"/>
                  </a:lnTo>
                  <a:lnTo>
                    <a:pt x="1473" y="966"/>
                  </a:lnTo>
                  <a:lnTo>
                    <a:pt x="1475" y="966"/>
                  </a:lnTo>
                  <a:lnTo>
                    <a:pt x="1475" y="966"/>
                  </a:lnTo>
                  <a:lnTo>
                    <a:pt x="1477" y="966"/>
                  </a:lnTo>
                  <a:lnTo>
                    <a:pt x="1477" y="966"/>
                  </a:lnTo>
                  <a:lnTo>
                    <a:pt x="1477" y="966"/>
                  </a:lnTo>
                  <a:lnTo>
                    <a:pt x="1479" y="966"/>
                  </a:lnTo>
                  <a:lnTo>
                    <a:pt x="1479" y="964"/>
                  </a:lnTo>
                  <a:lnTo>
                    <a:pt x="1479" y="964"/>
                  </a:lnTo>
                  <a:lnTo>
                    <a:pt x="1479" y="966"/>
                  </a:lnTo>
                  <a:lnTo>
                    <a:pt x="1481" y="964"/>
                  </a:lnTo>
                  <a:lnTo>
                    <a:pt x="1481" y="964"/>
                  </a:lnTo>
                  <a:lnTo>
                    <a:pt x="1479" y="964"/>
                  </a:lnTo>
                  <a:lnTo>
                    <a:pt x="1479" y="964"/>
                  </a:lnTo>
                  <a:lnTo>
                    <a:pt x="1477" y="964"/>
                  </a:lnTo>
                  <a:close/>
                  <a:moveTo>
                    <a:pt x="1380" y="865"/>
                  </a:moveTo>
                  <a:lnTo>
                    <a:pt x="1380" y="865"/>
                  </a:lnTo>
                  <a:lnTo>
                    <a:pt x="1380" y="865"/>
                  </a:lnTo>
                  <a:lnTo>
                    <a:pt x="1378" y="865"/>
                  </a:lnTo>
                  <a:lnTo>
                    <a:pt x="1378" y="865"/>
                  </a:lnTo>
                  <a:lnTo>
                    <a:pt x="1378" y="865"/>
                  </a:lnTo>
                  <a:lnTo>
                    <a:pt x="1376" y="867"/>
                  </a:lnTo>
                  <a:lnTo>
                    <a:pt x="1378" y="867"/>
                  </a:lnTo>
                  <a:lnTo>
                    <a:pt x="1380" y="867"/>
                  </a:lnTo>
                  <a:lnTo>
                    <a:pt x="1380" y="867"/>
                  </a:lnTo>
                  <a:lnTo>
                    <a:pt x="1380" y="867"/>
                  </a:lnTo>
                  <a:lnTo>
                    <a:pt x="1380" y="867"/>
                  </a:lnTo>
                  <a:lnTo>
                    <a:pt x="1380" y="867"/>
                  </a:lnTo>
                  <a:lnTo>
                    <a:pt x="1380" y="867"/>
                  </a:lnTo>
                  <a:lnTo>
                    <a:pt x="1380" y="865"/>
                  </a:lnTo>
                  <a:close/>
                  <a:moveTo>
                    <a:pt x="1393" y="725"/>
                  </a:moveTo>
                  <a:lnTo>
                    <a:pt x="1392" y="725"/>
                  </a:lnTo>
                  <a:lnTo>
                    <a:pt x="1392" y="727"/>
                  </a:lnTo>
                  <a:lnTo>
                    <a:pt x="1392" y="727"/>
                  </a:lnTo>
                  <a:lnTo>
                    <a:pt x="1390" y="729"/>
                  </a:lnTo>
                  <a:lnTo>
                    <a:pt x="1390" y="729"/>
                  </a:lnTo>
                  <a:lnTo>
                    <a:pt x="1392" y="729"/>
                  </a:lnTo>
                  <a:lnTo>
                    <a:pt x="1392" y="727"/>
                  </a:lnTo>
                  <a:lnTo>
                    <a:pt x="1393" y="727"/>
                  </a:lnTo>
                  <a:lnTo>
                    <a:pt x="1393" y="727"/>
                  </a:lnTo>
                  <a:lnTo>
                    <a:pt x="1393" y="725"/>
                  </a:lnTo>
                  <a:lnTo>
                    <a:pt x="1393" y="725"/>
                  </a:lnTo>
                  <a:lnTo>
                    <a:pt x="1393" y="725"/>
                  </a:lnTo>
                  <a:close/>
                  <a:moveTo>
                    <a:pt x="1333" y="877"/>
                  </a:moveTo>
                  <a:lnTo>
                    <a:pt x="1333" y="877"/>
                  </a:lnTo>
                  <a:lnTo>
                    <a:pt x="1333" y="877"/>
                  </a:lnTo>
                  <a:lnTo>
                    <a:pt x="1333" y="877"/>
                  </a:lnTo>
                  <a:lnTo>
                    <a:pt x="1333" y="875"/>
                  </a:lnTo>
                  <a:lnTo>
                    <a:pt x="1333" y="877"/>
                  </a:lnTo>
                  <a:lnTo>
                    <a:pt x="1331" y="877"/>
                  </a:lnTo>
                  <a:lnTo>
                    <a:pt x="1333" y="877"/>
                  </a:lnTo>
                  <a:lnTo>
                    <a:pt x="1333" y="877"/>
                  </a:lnTo>
                  <a:lnTo>
                    <a:pt x="1333" y="877"/>
                  </a:lnTo>
                  <a:close/>
                  <a:moveTo>
                    <a:pt x="1431" y="863"/>
                  </a:moveTo>
                  <a:lnTo>
                    <a:pt x="1431" y="863"/>
                  </a:lnTo>
                  <a:lnTo>
                    <a:pt x="1431" y="863"/>
                  </a:lnTo>
                  <a:lnTo>
                    <a:pt x="1433" y="863"/>
                  </a:lnTo>
                  <a:lnTo>
                    <a:pt x="1433" y="863"/>
                  </a:lnTo>
                  <a:lnTo>
                    <a:pt x="1433" y="863"/>
                  </a:lnTo>
                  <a:lnTo>
                    <a:pt x="1431" y="863"/>
                  </a:lnTo>
                  <a:close/>
                  <a:moveTo>
                    <a:pt x="1437" y="651"/>
                  </a:moveTo>
                  <a:lnTo>
                    <a:pt x="1437" y="649"/>
                  </a:lnTo>
                  <a:lnTo>
                    <a:pt x="1439" y="649"/>
                  </a:lnTo>
                  <a:lnTo>
                    <a:pt x="1439" y="648"/>
                  </a:lnTo>
                  <a:lnTo>
                    <a:pt x="1437" y="648"/>
                  </a:lnTo>
                  <a:lnTo>
                    <a:pt x="1437" y="648"/>
                  </a:lnTo>
                  <a:lnTo>
                    <a:pt x="1437" y="646"/>
                  </a:lnTo>
                  <a:lnTo>
                    <a:pt x="1437" y="644"/>
                  </a:lnTo>
                  <a:lnTo>
                    <a:pt x="1437" y="644"/>
                  </a:lnTo>
                  <a:lnTo>
                    <a:pt x="1435" y="642"/>
                  </a:lnTo>
                  <a:lnTo>
                    <a:pt x="1435" y="638"/>
                  </a:lnTo>
                  <a:lnTo>
                    <a:pt x="1435" y="638"/>
                  </a:lnTo>
                  <a:lnTo>
                    <a:pt x="1435" y="636"/>
                  </a:lnTo>
                  <a:lnTo>
                    <a:pt x="1435" y="636"/>
                  </a:lnTo>
                  <a:lnTo>
                    <a:pt x="1435" y="634"/>
                  </a:lnTo>
                  <a:lnTo>
                    <a:pt x="1435" y="632"/>
                  </a:lnTo>
                  <a:lnTo>
                    <a:pt x="1437" y="632"/>
                  </a:lnTo>
                  <a:lnTo>
                    <a:pt x="1437" y="631"/>
                  </a:lnTo>
                  <a:lnTo>
                    <a:pt x="1437" y="629"/>
                  </a:lnTo>
                  <a:lnTo>
                    <a:pt x="1435" y="629"/>
                  </a:lnTo>
                  <a:lnTo>
                    <a:pt x="1433" y="625"/>
                  </a:lnTo>
                  <a:lnTo>
                    <a:pt x="1433" y="623"/>
                  </a:lnTo>
                  <a:lnTo>
                    <a:pt x="1433" y="617"/>
                  </a:lnTo>
                  <a:lnTo>
                    <a:pt x="1435" y="615"/>
                  </a:lnTo>
                  <a:lnTo>
                    <a:pt x="1435" y="615"/>
                  </a:lnTo>
                  <a:lnTo>
                    <a:pt x="1435" y="614"/>
                  </a:lnTo>
                  <a:lnTo>
                    <a:pt x="1433" y="614"/>
                  </a:lnTo>
                  <a:lnTo>
                    <a:pt x="1433" y="614"/>
                  </a:lnTo>
                  <a:lnTo>
                    <a:pt x="1433" y="614"/>
                  </a:lnTo>
                  <a:lnTo>
                    <a:pt x="1433" y="614"/>
                  </a:lnTo>
                  <a:lnTo>
                    <a:pt x="1431" y="615"/>
                  </a:lnTo>
                  <a:lnTo>
                    <a:pt x="1428" y="619"/>
                  </a:lnTo>
                  <a:lnTo>
                    <a:pt x="1426" y="619"/>
                  </a:lnTo>
                  <a:lnTo>
                    <a:pt x="1424" y="619"/>
                  </a:lnTo>
                  <a:lnTo>
                    <a:pt x="1424" y="621"/>
                  </a:lnTo>
                  <a:lnTo>
                    <a:pt x="1424" y="621"/>
                  </a:lnTo>
                  <a:lnTo>
                    <a:pt x="1422" y="625"/>
                  </a:lnTo>
                  <a:lnTo>
                    <a:pt x="1420" y="631"/>
                  </a:lnTo>
                  <a:lnTo>
                    <a:pt x="1418" y="632"/>
                  </a:lnTo>
                  <a:lnTo>
                    <a:pt x="1418" y="636"/>
                  </a:lnTo>
                  <a:lnTo>
                    <a:pt x="1416" y="640"/>
                  </a:lnTo>
                  <a:lnTo>
                    <a:pt x="1416" y="642"/>
                  </a:lnTo>
                  <a:lnTo>
                    <a:pt x="1416" y="648"/>
                  </a:lnTo>
                  <a:lnTo>
                    <a:pt x="1418" y="648"/>
                  </a:lnTo>
                  <a:lnTo>
                    <a:pt x="1418" y="649"/>
                  </a:lnTo>
                  <a:lnTo>
                    <a:pt x="1420" y="651"/>
                  </a:lnTo>
                  <a:lnTo>
                    <a:pt x="1420" y="651"/>
                  </a:lnTo>
                  <a:lnTo>
                    <a:pt x="1422" y="653"/>
                  </a:lnTo>
                  <a:lnTo>
                    <a:pt x="1420" y="657"/>
                  </a:lnTo>
                  <a:lnTo>
                    <a:pt x="1420" y="659"/>
                  </a:lnTo>
                  <a:lnTo>
                    <a:pt x="1420" y="659"/>
                  </a:lnTo>
                  <a:lnTo>
                    <a:pt x="1422" y="661"/>
                  </a:lnTo>
                  <a:lnTo>
                    <a:pt x="1422" y="661"/>
                  </a:lnTo>
                  <a:lnTo>
                    <a:pt x="1422" y="661"/>
                  </a:lnTo>
                  <a:lnTo>
                    <a:pt x="1422" y="663"/>
                  </a:lnTo>
                  <a:lnTo>
                    <a:pt x="1420" y="663"/>
                  </a:lnTo>
                  <a:lnTo>
                    <a:pt x="1420" y="663"/>
                  </a:lnTo>
                  <a:lnTo>
                    <a:pt x="1420" y="665"/>
                  </a:lnTo>
                  <a:lnTo>
                    <a:pt x="1420" y="665"/>
                  </a:lnTo>
                  <a:lnTo>
                    <a:pt x="1420" y="667"/>
                  </a:lnTo>
                  <a:lnTo>
                    <a:pt x="1420" y="668"/>
                  </a:lnTo>
                  <a:lnTo>
                    <a:pt x="1420" y="668"/>
                  </a:lnTo>
                  <a:lnTo>
                    <a:pt x="1422" y="668"/>
                  </a:lnTo>
                  <a:lnTo>
                    <a:pt x="1422" y="668"/>
                  </a:lnTo>
                  <a:lnTo>
                    <a:pt x="1422" y="670"/>
                  </a:lnTo>
                  <a:lnTo>
                    <a:pt x="1422" y="670"/>
                  </a:lnTo>
                  <a:lnTo>
                    <a:pt x="1424" y="668"/>
                  </a:lnTo>
                  <a:lnTo>
                    <a:pt x="1424" y="668"/>
                  </a:lnTo>
                  <a:lnTo>
                    <a:pt x="1426" y="667"/>
                  </a:lnTo>
                  <a:lnTo>
                    <a:pt x="1426" y="667"/>
                  </a:lnTo>
                  <a:lnTo>
                    <a:pt x="1428" y="667"/>
                  </a:lnTo>
                  <a:lnTo>
                    <a:pt x="1428" y="665"/>
                  </a:lnTo>
                  <a:lnTo>
                    <a:pt x="1428" y="665"/>
                  </a:lnTo>
                  <a:lnTo>
                    <a:pt x="1428" y="665"/>
                  </a:lnTo>
                  <a:lnTo>
                    <a:pt x="1429" y="665"/>
                  </a:lnTo>
                  <a:lnTo>
                    <a:pt x="1429" y="665"/>
                  </a:lnTo>
                  <a:lnTo>
                    <a:pt x="1429" y="663"/>
                  </a:lnTo>
                  <a:lnTo>
                    <a:pt x="1429" y="663"/>
                  </a:lnTo>
                  <a:lnTo>
                    <a:pt x="1429" y="663"/>
                  </a:lnTo>
                  <a:lnTo>
                    <a:pt x="1429" y="661"/>
                  </a:lnTo>
                  <a:lnTo>
                    <a:pt x="1431" y="661"/>
                  </a:lnTo>
                  <a:lnTo>
                    <a:pt x="1431" y="661"/>
                  </a:lnTo>
                  <a:lnTo>
                    <a:pt x="1433" y="661"/>
                  </a:lnTo>
                  <a:lnTo>
                    <a:pt x="1433" y="661"/>
                  </a:lnTo>
                  <a:lnTo>
                    <a:pt x="1433" y="661"/>
                  </a:lnTo>
                  <a:lnTo>
                    <a:pt x="1433" y="661"/>
                  </a:lnTo>
                  <a:lnTo>
                    <a:pt x="1435" y="659"/>
                  </a:lnTo>
                  <a:lnTo>
                    <a:pt x="1435" y="659"/>
                  </a:lnTo>
                  <a:lnTo>
                    <a:pt x="1435" y="659"/>
                  </a:lnTo>
                  <a:lnTo>
                    <a:pt x="1437" y="659"/>
                  </a:lnTo>
                  <a:lnTo>
                    <a:pt x="1437" y="659"/>
                  </a:lnTo>
                  <a:lnTo>
                    <a:pt x="1437" y="657"/>
                  </a:lnTo>
                  <a:lnTo>
                    <a:pt x="1435" y="655"/>
                  </a:lnTo>
                  <a:lnTo>
                    <a:pt x="1435" y="655"/>
                  </a:lnTo>
                  <a:lnTo>
                    <a:pt x="1435" y="653"/>
                  </a:lnTo>
                  <a:lnTo>
                    <a:pt x="1435" y="651"/>
                  </a:lnTo>
                  <a:lnTo>
                    <a:pt x="1437" y="651"/>
                  </a:lnTo>
                  <a:close/>
                  <a:moveTo>
                    <a:pt x="1418" y="960"/>
                  </a:moveTo>
                  <a:lnTo>
                    <a:pt x="1418" y="960"/>
                  </a:lnTo>
                  <a:lnTo>
                    <a:pt x="1418" y="960"/>
                  </a:lnTo>
                  <a:lnTo>
                    <a:pt x="1418" y="960"/>
                  </a:lnTo>
                  <a:lnTo>
                    <a:pt x="1418" y="958"/>
                  </a:lnTo>
                  <a:lnTo>
                    <a:pt x="1418" y="958"/>
                  </a:lnTo>
                  <a:lnTo>
                    <a:pt x="1418" y="960"/>
                  </a:lnTo>
                  <a:close/>
                  <a:moveTo>
                    <a:pt x="1411" y="865"/>
                  </a:moveTo>
                  <a:lnTo>
                    <a:pt x="1409" y="863"/>
                  </a:lnTo>
                  <a:lnTo>
                    <a:pt x="1409" y="865"/>
                  </a:lnTo>
                  <a:lnTo>
                    <a:pt x="1411" y="865"/>
                  </a:lnTo>
                  <a:close/>
                  <a:moveTo>
                    <a:pt x="1443" y="642"/>
                  </a:moveTo>
                  <a:lnTo>
                    <a:pt x="1443" y="640"/>
                  </a:lnTo>
                  <a:lnTo>
                    <a:pt x="1443" y="640"/>
                  </a:lnTo>
                  <a:lnTo>
                    <a:pt x="1443" y="636"/>
                  </a:lnTo>
                  <a:lnTo>
                    <a:pt x="1443" y="632"/>
                  </a:lnTo>
                  <a:lnTo>
                    <a:pt x="1445" y="629"/>
                  </a:lnTo>
                  <a:lnTo>
                    <a:pt x="1445" y="627"/>
                  </a:lnTo>
                  <a:lnTo>
                    <a:pt x="1445" y="625"/>
                  </a:lnTo>
                  <a:lnTo>
                    <a:pt x="1443" y="623"/>
                  </a:lnTo>
                  <a:lnTo>
                    <a:pt x="1443" y="625"/>
                  </a:lnTo>
                  <a:lnTo>
                    <a:pt x="1443" y="625"/>
                  </a:lnTo>
                  <a:lnTo>
                    <a:pt x="1441" y="627"/>
                  </a:lnTo>
                  <a:lnTo>
                    <a:pt x="1441" y="629"/>
                  </a:lnTo>
                  <a:lnTo>
                    <a:pt x="1439" y="629"/>
                  </a:lnTo>
                  <a:lnTo>
                    <a:pt x="1439" y="632"/>
                  </a:lnTo>
                  <a:lnTo>
                    <a:pt x="1437" y="634"/>
                  </a:lnTo>
                  <a:lnTo>
                    <a:pt x="1437" y="634"/>
                  </a:lnTo>
                  <a:lnTo>
                    <a:pt x="1439" y="636"/>
                  </a:lnTo>
                  <a:lnTo>
                    <a:pt x="1441" y="640"/>
                  </a:lnTo>
                  <a:lnTo>
                    <a:pt x="1443" y="642"/>
                  </a:lnTo>
                  <a:close/>
                  <a:moveTo>
                    <a:pt x="1405" y="716"/>
                  </a:moveTo>
                  <a:lnTo>
                    <a:pt x="1405" y="716"/>
                  </a:lnTo>
                  <a:lnTo>
                    <a:pt x="1401" y="718"/>
                  </a:lnTo>
                  <a:lnTo>
                    <a:pt x="1401" y="720"/>
                  </a:lnTo>
                  <a:lnTo>
                    <a:pt x="1401" y="721"/>
                  </a:lnTo>
                  <a:lnTo>
                    <a:pt x="1403" y="721"/>
                  </a:lnTo>
                  <a:lnTo>
                    <a:pt x="1407" y="718"/>
                  </a:lnTo>
                  <a:lnTo>
                    <a:pt x="1407" y="718"/>
                  </a:lnTo>
                  <a:lnTo>
                    <a:pt x="1405" y="718"/>
                  </a:lnTo>
                  <a:lnTo>
                    <a:pt x="1405" y="718"/>
                  </a:lnTo>
                  <a:lnTo>
                    <a:pt x="1405" y="718"/>
                  </a:lnTo>
                  <a:lnTo>
                    <a:pt x="1405" y="716"/>
                  </a:lnTo>
                  <a:lnTo>
                    <a:pt x="1405" y="716"/>
                  </a:lnTo>
                  <a:close/>
                  <a:moveTo>
                    <a:pt x="1428" y="593"/>
                  </a:moveTo>
                  <a:lnTo>
                    <a:pt x="1428" y="593"/>
                  </a:lnTo>
                  <a:lnTo>
                    <a:pt x="1428" y="593"/>
                  </a:lnTo>
                  <a:lnTo>
                    <a:pt x="1428" y="593"/>
                  </a:lnTo>
                  <a:lnTo>
                    <a:pt x="1426" y="593"/>
                  </a:lnTo>
                  <a:lnTo>
                    <a:pt x="1426" y="593"/>
                  </a:lnTo>
                  <a:lnTo>
                    <a:pt x="1426" y="593"/>
                  </a:lnTo>
                  <a:lnTo>
                    <a:pt x="1426" y="593"/>
                  </a:lnTo>
                  <a:lnTo>
                    <a:pt x="1426" y="595"/>
                  </a:lnTo>
                  <a:lnTo>
                    <a:pt x="1428" y="595"/>
                  </a:lnTo>
                  <a:lnTo>
                    <a:pt x="1429" y="595"/>
                  </a:lnTo>
                  <a:lnTo>
                    <a:pt x="1429" y="595"/>
                  </a:lnTo>
                  <a:lnTo>
                    <a:pt x="1429" y="595"/>
                  </a:lnTo>
                  <a:lnTo>
                    <a:pt x="1429" y="595"/>
                  </a:lnTo>
                  <a:lnTo>
                    <a:pt x="1428" y="595"/>
                  </a:lnTo>
                  <a:lnTo>
                    <a:pt x="1428" y="595"/>
                  </a:lnTo>
                  <a:lnTo>
                    <a:pt x="1428" y="593"/>
                  </a:lnTo>
                  <a:lnTo>
                    <a:pt x="1428" y="593"/>
                  </a:lnTo>
                  <a:close/>
                  <a:moveTo>
                    <a:pt x="1518" y="165"/>
                  </a:moveTo>
                  <a:lnTo>
                    <a:pt x="1518" y="163"/>
                  </a:lnTo>
                  <a:lnTo>
                    <a:pt x="1518" y="163"/>
                  </a:lnTo>
                  <a:lnTo>
                    <a:pt x="1517" y="163"/>
                  </a:lnTo>
                  <a:lnTo>
                    <a:pt x="1517" y="163"/>
                  </a:lnTo>
                  <a:lnTo>
                    <a:pt x="1515" y="161"/>
                  </a:lnTo>
                  <a:lnTo>
                    <a:pt x="1513" y="161"/>
                  </a:lnTo>
                  <a:lnTo>
                    <a:pt x="1513" y="161"/>
                  </a:lnTo>
                  <a:lnTo>
                    <a:pt x="1511" y="159"/>
                  </a:lnTo>
                  <a:lnTo>
                    <a:pt x="1509" y="157"/>
                  </a:lnTo>
                  <a:lnTo>
                    <a:pt x="1503" y="157"/>
                  </a:lnTo>
                  <a:lnTo>
                    <a:pt x="1503" y="157"/>
                  </a:lnTo>
                  <a:lnTo>
                    <a:pt x="1501" y="157"/>
                  </a:lnTo>
                  <a:lnTo>
                    <a:pt x="1501" y="157"/>
                  </a:lnTo>
                  <a:lnTo>
                    <a:pt x="1501" y="157"/>
                  </a:lnTo>
                  <a:lnTo>
                    <a:pt x="1500" y="157"/>
                  </a:lnTo>
                  <a:lnTo>
                    <a:pt x="1500" y="157"/>
                  </a:lnTo>
                  <a:lnTo>
                    <a:pt x="1498" y="157"/>
                  </a:lnTo>
                  <a:lnTo>
                    <a:pt x="1498" y="159"/>
                  </a:lnTo>
                  <a:lnTo>
                    <a:pt x="1498" y="159"/>
                  </a:lnTo>
                  <a:lnTo>
                    <a:pt x="1498" y="161"/>
                  </a:lnTo>
                  <a:lnTo>
                    <a:pt x="1500" y="161"/>
                  </a:lnTo>
                  <a:lnTo>
                    <a:pt x="1500" y="161"/>
                  </a:lnTo>
                  <a:lnTo>
                    <a:pt x="1500" y="163"/>
                  </a:lnTo>
                  <a:lnTo>
                    <a:pt x="1501" y="163"/>
                  </a:lnTo>
                  <a:lnTo>
                    <a:pt x="1503" y="163"/>
                  </a:lnTo>
                  <a:lnTo>
                    <a:pt x="1509" y="163"/>
                  </a:lnTo>
                  <a:lnTo>
                    <a:pt x="1515" y="165"/>
                  </a:lnTo>
                  <a:lnTo>
                    <a:pt x="1517" y="165"/>
                  </a:lnTo>
                  <a:lnTo>
                    <a:pt x="1518" y="165"/>
                  </a:lnTo>
                  <a:close/>
                  <a:moveTo>
                    <a:pt x="1740" y="858"/>
                  </a:moveTo>
                  <a:lnTo>
                    <a:pt x="1740" y="858"/>
                  </a:lnTo>
                  <a:lnTo>
                    <a:pt x="1740" y="858"/>
                  </a:lnTo>
                  <a:lnTo>
                    <a:pt x="1740" y="856"/>
                  </a:lnTo>
                  <a:lnTo>
                    <a:pt x="1740" y="854"/>
                  </a:lnTo>
                  <a:lnTo>
                    <a:pt x="1740" y="854"/>
                  </a:lnTo>
                  <a:lnTo>
                    <a:pt x="1740" y="854"/>
                  </a:lnTo>
                  <a:lnTo>
                    <a:pt x="1738" y="854"/>
                  </a:lnTo>
                  <a:lnTo>
                    <a:pt x="1738" y="854"/>
                  </a:lnTo>
                  <a:lnTo>
                    <a:pt x="1738" y="856"/>
                  </a:lnTo>
                  <a:lnTo>
                    <a:pt x="1740" y="858"/>
                  </a:lnTo>
                  <a:close/>
                  <a:moveTo>
                    <a:pt x="1825" y="748"/>
                  </a:moveTo>
                  <a:lnTo>
                    <a:pt x="1825" y="748"/>
                  </a:lnTo>
                  <a:lnTo>
                    <a:pt x="1825" y="748"/>
                  </a:lnTo>
                  <a:lnTo>
                    <a:pt x="1825" y="746"/>
                  </a:lnTo>
                  <a:lnTo>
                    <a:pt x="1825" y="744"/>
                  </a:lnTo>
                  <a:lnTo>
                    <a:pt x="1823" y="744"/>
                  </a:lnTo>
                  <a:lnTo>
                    <a:pt x="1823" y="742"/>
                  </a:lnTo>
                  <a:lnTo>
                    <a:pt x="1821" y="742"/>
                  </a:lnTo>
                  <a:lnTo>
                    <a:pt x="1819" y="742"/>
                  </a:lnTo>
                  <a:lnTo>
                    <a:pt x="1819" y="738"/>
                  </a:lnTo>
                  <a:lnTo>
                    <a:pt x="1819" y="737"/>
                  </a:lnTo>
                  <a:lnTo>
                    <a:pt x="1818" y="737"/>
                  </a:lnTo>
                  <a:lnTo>
                    <a:pt x="1818" y="738"/>
                  </a:lnTo>
                  <a:lnTo>
                    <a:pt x="1818" y="738"/>
                  </a:lnTo>
                  <a:lnTo>
                    <a:pt x="1816" y="738"/>
                  </a:lnTo>
                  <a:lnTo>
                    <a:pt x="1816" y="738"/>
                  </a:lnTo>
                  <a:lnTo>
                    <a:pt x="1814" y="738"/>
                  </a:lnTo>
                  <a:lnTo>
                    <a:pt x="1814" y="737"/>
                  </a:lnTo>
                  <a:lnTo>
                    <a:pt x="1816" y="737"/>
                  </a:lnTo>
                  <a:lnTo>
                    <a:pt x="1814" y="737"/>
                  </a:lnTo>
                  <a:lnTo>
                    <a:pt x="1812" y="738"/>
                  </a:lnTo>
                  <a:lnTo>
                    <a:pt x="1812" y="738"/>
                  </a:lnTo>
                  <a:lnTo>
                    <a:pt x="1810" y="740"/>
                  </a:lnTo>
                  <a:lnTo>
                    <a:pt x="1812" y="740"/>
                  </a:lnTo>
                  <a:lnTo>
                    <a:pt x="1812" y="742"/>
                  </a:lnTo>
                  <a:lnTo>
                    <a:pt x="1812" y="742"/>
                  </a:lnTo>
                  <a:lnTo>
                    <a:pt x="1812" y="742"/>
                  </a:lnTo>
                  <a:lnTo>
                    <a:pt x="1810" y="742"/>
                  </a:lnTo>
                  <a:lnTo>
                    <a:pt x="1810" y="744"/>
                  </a:lnTo>
                  <a:lnTo>
                    <a:pt x="1810" y="744"/>
                  </a:lnTo>
                  <a:lnTo>
                    <a:pt x="1810" y="746"/>
                  </a:lnTo>
                  <a:lnTo>
                    <a:pt x="1808" y="746"/>
                  </a:lnTo>
                  <a:lnTo>
                    <a:pt x="1808" y="746"/>
                  </a:lnTo>
                  <a:lnTo>
                    <a:pt x="1808" y="748"/>
                  </a:lnTo>
                  <a:lnTo>
                    <a:pt x="1808" y="750"/>
                  </a:lnTo>
                  <a:lnTo>
                    <a:pt x="1808" y="750"/>
                  </a:lnTo>
                  <a:lnTo>
                    <a:pt x="1808" y="754"/>
                  </a:lnTo>
                  <a:lnTo>
                    <a:pt x="1812" y="757"/>
                  </a:lnTo>
                  <a:lnTo>
                    <a:pt x="1812" y="759"/>
                  </a:lnTo>
                  <a:lnTo>
                    <a:pt x="1812" y="759"/>
                  </a:lnTo>
                  <a:lnTo>
                    <a:pt x="1814" y="759"/>
                  </a:lnTo>
                  <a:lnTo>
                    <a:pt x="1814" y="759"/>
                  </a:lnTo>
                  <a:lnTo>
                    <a:pt x="1814" y="759"/>
                  </a:lnTo>
                  <a:lnTo>
                    <a:pt x="1816" y="759"/>
                  </a:lnTo>
                  <a:lnTo>
                    <a:pt x="1816" y="761"/>
                  </a:lnTo>
                  <a:lnTo>
                    <a:pt x="1818" y="765"/>
                  </a:lnTo>
                  <a:lnTo>
                    <a:pt x="1819" y="765"/>
                  </a:lnTo>
                  <a:lnTo>
                    <a:pt x="1819" y="763"/>
                  </a:lnTo>
                  <a:lnTo>
                    <a:pt x="1821" y="765"/>
                  </a:lnTo>
                  <a:lnTo>
                    <a:pt x="1823" y="765"/>
                  </a:lnTo>
                  <a:lnTo>
                    <a:pt x="1823" y="763"/>
                  </a:lnTo>
                  <a:lnTo>
                    <a:pt x="1823" y="761"/>
                  </a:lnTo>
                  <a:lnTo>
                    <a:pt x="1823" y="752"/>
                  </a:lnTo>
                  <a:lnTo>
                    <a:pt x="1823" y="750"/>
                  </a:lnTo>
                  <a:lnTo>
                    <a:pt x="1823" y="748"/>
                  </a:lnTo>
                  <a:lnTo>
                    <a:pt x="1825" y="748"/>
                  </a:lnTo>
                  <a:close/>
                  <a:moveTo>
                    <a:pt x="1801" y="954"/>
                  </a:moveTo>
                  <a:lnTo>
                    <a:pt x="1801" y="956"/>
                  </a:lnTo>
                  <a:lnTo>
                    <a:pt x="1799" y="956"/>
                  </a:lnTo>
                  <a:lnTo>
                    <a:pt x="1799" y="956"/>
                  </a:lnTo>
                  <a:lnTo>
                    <a:pt x="1801" y="958"/>
                  </a:lnTo>
                  <a:lnTo>
                    <a:pt x="1801" y="960"/>
                  </a:lnTo>
                  <a:lnTo>
                    <a:pt x="1802" y="958"/>
                  </a:lnTo>
                  <a:lnTo>
                    <a:pt x="1802" y="958"/>
                  </a:lnTo>
                  <a:lnTo>
                    <a:pt x="1802" y="956"/>
                  </a:lnTo>
                  <a:lnTo>
                    <a:pt x="1802" y="954"/>
                  </a:lnTo>
                  <a:lnTo>
                    <a:pt x="1801" y="954"/>
                  </a:lnTo>
                  <a:lnTo>
                    <a:pt x="1801" y="954"/>
                  </a:lnTo>
                  <a:close/>
                  <a:moveTo>
                    <a:pt x="1537" y="157"/>
                  </a:moveTo>
                  <a:lnTo>
                    <a:pt x="1535" y="157"/>
                  </a:lnTo>
                  <a:lnTo>
                    <a:pt x="1535" y="159"/>
                  </a:lnTo>
                  <a:lnTo>
                    <a:pt x="1535" y="159"/>
                  </a:lnTo>
                  <a:lnTo>
                    <a:pt x="1539" y="161"/>
                  </a:lnTo>
                  <a:lnTo>
                    <a:pt x="1539" y="163"/>
                  </a:lnTo>
                  <a:lnTo>
                    <a:pt x="1543" y="165"/>
                  </a:lnTo>
                  <a:lnTo>
                    <a:pt x="1543" y="165"/>
                  </a:lnTo>
                  <a:lnTo>
                    <a:pt x="1543" y="165"/>
                  </a:lnTo>
                  <a:lnTo>
                    <a:pt x="1543" y="163"/>
                  </a:lnTo>
                  <a:lnTo>
                    <a:pt x="1543" y="163"/>
                  </a:lnTo>
                  <a:lnTo>
                    <a:pt x="1543" y="161"/>
                  </a:lnTo>
                  <a:lnTo>
                    <a:pt x="1543" y="159"/>
                  </a:lnTo>
                  <a:lnTo>
                    <a:pt x="1541" y="159"/>
                  </a:lnTo>
                  <a:lnTo>
                    <a:pt x="1541" y="157"/>
                  </a:lnTo>
                  <a:lnTo>
                    <a:pt x="1539" y="157"/>
                  </a:lnTo>
                  <a:lnTo>
                    <a:pt x="1537" y="157"/>
                  </a:lnTo>
                  <a:close/>
                  <a:moveTo>
                    <a:pt x="1806" y="896"/>
                  </a:moveTo>
                  <a:lnTo>
                    <a:pt x="1808" y="896"/>
                  </a:lnTo>
                  <a:lnTo>
                    <a:pt x="1810" y="894"/>
                  </a:lnTo>
                  <a:lnTo>
                    <a:pt x="1810" y="892"/>
                  </a:lnTo>
                  <a:lnTo>
                    <a:pt x="1808" y="890"/>
                  </a:lnTo>
                  <a:lnTo>
                    <a:pt x="1806" y="890"/>
                  </a:lnTo>
                  <a:lnTo>
                    <a:pt x="1804" y="892"/>
                  </a:lnTo>
                  <a:lnTo>
                    <a:pt x="1804" y="892"/>
                  </a:lnTo>
                  <a:lnTo>
                    <a:pt x="1804" y="894"/>
                  </a:lnTo>
                  <a:lnTo>
                    <a:pt x="1804" y="894"/>
                  </a:lnTo>
                  <a:lnTo>
                    <a:pt x="1804" y="896"/>
                  </a:lnTo>
                  <a:lnTo>
                    <a:pt x="1806" y="896"/>
                  </a:lnTo>
                  <a:close/>
                  <a:moveTo>
                    <a:pt x="1842" y="632"/>
                  </a:moveTo>
                  <a:lnTo>
                    <a:pt x="1842" y="632"/>
                  </a:lnTo>
                  <a:lnTo>
                    <a:pt x="1840" y="634"/>
                  </a:lnTo>
                  <a:lnTo>
                    <a:pt x="1840" y="634"/>
                  </a:lnTo>
                  <a:lnTo>
                    <a:pt x="1840" y="636"/>
                  </a:lnTo>
                  <a:lnTo>
                    <a:pt x="1840" y="638"/>
                  </a:lnTo>
                  <a:lnTo>
                    <a:pt x="1840" y="636"/>
                  </a:lnTo>
                  <a:lnTo>
                    <a:pt x="1842" y="636"/>
                  </a:lnTo>
                  <a:lnTo>
                    <a:pt x="1844" y="636"/>
                  </a:lnTo>
                  <a:lnTo>
                    <a:pt x="1844" y="636"/>
                  </a:lnTo>
                  <a:lnTo>
                    <a:pt x="1844" y="634"/>
                  </a:lnTo>
                  <a:lnTo>
                    <a:pt x="1844" y="634"/>
                  </a:lnTo>
                  <a:lnTo>
                    <a:pt x="1842" y="632"/>
                  </a:lnTo>
                  <a:close/>
                  <a:moveTo>
                    <a:pt x="1783" y="674"/>
                  </a:moveTo>
                  <a:lnTo>
                    <a:pt x="1785" y="672"/>
                  </a:lnTo>
                  <a:lnTo>
                    <a:pt x="1783" y="672"/>
                  </a:lnTo>
                  <a:lnTo>
                    <a:pt x="1783" y="672"/>
                  </a:lnTo>
                  <a:lnTo>
                    <a:pt x="1783" y="672"/>
                  </a:lnTo>
                  <a:lnTo>
                    <a:pt x="1782" y="672"/>
                  </a:lnTo>
                  <a:lnTo>
                    <a:pt x="1782" y="672"/>
                  </a:lnTo>
                  <a:lnTo>
                    <a:pt x="1782" y="670"/>
                  </a:lnTo>
                  <a:lnTo>
                    <a:pt x="1782" y="670"/>
                  </a:lnTo>
                  <a:lnTo>
                    <a:pt x="1782" y="672"/>
                  </a:lnTo>
                  <a:lnTo>
                    <a:pt x="1782" y="672"/>
                  </a:lnTo>
                  <a:lnTo>
                    <a:pt x="1780" y="672"/>
                  </a:lnTo>
                  <a:lnTo>
                    <a:pt x="1780" y="672"/>
                  </a:lnTo>
                  <a:lnTo>
                    <a:pt x="1780" y="672"/>
                  </a:lnTo>
                  <a:lnTo>
                    <a:pt x="1780" y="672"/>
                  </a:lnTo>
                  <a:lnTo>
                    <a:pt x="1780" y="672"/>
                  </a:lnTo>
                  <a:lnTo>
                    <a:pt x="1778" y="672"/>
                  </a:lnTo>
                  <a:lnTo>
                    <a:pt x="1780" y="674"/>
                  </a:lnTo>
                  <a:lnTo>
                    <a:pt x="1780" y="674"/>
                  </a:lnTo>
                  <a:lnTo>
                    <a:pt x="1780" y="674"/>
                  </a:lnTo>
                  <a:lnTo>
                    <a:pt x="1780" y="676"/>
                  </a:lnTo>
                  <a:lnTo>
                    <a:pt x="1780" y="676"/>
                  </a:lnTo>
                  <a:lnTo>
                    <a:pt x="1780" y="676"/>
                  </a:lnTo>
                  <a:lnTo>
                    <a:pt x="1780" y="676"/>
                  </a:lnTo>
                  <a:lnTo>
                    <a:pt x="1780" y="676"/>
                  </a:lnTo>
                  <a:lnTo>
                    <a:pt x="1782" y="676"/>
                  </a:lnTo>
                  <a:lnTo>
                    <a:pt x="1782" y="676"/>
                  </a:lnTo>
                  <a:lnTo>
                    <a:pt x="1783" y="676"/>
                  </a:lnTo>
                  <a:lnTo>
                    <a:pt x="1782" y="674"/>
                  </a:lnTo>
                  <a:lnTo>
                    <a:pt x="1782" y="674"/>
                  </a:lnTo>
                  <a:lnTo>
                    <a:pt x="1783" y="674"/>
                  </a:lnTo>
                  <a:lnTo>
                    <a:pt x="1783" y="674"/>
                  </a:lnTo>
                  <a:lnTo>
                    <a:pt x="1783" y="674"/>
                  </a:lnTo>
                  <a:lnTo>
                    <a:pt x="1783" y="674"/>
                  </a:lnTo>
                  <a:lnTo>
                    <a:pt x="1783" y="674"/>
                  </a:lnTo>
                  <a:close/>
                  <a:moveTo>
                    <a:pt x="1804" y="888"/>
                  </a:moveTo>
                  <a:lnTo>
                    <a:pt x="1806" y="886"/>
                  </a:lnTo>
                  <a:lnTo>
                    <a:pt x="1806" y="886"/>
                  </a:lnTo>
                  <a:lnTo>
                    <a:pt x="1804" y="886"/>
                  </a:lnTo>
                  <a:lnTo>
                    <a:pt x="1804" y="886"/>
                  </a:lnTo>
                  <a:lnTo>
                    <a:pt x="1804" y="886"/>
                  </a:lnTo>
                  <a:lnTo>
                    <a:pt x="1802" y="886"/>
                  </a:lnTo>
                  <a:lnTo>
                    <a:pt x="1802" y="886"/>
                  </a:lnTo>
                  <a:lnTo>
                    <a:pt x="1802" y="886"/>
                  </a:lnTo>
                  <a:lnTo>
                    <a:pt x="1802" y="886"/>
                  </a:lnTo>
                  <a:lnTo>
                    <a:pt x="1802" y="886"/>
                  </a:lnTo>
                  <a:lnTo>
                    <a:pt x="1802" y="888"/>
                  </a:lnTo>
                  <a:lnTo>
                    <a:pt x="1802" y="888"/>
                  </a:lnTo>
                  <a:lnTo>
                    <a:pt x="1804" y="888"/>
                  </a:lnTo>
                  <a:lnTo>
                    <a:pt x="1804" y="888"/>
                  </a:lnTo>
                  <a:close/>
                  <a:moveTo>
                    <a:pt x="1838" y="413"/>
                  </a:moveTo>
                  <a:lnTo>
                    <a:pt x="1838" y="413"/>
                  </a:lnTo>
                  <a:lnTo>
                    <a:pt x="1838" y="413"/>
                  </a:lnTo>
                  <a:lnTo>
                    <a:pt x="1840" y="413"/>
                  </a:lnTo>
                  <a:lnTo>
                    <a:pt x="1840" y="413"/>
                  </a:lnTo>
                  <a:lnTo>
                    <a:pt x="1842" y="415"/>
                  </a:lnTo>
                  <a:lnTo>
                    <a:pt x="1844" y="418"/>
                  </a:lnTo>
                  <a:lnTo>
                    <a:pt x="1846" y="420"/>
                  </a:lnTo>
                  <a:lnTo>
                    <a:pt x="1846" y="420"/>
                  </a:lnTo>
                  <a:lnTo>
                    <a:pt x="1846" y="418"/>
                  </a:lnTo>
                  <a:lnTo>
                    <a:pt x="1846" y="418"/>
                  </a:lnTo>
                  <a:lnTo>
                    <a:pt x="1846" y="417"/>
                  </a:lnTo>
                  <a:lnTo>
                    <a:pt x="1846" y="415"/>
                  </a:lnTo>
                  <a:lnTo>
                    <a:pt x="1844" y="415"/>
                  </a:lnTo>
                  <a:lnTo>
                    <a:pt x="1844" y="413"/>
                  </a:lnTo>
                  <a:lnTo>
                    <a:pt x="1842" y="413"/>
                  </a:lnTo>
                  <a:lnTo>
                    <a:pt x="1840" y="413"/>
                  </a:lnTo>
                  <a:lnTo>
                    <a:pt x="1838" y="411"/>
                  </a:lnTo>
                  <a:lnTo>
                    <a:pt x="1838" y="411"/>
                  </a:lnTo>
                  <a:lnTo>
                    <a:pt x="1838" y="411"/>
                  </a:lnTo>
                  <a:lnTo>
                    <a:pt x="1836" y="411"/>
                  </a:lnTo>
                  <a:lnTo>
                    <a:pt x="1836" y="409"/>
                  </a:lnTo>
                  <a:lnTo>
                    <a:pt x="1836" y="411"/>
                  </a:lnTo>
                  <a:lnTo>
                    <a:pt x="1836" y="411"/>
                  </a:lnTo>
                  <a:lnTo>
                    <a:pt x="1836" y="413"/>
                  </a:lnTo>
                  <a:lnTo>
                    <a:pt x="1838" y="413"/>
                  </a:lnTo>
                  <a:close/>
                  <a:moveTo>
                    <a:pt x="1833" y="411"/>
                  </a:moveTo>
                  <a:lnTo>
                    <a:pt x="1831" y="411"/>
                  </a:lnTo>
                  <a:lnTo>
                    <a:pt x="1831" y="413"/>
                  </a:lnTo>
                  <a:lnTo>
                    <a:pt x="1831" y="413"/>
                  </a:lnTo>
                  <a:lnTo>
                    <a:pt x="1831" y="415"/>
                  </a:lnTo>
                  <a:lnTo>
                    <a:pt x="1835" y="415"/>
                  </a:lnTo>
                  <a:lnTo>
                    <a:pt x="1835" y="415"/>
                  </a:lnTo>
                  <a:lnTo>
                    <a:pt x="1835" y="415"/>
                  </a:lnTo>
                  <a:lnTo>
                    <a:pt x="1835" y="415"/>
                  </a:lnTo>
                  <a:lnTo>
                    <a:pt x="1836" y="417"/>
                  </a:lnTo>
                  <a:lnTo>
                    <a:pt x="1836" y="415"/>
                  </a:lnTo>
                  <a:lnTo>
                    <a:pt x="1836" y="415"/>
                  </a:lnTo>
                  <a:lnTo>
                    <a:pt x="1836" y="415"/>
                  </a:lnTo>
                  <a:lnTo>
                    <a:pt x="1835" y="415"/>
                  </a:lnTo>
                  <a:lnTo>
                    <a:pt x="1835" y="415"/>
                  </a:lnTo>
                  <a:lnTo>
                    <a:pt x="1835" y="413"/>
                  </a:lnTo>
                  <a:lnTo>
                    <a:pt x="1835" y="413"/>
                  </a:lnTo>
                  <a:lnTo>
                    <a:pt x="1833" y="413"/>
                  </a:lnTo>
                  <a:lnTo>
                    <a:pt x="1833" y="413"/>
                  </a:lnTo>
                  <a:lnTo>
                    <a:pt x="1833" y="411"/>
                  </a:lnTo>
                  <a:lnTo>
                    <a:pt x="1833" y="411"/>
                  </a:lnTo>
                  <a:close/>
                  <a:moveTo>
                    <a:pt x="1829" y="420"/>
                  </a:moveTo>
                  <a:lnTo>
                    <a:pt x="1827" y="418"/>
                  </a:lnTo>
                  <a:lnTo>
                    <a:pt x="1827" y="418"/>
                  </a:lnTo>
                  <a:lnTo>
                    <a:pt x="1827" y="415"/>
                  </a:lnTo>
                  <a:lnTo>
                    <a:pt x="1825" y="415"/>
                  </a:lnTo>
                  <a:lnTo>
                    <a:pt x="1825" y="417"/>
                  </a:lnTo>
                  <a:lnTo>
                    <a:pt x="1825" y="418"/>
                  </a:lnTo>
                  <a:lnTo>
                    <a:pt x="1825" y="420"/>
                  </a:lnTo>
                  <a:lnTo>
                    <a:pt x="1825" y="424"/>
                  </a:lnTo>
                  <a:lnTo>
                    <a:pt x="1827" y="424"/>
                  </a:lnTo>
                  <a:lnTo>
                    <a:pt x="1827" y="424"/>
                  </a:lnTo>
                  <a:lnTo>
                    <a:pt x="1827" y="424"/>
                  </a:lnTo>
                  <a:lnTo>
                    <a:pt x="1827" y="422"/>
                  </a:lnTo>
                  <a:lnTo>
                    <a:pt x="1827" y="422"/>
                  </a:lnTo>
                  <a:lnTo>
                    <a:pt x="1829" y="424"/>
                  </a:lnTo>
                  <a:lnTo>
                    <a:pt x="1829" y="424"/>
                  </a:lnTo>
                  <a:lnTo>
                    <a:pt x="1831" y="422"/>
                  </a:lnTo>
                  <a:lnTo>
                    <a:pt x="1831" y="422"/>
                  </a:lnTo>
                  <a:lnTo>
                    <a:pt x="1831" y="422"/>
                  </a:lnTo>
                  <a:lnTo>
                    <a:pt x="1829" y="420"/>
                  </a:lnTo>
                  <a:lnTo>
                    <a:pt x="1829" y="420"/>
                  </a:lnTo>
                  <a:close/>
                  <a:moveTo>
                    <a:pt x="1850" y="627"/>
                  </a:moveTo>
                  <a:lnTo>
                    <a:pt x="1850" y="625"/>
                  </a:lnTo>
                  <a:lnTo>
                    <a:pt x="1850" y="625"/>
                  </a:lnTo>
                  <a:lnTo>
                    <a:pt x="1850" y="625"/>
                  </a:lnTo>
                  <a:lnTo>
                    <a:pt x="1848" y="625"/>
                  </a:lnTo>
                  <a:lnTo>
                    <a:pt x="1848" y="625"/>
                  </a:lnTo>
                  <a:lnTo>
                    <a:pt x="1848" y="625"/>
                  </a:lnTo>
                  <a:lnTo>
                    <a:pt x="1848" y="625"/>
                  </a:lnTo>
                  <a:lnTo>
                    <a:pt x="1848" y="625"/>
                  </a:lnTo>
                  <a:lnTo>
                    <a:pt x="1848" y="627"/>
                  </a:lnTo>
                  <a:lnTo>
                    <a:pt x="1848" y="627"/>
                  </a:lnTo>
                  <a:lnTo>
                    <a:pt x="1848" y="629"/>
                  </a:lnTo>
                  <a:lnTo>
                    <a:pt x="1850" y="631"/>
                  </a:lnTo>
                  <a:lnTo>
                    <a:pt x="1850" y="631"/>
                  </a:lnTo>
                  <a:lnTo>
                    <a:pt x="1852" y="631"/>
                  </a:lnTo>
                  <a:lnTo>
                    <a:pt x="1852" y="631"/>
                  </a:lnTo>
                  <a:lnTo>
                    <a:pt x="1852" y="629"/>
                  </a:lnTo>
                  <a:lnTo>
                    <a:pt x="1852" y="629"/>
                  </a:lnTo>
                  <a:lnTo>
                    <a:pt x="1852" y="627"/>
                  </a:lnTo>
                  <a:lnTo>
                    <a:pt x="1850" y="627"/>
                  </a:lnTo>
                  <a:lnTo>
                    <a:pt x="1850" y="627"/>
                  </a:lnTo>
                  <a:close/>
                  <a:moveTo>
                    <a:pt x="1818" y="424"/>
                  </a:moveTo>
                  <a:lnTo>
                    <a:pt x="1819" y="424"/>
                  </a:lnTo>
                  <a:lnTo>
                    <a:pt x="1821" y="424"/>
                  </a:lnTo>
                  <a:lnTo>
                    <a:pt x="1823" y="424"/>
                  </a:lnTo>
                  <a:lnTo>
                    <a:pt x="1823" y="424"/>
                  </a:lnTo>
                  <a:lnTo>
                    <a:pt x="1823" y="422"/>
                  </a:lnTo>
                  <a:lnTo>
                    <a:pt x="1823" y="420"/>
                  </a:lnTo>
                  <a:lnTo>
                    <a:pt x="1823" y="420"/>
                  </a:lnTo>
                  <a:lnTo>
                    <a:pt x="1823" y="420"/>
                  </a:lnTo>
                  <a:lnTo>
                    <a:pt x="1823" y="420"/>
                  </a:lnTo>
                  <a:lnTo>
                    <a:pt x="1821" y="420"/>
                  </a:lnTo>
                  <a:lnTo>
                    <a:pt x="1821" y="418"/>
                  </a:lnTo>
                  <a:lnTo>
                    <a:pt x="1819" y="418"/>
                  </a:lnTo>
                  <a:lnTo>
                    <a:pt x="1818" y="418"/>
                  </a:lnTo>
                  <a:lnTo>
                    <a:pt x="1816" y="418"/>
                  </a:lnTo>
                  <a:lnTo>
                    <a:pt x="1816" y="418"/>
                  </a:lnTo>
                  <a:lnTo>
                    <a:pt x="1816" y="420"/>
                  </a:lnTo>
                  <a:lnTo>
                    <a:pt x="1816" y="420"/>
                  </a:lnTo>
                  <a:lnTo>
                    <a:pt x="1816" y="420"/>
                  </a:lnTo>
                  <a:lnTo>
                    <a:pt x="1814" y="420"/>
                  </a:lnTo>
                  <a:lnTo>
                    <a:pt x="1814" y="420"/>
                  </a:lnTo>
                  <a:lnTo>
                    <a:pt x="1814" y="420"/>
                  </a:lnTo>
                  <a:lnTo>
                    <a:pt x="1812" y="418"/>
                  </a:lnTo>
                  <a:lnTo>
                    <a:pt x="1812" y="420"/>
                  </a:lnTo>
                  <a:lnTo>
                    <a:pt x="1812" y="420"/>
                  </a:lnTo>
                  <a:lnTo>
                    <a:pt x="1812" y="420"/>
                  </a:lnTo>
                  <a:lnTo>
                    <a:pt x="1812" y="422"/>
                  </a:lnTo>
                  <a:lnTo>
                    <a:pt x="1812" y="422"/>
                  </a:lnTo>
                  <a:lnTo>
                    <a:pt x="1812" y="424"/>
                  </a:lnTo>
                  <a:lnTo>
                    <a:pt x="1814" y="424"/>
                  </a:lnTo>
                  <a:lnTo>
                    <a:pt x="1816" y="424"/>
                  </a:lnTo>
                  <a:lnTo>
                    <a:pt x="1818" y="424"/>
                  </a:lnTo>
                  <a:close/>
                  <a:moveTo>
                    <a:pt x="1795" y="405"/>
                  </a:moveTo>
                  <a:lnTo>
                    <a:pt x="1793" y="405"/>
                  </a:lnTo>
                  <a:lnTo>
                    <a:pt x="1791" y="407"/>
                  </a:lnTo>
                  <a:lnTo>
                    <a:pt x="1791" y="409"/>
                  </a:lnTo>
                  <a:lnTo>
                    <a:pt x="1793" y="411"/>
                  </a:lnTo>
                  <a:lnTo>
                    <a:pt x="1795" y="411"/>
                  </a:lnTo>
                  <a:lnTo>
                    <a:pt x="1797" y="409"/>
                  </a:lnTo>
                  <a:lnTo>
                    <a:pt x="1797" y="407"/>
                  </a:lnTo>
                  <a:lnTo>
                    <a:pt x="1795" y="405"/>
                  </a:lnTo>
                  <a:close/>
                  <a:moveTo>
                    <a:pt x="1812" y="432"/>
                  </a:moveTo>
                  <a:lnTo>
                    <a:pt x="1812" y="432"/>
                  </a:lnTo>
                  <a:lnTo>
                    <a:pt x="1814" y="432"/>
                  </a:lnTo>
                  <a:lnTo>
                    <a:pt x="1814" y="430"/>
                  </a:lnTo>
                  <a:lnTo>
                    <a:pt x="1814" y="430"/>
                  </a:lnTo>
                  <a:lnTo>
                    <a:pt x="1816" y="428"/>
                  </a:lnTo>
                  <a:lnTo>
                    <a:pt x="1814" y="428"/>
                  </a:lnTo>
                  <a:lnTo>
                    <a:pt x="1814" y="426"/>
                  </a:lnTo>
                  <a:lnTo>
                    <a:pt x="1814" y="426"/>
                  </a:lnTo>
                  <a:lnTo>
                    <a:pt x="1810" y="424"/>
                  </a:lnTo>
                  <a:lnTo>
                    <a:pt x="1808" y="424"/>
                  </a:lnTo>
                  <a:lnTo>
                    <a:pt x="1806" y="426"/>
                  </a:lnTo>
                  <a:lnTo>
                    <a:pt x="1806" y="426"/>
                  </a:lnTo>
                  <a:lnTo>
                    <a:pt x="1804" y="424"/>
                  </a:lnTo>
                  <a:lnTo>
                    <a:pt x="1802" y="426"/>
                  </a:lnTo>
                  <a:lnTo>
                    <a:pt x="1802" y="426"/>
                  </a:lnTo>
                  <a:lnTo>
                    <a:pt x="1801" y="428"/>
                  </a:lnTo>
                  <a:lnTo>
                    <a:pt x="1799" y="428"/>
                  </a:lnTo>
                  <a:lnTo>
                    <a:pt x="1799" y="428"/>
                  </a:lnTo>
                  <a:lnTo>
                    <a:pt x="1797" y="432"/>
                  </a:lnTo>
                  <a:lnTo>
                    <a:pt x="1797" y="434"/>
                  </a:lnTo>
                  <a:lnTo>
                    <a:pt x="1797" y="434"/>
                  </a:lnTo>
                  <a:lnTo>
                    <a:pt x="1797" y="434"/>
                  </a:lnTo>
                  <a:lnTo>
                    <a:pt x="1799" y="434"/>
                  </a:lnTo>
                  <a:lnTo>
                    <a:pt x="1799" y="434"/>
                  </a:lnTo>
                  <a:lnTo>
                    <a:pt x="1801" y="434"/>
                  </a:lnTo>
                  <a:lnTo>
                    <a:pt x="1802" y="430"/>
                  </a:lnTo>
                  <a:lnTo>
                    <a:pt x="1802" y="430"/>
                  </a:lnTo>
                  <a:lnTo>
                    <a:pt x="1804" y="430"/>
                  </a:lnTo>
                  <a:lnTo>
                    <a:pt x="1806" y="430"/>
                  </a:lnTo>
                  <a:lnTo>
                    <a:pt x="1806" y="430"/>
                  </a:lnTo>
                  <a:lnTo>
                    <a:pt x="1808" y="432"/>
                  </a:lnTo>
                  <a:lnTo>
                    <a:pt x="1810" y="432"/>
                  </a:lnTo>
                  <a:lnTo>
                    <a:pt x="1810" y="432"/>
                  </a:lnTo>
                  <a:lnTo>
                    <a:pt x="1810" y="430"/>
                  </a:lnTo>
                  <a:lnTo>
                    <a:pt x="1810" y="430"/>
                  </a:lnTo>
                  <a:lnTo>
                    <a:pt x="1810" y="430"/>
                  </a:lnTo>
                  <a:lnTo>
                    <a:pt x="1812" y="432"/>
                  </a:lnTo>
                  <a:close/>
                  <a:moveTo>
                    <a:pt x="1730" y="877"/>
                  </a:moveTo>
                  <a:lnTo>
                    <a:pt x="1732" y="877"/>
                  </a:lnTo>
                  <a:lnTo>
                    <a:pt x="1732" y="877"/>
                  </a:lnTo>
                  <a:lnTo>
                    <a:pt x="1734" y="875"/>
                  </a:lnTo>
                  <a:lnTo>
                    <a:pt x="1736" y="877"/>
                  </a:lnTo>
                  <a:lnTo>
                    <a:pt x="1738" y="877"/>
                  </a:lnTo>
                  <a:lnTo>
                    <a:pt x="1738" y="875"/>
                  </a:lnTo>
                  <a:lnTo>
                    <a:pt x="1738" y="873"/>
                  </a:lnTo>
                  <a:lnTo>
                    <a:pt x="1738" y="873"/>
                  </a:lnTo>
                  <a:lnTo>
                    <a:pt x="1738" y="871"/>
                  </a:lnTo>
                  <a:lnTo>
                    <a:pt x="1738" y="871"/>
                  </a:lnTo>
                  <a:lnTo>
                    <a:pt x="1736" y="873"/>
                  </a:lnTo>
                  <a:lnTo>
                    <a:pt x="1736" y="873"/>
                  </a:lnTo>
                  <a:lnTo>
                    <a:pt x="1734" y="873"/>
                  </a:lnTo>
                  <a:lnTo>
                    <a:pt x="1729" y="867"/>
                  </a:lnTo>
                  <a:lnTo>
                    <a:pt x="1729" y="867"/>
                  </a:lnTo>
                  <a:lnTo>
                    <a:pt x="1729" y="869"/>
                  </a:lnTo>
                  <a:lnTo>
                    <a:pt x="1729" y="871"/>
                  </a:lnTo>
                  <a:lnTo>
                    <a:pt x="1729" y="873"/>
                  </a:lnTo>
                  <a:lnTo>
                    <a:pt x="1729" y="875"/>
                  </a:lnTo>
                  <a:lnTo>
                    <a:pt x="1729" y="877"/>
                  </a:lnTo>
                  <a:lnTo>
                    <a:pt x="1730" y="877"/>
                  </a:lnTo>
                  <a:close/>
                  <a:moveTo>
                    <a:pt x="1636" y="769"/>
                  </a:moveTo>
                  <a:lnTo>
                    <a:pt x="1636" y="769"/>
                  </a:lnTo>
                  <a:lnTo>
                    <a:pt x="1636" y="769"/>
                  </a:lnTo>
                  <a:lnTo>
                    <a:pt x="1636" y="769"/>
                  </a:lnTo>
                  <a:lnTo>
                    <a:pt x="1636" y="769"/>
                  </a:lnTo>
                  <a:lnTo>
                    <a:pt x="1636" y="769"/>
                  </a:lnTo>
                  <a:lnTo>
                    <a:pt x="1638" y="769"/>
                  </a:lnTo>
                  <a:lnTo>
                    <a:pt x="1640" y="769"/>
                  </a:lnTo>
                  <a:lnTo>
                    <a:pt x="1640" y="767"/>
                  </a:lnTo>
                  <a:lnTo>
                    <a:pt x="1638" y="767"/>
                  </a:lnTo>
                  <a:lnTo>
                    <a:pt x="1638" y="767"/>
                  </a:lnTo>
                  <a:lnTo>
                    <a:pt x="1638" y="765"/>
                  </a:lnTo>
                  <a:lnTo>
                    <a:pt x="1638" y="765"/>
                  </a:lnTo>
                  <a:lnTo>
                    <a:pt x="1638" y="765"/>
                  </a:lnTo>
                  <a:lnTo>
                    <a:pt x="1638" y="765"/>
                  </a:lnTo>
                  <a:lnTo>
                    <a:pt x="1636" y="765"/>
                  </a:lnTo>
                  <a:lnTo>
                    <a:pt x="1636" y="767"/>
                  </a:lnTo>
                  <a:lnTo>
                    <a:pt x="1636" y="767"/>
                  </a:lnTo>
                  <a:lnTo>
                    <a:pt x="1636" y="767"/>
                  </a:lnTo>
                  <a:lnTo>
                    <a:pt x="1636" y="767"/>
                  </a:lnTo>
                  <a:lnTo>
                    <a:pt x="1634" y="767"/>
                  </a:lnTo>
                  <a:lnTo>
                    <a:pt x="1634" y="767"/>
                  </a:lnTo>
                  <a:lnTo>
                    <a:pt x="1636" y="769"/>
                  </a:lnTo>
                  <a:lnTo>
                    <a:pt x="1636" y="769"/>
                  </a:lnTo>
                  <a:lnTo>
                    <a:pt x="1636" y="769"/>
                  </a:lnTo>
                  <a:close/>
                  <a:moveTo>
                    <a:pt x="1634" y="983"/>
                  </a:moveTo>
                  <a:lnTo>
                    <a:pt x="1634" y="981"/>
                  </a:lnTo>
                  <a:lnTo>
                    <a:pt x="1634" y="981"/>
                  </a:lnTo>
                  <a:lnTo>
                    <a:pt x="1634" y="981"/>
                  </a:lnTo>
                  <a:lnTo>
                    <a:pt x="1634" y="981"/>
                  </a:lnTo>
                  <a:lnTo>
                    <a:pt x="1634" y="981"/>
                  </a:lnTo>
                  <a:lnTo>
                    <a:pt x="1634" y="979"/>
                  </a:lnTo>
                  <a:lnTo>
                    <a:pt x="1634" y="979"/>
                  </a:lnTo>
                  <a:lnTo>
                    <a:pt x="1634" y="979"/>
                  </a:lnTo>
                  <a:lnTo>
                    <a:pt x="1634" y="979"/>
                  </a:lnTo>
                  <a:lnTo>
                    <a:pt x="1632" y="979"/>
                  </a:lnTo>
                  <a:lnTo>
                    <a:pt x="1632" y="981"/>
                  </a:lnTo>
                  <a:lnTo>
                    <a:pt x="1632" y="981"/>
                  </a:lnTo>
                  <a:lnTo>
                    <a:pt x="1632" y="981"/>
                  </a:lnTo>
                  <a:lnTo>
                    <a:pt x="1632" y="981"/>
                  </a:lnTo>
                  <a:lnTo>
                    <a:pt x="1632" y="981"/>
                  </a:lnTo>
                  <a:lnTo>
                    <a:pt x="1632" y="981"/>
                  </a:lnTo>
                  <a:lnTo>
                    <a:pt x="1632" y="981"/>
                  </a:lnTo>
                  <a:lnTo>
                    <a:pt x="1632" y="981"/>
                  </a:lnTo>
                  <a:lnTo>
                    <a:pt x="1634" y="983"/>
                  </a:lnTo>
                  <a:close/>
                  <a:moveTo>
                    <a:pt x="1638" y="966"/>
                  </a:moveTo>
                  <a:lnTo>
                    <a:pt x="1638" y="968"/>
                  </a:lnTo>
                  <a:lnTo>
                    <a:pt x="1638" y="968"/>
                  </a:lnTo>
                  <a:lnTo>
                    <a:pt x="1638" y="966"/>
                  </a:lnTo>
                  <a:lnTo>
                    <a:pt x="1638" y="966"/>
                  </a:lnTo>
                  <a:lnTo>
                    <a:pt x="1638" y="966"/>
                  </a:lnTo>
                  <a:lnTo>
                    <a:pt x="1640" y="964"/>
                  </a:lnTo>
                  <a:lnTo>
                    <a:pt x="1640" y="964"/>
                  </a:lnTo>
                  <a:lnTo>
                    <a:pt x="1640" y="966"/>
                  </a:lnTo>
                  <a:lnTo>
                    <a:pt x="1640" y="966"/>
                  </a:lnTo>
                  <a:lnTo>
                    <a:pt x="1640" y="966"/>
                  </a:lnTo>
                  <a:lnTo>
                    <a:pt x="1641" y="964"/>
                  </a:lnTo>
                  <a:lnTo>
                    <a:pt x="1640" y="964"/>
                  </a:lnTo>
                  <a:lnTo>
                    <a:pt x="1640" y="964"/>
                  </a:lnTo>
                  <a:lnTo>
                    <a:pt x="1640" y="964"/>
                  </a:lnTo>
                  <a:lnTo>
                    <a:pt x="1640" y="962"/>
                  </a:lnTo>
                  <a:lnTo>
                    <a:pt x="1638" y="964"/>
                  </a:lnTo>
                  <a:lnTo>
                    <a:pt x="1638" y="964"/>
                  </a:lnTo>
                  <a:lnTo>
                    <a:pt x="1636" y="962"/>
                  </a:lnTo>
                  <a:lnTo>
                    <a:pt x="1636" y="962"/>
                  </a:lnTo>
                  <a:lnTo>
                    <a:pt x="1636" y="962"/>
                  </a:lnTo>
                  <a:lnTo>
                    <a:pt x="1636" y="962"/>
                  </a:lnTo>
                  <a:lnTo>
                    <a:pt x="1636" y="964"/>
                  </a:lnTo>
                  <a:lnTo>
                    <a:pt x="1636" y="964"/>
                  </a:lnTo>
                  <a:lnTo>
                    <a:pt x="1636" y="964"/>
                  </a:lnTo>
                  <a:lnTo>
                    <a:pt x="1636" y="966"/>
                  </a:lnTo>
                  <a:lnTo>
                    <a:pt x="1636" y="966"/>
                  </a:lnTo>
                  <a:lnTo>
                    <a:pt x="1638" y="966"/>
                  </a:lnTo>
                  <a:close/>
                  <a:moveTo>
                    <a:pt x="1588" y="246"/>
                  </a:moveTo>
                  <a:lnTo>
                    <a:pt x="1590" y="248"/>
                  </a:lnTo>
                  <a:lnTo>
                    <a:pt x="1590" y="248"/>
                  </a:lnTo>
                  <a:lnTo>
                    <a:pt x="1592" y="250"/>
                  </a:lnTo>
                  <a:lnTo>
                    <a:pt x="1594" y="250"/>
                  </a:lnTo>
                  <a:lnTo>
                    <a:pt x="1594" y="252"/>
                  </a:lnTo>
                  <a:lnTo>
                    <a:pt x="1594" y="250"/>
                  </a:lnTo>
                  <a:lnTo>
                    <a:pt x="1594" y="250"/>
                  </a:lnTo>
                  <a:lnTo>
                    <a:pt x="1592" y="248"/>
                  </a:lnTo>
                  <a:lnTo>
                    <a:pt x="1590" y="246"/>
                  </a:lnTo>
                  <a:lnTo>
                    <a:pt x="1590" y="244"/>
                  </a:lnTo>
                  <a:lnTo>
                    <a:pt x="1590" y="244"/>
                  </a:lnTo>
                  <a:lnTo>
                    <a:pt x="1590" y="244"/>
                  </a:lnTo>
                  <a:lnTo>
                    <a:pt x="1590" y="244"/>
                  </a:lnTo>
                  <a:lnTo>
                    <a:pt x="1590" y="244"/>
                  </a:lnTo>
                  <a:lnTo>
                    <a:pt x="1592" y="244"/>
                  </a:lnTo>
                  <a:lnTo>
                    <a:pt x="1594" y="246"/>
                  </a:lnTo>
                  <a:lnTo>
                    <a:pt x="1594" y="244"/>
                  </a:lnTo>
                  <a:lnTo>
                    <a:pt x="1592" y="244"/>
                  </a:lnTo>
                  <a:lnTo>
                    <a:pt x="1590" y="242"/>
                  </a:lnTo>
                  <a:lnTo>
                    <a:pt x="1590" y="242"/>
                  </a:lnTo>
                  <a:lnTo>
                    <a:pt x="1588" y="242"/>
                  </a:lnTo>
                  <a:lnTo>
                    <a:pt x="1588" y="244"/>
                  </a:lnTo>
                  <a:lnTo>
                    <a:pt x="1588" y="246"/>
                  </a:lnTo>
                  <a:close/>
                  <a:moveTo>
                    <a:pt x="1624" y="945"/>
                  </a:moveTo>
                  <a:lnTo>
                    <a:pt x="1621" y="945"/>
                  </a:lnTo>
                  <a:lnTo>
                    <a:pt x="1619" y="949"/>
                  </a:lnTo>
                  <a:lnTo>
                    <a:pt x="1619" y="951"/>
                  </a:lnTo>
                  <a:lnTo>
                    <a:pt x="1621" y="952"/>
                  </a:lnTo>
                  <a:lnTo>
                    <a:pt x="1623" y="952"/>
                  </a:lnTo>
                  <a:lnTo>
                    <a:pt x="1624" y="952"/>
                  </a:lnTo>
                  <a:lnTo>
                    <a:pt x="1626" y="951"/>
                  </a:lnTo>
                  <a:lnTo>
                    <a:pt x="1626" y="951"/>
                  </a:lnTo>
                  <a:lnTo>
                    <a:pt x="1628" y="949"/>
                  </a:lnTo>
                  <a:lnTo>
                    <a:pt x="1626" y="947"/>
                  </a:lnTo>
                  <a:lnTo>
                    <a:pt x="1626" y="945"/>
                  </a:lnTo>
                  <a:lnTo>
                    <a:pt x="1624" y="945"/>
                  </a:lnTo>
                  <a:close/>
                  <a:moveTo>
                    <a:pt x="1535" y="123"/>
                  </a:moveTo>
                  <a:lnTo>
                    <a:pt x="1539" y="125"/>
                  </a:lnTo>
                  <a:lnTo>
                    <a:pt x="1539" y="127"/>
                  </a:lnTo>
                  <a:lnTo>
                    <a:pt x="1541" y="127"/>
                  </a:lnTo>
                  <a:lnTo>
                    <a:pt x="1543" y="127"/>
                  </a:lnTo>
                  <a:lnTo>
                    <a:pt x="1545" y="127"/>
                  </a:lnTo>
                  <a:lnTo>
                    <a:pt x="1547" y="125"/>
                  </a:lnTo>
                  <a:lnTo>
                    <a:pt x="1545" y="123"/>
                  </a:lnTo>
                  <a:lnTo>
                    <a:pt x="1545" y="119"/>
                  </a:lnTo>
                  <a:lnTo>
                    <a:pt x="1543" y="117"/>
                  </a:lnTo>
                  <a:lnTo>
                    <a:pt x="1530" y="117"/>
                  </a:lnTo>
                  <a:lnTo>
                    <a:pt x="1534" y="119"/>
                  </a:lnTo>
                  <a:lnTo>
                    <a:pt x="1535" y="123"/>
                  </a:lnTo>
                  <a:close/>
                  <a:moveTo>
                    <a:pt x="1670" y="990"/>
                  </a:moveTo>
                  <a:lnTo>
                    <a:pt x="1672" y="990"/>
                  </a:lnTo>
                  <a:lnTo>
                    <a:pt x="1672" y="990"/>
                  </a:lnTo>
                  <a:lnTo>
                    <a:pt x="1672" y="990"/>
                  </a:lnTo>
                  <a:lnTo>
                    <a:pt x="1672" y="990"/>
                  </a:lnTo>
                  <a:lnTo>
                    <a:pt x="1672" y="988"/>
                  </a:lnTo>
                  <a:lnTo>
                    <a:pt x="1672" y="988"/>
                  </a:lnTo>
                  <a:lnTo>
                    <a:pt x="1672" y="988"/>
                  </a:lnTo>
                  <a:lnTo>
                    <a:pt x="1672" y="988"/>
                  </a:lnTo>
                  <a:lnTo>
                    <a:pt x="1672" y="988"/>
                  </a:lnTo>
                  <a:lnTo>
                    <a:pt x="1672" y="988"/>
                  </a:lnTo>
                  <a:lnTo>
                    <a:pt x="1670" y="990"/>
                  </a:lnTo>
                  <a:lnTo>
                    <a:pt x="1670" y="990"/>
                  </a:lnTo>
                  <a:lnTo>
                    <a:pt x="1670" y="990"/>
                  </a:lnTo>
                  <a:lnTo>
                    <a:pt x="1670" y="990"/>
                  </a:lnTo>
                  <a:close/>
                  <a:moveTo>
                    <a:pt x="1651" y="975"/>
                  </a:moveTo>
                  <a:lnTo>
                    <a:pt x="1651" y="973"/>
                  </a:lnTo>
                  <a:lnTo>
                    <a:pt x="1653" y="973"/>
                  </a:lnTo>
                  <a:lnTo>
                    <a:pt x="1653" y="973"/>
                  </a:lnTo>
                  <a:lnTo>
                    <a:pt x="1653" y="975"/>
                  </a:lnTo>
                  <a:lnTo>
                    <a:pt x="1655" y="975"/>
                  </a:lnTo>
                  <a:lnTo>
                    <a:pt x="1657" y="975"/>
                  </a:lnTo>
                  <a:lnTo>
                    <a:pt x="1657" y="975"/>
                  </a:lnTo>
                  <a:lnTo>
                    <a:pt x="1657" y="973"/>
                  </a:lnTo>
                  <a:lnTo>
                    <a:pt x="1657" y="973"/>
                  </a:lnTo>
                  <a:lnTo>
                    <a:pt x="1659" y="973"/>
                  </a:lnTo>
                  <a:lnTo>
                    <a:pt x="1657" y="971"/>
                  </a:lnTo>
                  <a:lnTo>
                    <a:pt x="1657" y="971"/>
                  </a:lnTo>
                  <a:lnTo>
                    <a:pt x="1657" y="971"/>
                  </a:lnTo>
                  <a:lnTo>
                    <a:pt x="1657" y="969"/>
                  </a:lnTo>
                  <a:lnTo>
                    <a:pt x="1657" y="969"/>
                  </a:lnTo>
                  <a:lnTo>
                    <a:pt x="1657" y="969"/>
                  </a:lnTo>
                  <a:lnTo>
                    <a:pt x="1657" y="969"/>
                  </a:lnTo>
                  <a:lnTo>
                    <a:pt x="1657" y="969"/>
                  </a:lnTo>
                  <a:lnTo>
                    <a:pt x="1657" y="968"/>
                  </a:lnTo>
                  <a:lnTo>
                    <a:pt x="1655" y="968"/>
                  </a:lnTo>
                  <a:lnTo>
                    <a:pt x="1655" y="968"/>
                  </a:lnTo>
                  <a:lnTo>
                    <a:pt x="1655" y="968"/>
                  </a:lnTo>
                  <a:lnTo>
                    <a:pt x="1651" y="968"/>
                  </a:lnTo>
                  <a:lnTo>
                    <a:pt x="1649" y="968"/>
                  </a:lnTo>
                  <a:lnTo>
                    <a:pt x="1649" y="966"/>
                  </a:lnTo>
                  <a:lnTo>
                    <a:pt x="1649" y="966"/>
                  </a:lnTo>
                  <a:lnTo>
                    <a:pt x="1649" y="964"/>
                  </a:lnTo>
                  <a:lnTo>
                    <a:pt x="1647" y="966"/>
                  </a:lnTo>
                  <a:lnTo>
                    <a:pt x="1645" y="966"/>
                  </a:lnTo>
                  <a:lnTo>
                    <a:pt x="1647" y="968"/>
                  </a:lnTo>
                  <a:lnTo>
                    <a:pt x="1647" y="968"/>
                  </a:lnTo>
                  <a:lnTo>
                    <a:pt x="1647" y="969"/>
                  </a:lnTo>
                  <a:lnTo>
                    <a:pt x="1647" y="971"/>
                  </a:lnTo>
                  <a:lnTo>
                    <a:pt x="1647" y="971"/>
                  </a:lnTo>
                  <a:lnTo>
                    <a:pt x="1647" y="971"/>
                  </a:lnTo>
                  <a:lnTo>
                    <a:pt x="1645" y="973"/>
                  </a:lnTo>
                  <a:lnTo>
                    <a:pt x="1645" y="973"/>
                  </a:lnTo>
                  <a:lnTo>
                    <a:pt x="1645" y="973"/>
                  </a:lnTo>
                  <a:lnTo>
                    <a:pt x="1645" y="973"/>
                  </a:lnTo>
                  <a:lnTo>
                    <a:pt x="1643" y="973"/>
                  </a:lnTo>
                  <a:lnTo>
                    <a:pt x="1643" y="973"/>
                  </a:lnTo>
                  <a:lnTo>
                    <a:pt x="1643" y="973"/>
                  </a:lnTo>
                  <a:lnTo>
                    <a:pt x="1643" y="975"/>
                  </a:lnTo>
                  <a:lnTo>
                    <a:pt x="1643" y="977"/>
                  </a:lnTo>
                  <a:lnTo>
                    <a:pt x="1643" y="977"/>
                  </a:lnTo>
                  <a:lnTo>
                    <a:pt x="1645" y="977"/>
                  </a:lnTo>
                  <a:lnTo>
                    <a:pt x="1645" y="979"/>
                  </a:lnTo>
                  <a:lnTo>
                    <a:pt x="1645" y="979"/>
                  </a:lnTo>
                  <a:lnTo>
                    <a:pt x="1645" y="981"/>
                  </a:lnTo>
                  <a:lnTo>
                    <a:pt x="1645" y="981"/>
                  </a:lnTo>
                  <a:lnTo>
                    <a:pt x="1643" y="983"/>
                  </a:lnTo>
                  <a:lnTo>
                    <a:pt x="1643" y="985"/>
                  </a:lnTo>
                  <a:lnTo>
                    <a:pt x="1643" y="985"/>
                  </a:lnTo>
                  <a:lnTo>
                    <a:pt x="1643" y="985"/>
                  </a:lnTo>
                  <a:lnTo>
                    <a:pt x="1643" y="985"/>
                  </a:lnTo>
                  <a:lnTo>
                    <a:pt x="1645" y="985"/>
                  </a:lnTo>
                  <a:lnTo>
                    <a:pt x="1649" y="987"/>
                  </a:lnTo>
                  <a:lnTo>
                    <a:pt x="1649" y="985"/>
                  </a:lnTo>
                  <a:lnTo>
                    <a:pt x="1649" y="985"/>
                  </a:lnTo>
                  <a:lnTo>
                    <a:pt x="1649" y="983"/>
                  </a:lnTo>
                  <a:lnTo>
                    <a:pt x="1647" y="983"/>
                  </a:lnTo>
                  <a:lnTo>
                    <a:pt x="1647" y="981"/>
                  </a:lnTo>
                  <a:lnTo>
                    <a:pt x="1649" y="979"/>
                  </a:lnTo>
                  <a:lnTo>
                    <a:pt x="1649" y="979"/>
                  </a:lnTo>
                  <a:lnTo>
                    <a:pt x="1649" y="979"/>
                  </a:lnTo>
                  <a:lnTo>
                    <a:pt x="1651" y="979"/>
                  </a:lnTo>
                  <a:lnTo>
                    <a:pt x="1651" y="979"/>
                  </a:lnTo>
                  <a:lnTo>
                    <a:pt x="1651" y="977"/>
                  </a:lnTo>
                  <a:lnTo>
                    <a:pt x="1651" y="975"/>
                  </a:lnTo>
                  <a:lnTo>
                    <a:pt x="1651" y="977"/>
                  </a:lnTo>
                  <a:lnTo>
                    <a:pt x="1649" y="977"/>
                  </a:lnTo>
                  <a:lnTo>
                    <a:pt x="1649" y="977"/>
                  </a:lnTo>
                  <a:lnTo>
                    <a:pt x="1649" y="975"/>
                  </a:lnTo>
                  <a:lnTo>
                    <a:pt x="1649" y="975"/>
                  </a:lnTo>
                  <a:lnTo>
                    <a:pt x="1651" y="975"/>
                  </a:lnTo>
                  <a:close/>
                  <a:moveTo>
                    <a:pt x="1676" y="960"/>
                  </a:moveTo>
                  <a:lnTo>
                    <a:pt x="1676" y="960"/>
                  </a:lnTo>
                  <a:lnTo>
                    <a:pt x="1676" y="960"/>
                  </a:lnTo>
                  <a:lnTo>
                    <a:pt x="1676" y="960"/>
                  </a:lnTo>
                  <a:lnTo>
                    <a:pt x="1674" y="960"/>
                  </a:lnTo>
                  <a:lnTo>
                    <a:pt x="1674" y="960"/>
                  </a:lnTo>
                  <a:lnTo>
                    <a:pt x="1674" y="962"/>
                  </a:lnTo>
                  <a:lnTo>
                    <a:pt x="1676" y="962"/>
                  </a:lnTo>
                  <a:lnTo>
                    <a:pt x="1676" y="962"/>
                  </a:lnTo>
                  <a:lnTo>
                    <a:pt x="1676" y="962"/>
                  </a:lnTo>
                  <a:lnTo>
                    <a:pt x="1677" y="962"/>
                  </a:lnTo>
                  <a:lnTo>
                    <a:pt x="1677" y="960"/>
                  </a:lnTo>
                  <a:lnTo>
                    <a:pt x="1677" y="960"/>
                  </a:lnTo>
                  <a:lnTo>
                    <a:pt x="1676" y="960"/>
                  </a:lnTo>
                  <a:lnTo>
                    <a:pt x="1676" y="960"/>
                  </a:lnTo>
                  <a:close/>
                  <a:moveTo>
                    <a:pt x="757" y="208"/>
                  </a:moveTo>
                  <a:lnTo>
                    <a:pt x="757" y="208"/>
                  </a:lnTo>
                  <a:lnTo>
                    <a:pt x="756" y="208"/>
                  </a:lnTo>
                  <a:lnTo>
                    <a:pt x="756" y="208"/>
                  </a:lnTo>
                  <a:lnTo>
                    <a:pt x="756" y="208"/>
                  </a:lnTo>
                  <a:lnTo>
                    <a:pt x="756" y="210"/>
                  </a:lnTo>
                  <a:lnTo>
                    <a:pt x="756" y="210"/>
                  </a:lnTo>
                  <a:lnTo>
                    <a:pt x="756" y="212"/>
                  </a:lnTo>
                  <a:lnTo>
                    <a:pt x="757" y="214"/>
                  </a:lnTo>
                  <a:lnTo>
                    <a:pt x="757" y="214"/>
                  </a:lnTo>
                  <a:lnTo>
                    <a:pt x="757" y="214"/>
                  </a:lnTo>
                  <a:lnTo>
                    <a:pt x="757" y="214"/>
                  </a:lnTo>
                  <a:lnTo>
                    <a:pt x="757" y="212"/>
                  </a:lnTo>
                  <a:lnTo>
                    <a:pt x="757" y="210"/>
                  </a:lnTo>
                  <a:lnTo>
                    <a:pt x="757" y="208"/>
                  </a:lnTo>
                  <a:close/>
                  <a:moveTo>
                    <a:pt x="1666" y="969"/>
                  </a:moveTo>
                  <a:lnTo>
                    <a:pt x="1668" y="969"/>
                  </a:lnTo>
                  <a:lnTo>
                    <a:pt x="1668" y="969"/>
                  </a:lnTo>
                  <a:lnTo>
                    <a:pt x="1668" y="968"/>
                  </a:lnTo>
                  <a:lnTo>
                    <a:pt x="1666" y="969"/>
                  </a:lnTo>
                  <a:lnTo>
                    <a:pt x="1666" y="969"/>
                  </a:lnTo>
                  <a:lnTo>
                    <a:pt x="1666" y="969"/>
                  </a:lnTo>
                  <a:lnTo>
                    <a:pt x="1666" y="969"/>
                  </a:lnTo>
                  <a:close/>
                  <a:moveTo>
                    <a:pt x="1672" y="979"/>
                  </a:moveTo>
                  <a:lnTo>
                    <a:pt x="1672" y="977"/>
                  </a:lnTo>
                  <a:lnTo>
                    <a:pt x="1670" y="977"/>
                  </a:lnTo>
                  <a:lnTo>
                    <a:pt x="1668" y="977"/>
                  </a:lnTo>
                  <a:lnTo>
                    <a:pt x="1666" y="977"/>
                  </a:lnTo>
                  <a:lnTo>
                    <a:pt x="1666" y="979"/>
                  </a:lnTo>
                  <a:lnTo>
                    <a:pt x="1666" y="979"/>
                  </a:lnTo>
                  <a:lnTo>
                    <a:pt x="1664" y="981"/>
                  </a:lnTo>
                  <a:lnTo>
                    <a:pt x="1664" y="979"/>
                  </a:lnTo>
                  <a:lnTo>
                    <a:pt x="1662" y="979"/>
                  </a:lnTo>
                  <a:lnTo>
                    <a:pt x="1662" y="977"/>
                  </a:lnTo>
                  <a:lnTo>
                    <a:pt x="1662" y="977"/>
                  </a:lnTo>
                  <a:lnTo>
                    <a:pt x="1662" y="977"/>
                  </a:lnTo>
                  <a:lnTo>
                    <a:pt x="1660" y="975"/>
                  </a:lnTo>
                  <a:lnTo>
                    <a:pt x="1660" y="977"/>
                  </a:lnTo>
                  <a:lnTo>
                    <a:pt x="1662" y="979"/>
                  </a:lnTo>
                  <a:lnTo>
                    <a:pt x="1660" y="981"/>
                  </a:lnTo>
                  <a:lnTo>
                    <a:pt x="1662" y="981"/>
                  </a:lnTo>
                  <a:lnTo>
                    <a:pt x="1662" y="983"/>
                  </a:lnTo>
                  <a:lnTo>
                    <a:pt x="1662" y="983"/>
                  </a:lnTo>
                  <a:lnTo>
                    <a:pt x="1660" y="983"/>
                  </a:lnTo>
                  <a:lnTo>
                    <a:pt x="1660" y="985"/>
                  </a:lnTo>
                  <a:lnTo>
                    <a:pt x="1660" y="985"/>
                  </a:lnTo>
                  <a:lnTo>
                    <a:pt x="1660" y="985"/>
                  </a:lnTo>
                  <a:lnTo>
                    <a:pt x="1660" y="985"/>
                  </a:lnTo>
                  <a:lnTo>
                    <a:pt x="1659" y="987"/>
                  </a:lnTo>
                  <a:lnTo>
                    <a:pt x="1660" y="988"/>
                  </a:lnTo>
                  <a:lnTo>
                    <a:pt x="1660" y="988"/>
                  </a:lnTo>
                  <a:lnTo>
                    <a:pt x="1660" y="988"/>
                  </a:lnTo>
                  <a:lnTo>
                    <a:pt x="1662" y="987"/>
                  </a:lnTo>
                  <a:lnTo>
                    <a:pt x="1662" y="987"/>
                  </a:lnTo>
                  <a:lnTo>
                    <a:pt x="1662" y="988"/>
                  </a:lnTo>
                  <a:lnTo>
                    <a:pt x="1662" y="988"/>
                  </a:lnTo>
                  <a:lnTo>
                    <a:pt x="1664" y="988"/>
                  </a:lnTo>
                  <a:lnTo>
                    <a:pt x="1664" y="988"/>
                  </a:lnTo>
                  <a:lnTo>
                    <a:pt x="1666" y="990"/>
                  </a:lnTo>
                  <a:lnTo>
                    <a:pt x="1666" y="988"/>
                  </a:lnTo>
                  <a:lnTo>
                    <a:pt x="1666" y="987"/>
                  </a:lnTo>
                  <a:lnTo>
                    <a:pt x="1666" y="987"/>
                  </a:lnTo>
                  <a:lnTo>
                    <a:pt x="1666" y="985"/>
                  </a:lnTo>
                  <a:lnTo>
                    <a:pt x="1666" y="985"/>
                  </a:lnTo>
                  <a:lnTo>
                    <a:pt x="1666" y="983"/>
                  </a:lnTo>
                  <a:lnTo>
                    <a:pt x="1666" y="983"/>
                  </a:lnTo>
                  <a:lnTo>
                    <a:pt x="1666" y="983"/>
                  </a:lnTo>
                  <a:lnTo>
                    <a:pt x="1668" y="983"/>
                  </a:lnTo>
                  <a:lnTo>
                    <a:pt x="1668" y="981"/>
                  </a:lnTo>
                  <a:lnTo>
                    <a:pt x="1668" y="981"/>
                  </a:lnTo>
                  <a:lnTo>
                    <a:pt x="1670" y="981"/>
                  </a:lnTo>
                  <a:lnTo>
                    <a:pt x="1672" y="979"/>
                  </a:lnTo>
                  <a:close/>
                  <a:moveTo>
                    <a:pt x="1657" y="979"/>
                  </a:moveTo>
                  <a:lnTo>
                    <a:pt x="1657" y="979"/>
                  </a:lnTo>
                  <a:lnTo>
                    <a:pt x="1657" y="979"/>
                  </a:lnTo>
                  <a:lnTo>
                    <a:pt x="1659" y="979"/>
                  </a:lnTo>
                  <a:lnTo>
                    <a:pt x="1659" y="979"/>
                  </a:lnTo>
                  <a:lnTo>
                    <a:pt x="1659" y="979"/>
                  </a:lnTo>
                  <a:lnTo>
                    <a:pt x="1659" y="979"/>
                  </a:lnTo>
                  <a:lnTo>
                    <a:pt x="1659" y="977"/>
                  </a:lnTo>
                  <a:lnTo>
                    <a:pt x="1657" y="979"/>
                  </a:lnTo>
                  <a:lnTo>
                    <a:pt x="1657" y="979"/>
                  </a:lnTo>
                  <a:lnTo>
                    <a:pt x="1657" y="979"/>
                  </a:lnTo>
                  <a:lnTo>
                    <a:pt x="1655" y="979"/>
                  </a:lnTo>
                  <a:lnTo>
                    <a:pt x="1655" y="981"/>
                  </a:lnTo>
                  <a:lnTo>
                    <a:pt x="1655" y="981"/>
                  </a:lnTo>
                  <a:lnTo>
                    <a:pt x="1655" y="981"/>
                  </a:lnTo>
                  <a:lnTo>
                    <a:pt x="1655" y="981"/>
                  </a:lnTo>
                  <a:lnTo>
                    <a:pt x="1655" y="981"/>
                  </a:lnTo>
                  <a:lnTo>
                    <a:pt x="1655" y="981"/>
                  </a:lnTo>
                  <a:lnTo>
                    <a:pt x="1655" y="981"/>
                  </a:lnTo>
                  <a:lnTo>
                    <a:pt x="1657" y="981"/>
                  </a:lnTo>
                  <a:lnTo>
                    <a:pt x="1657" y="981"/>
                  </a:lnTo>
                  <a:lnTo>
                    <a:pt x="1657" y="981"/>
                  </a:lnTo>
                  <a:lnTo>
                    <a:pt x="1657" y="981"/>
                  </a:lnTo>
                  <a:lnTo>
                    <a:pt x="1657" y="979"/>
                  </a:lnTo>
                  <a:close/>
                  <a:moveTo>
                    <a:pt x="1740" y="888"/>
                  </a:moveTo>
                  <a:lnTo>
                    <a:pt x="1740" y="888"/>
                  </a:lnTo>
                  <a:lnTo>
                    <a:pt x="1742" y="888"/>
                  </a:lnTo>
                  <a:lnTo>
                    <a:pt x="1744" y="888"/>
                  </a:lnTo>
                  <a:lnTo>
                    <a:pt x="1746" y="888"/>
                  </a:lnTo>
                  <a:lnTo>
                    <a:pt x="1746" y="888"/>
                  </a:lnTo>
                  <a:lnTo>
                    <a:pt x="1751" y="888"/>
                  </a:lnTo>
                  <a:lnTo>
                    <a:pt x="1751" y="890"/>
                  </a:lnTo>
                  <a:lnTo>
                    <a:pt x="1753" y="890"/>
                  </a:lnTo>
                  <a:lnTo>
                    <a:pt x="1755" y="890"/>
                  </a:lnTo>
                  <a:lnTo>
                    <a:pt x="1757" y="890"/>
                  </a:lnTo>
                  <a:lnTo>
                    <a:pt x="1757" y="888"/>
                  </a:lnTo>
                  <a:lnTo>
                    <a:pt x="1757" y="886"/>
                  </a:lnTo>
                  <a:lnTo>
                    <a:pt x="1755" y="886"/>
                  </a:lnTo>
                  <a:lnTo>
                    <a:pt x="1749" y="886"/>
                  </a:lnTo>
                  <a:lnTo>
                    <a:pt x="1744" y="886"/>
                  </a:lnTo>
                  <a:lnTo>
                    <a:pt x="1742" y="884"/>
                  </a:lnTo>
                  <a:lnTo>
                    <a:pt x="1740" y="884"/>
                  </a:lnTo>
                  <a:lnTo>
                    <a:pt x="1740" y="886"/>
                  </a:lnTo>
                  <a:lnTo>
                    <a:pt x="1740" y="886"/>
                  </a:lnTo>
                  <a:lnTo>
                    <a:pt x="1740" y="886"/>
                  </a:lnTo>
                  <a:lnTo>
                    <a:pt x="1740" y="886"/>
                  </a:lnTo>
                  <a:lnTo>
                    <a:pt x="1740" y="888"/>
                  </a:lnTo>
                  <a:close/>
                  <a:moveTo>
                    <a:pt x="860" y="197"/>
                  </a:moveTo>
                  <a:lnTo>
                    <a:pt x="863" y="197"/>
                  </a:lnTo>
                  <a:lnTo>
                    <a:pt x="863" y="197"/>
                  </a:lnTo>
                  <a:lnTo>
                    <a:pt x="863" y="195"/>
                  </a:lnTo>
                  <a:lnTo>
                    <a:pt x="862" y="195"/>
                  </a:lnTo>
                  <a:lnTo>
                    <a:pt x="862" y="195"/>
                  </a:lnTo>
                  <a:lnTo>
                    <a:pt x="860" y="195"/>
                  </a:lnTo>
                  <a:lnTo>
                    <a:pt x="860" y="197"/>
                  </a:lnTo>
                  <a:lnTo>
                    <a:pt x="860" y="197"/>
                  </a:lnTo>
                  <a:lnTo>
                    <a:pt x="860" y="197"/>
                  </a:lnTo>
                  <a:close/>
                  <a:moveTo>
                    <a:pt x="865" y="121"/>
                  </a:moveTo>
                  <a:lnTo>
                    <a:pt x="865" y="121"/>
                  </a:lnTo>
                  <a:lnTo>
                    <a:pt x="865" y="121"/>
                  </a:lnTo>
                  <a:lnTo>
                    <a:pt x="865" y="121"/>
                  </a:lnTo>
                  <a:lnTo>
                    <a:pt x="867" y="121"/>
                  </a:lnTo>
                  <a:lnTo>
                    <a:pt x="867" y="119"/>
                  </a:lnTo>
                  <a:lnTo>
                    <a:pt x="867" y="119"/>
                  </a:lnTo>
                  <a:lnTo>
                    <a:pt x="867" y="119"/>
                  </a:lnTo>
                  <a:lnTo>
                    <a:pt x="867" y="117"/>
                  </a:lnTo>
                  <a:lnTo>
                    <a:pt x="867" y="117"/>
                  </a:lnTo>
                  <a:lnTo>
                    <a:pt x="867" y="117"/>
                  </a:lnTo>
                  <a:lnTo>
                    <a:pt x="867" y="117"/>
                  </a:lnTo>
                  <a:lnTo>
                    <a:pt x="865" y="119"/>
                  </a:lnTo>
                  <a:lnTo>
                    <a:pt x="865" y="119"/>
                  </a:lnTo>
                  <a:lnTo>
                    <a:pt x="865" y="119"/>
                  </a:lnTo>
                  <a:lnTo>
                    <a:pt x="865" y="119"/>
                  </a:lnTo>
                  <a:lnTo>
                    <a:pt x="865" y="121"/>
                  </a:lnTo>
                  <a:lnTo>
                    <a:pt x="865" y="121"/>
                  </a:lnTo>
                  <a:close/>
                  <a:moveTo>
                    <a:pt x="1861" y="430"/>
                  </a:moveTo>
                  <a:lnTo>
                    <a:pt x="1859" y="430"/>
                  </a:lnTo>
                  <a:lnTo>
                    <a:pt x="1859" y="430"/>
                  </a:lnTo>
                  <a:lnTo>
                    <a:pt x="1859" y="430"/>
                  </a:lnTo>
                  <a:lnTo>
                    <a:pt x="1857" y="430"/>
                  </a:lnTo>
                  <a:lnTo>
                    <a:pt x="1855" y="430"/>
                  </a:lnTo>
                  <a:lnTo>
                    <a:pt x="1855" y="430"/>
                  </a:lnTo>
                  <a:lnTo>
                    <a:pt x="1855" y="432"/>
                  </a:lnTo>
                  <a:lnTo>
                    <a:pt x="1855" y="430"/>
                  </a:lnTo>
                  <a:lnTo>
                    <a:pt x="1857" y="432"/>
                  </a:lnTo>
                  <a:lnTo>
                    <a:pt x="1857" y="432"/>
                  </a:lnTo>
                  <a:lnTo>
                    <a:pt x="1857" y="432"/>
                  </a:lnTo>
                  <a:lnTo>
                    <a:pt x="1859" y="432"/>
                  </a:lnTo>
                  <a:lnTo>
                    <a:pt x="1859" y="432"/>
                  </a:lnTo>
                  <a:lnTo>
                    <a:pt x="1861" y="430"/>
                  </a:lnTo>
                  <a:lnTo>
                    <a:pt x="1861" y="430"/>
                  </a:lnTo>
                  <a:lnTo>
                    <a:pt x="1861" y="430"/>
                  </a:lnTo>
                  <a:lnTo>
                    <a:pt x="1861" y="430"/>
                  </a:lnTo>
                  <a:lnTo>
                    <a:pt x="1861" y="430"/>
                  </a:lnTo>
                  <a:close/>
                  <a:moveTo>
                    <a:pt x="844" y="612"/>
                  </a:moveTo>
                  <a:lnTo>
                    <a:pt x="844" y="612"/>
                  </a:lnTo>
                  <a:lnTo>
                    <a:pt x="843" y="612"/>
                  </a:lnTo>
                  <a:lnTo>
                    <a:pt x="843" y="614"/>
                  </a:lnTo>
                  <a:lnTo>
                    <a:pt x="843" y="615"/>
                  </a:lnTo>
                  <a:lnTo>
                    <a:pt x="844" y="615"/>
                  </a:lnTo>
                  <a:lnTo>
                    <a:pt x="844" y="615"/>
                  </a:lnTo>
                  <a:lnTo>
                    <a:pt x="844" y="615"/>
                  </a:lnTo>
                  <a:lnTo>
                    <a:pt x="844" y="615"/>
                  </a:lnTo>
                  <a:lnTo>
                    <a:pt x="844" y="614"/>
                  </a:lnTo>
                  <a:lnTo>
                    <a:pt x="844" y="614"/>
                  </a:lnTo>
                  <a:lnTo>
                    <a:pt x="844" y="614"/>
                  </a:lnTo>
                  <a:lnTo>
                    <a:pt x="846" y="614"/>
                  </a:lnTo>
                  <a:lnTo>
                    <a:pt x="846" y="614"/>
                  </a:lnTo>
                  <a:lnTo>
                    <a:pt x="846" y="612"/>
                  </a:lnTo>
                  <a:lnTo>
                    <a:pt x="844" y="612"/>
                  </a:lnTo>
                  <a:lnTo>
                    <a:pt x="844" y="612"/>
                  </a:lnTo>
                  <a:close/>
                  <a:moveTo>
                    <a:pt x="850" y="585"/>
                  </a:moveTo>
                  <a:lnTo>
                    <a:pt x="850" y="587"/>
                  </a:lnTo>
                  <a:lnTo>
                    <a:pt x="850" y="589"/>
                  </a:lnTo>
                  <a:lnTo>
                    <a:pt x="848" y="591"/>
                  </a:lnTo>
                  <a:lnTo>
                    <a:pt x="846" y="591"/>
                  </a:lnTo>
                  <a:lnTo>
                    <a:pt x="846" y="591"/>
                  </a:lnTo>
                  <a:lnTo>
                    <a:pt x="846" y="593"/>
                  </a:lnTo>
                  <a:lnTo>
                    <a:pt x="846" y="593"/>
                  </a:lnTo>
                  <a:lnTo>
                    <a:pt x="846" y="593"/>
                  </a:lnTo>
                  <a:lnTo>
                    <a:pt x="846" y="593"/>
                  </a:lnTo>
                  <a:lnTo>
                    <a:pt x="848" y="593"/>
                  </a:lnTo>
                  <a:lnTo>
                    <a:pt x="850" y="593"/>
                  </a:lnTo>
                  <a:lnTo>
                    <a:pt x="850" y="593"/>
                  </a:lnTo>
                  <a:lnTo>
                    <a:pt x="850" y="595"/>
                  </a:lnTo>
                  <a:lnTo>
                    <a:pt x="850" y="596"/>
                  </a:lnTo>
                  <a:lnTo>
                    <a:pt x="848" y="598"/>
                  </a:lnTo>
                  <a:lnTo>
                    <a:pt x="848" y="598"/>
                  </a:lnTo>
                  <a:lnTo>
                    <a:pt x="848" y="598"/>
                  </a:lnTo>
                  <a:lnTo>
                    <a:pt x="848" y="600"/>
                  </a:lnTo>
                  <a:lnTo>
                    <a:pt x="848" y="600"/>
                  </a:lnTo>
                  <a:lnTo>
                    <a:pt x="848" y="600"/>
                  </a:lnTo>
                  <a:lnTo>
                    <a:pt x="848" y="602"/>
                  </a:lnTo>
                  <a:lnTo>
                    <a:pt x="848" y="602"/>
                  </a:lnTo>
                  <a:lnTo>
                    <a:pt x="848" y="604"/>
                  </a:lnTo>
                  <a:lnTo>
                    <a:pt x="848" y="604"/>
                  </a:lnTo>
                  <a:lnTo>
                    <a:pt x="850" y="606"/>
                  </a:lnTo>
                  <a:lnTo>
                    <a:pt x="852" y="606"/>
                  </a:lnTo>
                  <a:lnTo>
                    <a:pt x="852" y="606"/>
                  </a:lnTo>
                  <a:lnTo>
                    <a:pt x="852" y="606"/>
                  </a:lnTo>
                  <a:lnTo>
                    <a:pt x="852" y="608"/>
                  </a:lnTo>
                  <a:lnTo>
                    <a:pt x="852" y="608"/>
                  </a:lnTo>
                  <a:lnTo>
                    <a:pt x="850" y="610"/>
                  </a:lnTo>
                  <a:lnTo>
                    <a:pt x="850" y="612"/>
                  </a:lnTo>
                  <a:lnTo>
                    <a:pt x="850" y="614"/>
                  </a:lnTo>
                  <a:lnTo>
                    <a:pt x="852" y="614"/>
                  </a:lnTo>
                  <a:lnTo>
                    <a:pt x="863" y="610"/>
                  </a:lnTo>
                  <a:lnTo>
                    <a:pt x="865" y="608"/>
                  </a:lnTo>
                  <a:lnTo>
                    <a:pt x="865" y="606"/>
                  </a:lnTo>
                  <a:lnTo>
                    <a:pt x="863" y="604"/>
                  </a:lnTo>
                  <a:lnTo>
                    <a:pt x="863" y="602"/>
                  </a:lnTo>
                  <a:lnTo>
                    <a:pt x="865" y="602"/>
                  </a:lnTo>
                  <a:lnTo>
                    <a:pt x="867" y="602"/>
                  </a:lnTo>
                  <a:lnTo>
                    <a:pt x="867" y="602"/>
                  </a:lnTo>
                  <a:lnTo>
                    <a:pt x="867" y="602"/>
                  </a:lnTo>
                  <a:lnTo>
                    <a:pt x="869" y="602"/>
                  </a:lnTo>
                  <a:lnTo>
                    <a:pt x="869" y="602"/>
                  </a:lnTo>
                  <a:lnTo>
                    <a:pt x="869" y="604"/>
                  </a:lnTo>
                  <a:lnTo>
                    <a:pt x="869" y="604"/>
                  </a:lnTo>
                  <a:lnTo>
                    <a:pt x="869" y="604"/>
                  </a:lnTo>
                  <a:lnTo>
                    <a:pt x="873" y="608"/>
                  </a:lnTo>
                  <a:lnTo>
                    <a:pt x="873" y="608"/>
                  </a:lnTo>
                  <a:lnTo>
                    <a:pt x="875" y="610"/>
                  </a:lnTo>
                  <a:lnTo>
                    <a:pt x="875" y="614"/>
                  </a:lnTo>
                  <a:lnTo>
                    <a:pt x="875" y="615"/>
                  </a:lnTo>
                  <a:lnTo>
                    <a:pt x="877" y="615"/>
                  </a:lnTo>
                  <a:lnTo>
                    <a:pt x="877" y="614"/>
                  </a:lnTo>
                  <a:lnTo>
                    <a:pt x="879" y="614"/>
                  </a:lnTo>
                  <a:lnTo>
                    <a:pt x="880" y="614"/>
                  </a:lnTo>
                  <a:lnTo>
                    <a:pt x="880" y="614"/>
                  </a:lnTo>
                  <a:lnTo>
                    <a:pt x="880" y="612"/>
                  </a:lnTo>
                  <a:lnTo>
                    <a:pt x="882" y="610"/>
                  </a:lnTo>
                  <a:lnTo>
                    <a:pt x="882" y="610"/>
                  </a:lnTo>
                  <a:lnTo>
                    <a:pt x="884" y="610"/>
                  </a:lnTo>
                  <a:lnTo>
                    <a:pt x="884" y="610"/>
                  </a:lnTo>
                  <a:lnTo>
                    <a:pt x="886" y="608"/>
                  </a:lnTo>
                  <a:lnTo>
                    <a:pt x="888" y="608"/>
                  </a:lnTo>
                  <a:lnTo>
                    <a:pt x="890" y="608"/>
                  </a:lnTo>
                  <a:lnTo>
                    <a:pt x="890" y="606"/>
                  </a:lnTo>
                  <a:lnTo>
                    <a:pt x="888" y="606"/>
                  </a:lnTo>
                  <a:lnTo>
                    <a:pt x="888" y="606"/>
                  </a:lnTo>
                  <a:lnTo>
                    <a:pt x="888" y="604"/>
                  </a:lnTo>
                  <a:lnTo>
                    <a:pt x="890" y="604"/>
                  </a:lnTo>
                  <a:lnTo>
                    <a:pt x="890" y="604"/>
                  </a:lnTo>
                  <a:lnTo>
                    <a:pt x="890" y="604"/>
                  </a:lnTo>
                  <a:lnTo>
                    <a:pt x="890" y="602"/>
                  </a:lnTo>
                  <a:lnTo>
                    <a:pt x="890" y="602"/>
                  </a:lnTo>
                  <a:lnTo>
                    <a:pt x="890" y="600"/>
                  </a:lnTo>
                  <a:lnTo>
                    <a:pt x="890" y="600"/>
                  </a:lnTo>
                  <a:lnTo>
                    <a:pt x="890" y="600"/>
                  </a:lnTo>
                  <a:lnTo>
                    <a:pt x="890" y="598"/>
                  </a:lnTo>
                  <a:lnTo>
                    <a:pt x="890" y="596"/>
                  </a:lnTo>
                  <a:lnTo>
                    <a:pt x="894" y="593"/>
                  </a:lnTo>
                  <a:lnTo>
                    <a:pt x="894" y="591"/>
                  </a:lnTo>
                  <a:lnTo>
                    <a:pt x="894" y="591"/>
                  </a:lnTo>
                  <a:lnTo>
                    <a:pt x="896" y="591"/>
                  </a:lnTo>
                  <a:lnTo>
                    <a:pt x="896" y="589"/>
                  </a:lnTo>
                  <a:lnTo>
                    <a:pt x="896" y="589"/>
                  </a:lnTo>
                  <a:lnTo>
                    <a:pt x="896" y="587"/>
                  </a:lnTo>
                  <a:lnTo>
                    <a:pt x="896" y="585"/>
                  </a:lnTo>
                  <a:lnTo>
                    <a:pt x="894" y="581"/>
                  </a:lnTo>
                  <a:lnTo>
                    <a:pt x="890" y="578"/>
                  </a:lnTo>
                  <a:lnTo>
                    <a:pt x="888" y="576"/>
                  </a:lnTo>
                  <a:lnTo>
                    <a:pt x="888" y="578"/>
                  </a:lnTo>
                  <a:lnTo>
                    <a:pt x="886" y="576"/>
                  </a:lnTo>
                  <a:lnTo>
                    <a:pt x="886" y="576"/>
                  </a:lnTo>
                  <a:lnTo>
                    <a:pt x="886" y="574"/>
                  </a:lnTo>
                  <a:lnTo>
                    <a:pt x="884" y="574"/>
                  </a:lnTo>
                  <a:lnTo>
                    <a:pt x="884" y="574"/>
                  </a:lnTo>
                  <a:lnTo>
                    <a:pt x="882" y="572"/>
                  </a:lnTo>
                  <a:lnTo>
                    <a:pt x="882" y="572"/>
                  </a:lnTo>
                  <a:lnTo>
                    <a:pt x="880" y="572"/>
                  </a:lnTo>
                  <a:lnTo>
                    <a:pt x="880" y="572"/>
                  </a:lnTo>
                  <a:lnTo>
                    <a:pt x="879" y="572"/>
                  </a:lnTo>
                  <a:lnTo>
                    <a:pt x="879" y="574"/>
                  </a:lnTo>
                  <a:lnTo>
                    <a:pt x="879" y="574"/>
                  </a:lnTo>
                  <a:lnTo>
                    <a:pt x="877" y="572"/>
                  </a:lnTo>
                  <a:lnTo>
                    <a:pt x="877" y="570"/>
                  </a:lnTo>
                  <a:lnTo>
                    <a:pt x="875" y="570"/>
                  </a:lnTo>
                  <a:lnTo>
                    <a:pt x="871" y="570"/>
                  </a:lnTo>
                  <a:lnTo>
                    <a:pt x="871" y="570"/>
                  </a:lnTo>
                  <a:lnTo>
                    <a:pt x="869" y="570"/>
                  </a:lnTo>
                  <a:lnTo>
                    <a:pt x="865" y="568"/>
                  </a:lnTo>
                  <a:lnTo>
                    <a:pt x="865" y="566"/>
                  </a:lnTo>
                  <a:lnTo>
                    <a:pt x="863" y="566"/>
                  </a:lnTo>
                  <a:lnTo>
                    <a:pt x="862" y="568"/>
                  </a:lnTo>
                  <a:lnTo>
                    <a:pt x="862" y="568"/>
                  </a:lnTo>
                  <a:lnTo>
                    <a:pt x="860" y="568"/>
                  </a:lnTo>
                  <a:lnTo>
                    <a:pt x="858" y="568"/>
                  </a:lnTo>
                  <a:lnTo>
                    <a:pt x="856" y="568"/>
                  </a:lnTo>
                  <a:lnTo>
                    <a:pt x="854" y="568"/>
                  </a:lnTo>
                  <a:lnTo>
                    <a:pt x="852" y="570"/>
                  </a:lnTo>
                  <a:lnTo>
                    <a:pt x="852" y="578"/>
                  </a:lnTo>
                  <a:lnTo>
                    <a:pt x="852" y="581"/>
                  </a:lnTo>
                  <a:lnTo>
                    <a:pt x="852" y="581"/>
                  </a:lnTo>
                  <a:lnTo>
                    <a:pt x="850" y="583"/>
                  </a:lnTo>
                  <a:lnTo>
                    <a:pt x="850" y="583"/>
                  </a:lnTo>
                  <a:lnTo>
                    <a:pt x="848" y="583"/>
                  </a:lnTo>
                  <a:lnTo>
                    <a:pt x="850" y="585"/>
                  </a:lnTo>
                  <a:close/>
                  <a:moveTo>
                    <a:pt x="837" y="333"/>
                  </a:moveTo>
                  <a:lnTo>
                    <a:pt x="839" y="333"/>
                  </a:lnTo>
                  <a:lnTo>
                    <a:pt x="839" y="333"/>
                  </a:lnTo>
                  <a:lnTo>
                    <a:pt x="839" y="335"/>
                  </a:lnTo>
                  <a:lnTo>
                    <a:pt x="839" y="335"/>
                  </a:lnTo>
                  <a:lnTo>
                    <a:pt x="839" y="335"/>
                  </a:lnTo>
                  <a:lnTo>
                    <a:pt x="839" y="335"/>
                  </a:lnTo>
                  <a:lnTo>
                    <a:pt x="841" y="335"/>
                  </a:lnTo>
                  <a:lnTo>
                    <a:pt x="841" y="333"/>
                  </a:lnTo>
                  <a:lnTo>
                    <a:pt x="841" y="333"/>
                  </a:lnTo>
                  <a:lnTo>
                    <a:pt x="841" y="333"/>
                  </a:lnTo>
                  <a:lnTo>
                    <a:pt x="841" y="333"/>
                  </a:lnTo>
                  <a:lnTo>
                    <a:pt x="841" y="331"/>
                  </a:lnTo>
                  <a:lnTo>
                    <a:pt x="841" y="331"/>
                  </a:lnTo>
                  <a:lnTo>
                    <a:pt x="839" y="331"/>
                  </a:lnTo>
                  <a:lnTo>
                    <a:pt x="839" y="331"/>
                  </a:lnTo>
                  <a:lnTo>
                    <a:pt x="839" y="331"/>
                  </a:lnTo>
                  <a:lnTo>
                    <a:pt x="839" y="331"/>
                  </a:lnTo>
                  <a:lnTo>
                    <a:pt x="839" y="331"/>
                  </a:lnTo>
                  <a:lnTo>
                    <a:pt x="837" y="331"/>
                  </a:lnTo>
                  <a:lnTo>
                    <a:pt x="837" y="331"/>
                  </a:lnTo>
                  <a:lnTo>
                    <a:pt x="837" y="331"/>
                  </a:lnTo>
                  <a:lnTo>
                    <a:pt x="837" y="333"/>
                  </a:lnTo>
                  <a:lnTo>
                    <a:pt x="837" y="333"/>
                  </a:lnTo>
                  <a:close/>
                  <a:moveTo>
                    <a:pt x="844" y="598"/>
                  </a:moveTo>
                  <a:lnTo>
                    <a:pt x="844" y="598"/>
                  </a:lnTo>
                  <a:lnTo>
                    <a:pt x="844" y="596"/>
                  </a:lnTo>
                  <a:lnTo>
                    <a:pt x="844" y="596"/>
                  </a:lnTo>
                  <a:lnTo>
                    <a:pt x="844" y="596"/>
                  </a:lnTo>
                  <a:lnTo>
                    <a:pt x="844" y="596"/>
                  </a:lnTo>
                  <a:lnTo>
                    <a:pt x="844" y="596"/>
                  </a:lnTo>
                  <a:lnTo>
                    <a:pt x="843" y="596"/>
                  </a:lnTo>
                  <a:lnTo>
                    <a:pt x="843" y="598"/>
                  </a:lnTo>
                  <a:lnTo>
                    <a:pt x="844" y="598"/>
                  </a:lnTo>
                  <a:close/>
                  <a:moveTo>
                    <a:pt x="844" y="330"/>
                  </a:moveTo>
                  <a:lnTo>
                    <a:pt x="846" y="330"/>
                  </a:lnTo>
                  <a:lnTo>
                    <a:pt x="846" y="330"/>
                  </a:lnTo>
                  <a:lnTo>
                    <a:pt x="846" y="331"/>
                  </a:lnTo>
                  <a:lnTo>
                    <a:pt x="846" y="331"/>
                  </a:lnTo>
                  <a:lnTo>
                    <a:pt x="846" y="331"/>
                  </a:lnTo>
                  <a:lnTo>
                    <a:pt x="846" y="331"/>
                  </a:lnTo>
                  <a:lnTo>
                    <a:pt x="846" y="331"/>
                  </a:lnTo>
                  <a:lnTo>
                    <a:pt x="848" y="331"/>
                  </a:lnTo>
                  <a:lnTo>
                    <a:pt x="850" y="330"/>
                  </a:lnTo>
                  <a:lnTo>
                    <a:pt x="848" y="330"/>
                  </a:lnTo>
                  <a:lnTo>
                    <a:pt x="848" y="328"/>
                  </a:lnTo>
                  <a:lnTo>
                    <a:pt x="846" y="328"/>
                  </a:lnTo>
                  <a:lnTo>
                    <a:pt x="846" y="328"/>
                  </a:lnTo>
                  <a:lnTo>
                    <a:pt x="844" y="328"/>
                  </a:lnTo>
                  <a:lnTo>
                    <a:pt x="844" y="328"/>
                  </a:lnTo>
                  <a:lnTo>
                    <a:pt x="844" y="330"/>
                  </a:lnTo>
                  <a:lnTo>
                    <a:pt x="844" y="330"/>
                  </a:lnTo>
                  <a:lnTo>
                    <a:pt x="844" y="330"/>
                  </a:lnTo>
                  <a:close/>
                  <a:moveTo>
                    <a:pt x="879" y="157"/>
                  </a:moveTo>
                  <a:lnTo>
                    <a:pt x="880" y="157"/>
                  </a:lnTo>
                  <a:lnTo>
                    <a:pt x="879" y="155"/>
                  </a:lnTo>
                  <a:lnTo>
                    <a:pt x="879" y="155"/>
                  </a:lnTo>
                  <a:lnTo>
                    <a:pt x="879" y="155"/>
                  </a:lnTo>
                  <a:lnTo>
                    <a:pt x="879" y="157"/>
                  </a:lnTo>
                  <a:lnTo>
                    <a:pt x="879" y="157"/>
                  </a:lnTo>
                  <a:lnTo>
                    <a:pt x="879" y="157"/>
                  </a:lnTo>
                  <a:lnTo>
                    <a:pt x="879" y="157"/>
                  </a:lnTo>
                  <a:close/>
                  <a:moveTo>
                    <a:pt x="882" y="153"/>
                  </a:moveTo>
                  <a:lnTo>
                    <a:pt x="882" y="152"/>
                  </a:lnTo>
                  <a:lnTo>
                    <a:pt x="882" y="152"/>
                  </a:lnTo>
                  <a:lnTo>
                    <a:pt x="880" y="152"/>
                  </a:lnTo>
                  <a:lnTo>
                    <a:pt x="880" y="152"/>
                  </a:lnTo>
                  <a:lnTo>
                    <a:pt x="880" y="152"/>
                  </a:lnTo>
                  <a:lnTo>
                    <a:pt x="880" y="153"/>
                  </a:lnTo>
                  <a:lnTo>
                    <a:pt x="880" y="153"/>
                  </a:lnTo>
                  <a:lnTo>
                    <a:pt x="880" y="153"/>
                  </a:lnTo>
                  <a:lnTo>
                    <a:pt x="880" y="153"/>
                  </a:lnTo>
                  <a:lnTo>
                    <a:pt x="882" y="153"/>
                  </a:lnTo>
                  <a:lnTo>
                    <a:pt x="882" y="153"/>
                  </a:lnTo>
                  <a:close/>
                  <a:moveTo>
                    <a:pt x="869" y="136"/>
                  </a:moveTo>
                  <a:lnTo>
                    <a:pt x="871" y="136"/>
                  </a:lnTo>
                  <a:lnTo>
                    <a:pt x="871" y="136"/>
                  </a:lnTo>
                  <a:lnTo>
                    <a:pt x="871" y="134"/>
                  </a:lnTo>
                  <a:lnTo>
                    <a:pt x="871" y="134"/>
                  </a:lnTo>
                  <a:lnTo>
                    <a:pt x="869" y="134"/>
                  </a:lnTo>
                  <a:lnTo>
                    <a:pt x="869" y="134"/>
                  </a:lnTo>
                  <a:lnTo>
                    <a:pt x="869" y="134"/>
                  </a:lnTo>
                  <a:lnTo>
                    <a:pt x="869" y="136"/>
                  </a:lnTo>
                  <a:lnTo>
                    <a:pt x="869" y="136"/>
                  </a:lnTo>
                  <a:close/>
                  <a:moveTo>
                    <a:pt x="875" y="127"/>
                  </a:moveTo>
                  <a:lnTo>
                    <a:pt x="875" y="129"/>
                  </a:lnTo>
                  <a:lnTo>
                    <a:pt x="875" y="129"/>
                  </a:lnTo>
                  <a:lnTo>
                    <a:pt x="877" y="129"/>
                  </a:lnTo>
                  <a:lnTo>
                    <a:pt x="877" y="129"/>
                  </a:lnTo>
                  <a:lnTo>
                    <a:pt x="877" y="131"/>
                  </a:lnTo>
                  <a:lnTo>
                    <a:pt x="877" y="131"/>
                  </a:lnTo>
                  <a:lnTo>
                    <a:pt x="877" y="133"/>
                  </a:lnTo>
                  <a:lnTo>
                    <a:pt x="877" y="133"/>
                  </a:lnTo>
                  <a:lnTo>
                    <a:pt x="877" y="133"/>
                  </a:lnTo>
                  <a:lnTo>
                    <a:pt x="879" y="133"/>
                  </a:lnTo>
                  <a:lnTo>
                    <a:pt x="879" y="133"/>
                  </a:lnTo>
                  <a:lnTo>
                    <a:pt x="879" y="134"/>
                  </a:lnTo>
                  <a:lnTo>
                    <a:pt x="879" y="134"/>
                  </a:lnTo>
                  <a:lnTo>
                    <a:pt x="879" y="136"/>
                  </a:lnTo>
                  <a:lnTo>
                    <a:pt x="880" y="138"/>
                  </a:lnTo>
                  <a:lnTo>
                    <a:pt x="880" y="138"/>
                  </a:lnTo>
                  <a:lnTo>
                    <a:pt x="880" y="138"/>
                  </a:lnTo>
                  <a:lnTo>
                    <a:pt x="882" y="140"/>
                  </a:lnTo>
                  <a:lnTo>
                    <a:pt x="888" y="142"/>
                  </a:lnTo>
                  <a:lnTo>
                    <a:pt x="890" y="142"/>
                  </a:lnTo>
                  <a:lnTo>
                    <a:pt x="892" y="142"/>
                  </a:lnTo>
                  <a:lnTo>
                    <a:pt x="892" y="142"/>
                  </a:lnTo>
                  <a:lnTo>
                    <a:pt x="894" y="142"/>
                  </a:lnTo>
                  <a:lnTo>
                    <a:pt x="894" y="142"/>
                  </a:lnTo>
                  <a:lnTo>
                    <a:pt x="894" y="142"/>
                  </a:lnTo>
                  <a:lnTo>
                    <a:pt x="896" y="146"/>
                  </a:lnTo>
                  <a:lnTo>
                    <a:pt x="896" y="148"/>
                  </a:lnTo>
                  <a:lnTo>
                    <a:pt x="894" y="146"/>
                  </a:lnTo>
                  <a:lnTo>
                    <a:pt x="892" y="144"/>
                  </a:lnTo>
                  <a:lnTo>
                    <a:pt x="892" y="144"/>
                  </a:lnTo>
                  <a:lnTo>
                    <a:pt x="890" y="144"/>
                  </a:lnTo>
                  <a:lnTo>
                    <a:pt x="890" y="142"/>
                  </a:lnTo>
                  <a:lnTo>
                    <a:pt x="888" y="142"/>
                  </a:lnTo>
                  <a:lnTo>
                    <a:pt x="888" y="144"/>
                  </a:lnTo>
                  <a:lnTo>
                    <a:pt x="888" y="144"/>
                  </a:lnTo>
                  <a:lnTo>
                    <a:pt x="888" y="146"/>
                  </a:lnTo>
                  <a:lnTo>
                    <a:pt x="886" y="146"/>
                  </a:lnTo>
                  <a:lnTo>
                    <a:pt x="886" y="146"/>
                  </a:lnTo>
                  <a:lnTo>
                    <a:pt x="884" y="146"/>
                  </a:lnTo>
                  <a:lnTo>
                    <a:pt x="884" y="146"/>
                  </a:lnTo>
                  <a:lnTo>
                    <a:pt x="884" y="148"/>
                  </a:lnTo>
                  <a:lnTo>
                    <a:pt x="884" y="148"/>
                  </a:lnTo>
                  <a:lnTo>
                    <a:pt x="882" y="150"/>
                  </a:lnTo>
                  <a:lnTo>
                    <a:pt x="882" y="150"/>
                  </a:lnTo>
                  <a:lnTo>
                    <a:pt x="886" y="152"/>
                  </a:lnTo>
                  <a:lnTo>
                    <a:pt x="888" y="152"/>
                  </a:lnTo>
                  <a:lnTo>
                    <a:pt x="888" y="153"/>
                  </a:lnTo>
                  <a:lnTo>
                    <a:pt x="890" y="152"/>
                  </a:lnTo>
                  <a:lnTo>
                    <a:pt x="892" y="152"/>
                  </a:lnTo>
                  <a:lnTo>
                    <a:pt x="892" y="152"/>
                  </a:lnTo>
                  <a:lnTo>
                    <a:pt x="894" y="152"/>
                  </a:lnTo>
                  <a:lnTo>
                    <a:pt x="896" y="152"/>
                  </a:lnTo>
                  <a:lnTo>
                    <a:pt x="896" y="152"/>
                  </a:lnTo>
                  <a:lnTo>
                    <a:pt x="897" y="150"/>
                  </a:lnTo>
                  <a:lnTo>
                    <a:pt x="897" y="150"/>
                  </a:lnTo>
                  <a:lnTo>
                    <a:pt x="897" y="148"/>
                  </a:lnTo>
                  <a:lnTo>
                    <a:pt x="899" y="146"/>
                  </a:lnTo>
                  <a:lnTo>
                    <a:pt x="899" y="146"/>
                  </a:lnTo>
                  <a:lnTo>
                    <a:pt x="901" y="142"/>
                  </a:lnTo>
                  <a:lnTo>
                    <a:pt x="903" y="140"/>
                  </a:lnTo>
                  <a:lnTo>
                    <a:pt x="903" y="138"/>
                  </a:lnTo>
                  <a:lnTo>
                    <a:pt x="903" y="136"/>
                  </a:lnTo>
                  <a:lnTo>
                    <a:pt x="903" y="138"/>
                  </a:lnTo>
                  <a:lnTo>
                    <a:pt x="901" y="136"/>
                  </a:lnTo>
                  <a:lnTo>
                    <a:pt x="901" y="136"/>
                  </a:lnTo>
                  <a:lnTo>
                    <a:pt x="901" y="136"/>
                  </a:lnTo>
                  <a:lnTo>
                    <a:pt x="901" y="134"/>
                  </a:lnTo>
                  <a:lnTo>
                    <a:pt x="901" y="134"/>
                  </a:lnTo>
                  <a:lnTo>
                    <a:pt x="903" y="134"/>
                  </a:lnTo>
                  <a:lnTo>
                    <a:pt x="903" y="133"/>
                  </a:lnTo>
                  <a:lnTo>
                    <a:pt x="903" y="133"/>
                  </a:lnTo>
                  <a:lnTo>
                    <a:pt x="903" y="131"/>
                  </a:lnTo>
                  <a:lnTo>
                    <a:pt x="903" y="129"/>
                  </a:lnTo>
                  <a:lnTo>
                    <a:pt x="903" y="129"/>
                  </a:lnTo>
                  <a:lnTo>
                    <a:pt x="901" y="129"/>
                  </a:lnTo>
                  <a:lnTo>
                    <a:pt x="897" y="123"/>
                  </a:lnTo>
                  <a:lnTo>
                    <a:pt x="894" y="121"/>
                  </a:lnTo>
                  <a:lnTo>
                    <a:pt x="894" y="119"/>
                  </a:lnTo>
                  <a:lnTo>
                    <a:pt x="894" y="117"/>
                  </a:lnTo>
                  <a:lnTo>
                    <a:pt x="894" y="116"/>
                  </a:lnTo>
                  <a:lnTo>
                    <a:pt x="892" y="114"/>
                  </a:lnTo>
                  <a:lnTo>
                    <a:pt x="892" y="112"/>
                  </a:lnTo>
                  <a:lnTo>
                    <a:pt x="890" y="114"/>
                  </a:lnTo>
                  <a:lnTo>
                    <a:pt x="890" y="114"/>
                  </a:lnTo>
                  <a:lnTo>
                    <a:pt x="888" y="116"/>
                  </a:lnTo>
                  <a:lnTo>
                    <a:pt x="888" y="117"/>
                  </a:lnTo>
                  <a:lnTo>
                    <a:pt x="882" y="121"/>
                  </a:lnTo>
                  <a:lnTo>
                    <a:pt x="882" y="123"/>
                  </a:lnTo>
                  <a:lnTo>
                    <a:pt x="882" y="123"/>
                  </a:lnTo>
                  <a:lnTo>
                    <a:pt x="880" y="123"/>
                  </a:lnTo>
                  <a:lnTo>
                    <a:pt x="880" y="123"/>
                  </a:lnTo>
                  <a:lnTo>
                    <a:pt x="880" y="125"/>
                  </a:lnTo>
                  <a:lnTo>
                    <a:pt x="879" y="125"/>
                  </a:lnTo>
                  <a:lnTo>
                    <a:pt x="879" y="125"/>
                  </a:lnTo>
                  <a:lnTo>
                    <a:pt x="879" y="125"/>
                  </a:lnTo>
                  <a:lnTo>
                    <a:pt x="877" y="127"/>
                  </a:lnTo>
                  <a:lnTo>
                    <a:pt x="875" y="127"/>
                  </a:lnTo>
                  <a:close/>
                  <a:moveTo>
                    <a:pt x="882" y="155"/>
                  </a:moveTo>
                  <a:lnTo>
                    <a:pt x="882" y="155"/>
                  </a:lnTo>
                  <a:lnTo>
                    <a:pt x="882" y="155"/>
                  </a:lnTo>
                  <a:lnTo>
                    <a:pt x="884" y="155"/>
                  </a:lnTo>
                  <a:lnTo>
                    <a:pt x="884" y="153"/>
                  </a:lnTo>
                  <a:lnTo>
                    <a:pt x="884" y="153"/>
                  </a:lnTo>
                  <a:lnTo>
                    <a:pt x="882" y="153"/>
                  </a:lnTo>
                  <a:lnTo>
                    <a:pt x="882" y="153"/>
                  </a:lnTo>
                  <a:lnTo>
                    <a:pt x="882" y="155"/>
                  </a:lnTo>
                  <a:lnTo>
                    <a:pt x="882" y="155"/>
                  </a:lnTo>
                  <a:lnTo>
                    <a:pt x="880" y="155"/>
                  </a:lnTo>
                  <a:lnTo>
                    <a:pt x="880" y="155"/>
                  </a:lnTo>
                  <a:lnTo>
                    <a:pt x="880" y="155"/>
                  </a:lnTo>
                  <a:lnTo>
                    <a:pt x="882" y="155"/>
                  </a:lnTo>
                  <a:close/>
                  <a:moveTo>
                    <a:pt x="873" y="83"/>
                  </a:moveTo>
                  <a:lnTo>
                    <a:pt x="873" y="83"/>
                  </a:lnTo>
                  <a:lnTo>
                    <a:pt x="875" y="83"/>
                  </a:lnTo>
                  <a:lnTo>
                    <a:pt x="875" y="83"/>
                  </a:lnTo>
                  <a:lnTo>
                    <a:pt x="877" y="81"/>
                  </a:lnTo>
                  <a:lnTo>
                    <a:pt x="877" y="80"/>
                  </a:lnTo>
                  <a:lnTo>
                    <a:pt x="877" y="78"/>
                  </a:lnTo>
                  <a:lnTo>
                    <a:pt x="877" y="78"/>
                  </a:lnTo>
                  <a:lnTo>
                    <a:pt x="877" y="78"/>
                  </a:lnTo>
                  <a:lnTo>
                    <a:pt x="877" y="78"/>
                  </a:lnTo>
                  <a:lnTo>
                    <a:pt x="877" y="78"/>
                  </a:lnTo>
                  <a:lnTo>
                    <a:pt x="875" y="78"/>
                  </a:lnTo>
                  <a:lnTo>
                    <a:pt x="875" y="78"/>
                  </a:lnTo>
                  <a:lnTo>
                    <a:pt x="875" y="80"/>
                  </a:lnTo>
                  <a:lnTo>
                    <a:pt x="875" y="80"/>
                  </a:lnTo>
                  <a:lnTo>
                    <a:pt x="875" y="80"/>
                  </a:lnTo>
                  <a:lnTo>
                    <a:pt x="873" y="81"/>
                  </a:lnTo>
                  <a:lnTo>
                    <a:pt x="873" y="81"/>
                  </a:lnTo>
                  <a:lnTo>
                    <a:pt x="871" y="81"/>
                  </a:lnTo>
                  <a:lnTo>
                    <a:pt x="871" y="81"/>
                  </a:lnTo>
                  <a:lnTo>
                    <a:pt x="871" y="81"/>
                  </a:lnTo>
                  <a:lnTo>
                    <a:pt x="871" y="83"/>
                  </a:lnTo>
                  <a:lnTo>
                    <a:pt x="873" y="83"/>
                  </a:lnTo>
                  <a:close/>
                  <a:moveTo>
                    <a:pt x="879" y="144"/>
                  </a:moveTo>
                  <a:lnTo>
                    <a:pt x="879" y="144"/>
                  </a:lnTo>
                  <a:lnTo>
                    <a:pt x="879" y="142"/>
                  </a:lnTo>
                  <a:lnTo>
                    <a:pt x="879" y="142"/>
                  </a:lnTo>
                  <a:lnTo>
                    <a:pt x="879" y="142"/>
                  </a:lnTo>
                  <a:lnTo>
                    <a:pt x="879" y="142"/>
                  </a:lnTo>
                  <a:lnTo>
                    <a:pt x="879" y="142"/>
                  </a:lnTo>
                  <a:lnTo>
                    <a:pt x="877" y="140"/>
                  </a:lnTo>
                  <a:lnTo>
                    <a:pt x="877" y="140"/>
                  </a:lnTo>
                  <a:lnTo>
                    <a:pt x="877" y="140"/>
                  </a:lnTo>
                  <a:lnTo>
                    <a:pt x="877" y="142"/>
                  </a:lnTo>
                  <a:lnTo>
                    <a:pt x="877" y="142"/>
                  </a:lnTo>
                  <a:lnTo>
                    <a:pt x="877" y="142"/>
                  </a:lnTo>
                  <a:lnTo>
                    <a:pt x="877" y="142"/>
                  </a:lnTo>
                  <a:lnTo>
                    <a:pt x="877" y="142"/>
                  </a:lnTo>
                  <a:lnTo>
                    <a:pt x="877" y="142"/>
                  </a:lnTo>
                  <a:lnTo>
                    <a:pt x="877" y="144"/>
                  </a:lnTo>
                  <a:lnTo>
                    <a:pt x="877" y="144"/>
                  </a:lnTo>
                  <a:lnTo>
                    <a:pt x="879" y="144"/>
                  </a:lnTo>
                  <a:lnTo>
                    <a:pt x="879" y="144"/>
                  </a:lnTo>
                  <a:lnTo>
                    <a:pt x="879" y="144"/>
                  </a:lnTo>
                  <a:lnTo>
                    <a:pt x="879" y="144"/>
                  </a:lnTo>
                  <a:lnTo>
                    <a:pt x="879" y="144"/>
                  </a:lnTo>
                  <a:close/>
                  <a:moveTo>
                    <a:pt x="837" y="322"/>
                  </a:moveTo>
                  <a:lnTo>
                    <a:pt x="835" y="322"/>
                  </a:lnTo>
                  <a:lnTo>
                    <a:pt x="835" y="322"/>
                  </a:lnTo>
                  <a:lnTo>
                    <a:pt x="835" y="324"/>
                  </a:lnTo>
                  <a:lnTo>
                    <a:pt x="835" y="324"/>
                  </a:lnTo>
                  <a:lnTo>
                    <a:pt x="837" y="324"/>
                  </a:lnTo>
                  <a:lnTo>
                    <a:pt x="837" y="322"/>
                  </a:lnTo>
                  <a:close/>
                  <a:moveTo>
                    <a:pt x="807" y="356"/>
                  </a:moveTo>
                  <a:lnTo>
                    <a:pt x="807" y="358"/>
                  </a:lnTo>
                  <a:lnTo>
                    <a:pt x="809" y="356"/>
                  </a:lnTo>
                  <a:lnTo>
                    <a:pt x="807" y="356"/>
                  </a:lnTo>
                  <a:close/>
                  <a:moveTo>
                    <a:pt x="795" y="587"/>
                  </a:moveTo>
                  <a:lnTo>
                    <a:pt x="793" y="587"/>
                  </a:lnTo>
                  <a:lnTo>
                    <a:pt x="793" y="589"/>
                  </a:lnTo>
                  <a:lnTo>
                    <a:pt x="795" y="587"/>
                  </a:lnTo>
                  <a:lnTo>
                    <a:pt x="795" y="587"/>
                  </a:lnTo>
                  <a:close/>
                  <a:moveTo>
                    <a:pt x="799" y="589"/>
                  </a:moveTo>
                  <a:lnTo>
                    <a:pt x="799" y="589"/>
                  </a:lnTo>
                  <a:lnTo>
                    <a:pt x="797" y="587"/>
                  </a:lnTo>
                  <a:lnTo>
                    <a:pt x="797" y="589"/>
                  </a:lnTo>
                  <a:lnTo>
                    <a:pt x="799" y="589"/>
                  </a:lnTo>
                  <a:close/>
                  <a:moveTo>
                    <a:pt x="791" y="593"/>
                  </a:moveTo>
                  <a:lnTo>
                    <a:pt x="791" y="591"/>
                  </a:lnTo>
                  <a:lnTo>
                    <a:pt x="791" y="591"/>
                  </a:lnTo>
                  <a:lnTo>
                    <a:pt x="791" y="591"/>
                  </a:lnTo>
                  <a:lnTo>
                    <a:pt x="791" y="591"/>
                  </a:lnTo>
                  <a:lnTo>
                    <a:pt x="791" y="589"/>
                  </a:lnTo>
                  <a:lnTo>
                    <a:pt x="790" y="591"/>
                  </a:lnTo>
                  <a:lnTo>
                    <a:pt x="790" y="591"/>
                  </a:lnTo>
                  <a:lnTo>
                    <a:pt x="790" y="591"/>
                  </a:lnTo>
                  <a:lnTo>
                    <a:pt x="790" y="593"/>
                  </a:lnTo>
                  <a:lnTo>
                    <a:pt x="790" y="593"/>
                  </a:lnTo>
                  <a:lnTo>
                    <a:pt x="791" y="593"/>
                  </a:lnTo>
                  <a:close/>
                  <a:moveTo>
                    <a:pt x="797" y="593"/>
                  </a:moveTo>
                  <a:lnTo>
                    <a:pt x="795" y="591"/>
                  </a:lnTo>
                  <a:lnTo>
                    <a:pt x="795" y="591"/>
                  </a:lnTo>
                  <a:lnTo>
                    <a:pt x="793" y="593"/>
                  </a:lnTo>
                  <a:lnTo>
                    <a:pt x="791" y="593"/>
                  </a:lnTo>
                  <a:lnTo>
                    <a:pt x="791" y="593"/>
                  </a:lnTo>
                  <a:lnTo>
                    <a:pt x="791" y="595"/>
                  </a:lnTo>
                  <a:lnTo>
                    <a:pt x="791" y="595"/>
                  </a:lnTo>
                  <a:lnTo>
                    <a:pt x="790" y="595"/>
                  </a:lnTo>
                  <a:lnTo>
                    <a:pt x="790" y="596"/>
                  </a:lnTo>
                  <a:lnTo>
                    <a:pt x="791" y="596"/>
                  </a:lnTo>
                  <a:lnTo>
                    <a:pt x="795" y="598"/>
                  </a:lnTo>
                  <a:lnTo>
                    <a:pt x="797" y="600"/>
                  </a:lnTo>
                  <a:lnTo>
                    <a:pt x="799" y="600"/>
                  </a:lnTo>
                  <a:lnTo>
                    <a:pt x="799" y="600"/>
                  </a:lnTo>
                  <a:lnTo>
                    <a:pt x="801" y="600"/>
                  </a:lnTo>
                  <a:lnTo>
                    <a:pt x="801" y="598"/>
                  </a:lnTo>
                  <a:lnTo>
                    <a:pt x="803" y="595"/>
                  </a:lnTo>
                  <a:lnTo>
                    <a:pt x="803" y="595"/>
                  </a:lnTo>
                  <a:lnTo>
                    <a:pt x="801" y="593"/>
                  </a:lnTo>
                  <a:lnTo>
                    <a:pt x="799" y="593"/>
                  </a:lnTo>
                  <a:lnTo>
                    <a:pt x="797" y="593"/>
                  </a:lnTo>
                  <a:close/>
                  <a:moveTo>
                    <a:pt x="769" y="187"/>
                  </a:moveTo>
                  <a:lnTo>
                    <a:pt x="769" y="187"/>
                  </a:lnTo>
                  <a:lnTo>
                    <a:pt x="771" y="187"/>
                  </a:lnTo>
                  <a:lnTo>
                    <a:pt x="771" y="187"/>
                  </a:lnTo>
                  <a:lnTo>
                    <a:pt x="771" y="186"/>
                  </a:lnTo>
                  <a:lnTo>
                    <a:pt x="771" y="186"/>
                  </a:lnTo>
                  <a:lnTo>
                    <a:pt x="769" y="186"/>
                  </a:lnTo>
                  <a:lnTo>
                    <a:pt x="769" y="186"/>
                  </a:lnTo>
                  <a:lnTo>
                    <a:pt x="769" y="186"/>
                  </a:lnTo>
                  <a:lnTo>
                    <a:pt x="769" y="187"/>
                  </a:lnTo>
                  <a:lnTo>
                    <a:pt x="769" y="187"/>
                  </a:lnTo>
                  <a:lnTo>
                    <a:pt x="769" y="187"/>
                  </a:lnTo>
                  <a:close/>
                  <a:moveTo>
                    <a:pt x="759" y="189"/>
                  </a:moveTo>
                  <a:lnTo>
                    <a:pt x="761" y="189"/>
                  </a:lnTo>
                  <a:lnTo>
                    <a:pt x="761" y="184"/>
                  </a:lnTo>
                  <a:lnTo>
                    <a:pt x="759" y="184"/>
                  </a:lnTo>
                  <a:lnTo>
                    <a:pt x="759" y="182"/>
                  </a:lnTo>
                  <a:lnTo>
                    <a:pt x="757" y="182"/>
                  </a:lnTo>
                  <a:lnTo>
                    <a:pt x="756" y="182"/>
                  </a:lnTo>
                  <a:lnTo>
                    <a:pt x="756" y="182"/>
                  </a:lnTo>
                  <a:lnTo>
                    <a:pt x="756" y="182"/>
                  </a:lnTo>
                  <a:lnTo>
                    <a:pt x="756" y="186"/>
                  </a:lnTo>
                  <a:lnTo>
                    <a:pt x="756" y="186"/>
                  </a:lnTo>
                  <a:lnTo>
                    <a:pt x="756" y="187"/>
                  </a:lnTo>
                  <a:lnTo>
                    <a:pt x="756" y="187"/>
                  </a:lnTo>
                  <a:lnTo>
                    <a:pt x="756" y="187"/>
                  </a:lnTo>
                  <a:lnTo>
                    <a:pt x="757" y="187"/>
                  </a:lnTo>
                  <a:lnTo>
                    <a:pt x="757" y="187"/>
                  </a:lnTo>
                  <a:lnTo>
                    <a:pt x="757" y="189"/>
                  </a:lnTo>
                  <a:lnTo>
                    <a:pt x="759" y="189"/>
                  </a:lnTo>
                  <a:lnTo>
                    <a:pt x="759" y="189"/>
                  </a:lnTo>
                  <a:close/>
                  <a:moveTo>
                    <a:pt x="759" y="180"/>
                  </a:moveTo>
                  <a:lnTo>
                    <a:pt x="761" y="180"/>
                  </a:lnTo>
                  <a:lnTo>
                    <a:pt x="759" y="180"/>
                  </a:lnTo>
                  <a:lnTo>
                    <a:pt x="759" y="180"/>
                  </a:lnTo>
                  <a:lnTo>
                    <a:pt x="759" y="178"/>
                  </a:lnTo>
                  <a:lnTo>
                    <a:pt x="759" y="176"/>
                  </a:lnTo>
                  <a:lnTo>
                    <a:pt x="759" y="176"/>
                  </a:lnTo>
                  <a:lnTo>
                    <a:pt x="759" y="176"/>
                  </a:lnTo>
                  <a:lnTo>
                    <a:pt x="759" y="176"/>
                  </a:lnTo>
                  <a:lnTo>
                    <a:pt x="759" y="176"/>
                  </a:lnTo>
                  <a:lnTo>
                    <a:pt x="759" y="178"/>
                  </a:lnTo>
                  <a:lnTo>
                    <a:pt x="759" y="178"/>
                  </a:lnTo>
                  <a:lnTo>
                    <a:pt x="761" y="178"/>
                  </a:lnTo>
                  <a:lnTo>
                    <a:pt x="761" y="178"/>
                  </a:lnTo>
                  <a:lnTo>
                    <a:pt x="761" y="178"/>
                  </a:lnTo>
                  <a:lnTo>
                    <a:pt x="761" y="174"/>
                  </a:lnTo>
                  <a:lnTo>
                    <a:pt x="761" y="172"/>
                  </a:lnTo>
                  <a:lnTo>
                    <a:pt x="761" y="172"/>
                  </a:lnTo>
                  <a:lnTo>
                    <a:pt x="759" y="172"/>
                  </a:lnTo>
                  <a:lnTo>
                    <a:pt x="759" y="172"/>
                  </a:lnTo>
                  <a:lnTo>
                    <a:pt x="757" y="174"/>
                  </a:lnTo>
                  <a:lnTo>
                    <a:pt x="757" y="176"/>
                  </a:lnTo>
                  <a:lnTo>
                    <a:pt x="757" y="176"/>
                  </a:lnTo>
                  <a:lnTo>
                    <a:pt x="757" y="178"/>
                  </a:lnTo>
                  <a:lnTo>
                    <a:pt x="757" y="178"/>
                  </a:lnTo>
                  <a:lnTo>
                    <a:pt x="757" y="178"/>
                  </a:lnTo>
                  <a:lnTo>
                    <a:pt x="759" y="180"/>
                  </a:lnTo>
                  <a:close/>
                  <a:moveTo>
                    <a:pt x="890" y="112"/>
                  </a:moveTo>
                  <a:lnTo>
                    <a:pt x="890" y="112"/>
                  </a:lnTo>
                  <a:lnTo>
                    <a:pt x="890" y="110"/>
                  </a:lnTo>
                  <a:lnTo>
                    <a:pt x="890" y="112"/>
                  </a:lnTo>
                  <a:lnTo>
                    <a:pt x="890" y="112"/>
                  </a:lnTo>
                  <a:lnTo>
                    <a:pt x="890" y="112"/>
                  </a:lnTo>
                  <a:lnTo>
                    <a:pt x="888" y="112"/>
                  </a:lnTo>
                  <a:lnTo>
                    <a:pt x="888" y="112"/>
                  </a:lnTo>
                  <a:lnTo>
                    <a:pt x="890" y="112"/>
                  </a:lnTo>
                  <a:close/>
                  <a:moveTo>
                    <a:pt x="822" y="390"/>
                  </a:moveTo>
                  <a:lnTo>
                    <a:pt x="822" y="390"/>
                  </a:lnTo>
                  <a:lnTo>
                    <a:pt x="824" y="390"/>
                  </a:lnTo>
                  <a:lnTo>
                    <a:pt x="824" y="390"/>
                  </a:lnTo>
                  <a:lnTo>
                    <a:pt x="824" y="390"/>
                  </a:lnTo>
                  <a:lnTo>
                    <a:pt x="824" y="390"/>
                  </a:lnTo>
                  <a:lnTo>
                    <a:pt x="824" y="390"/>
                  </a:lnTo>
                  <a:lnTo>
                    <a:pt x="824" y="390"/>
                  </a:lnTo>
                  <a:lnTo>
                    <a:pt x="824" y="390"/>
                  </a:lnTo>
                  <a:lnTo>
                    <a:pt x="824" y="390"/>
                  </a:lnTo>
                  <a:lnTo>
                    <a:pt x="824" y="388"/>
                  </a:lnTo>
                  <a:lnTo>
                    <a:pt x="826" y="388"/>
                  </a:lnTo>
                  <a:lnTo>
                    <a:pt x="826" y="388"/>
                  </a:lnTo>
                  <a:lnTo>
                    <a:pt x="826" y="388"/>
                  </a:lnTo>
                  <a:lnTo>
                    <a:pt x="826" y="388"/>
                  </a:lnTo>
                  <a:lnTo>
                    <a:pt x="824" y="388"/>
                  </a:lnTo>
                  <a:lnTo>
                    <a:pt x="824" y="388"/>
                  </a:lnTo>
                  <a:lnTo>
                    <a:pt x="824" y="388"/>
                  </a:lnTo>
                  <a:lnTo>
                    <a:pt x="822" y="388"/>
                  </a:lnTo>
                  <a:lnTo>
                    <a:pt x="822" y="388"/>
                  </a:lnTo>
                  <a:lnTo>
                    <a:pt x="824" y="388"/>
                  </a:lnTo>
                  <a:lnTo>
                    <a:pt x="822" y="390"/>
                  </a:lnTo>
                  <a:close/>
                  <a:moveTo>
                    <a:pt x="835" y="587"/>
                  </a:moveTo>
                  <a:lnTo>
                    <a:pt x="837" y="587"/>
                  </a:lnTo>
                  <a:lnTo>
                    <a:pt x="837" y="587"/>
                  </a:lnTo>
                  <a:lnTo>
                    <a:pt x="837" y="585"/>
                  </a:lnTo>
                  <a:lnTo>
                    <a:pt x="837" y="585"/>
                  </a:lnTo>
                  <a:lnTo>
                    <a:pt x="837" y="585"/>
                  </a:lnTo>
                  <a:lnTo>
                    <a:pt x="837" y="585"/>
                  </a:lnTo>
                  <a:lnTo>
                    <a:pt x="837" y="585"/>
                  </a:lnTo>
                  <a:lnTo>
                    <a:pt x="835" y="585"/>
                  </a:lnTo>
                  <a:lnTo>
                    <a:pt x="835" y="585"/>
                  </a:lnTo>
                  <a:lnTo>
                    <a:pt x="835" y="585"/>
                  </a:lnTo>
                  <a:lnTo>
                    <a:pt x="835" y="585"/>
                  </a:lnTo>
                  <a:lnTo>
                    <a:pt x="835" y="585"/>
                  </a:lnTo>
                  <a:lnTo>
                    <a:pt x="835" y="585"/>
                  </a:lnTo>
                  <a:lnTo>
                    <a:pt x="835" y="585"/>
                  </a:lnTo>
                  <a:lnTo>
                    <a:pt x="835" y="585"/>
                  </a:lnTo>
                  <a:lnTo>
                    <a:pt x="835" y="585"/>
                  </a:lnTo>
                  <a:lnTo>
                    <a:pt x="835" y="587"/>
                  </a:lnTo>
                  <a:lnTo>
                    <a:pt x="835" y="585"/>
                  </a:lnTo>
                  <a:lnTo>
                    <a:pt x="835" y="587"/>
                  </a:lnTo>
                  <a:lnTo>
                    <a:pt x="835" y="587"/>
                  </a:lnTo>
                  <a:lnTo>
                    <a:pt x="835" y="587"/>
                  </a:lnTo>
                  <a:lnTo>
                    <a:pt x="835" y="587"/>
                  </a:lnTo>
                  <a:close/>
                  <a:moveTo>
                    <a:pt x="835" y="591"/>
                  </a:moveTo>
                  <a:lnTo>
                    <a:pt x="837" y="593"/>
                  </a:lnTo>
                  <a:lnTo>
                    <a:pt x="837" y="595"/>
                  </a:lnTo>
                  <a:lnTo>
                    <a:pt x="837" y="593"/>
                  </a:lnTo>
                  <a:lnTo>
                    <a:pt x="841" y="593"/>
                  </a:lnTo>
                  <a:lnTo>
                    <a:pt x="841" y="591"/>
                  </a:lnTo>
                  <a:lnTo>
                    <a:pt x="843" y="591"/>
                  </a:lnTo>
                  <a:lnTo>
                    <a:pt x="843" y="589"/>
                  </a:lnTo>
                  <a:lnTo>
                    <a:pt x="843" y="589"/>
                  </a:lnTo>
                  <a:lnTo>
                    <a:pt x="843" y="587"/>
                  </a:lnTo>
                  <a:lnTo>
                    <a:pt x="841" y="587"/>
                  </a:lnTo>
                  <a:lnTo>
                    <a:pt x="841" y="587"/>
                  </a:lnTo>
                  <a:lnTo>
                    <a:pt x="839" y="587"/>
                  </a:lnTo>
                  <a:lnTo>
                    <a:pt x="837" y="587"/>
                  </a:lnTo>
                  <a:lnTo>
                    <a:pt x="835" y="589"/>
                  </a:lnTo>
                  <a:lnTo>
                    <a:pt x="835" y="589"/>
                  </a:lnTo>
                  <a:lnTo>
                    <a:pt x="835" y="589"/>
                  </a:lnTo>
                  <a:lnTo>
                    <a:pt x="833" y="589"/>
                  </a:lnTo>
                  <a:lnTo>
                    <a:pt x="833" y="589"/>
                  </a:lnTo>
                  <a:lnTo>
                    <a:pt x="833" y="591"/>
                  </a:lnTo>
                  <a:lnTo>
                    <a:pt x="835" y="591"/>
                  </a:lnTo>
                  <a:close/>
                  <a:moveTo>
                    <a:pt x="839" y="596"/>
                  </a:moveTo>
                  <a:lnTo>
                    <a:pt x="839" y="596"/>
                  </a:lnTo>
                  <a:lnTo>
                    <a:pt x="839" y="595"/>
                  </a:lnTo>
                  <a:lnTo>
                    <a:pt x="841" y="595"/>
                  </a:lnTo>
                  <a:lnTo>
                    <a:pt x="841" y="595"/>
                  </a:lnTo>
                  <a:lnTo>
                    <a:pt x="841" y="595"/>
                  </a:lnTo>
                  <a:lnTo>
                    <a:pt x="841" y="593"/>
                  </a:lnTo>
                  <a:lnTo>
                    <a:pt x="839" y="593"/>
                  </a:lnTo>
                  <a:lnTo>
                    <a:pt x="839" y="595"/>
                  </a:lnTo>
                  <a:lnTo>
                    <a:pt x="839" y="595"/>
                  </a:lnTo>
                  <a:lnTo>
                    <a:pt x="837" y="595"/>
                  </a:lnTo>
                  <a:lnTo>
                    <a:pt x="837" y="595"/>
                  </a:lnTo>
                  <a:lnTo>
                    <a:pt x="837" y="595"/>
                  </a:lnTo>
                  <a:lnTo>
                    <a:pt x="837" y="596"/>
                  </a:lnTo>
                  <a:lnTo>
                    <a:pt x="837" y="596"/>
                  </a:lnTo>
                  <a:lnTo>
                    <a:pt x="837" y="595"/>
                  </a:lnTo>
                  <a:lnTo>
                    <a:pt x="839" y="596"/>
                  </a:lnTo>
                  <a:lnTo>
                    <a:pt x="837" y="596"/>
                  </a:lnTo>
                  <a:lnTo>
                    <a:pt x="837" y="596"/>
                  </a:lnTo>
                  <a:lnTo>
                    <a:pt x="837" y="596"/>
                  </a:lnTo>
                  <a:lnTo>
                    <a:pt x="837" y="596"/>
                  </a:lnTo>
                  <a:lnTo>
                    <a:pt x="837" y="596"/>
                  </a:lnTo>
                  <a:lnTo>
                    <a:pt x="839" y="596"/>
                  </a:lnTo>
                  <a:lnTo>
                    <a:pt x="839" y="596"/>
                  </a:lnTo>
                  <a:lnTo>
                    <a:pt x="839" y="598"/>
                  </a:lnTo>
                  <a:lnTo>
                    <a:pt x="839" y="598"/>
                  </a:lnTo>
                  <a:lnTo>
                    <a:pt x="839" y="598"/>
                  </a:lnTo>
                  <a:lnTo>
                    <a:pt x="839" y="596"/>
                  </a:lnTo>
                  <a:lnTo>
                    <a:pt x="839" y="596"/>
                  </a:lnTo>
                  <a:lnTo>
                    <a:pt x="839" y="596"/>
                  </a:lnTo>
                  <a:lnTo>
                    <a:pt x="839" y="596"/>
                  </a:lnTo>
                  <a:lnTo>
                    <a:pt x="839" y="596"/>
                  </a:lnTo>
                  <a:lnTo>
                    <a:pt x="839" y="596"/>
                  </a:lnTo>
                  <a:lnTo>
                    <a:pt x="839" y="596"/>
                  </a:lnTo>
                  <a:lnTo>
                    <a:pt x="839" y="596"/>
                  </a:lnTo>
                  <a:close/>
                  <a:moveTo>
                    <a:pt x="814" y="561"/>
                  </a:moveTo>
                  <a:lnTo>
                    <a:pt x="814" y="559"/>
                  </a:lnTo>
                  <a:lnTo>
                    <a:pt x="814" y="559"/>
                  </a:lnTo>
                  <a:lnTo>
                    <a:pt x="814" y="559"/>
                  </a:lnTo>
                  <a:lnTo>
                    <a:pt x="814" y="559"/>
                  </a:lnTo>
                  <a:lnTo>
                    <a:pt x="812" y="559"/>
                  </a:lnTo>
                  <a:lnTo>
                    <a:pt x="812" y="559"/>
                  </a:lnTo>
                  <a:lnTo>
                    <a:pt x="814" y="561"/>
                  </a:lnTo>
                  <a:close/>
                  <a:moveTo>
                    <a:pt x="812" y="591"/>
                  </a:moveTo>
                  <a:lnTo>
                    <a:pt x="812" y="591"/>
                  </a:lnTo>
                  <a:lnTo>
                    <a:pt x="812" y="593"/>
                  </a:lnTo>
                  <a:lnTo>
                    <a:pt x="814" y="593"/>
                  </a:lnTo>
                  <a:lnTo>
                    <a:pt x="814" y="593"/>
                  </a:lnTo>
                  <a:lnTo>
                    <a:pt x="816" y="593"/>
                  </a:lnTo>
                  <a:lnTo>
                    <a:pt x="816" y="591"/>
                  </a:lnTo>
                  <a:lnTo>
                    <a:pt x="816" y="589"/>
                  </a:lnTo>
                  <a:lnTo>
                    <a:pt x="816" y="587"/>
                  </a:lnTo>
                  <a:lnTo>
                    <a:pt x="816" y="587"/>
                  </a:lnTo>
                  <a:lnTo>
                    <a:pt x="814" y="587"/>
                  </a:lnTo>
                  <a:lnTo>
                    <a:pt x="814" y="587"/>
                  </a:lnTo>
                  <a:lnTo>
                    <a:pt x="814" y="587"/>
                  </a:lnTo>
                  <a:lnTo>
                    <a:pt x="812" y="587"/>
                  </a:lnTo>
                  <a:lnTo>
                    <a:pt x="812" y="587"/>
                  </a:lnTo>
                  <a:lnTo>
                    <a:pt x="812" y="587"/>
                  </a:lnTo>
                  <a:lnTo>
                    <a:pt x="812" y="587"/>
                  </a:lnTo>
                  <a:lnTo>
                    <a:pt x="812" y="589"/>
                  </a:lnTo>
                  <a:lnTo>
                    <a:pt x="812" y="589"/>
                  </a:lnTo>
                  <a:lnTo>
                    <a:pt x="812" y="591"/>
                  </a:lnTo>
                  <a:close/>
                  <a:moveTo>
                    <a:pt x="1318" y="875"/>
                  </a:moveTo>
                  <a:lnTo>
                    <a:pt x="1318" y="875"/>
                  </a:lnTo>
                  <a:lnTo>
                    <a:pt x="1318" y="875"/>
                  </a:lnTo>
                  <a:lnTo>
                    <a:pt x="1314" y="877"/>
                  </a:lnTo>
                  <a:lnTo>
                    <a:pt x="1314" y="877"/>
                  </a:lnTo>
                  <a:lnTo>
                    <a:pt x="1314" y="877"/>
                  </a:lnTo>
                  <a:lnTo>
                    <a:pt x="1314" y="879"/>
                  </a:lnTo>
                  <a:lnTo>
                    <a:pt x="1314" y="879"/>
                  </a:lnTo>
                  <a:lnTo>
                    <a:pt x="1316" y="879"/>
                  </a:lnTo>
                  <a:lnTo>
                    <a:pt x="1316" y="879"/>
                  </a:lnTo>
                  <a:lnTo>
                    <a:pt x="1323" y="879"/>
                  </a:lnTo>
                  <a:lnTo>
                    <a:pt x="1323" y="879"/>
                  </a:lnTo>
                  <a:lnTo>
                    <a:pt x="1323" y="877"/>
                  </a:lnTo>
                  <a:lnTo>
                    <a:pt x="1323" y="877"/>
                  </a:lnTo>
                  <a:lnTo>
                    <a:pt x="1322" y="877"/>
                  </a:lnTo>
                  <a:lnTo>
                    <a:pt x="1322" y="877"/>
                  </a:lnTo>
                  <a:lnTo>
                    <a:pt x="1322" y="877"/>
                  </a:lnTo>
                  <a:lnTo>
                    <a:pt x="1320" y="877"/>
                  </a:lnTo>
                  <a:lnTo>
                    <a:pt x="1318" y="875"/>
                  </a:lnTo>
                  <a:close/>
                  <a:moveTo>
                    <a:pt x="1195" y="790"/>
                  </a:moveTo>
                  <a:lnTo>
                    <a:pt x="1195" y="788"/>
                  </a:lnTo>
                  <a:lnTo>
                    <a:pt x="1197" y="788"/>
                  </a:lnTo>
                  <a:lnTo>
                    <a:pt x="1197" y="786"/>
                  </a:lnTo>
                  <a:lnTo>
                    <a:pt x="1195" y="784"/>
                  </a:lnTo>
                  <a:lnTo>
                    <a:pt x="1195" y="784"/>
                  </a:lnTo>
                  <a:lnTo>
                    <a:pt x="1195" y="782"/>
                  </a:lnTo>
                  <a:lnTo>
                    <a:pt x="1193" y="782"/>
                  </a:lnTo>
                  <a:lnTo>
                    <a:pt x="1193" y="782"/>
                  </a:lnTo>
                  <a:lnTo>
                    <a:pt x="1191" y="782"/>
                  </a:lnTo>
                  <a:lnTo>
                    <a:pt x="1191" y="782"/>
                  </a:lnTo>
                  <a:lnTo>
                    <a:pt x="1189" y="782"/>
                  </a:lnTo>
                  <a:lnTo>
                    <a:pt x="1187" y="784"/>
                  </a:lnTo>
                  <a:lnTo>
                    <a:pt x="1187" y="784"/>
                  </a:lnTo>
                  <a:lnTo>
                    <a:pt x="1185" y="786"/>
                  </a:lnTo>
                  <a:lnTo>
                    <a:pt x="1185" y="786"/>
                  </a:lnTo>
                  <a:lnTo>
                    <a:pt x="1185" y="788"/>
                  </a:lnTo>
                  <a:lnTo>
                    <a:pt x="1185" y="790"/>
                  </a:lnTo>
                  <a:lnTo>
                    <a:pt x="1187" y="790"/>
                  </a:lnTo>
                  <a:lnTo>
                    <a:pt x="1189" y="790"/>
                  </a:lnTo>
                  <a:lnTo>
                    <a:pt x="1189" y="790"/>
                  </a:lnTo>
                  <a:lnTo>
                    <a:pt x="1191" y="790"/>
                  </a:lnTo>
                  <a:lnTo>
                    <a:pt x="1191" y="790"/>
                  </a:lnTo>
                  <a:lnTo>
                    <a:pt x="1191" y="790"/>
                  </a:lnTo>
                  <a:lnTo>
                    <a:pt x="1193" y="790"/>
                  </a:lnTo>
                  <a:lnTo>
                    <a:pt x="1193" y="790"/>
                  </a:lnTo>
                  <a:lnTo>
                    <a:pt x="1195" y="790"/>
                  </a:lnTo>
                  <a:close/>
                  <a:moveTo>
                    <a:pt x="1265" y="882"/>
                  </a:moveTo>
                  <a:lnTo>
                    <a:pt x="1263" y="882"/>
                  </a:lnTo>
                  <a:lnTo>
                    <a:pt x="1265" y="882"/>
                  </a:lnTo>
                  <a:lnTo>
                    <a:pt x="1267" y="882"/>
                  </a:lnTo>
                  <a:lnTo>
                    <a:pt x="1267" y="882"/>
                  </a:lnTo>
                  <a:lnTo>
                    <a:pt x="1269" y="882"/>
                  </a:lnTo>
                  <a:lnTo>
                    <a:pt x="1269" y="882"/>
                  </a:lnTo>
                  <a:lnTo>
                    <a:pt x="1267" y="882"/>
                  </a:lnTo>
                  <a:lnTo>
                    <a:pt x="1265" y="882"/>
                  </a:lnTo>
                  <a:close/>
                  <a:moveTo>
                    <a:pt x="1289" y="865"/>
                  </a:moveTo>
                  <a:lnTo>
                    <a:pt x="1289" y="863"/>
                  </a:lnTo>
                  <a:lnTo>
                    <a:pt x="1289" y="863"/>
                  </a:lnTo>
                  <a:lnTo>
                    <a:pt x="1287" y="863"/>
                  </a:lnTo>
                  <a:lnTo>
                    <a:pt x="1286" y="862"/>
                  </a:lnTo>
                  <a:lnTo>
                    <a:pt x="1284" y="862"/>
                  </a:lnTo>
                  <a:lnTo>
                    <a:pt x="1282" y="862"/>
                  </a:lnTo>
                  <a:lnTo>
                    <a:pt x="1282" y="860"/>
                  </a:lnTo>
                  <a:lnTo>
                    <a:pt x="1280" y="860"/>
                  </a:lnTo>
                  <a:lnTo>
                    <a:pt x="1278" y="860"/>
                  </a:lnTo>
                  <a:lnTo>
                    <a:pt x="1276" y="858"/>
                  </a:lnTo>
                  <a:lnTo>
                    <a:pt x="1267" y="860"/>
                  </a:lnTo>
                  <a:lnTo>
                    <a:pt x="1217" y="860"/>
                  </a:lnTo>
                  <a:lnTo>
                    <a:pt x="1212" y="860"/>
                  </a:lnTo>
                  <a:lnTo>
                    <a:pt x="1210" y="860"/>
                  </a:lnTo>
                  <a:lnTo>
                    <a:pt x="1208" y="860"/>
                  </a:lnTo>
                  <a:lnTo>
                    <a:pt x="1204" y="862"/>
                  </a:lnTo>
                  <a:lnTo>
                    <a:pt x="1202" y="862"/>
                  </a:lnTo>
                  <a:lnTo>
                    <a:pt x="1202" y="863"/>
                  </a:lnTo>
                  <a:lnTo>
                    <a:pt x="1198" y="867"/>
                  </a:lnTo>
                  <a:lnTo>
                    <a:pt x="1197" y="869"/>
                  </a:lnTo>
                  <a:lnTo>
                    <a:pt x="1195" y="869"/>
                  </a:lnTo>
                  <a:lnTo>
                    <a:pt x="1195" y="869"/>
                  </a:lnTo>
                  <a:lnTo>
                    <a:pt x="1193" y="869"/>
                  </a:lnTo>
                  <a:lnTo>
                    <a:pt x="1193" y="871"/>
                  </a:lnTo>
                  <a:lnTo>
                    <a:pt x="1193" y="871"/>
                  </a:lnTo>
                  <a:lnTo>
                    <a:pt x="1193" y="873"/>
                  </a:lnTo>
                  <a:lnTo>
                    <a:pt x="1193" y="873"/>
                  </a:lnTo>
                  <a:lnTo>
                    <a:pt x="1195" y="875"/>
                  </a:lnTo>
                  <a:lnTo>
                    <a:pt x="1195" y="873"/>
                  </a:lnTo>
                  <a:lnTo>
                    <a:pt x="1195" y="873"/>
                  </a:lnTo>
                  <a:lnTo>
                    <a:pt x="1195" y="875"/>
                  </a:lnTo>
                  <a:lnTo>
                    <a:pt x="1195" y="875"/>
                  </a:lnTo>
                  <a:lnTo>
                    <a:pt x="1195" y="877"/>
                  </a:lnTo>
                  <a:lnTo>
                    <a:pt x="1195" y="879"/>
                  </a:lnTo>
                  <a:lnTo>
                    <a:pt x="1197" y="879"/>
                  </a:lnTo>
                  <a:lnTo>
                    <a:pt x="1198" y="879"/>
                  </a:lnTo>
                  <a:lnTo>
                    <a:pt x="1200" y="879"/>
                  </a:lnTo>
                  <a:lnTo>
                    <a:pt x="1221" y="882"/>
                  </a:lnTo>
                  <a:lnTo>
                    <a:pt x="1223" y="882"/>
                  </a:lnTo>
                  <a:lnTo>
                    <a:pt x="1223" y="882"/>
                  </a:lnTo>
                  <a:lnTo>
                    <a:pt x="1223" y="880"/>
                  </a:lnTo>
                  <a:lnTo>
                    <a:pt x="1221" y="880"/>
                  </a:lnTo>
                  <a:lnTo>
                    <a:pt x="1221" y="880"/>
                  </a:lnTo>
                  <a:lnTo>
                    <a:pt x="1221" y="879"/>
                  </a:lnTo>
                  <a:lnTo>
                    <a:pt x="1221" y="879"/>
                  </a:lnTo>
                  <a:lnTo>
                    <a:pt x="1221" y="877"/>
                  </a:lnTo>
                  <a:lnTo>
                    <a:pt x="1221" y="877"/>
                  </a:lnTo>
                  <a:lnTo>
                    <a:pt x="1223" y="879"/>
                  </a:lnTo>
                  <a:lnTo>
                    <a:pt x="1225" y="879"/>
                  </a:lnTo>
                  <a:lnTo>
                    <a:pt x="1225" y="879"/>
                  </a:lnTo>
                  <a:lnTo>
                    <a:pt x="1223" y="879"/>
                  </a:lnTo>
                  <a:lnTo>
                    <a:pt x="1223" y="879"/>
                  </a:lnTo>
                  <a:lnTo>
                    <a:pt x="1223" y="880"/>
                  </a:lnTo>
                  <a:lnTo>
                    <a:pt x="1225" y="880"/>
                  </a:lnTo>
                  <a:lnTo>
                    <a:pt x="1225" y="882"/>
                  </a:lnTo>
                  <a:lnTo>
                    <a:pt x="1227" y="882"/>
                  </a:lnTo>
                  <a:lnTo>
                    <a:pt x="1229" y="882"/>
                  </a:lnTo>
                  <a:lnTo>
                    <a:pt x="1231" y="882"/>
                  </a:lnTo>
                  <a:lnTo>
                    <a:pt x="1231" y="882"/>
                  </a:lnTo>
                  <a:lnTo>
                    <a:pt x="1242" y="882"/>
                  </a:lnTo>
                  <a:lnTo>
                    <a:pt x="1246" y="882"/>
                  </a:lnTo>
                  <a:lnTo>
                    <a:pt x="1248" y="882"/>
                  </a:lnTo>
                  <a:lnTo>
                    <a:pt x="1248" y="882"/>
                  </a:lnTo>
                  <a:lnTo>
                    <a:pt x="1250" y="884"/>
                  </a:lnTo>
                  <a:lnTo>
                    <a:pt x="1250" y="884"/>
                  </a:lnTo>
                  <a:lnTo>
                    <a:pt x="1252" y="882"/>
                  </a:lnTo>
                  <a:lnTo>
                    <a:pt x="1252" y="880"/>
                  </a:lnTo>
                  <a:lnTo>
                    <a:pt x="1252" y="880"/>
                  </a:lnTo>
                  <a:lnTo>
                    <a:pt x="1252" y="879"/>
                  </a:lnTo>
                  <a:lnTo>
                    <a:pt x="1252" y="879"/>
                  </a:lnTo>
                  <a:lnTo>
                    <a:pt x="1252" y="879"/>
                  </a:lnTo>
                  <a:lnTo>
                    <a:pt x="1252" y="880"/>
                  </a:lnTo>
                  <a:lnTo>
                    <a:pt x="1252" y="880"/>
                  </a:lnTo>
                  <a:lnTo>
                    <a:pt x="1253" y="880"/>
                  </a:lnTo>
                  <a:lnTo>
                    <a:pt x="1253" y="880"/>
                  </a:lnTo>
                  <a:lnTo>
                    <a:pt x="1253" y="880"/>
                  </a:lnTo>
                  <a:lnTo>
                    <a:pt x="1253" y="879"/>
                  </a:lnTo>
                  <a:lnTo>
                    <a:pt x="1253" y="879"/>
                  </a:lnTo>
                  <a:lnTo>
                    <a:pt x="1253" y="879"/>
                  </a:lnTo>
                  <a:lnTo>
                    <a:pt x="1253" y="879"/>
                  </a:lnTo>
                  <a:lnTo>
                    <a:pt x="1253" y="877"/>
                  </a:lnTo>
                  <a:lnTo>
                    <a:pt x="1255" y="877"/>
                  </a:lnTo>
                  <a:lnTo>
                    <a:pt x="1259" y="875"/>
                  </a:lnTo>
                  <a:lnTo>
                    <a:pt x="1259" y="875"/>
                  </a:lnTo>
                  <a:lnTo>
                    <a:pt x="1259" y="875"/>
                  </a:lnTo>
                  <a:lnTo>
                    <a:pt x="1267" y="875"/>
                  </a:lnTo>
                  <a:lnTo>
                    <a:pt x="1270" y="877"/>
                  </a:lnTo>
                  <a:lnTo>
                    <a:pt x="1272" y="877"/>
                  </a:lnTo>
                  <a:lnTo>
                    <a:pt x="1274" y="875"/>
                  </a:lnTo>
                  <a:lnTo>
                    <a:pt x="1274" y="875"/>
                  </a:lnTo>
                  <a:lnTo>
                    <a:pt x="1272" y="873"/>
                  </a:lnTo>
                  <a:lnTo>
                    <a:pt x="1272" y="873"/>
                  </a:lnTo>
                  <a:lnTo>
                    <a:pt x="1270" y="873"/>
                  </a:lnTo>
                  <a:lnTo>
                    <a:pt x="1270" y="873"/>
                  </a:lnTo>
                  <a:lnTo>
                    <a:pt x="1272" y="871"/>
                  </a:lnTo>
                  <a:lnTo>
                    <a:pt x="1272" y="871"/>
                  </a:lnTo>
                  <a:lnTo>
                    <a:pt x="1272" y="871"/>
                  </a:lnTo>
                  <a:lnTo>
                    <a:pt x="1272" y="871"/>
                  </a:lnTo>
                  <a:lnTo>
                    <a:pt x="1272" y="871"/>
                  </a:lnTo>
                  <a:lnTo>
                    <a:pt x="1272" y="871"/>
                  </a:lnTo>
                  <a:lnTo>
                    <a:pt x="1274" y="871"/>
                  </a:lnTo>
                  <a:lnTo>
                    <a:pt x="1278" y="871"/>
                  </a:lnTo>
                  <a:lnTo>
                    <a:pt x="1278" y="869"/>
                  </a:lnTo>
                  <a:lnTo>
                    <a:pt x="1280" y="869"/>
                  </a:lnTo>
                  <a:lnTo>
                    <a:pt x="1286" y="867"/>
                  </a:lnTo>
                  <a:lnTo>
                    <a:pt x="1289" y="865"/>
                  </a:lnTo>
                  <a:close/>
                  <a:moveTo>
                    <a:pt x="1051" y="792"/>
                  </a:moveTo>
                  <a:lnTo>
                    <a:pt x="1053" y="790"/>
                  </a:lnTo>
                  <a:lnTo>
                    <a:pt x="1051" y="790"/>
                  </a:lnTo>
                  <a:lnTo>
                    <a:pt x="1051" y="790"/>
                  </a:lnTo>
                  <a:lnTo>
                    <a:pt x="1051" y="790"/>
                  </a:lnTo>
                  <a:lnTo>
                    <a:pt x="1051" y="792"/>
                  </a:lnTo>
                  <a:lnTo>
                    <a:pt x="1051" y="792"/>
                  </a:lnTo>
                  <a:lnTo>
                    <a:pt x="1051" y="792"/>
                  </a:lnTo>
                  <a:close/>
                  <a:moveTo>
                    <a:pt x="1043" y="790"/>
                  </a:moveTo>
                  <a:lnTo>
                    <a:pt x="1043" y="790"/>
                  </a:lnTo>
                  <a:lnTo>
                    <a:pt x="1043" y="790"/>
                  </a:lnTo>
                  <a:lnTo>
                    <a:pt x="1043" y="788"/>
                  </a:lnTo>
                  <a:lnTo>
                    <a:pt x="1043" y="788"/>
                  </a:lnTo>
                  <a:lnTo>
                    <a:pt x="1043" y="788"/>
                  </a:lnTo>
                  <a:lnTo>
                    <a:pt x="1043" y="788"/>
                  </a:lnTo>
                  <a:lnTo>
                    <a:pt x="1043" y="788"/>
                  </a:lnTo>
                  <a:lnTo>
                    <a:pt x="1043" y="788"/>
                  </a:lnTo>
                  <a:lnTo>
                    <a:pt x="1043" y="786"/>
                  </a:lnTo>
                  <a:lnTo>
                    <a:pt x="1043" y="786"/>
                  </a:lnTo>
                  <a:lnTo>
                    <a:pt x="1043" y="786"/>
                  </a:lnTo>
                  <a:lnTo>
                    <a:pt x="1041" y="788"/>
                  </a:lnTo>
                  <a:lnTo>
                    <a:pt x="1041" y="788"/>
                  </a:lnTo>
                  <a:lnTo>
                    <a:pt x="1041" y="788"/>
                  </a:lnTo>
                  <a:lnTo>
                    <a:pt x="1043" y="788"/>
                  </a:lnTo>
                  <a:lnTo>
                    <a:pt x="1043" y="788"/>
                  </a:lnTo>
                  <a:lnTo>
                    <a:pt x="1043" y="788"/>
                  </a:lnTo>
                  <a:lnTo>
                    <a:pt x="1043" y="788"/>
                  </a:lnTo>
                  <a:lnTo>
                    <a:pt x="1043" y="788"/>
                  </a:lnTo>
                  <a:lnTo>
                    <a:pt x="1043" y="788"/>
                  </a:lnTo>
                  <a:lnTo>
                    <a:pt x="1043" y="788"/>
                  </a:lnTo>
                  <a:lnTo>
                    <a:pt x="1043" y="790"/>
                  </a:lnTo>
                  <a:close/>
                  <a:moveTo>
                    <a:pt x="1238" y="619"/>
                  </a:moveTo>
                  <a:lnTo>
                    <a:pt x="1240" y="617"/>
                  </a:lnTo>
                  <a:lnTo>
                    <a:pt x="1240" y="617"/>
                  </a:lnTo>
                  <a:lnTo>
                    <a:pt x="1240" y="617"/>
                  </a:lnTo>
                  <a:lnTo>
                    <a:pt x="1240" y="617"/>
                  </a:lnTo>
                  <a:lnTo>
                    <a:pt x="1240" y="615"/>
                  </a:lnTo>
                  <a:lnTo>
                    <a:pt x="1240" y="615"/>
                  </a:lnTo>
                  <a:lnTo>
                    <a:pt x="1238" y="615"/>
                  </a:lnTo>
                  <a:lnTo>
                    <a:pt x="1238" y="617"/>
                  </a:lnTo>
                  <a:lnTo>
                    <a:pt x="1238" y="617"/>
                  </a:lnTo>
                  <a:lnTo>
                    <a:pt x="1238" y="617"/>
                  </a:lnTo>
                  <a:lnTo>
                    <a:pt x="1238" y="619"/>
                  </a:lnTo>
                  <a:lnTo>
                    <a:pt x="1238" y="619"/>
                  </a:lnTo>
                  <a:lnTo>
                    <a:pt x="1238" y="619"/>
                  </a:lnTo>
                  <a:lnTo>
                    <a:pt x="1238" y="619"/>
                  </a:lnTo>
                  <a:lnTo>
                    <a:pt x="1238" y="619"/>
                  </a:lnTo>
                  <a:close/>
                  <a:moveTo>
                    <a:pt x="1276" y="880"/>
                  </a:moveTo>
                  <a:lnTo>
                    <a:pt x="1276" y="879"/>
                  </a:lnTo>
                  <a:lnTo>
                    <a:pt x="1274" y="880"/>
                  </a:lnTo>
                  <a:lnTo>
                    <a:pt x="1272" y="880"/>
                  </a:lnTo>
                  <a:lnTo>
                    <a:pt x="1272" y="882"/>
                  </a:lnTo>
                  <a:lnTo>
                    <a:pt x="1274" y="882"/>
                  </a:lnTo>
                  <a:lnTo>
                    <a:pt x="1276" y="882"/>
                  </a:lnTo>
                  <a:lnTo>
                    <a:pt x="1276" y="882"/>
                  </a:lnTo>
                  <a:lnTo>
                    <a:pt x="1276" y="882"/>
                  </a:lnTo>
                  <a:lnTo>
                    <a:pt x="1278" y="882"/>
                  </a:lnTo>
                  <a:lnTo>
                    <a:pt x="1278" y="882"/>
                  </a:lnTo>
                  <a:lnTo>
                    <a:pt x="1276" y="882"/>
                  </a:lnTo>
                  <a:lnTo>
                    <a:pt x="1276" y="880"/>
                  </a:lnTo>
                  <a:close/>
                  <a:moveTo>
                    <a:pt x="1310" y="761"/>
                  </a:moveTo>
                  <a:lnTo>
                    <a:pt x="1310" y="761"/>
                  </a:lnTo>
                  <a:lnTo>
                    <a:pt x="1310" y="761"/>
                  </a:lnTo>
                  <a:lnTo>
                    <a:pt x="1308" y="761"/>
                  </a:lnTo>
                  <a:lnTo>
                    <a:pt x="1308" y="763"/>
                  </a:lnTo>
                  <a:lnTo>
                    <a:pt x="1308" y="763"/>
                  </a:lnTo>
                  <a:lnTo>
                    <a:pt x="1308" y="763"/>
                  </a:lnTo>
                  <a:lnTo>
                    <a:pt x="1310" y="763"/>
                  </a:lnTo>
                  <a:lnTo>
                    <a:pt x="1310" y="765"/>
                  </a:lnTo>
                  <a:lnTo>
                    <a:pt x="1310" y="763"/>
                  </a:lnTo>
                  <a:lnTo>
                    <a:pt x="1310" y="765"/>
                  </a:lnTo>
                  <a:lnTo>
                    <a:pt x="1310" y="763"/>
                  </a:lnTo>
                  <a:lnTo>
                    <a:pt x="1310" y="763"/>
                  </a:lnTo>
                  <a:lnTo>
                    <a:pt x="1310" y="763"/>
                  </a:lnTo>
                  <a:lnTo>
                    <a:pt x="1310" y="761"/>
                  </a:lnTo>
                  <a:close/>
                  <a:moveTo>
                    <a:pt x="1310" y="773"/>
                  </a:moveTo>
                  <a:lnTo>
                    <a:pt x="1310" y="773"/>
                  </a:lnTo>
                  <a:lnTo>
                    <a:pt x="1310" y="773"/>
                  </a:lnTo>
                  <a:lnTo>
                    <a:pt x="1310" y="773"/>
                  </a:lnTo>
                  <a:lnTo>
                    <a:pt x="1312" y="771"/>
                  </a:lnTo>
                  <a:lnTo>
                    <a:pt x="1312" y="771"/>
                  </a:lnTo>
                  <a:lnTo>
                    <a:pt x="1312" y="771"/>
                  </a:lnTo>
                  <a:lnTo>
                    <a:pt x="1312" y="769"/>
                  </a:lnTo>
                  <a:lnTo>
                    <a:pt x="1312" y="769"/>
                  </a:lnTo>
                  <a:lnTo>
                    <a:pt x="1310" y="769"/>
                  </a:lnTo>
                  <a:lnTo>
                    <a:pt x="1310" y="769"/>
                  </a:lnTo>
                  <a:lnTo>
                    <a:pt x="1308" y="769"/>
                  </a:lnTo>
                  <a:lnTo>
                    <a:pt x="1310" y="769"/>
                  </a:lnTo>
                  <a:lnTo>
                    <a:pt x="1308" y="769"/>
                  </a:lnTo>
                  <a:lnTo>
                    <a:pt x="1308" y="769"/>
                  </a:lnTo>
                  <a:lnTo>
                    <a:pt x="1308" y="769"/>
                  </a:lnTo>
                  <a:lnTo>
                    <a:pt x="1308" y="771"/>
                  </a:lnTo>
                  <a:lnTo>
                    <a:pt x="1308" y="771"/>
                  </a:lnTo>
                  <a:lnTo>
                    <a:pt x="1308" y="771"/>
                  </a:lnTo>
                  <a:lnTo>
                    <a:pt x="1310" y="773"/>
                  </a:lnTo>
                  <a:close/>
                  <a:moveTo>
                    <a:pt x="1306" y="873"/>
                  </a:moveTo>
                  <a:lnTo>
                    <a:pt x="1305" y="871"/>
                  </a:lnTo>
                  <a:lnTo>
                    <a:pt x="1305" y="871"/>
                  </a:lnTo>
                  <a:lnTo>
                    <a:pt x="1303" y="871"/>
                  </a:lnTo>
                  <a:lnTo>
                    <a:pt x="1303" y="873"/>
                  </a:lnTo>
                  <a:lnTo>
                    <a:pt x="1301" y="873"/>
                  </a:lnTo>
                  <a:lnTo>
                    <a:pt x="1301" y="875"/>
                  </a:lnTo>
                  <a:lnTo>
                    <a:pt x="1301" y="877"/>
                  </a:lnTo>
                  <a:lnTo>
                    <a:pt x="1303" y="877"/>
                  </a:lnTo>
                  <a:lnTo>
                    <a:pt x="1303" y="877"/>
                  </a:lnTo>
                  <a:lnTo>
                    <a:pt x="1303" y="877"/>
                  </a:lnTo>
                  <a:lnTo>
                    <a:pt x="1303" y="879"/>
                  </a:lnTo>
                  <a:lnTo>
                    <a:pt x="1305" y="879"/>
                  </a:lnTo>
                  <a:lnTo>
                    <a:pt x="1306" y="880"/>
                  </a:lnTo>
                  <a:lnTo>
                    <a:pt x="1306" y="880"/>
                  </a:lnTo>
                  <a:lnTo>
                    <a:pt x="1308" y="879"/>
                  </a:lnTo>
                  <a:lnTo>
                    <a:pt x="1308" y="877"/>
                  </a:lnTo>
                  <a:lnTo>
                    <a:pt x="1308" y="873"/>
                  </a:lnTo>
                  <a:lnTo>
                    <a:pt x="1306" y="873"/>
                  </a:lnTo>
                  <a:close/>
                  <a:moveTo>
                    <a:pt x="915" y="218"/>
                  </a:moveTo>
                  <a:lnTo>
                    <a:pt x="915" y="218"/>
                  </a:lnTo>
                  <a:lnTo>
                    <a:pt x="915" y="216"/>
                  </a:lnTo>
                  <a:lnTo>
                    <a:pt x="915" y="216"/>
                  </a:lnTo>
                  <a:lnTo>
                    <a:pt x="915" y="216"/>
                  </a:lnTo>
                  <a:lnTo>
                    <a:pt x="915" y="216"/>
                  </a:lnTo>
                  <a:lnTo>
                    <a:pt x="915" y="218"/>
                  </a:lnTo>
                  <a:lnTo>
                    <a:pt x="915" y="218"/>
                  </a:lnTo>
                  <a:lnTo>
                    <a:pt x="915" y="218"/>
                  </a:lnTo>
                  <a:lnTo>
                    <a:pt x="915" y="220"/>
                  </a:lnTo>
                  <a:lnTo>
                    <a:pt x="915" y="218"/>
                  </a:lnTo>
                  <a:close/>
                  <a:moveTo>
                    <a:pt x="1322" y="740"/>
                  </a:moveTo>
                  <a:lnTo>
                    <a:pt x="1322" y="740"/>
                  </a:lnTo>
                  <a:lnTo>
                    <a:pt x="1322" y="740"/>
                  </a:lnTo>
                  <a:lnTo>
                    <a:pt x="1322" y="740"/>
                  </a:lnTo>
                  <a:close/>
                  <a:moveTo>
                    <a:pt x="1291" y="867"/>
                  </a:moveTo>
                  <a:lnTo>
                    <a:pt x="1293" y="867"/>
                  </a:lnTo>
                  <a:lnTo>
                    <a:pt x="1293" y="867"/>
                  </a:lnTo>
                  <a:lnTo>
                    <a:pt x="1293" y="867"/>
                  </a:lnTo>
                  <a:lnTo>
                    <a:pt x="1293" y="867"/>
                  </a:lnTo>
                  <a:lnTo>
                    <a:pt x="1293" y="865"/>
                  </a:lnTo>
                  <a:lnTo>
                    <a:pt x="1293" y="865"/>
                  </a:lnTo>
                  <a:lnTo>
                    <a:pt x="1291" y="867"/>
                  </a:lnTo>
                  <a:lnTo>
                    <a:pt x="1291" y="867"/>
                  </a:lnTo>
                  <a:close/>
                  <a:moveTo>
                    <a:pt x="1039" y="790"/>
                  </a:moveTo>
                  <a:lnTo>
                    <a:pt x="1039" y="790"/>
                  </a:lnTo>
                  <a:lnTo>
                    <a:pt x="1039" y="790"/>
                  </a:lnTo>
                  <a:lnTo>
                    <a:pt x="1039" y="792"/>
                  </a:lnTo>
                  <a:lnTo>
                    <a:pt x="1039" y="792"/>
                  </a:lnTo>
                  <a:lnTo>
                    <a:pt x="1041" y="792"/>
                  </a:lnTo>
                  <a:lnTo>
                    <a:pt x="1041" y="792"/>
                  </a:lnTo>
                  <a:lnTo>
                    <a:pt x="1041" y="790"/>
                  </a:lnTo>
                  <a:lnTo>
                    <a:pt x="1043" y="790"/>
                  </a:lnTo>
                  <a:lnTo>
                    <a:pt x="1041" y="790"/>
                  </a:lnTo>
                  <a:lnTo>
                    <a:pt x="1039" y="790"/>
                  </a:lnTo>
                  <a:close/>
                  <a:moveTo>
                    <a:pt x="1284" y="875"/>
                  </a:moveTo>
                  <a:lnTo>
                    <a:pt x="1286" y="875"/>
                  </a:lnTo>
                  <a:lnTo>
                    <a:pt x="1284" y="873"/>
                  </a:lnTo>
                  <a:lnTo>
                    <a:pt x="1284" y="873"/>
                  </a:lnTo>
                  <a:lnTo>
                    <a:pt x="1278" y="873"/>
                  </a:lnTo>
                  <a:lnTo>
                    <a:pt x="1278" y="871"/>
                  </a:lnTo>
                  <a:lnTo>
                    <a:pt x="1278" y="871"/>
                  </a:lnTo>
                  <a:lnTo>
                    <a:pt x="1276" y="871"/>
                  </a:lnTo>
                  <a:lnTo>
                    <a:pt x="1276" y="873"/>
                  </a:lnTo>
                  <a:lnTo>
                    <a:pt x="1276" y="873"/>
                  </a:lnTo>
                  <a:lnTo>
                    <a:pt x="1278" y="873"/>
                  </a:lnTo>
                  <a:lnTo>
                    <a:pt x="1280" y="875"/>
                  </a:lnTo>
                  <a:lnTo>
                    <a:pt x="1284" y="875"/>
                  </a:lnTo>
                  <a:close/>
                  <a:moveTo>
                    <a:pt x="935" y="214"/>
                  </a:moveTo>
                  <a:lnTo>
                    <a:pt x="935" y="214"/>
                  </a:lnTo>
                  <a:lnTo>
                    <a:pt x="937" y="214"/>
                  </a:lnTo>
                  <a:lnTo>
                    <a:pt x="937" y="214"/>
                  </a:lnTo>
                  <a:lnTo>
                    <a:pt x="937" y="214"/>
                  </a:lnTo>
                  <a:lnTo>
                    <a:pt x="939" y="212"/>
                  </a:lnTo>
                  <a:lnTo>
                    <a:pt x="939" y="212"/>
                  </a:lnTo>
                  <a:lnTo>
                    <a:pt x="939" y="212"/>
                  </a:lnTo>
                  <a:lnTo>
                    <a:pt x="939" y="212"/>
                  </a:lnTo>
                  <a:lnTo>
                    <a:pt x="937" y="212"/>
                  </a:lnTo>
                  <a:lnTo>
                    <a:pt x="937" y="212"/>
                  </a:lnTo>
                  <a:lnTo>
                    <a:pt x="937" y="212"/>
                  </a:lnTo>
                  <a:lnTo>
                    <a:pt x="937" y="212"/>
                  </a:lnTo>
                  <a:lnTo>
                    <a:pt x="937" y="214"/>
                  </a:lnTo>
                  <a:lnTo>
                    <a:pt x="935" y="214"/>
                  </a:lnTo>
                  <a:close/>
                  <a:moveTo>
                    <a:pt x="933" y="364"/>
                  </a:moveTo>
                  <a:lnTo>
                    <a:pt x="933" y="364"/>
                  </a:lnTo>
                  <a:lnTo>
                    <a:pt x="933" y="364"/>
                  </a:lnTo>
                  <a:lnTo>
                    <a:pt x="933" y="364"/>
                  </a:lnTo>
                  <a:lnTo>
                    <a:pt x="933" y="365"/>
                  </a:lnTo>
                  <a:lnTo>
                    <a:pt x="933" y="365"/>
                  </a:lnTo>
                  <a:lnTo>
                    <a:pt x="933" y="365"/>
                  </a:lnTo>
                  <a:lnTo>
                    <a:pt x="933" y="365"/>
                  </a:lnTo>
                  <a:lnTo>
                    <a:pt x="933" y="365"/>
                  </a:lnTo>
                  <a:lnTo>
                    <a:pt x="933" y="365"/>
                  </a:lnTo>
                  <a:lnTo>
                    <a:pt x="933" y="364"/>
                  </a:lnTo>
                  <a:lnTo>
                    <a:pt x="933" y="364"/>
                  </a:lnTo>
                  <a:lnTo>
                    <a:pt x="933" y="364"/>
                  </a:lnTo>
                  <a:lnTo>
                    <a:pt x="933" y="364"/>
                  </a:lnTo>
                  <a:lnTo>
                    <a:pt x="933" y="364"/>
                  </a:lnTo>
                  <a:lnTo>
                    <a:pt x="933" y="364"/>
                  </a:lnTo>
                  <a:lnTo>
                    <a:pt x="933" y="364"/>
                  </a:lnTo>
                  <a:lnTo>
                    <a:pt x="933" y="364"/>
                  </a:lnTo>
                  <a:lnTo>
                    <a:pt x="933" y="364"/>
                  </a:lnTo>
                  <a:close/>
                  <a:moveTo>
                    <a:pt x="933" y="193"/>
                  </a:moveTo>
                  <a:lnTo>
                    <a:pt x="933" y="193"/>
                  </a:lnTo>
                  <a:lnTo>
                    <a:pt x="933" y="195"/>
                  </a:lnTo>
                  <a:lnTo>
                    <a:pt x="933" y="195"/>
                  </a:lnTo>
                  <a:lnTo>
                    <a:pt x="933" y="195"/>
                  </a:lnTo>
                  <a:lnTo>
                    <a:pt x="935" y="193"/>
                  </a:lnTo>
                  <a:lnTo>
                    <a:pt x="935" y="193"/>
                  </a:lnTo>
                  <a:lnTo>
                    <a:pt x="935" y="193"/>
                  </a:lnTo>
                  <a:lnTo>
                    <a:pt x="935" y="193"/>
                  </a:lnTo>
                  <a:lnTo>
                    <a:pt x="935" y="193"/>
                  </a:lnTo>
                  <a:lnTo>
                    <a:pt x="935" y="191"/>
                  </a:lnTo>
                  <a:lnTo>
                    <a:pt x="933" y="191"/>
                  </a:lnTo>
                  <a:lnTo>
                    <a:pt x="933" y="191"/>
                  </a:lnTo>
                  <a:lnTo>
                    <a:pt x="933" y="191"/>
                  </a:lnTo>
                  <a:lnTo>
                    <a:pt x="933" y="193"/>
                  </a:lnTo>
                  <a:lnTo>
                    <a:pt x="933" y="193"/>
                  </a:lnTo>
                  <a:lnTo>
                    <a:pt x="933" y="193"/>
                  </a:lnTo>
                  <a:close/>
                  <a:moveTo>
                    <a:pt x="932" y="506"/>
                  </a:moveTo>
                  <a:lnTo>
                    <a:pt x="932" y="507"/>
                  </a:lnTo>
                  <a:lnTo>
                    <a:pt x="932" y="507"/>
                  </a:lnTo>
                  <a:lnTo>
                    <a:pt x="932" y="507"/>
                  </a:lnTo>
                  <a:lnTo>
                    <a:pt x="932" y="509"/>
                  </a:lnTo>
                  <a:lnTo>
                    <a:pt x="933" y="509"/>
                  </a:lnTo>
                  <a:lnTo>
                    <a:pt x="935" y="509"/>
                  </a:lnTo>
                  <a:lnTo>
                    <a:pt x="939" y="507"/>
                  </a:lnTo>
                  <a:lnTo>
                    <a:pt x="939" y="507"/>
                  </a:lnTo>
                  <a:lnTo>
                    <a:pt x="941" y="506"/>
                  </a:lnTo>
                  <a:lnTo>
                    <a:pt x="941" y="506"/>
                  </a:lnTo>
                  <a:lnTo>
                    <a:pt x="941" y="504"/>
                  </a:lnTo>
                  <a:lnTo>
                    <a:pt x="941" y="504"/>
                  </a:lnTo>
                  <a:lnTo>
                    <a:pt x="941" y="502"/>
                  </a:lnTo>
                  <a:lnTo>
                    <a:pt x="939" y="500"/>
                  </a:lnTo>
                  <a:lnTo>
                    <a:pt x="937" y="500"/>
                  </a:lnTo>
                  <a:lnTo>
                    <a:pt x="937" y="500"/>
                  </a:lnTo>
                  <a:lnTo>
                    <a:pt x="937" y="500"/>
                  </a:lnTo>
                  <a:lnTo>
                    <a:pt x="935" y="500"/>
                  </a:lnTo>
                  <a:lnTo>
                    <a:pt x="935" y="502"/>
                  </a:lnTo>
                  <a:lnTo>
                    <a:pt x="932" y="502"/>
                  </a:lnTo>
                  <a:lnTo>
                    <a:pt x="930" y="502"/>
                  </a:lnTo>
                  <a:lnTo>
                    <a:pt x="930" y="504"/>
                  </a:lnTo>
                  <a:lnTo>
                    <a:pt x="930" y="504"/>
                  </a:lnTo>
                  <a:lnTo>
                    <a:pt x="932" y="504"/>
                  </a:lnTo>
                  <a:lnTo>
                    <a:pt x="932" y="504"/>
                  </a:lnTo>
                  <a:lnTo>
                    <a:pt x="932" y="504"/>
                  </a:lnTo>
                  <a:lnTo>
                    <a:pt x="932" y="506"/>
                  </a:lnTo>
                  <a:lnTo>
                    <a:pt x="932" y="506"/>
                  </a:lnTo>
                  <a:lnTo>
                    <a:pt x="932" y="506"/>
                  </a:lnTo>
                  <a:close/>
                  <a:moveTo>
                    <a:pt x="928" y="513"/>
                  </a:moveTo>
                  <a:lnTo>
                    <a:pt x="928" y="511"/>
                  </a:lnTo>
                  <a:lnTo>
                    <a:pt x="928" y="511"/>
                  </a:lnTo>
                  <a:lnTo>
                    <a:pt x="924" y="511"/>
                  </a:lnTo>
                  <a:lnTo>
                    <a:pt x="922" y="511"/>
                  </a:lnTo>
                  <a:lnTo>
                    <a:pt x="922" y="511"/>
                  </a:lnTo>
                  <a:lnTo>
                    <a:pt x="926" y="513"/>
                  </a:lnTo>
                  <a:lnTo>
                    <a:pt x="928" y="513"/>
                  </a:lnTo>
                  <a:close/>
                  <a:moveTo>
                    <a:pt x="930" y="205"/>
                  </a:moveTo>
                  <a:lnTo>
                    <a:pt x="930" y="205"/>
                  </a:lnTo>
                  <a:lnTo>
                    <a:pt x="932" y="206"/>
                  </a:lnTo>
                  <a:lnTo>
                    <a:pt x="932" y="206"/>
                  </a:lnTo>
                  <a:lnTo>
                    <a:pt x="933" y="206"/>
                  </a:lnTo>
                  <a:lnTo>
                    <a:pt x="933" y="206"/>
                  </a:lnTo>
                  <a:lnTo>
                    <a:pt x="933" y="205"/>
                  </a:lnTo>
                  <a:lnTo>
                    <a:pt x="933" y="205"/>
                  </a:lnTo>
                  <a:lnTo>
                    <a:pt x="933" y="205"/>
                  </a:lnTo>
                  <a:lnTo>
                    <a:pt x="935" y="205"/>
                  </a:lnTo>
                  <a:lnTo>
                    <a:pt x="935" y="205"/>
                  </a:lnTo>
                  <a:lnTo>
                    <a:pt x="935" y="203"/>
                  </a:lnTo>
                  <a:lnTo>
                    <a:pt x="935" y="201"/>
                  </a:lnTo>
                  <a:lnTo>
                    <a:pt x="935" y="199"/>
                  </a:lnTo>
                  <a:lnTo>
                    <a:pt x="937" y="197"/>
                  </a:lnTo>
                  <a:lnTo>
                    <a:pt x="935" y="195"/>
                  </a:lnTo>
                  <a:lnTo>
                    <a:pt x="933" y="195"/>
                  </a:lnTo>
                  <a:lnTo>
                    <a:pt x="933" y="197"/>
                  </a:lnTo>
                  <a:lnTo>
                    <a:pt x="933" y="199"/>
                  </a:lnTo>
                  <a:lnTo>
                    <a:pt x="933" y="199"/>
                  </a:lnTo>
                  <a:lnTo>
                    <a:pt x="932" y="201"/>
                  </a:lnTo>
                  <a:lnTo>
                    <a:pt x="932" y="201"/>
                  </a:lnTo>
                  <a:lnTo>
                    <a:pt x="930" y="203"/>
                  </a:lnTo>
                  <a:lnTo>
                    <a:pt x="928" y="203"/>
                  </a:lnTo>
                  <a:lnTo>
                    <a:pt x="928" y="203"/>
                  </a:lnTo>
                  <a:lnTo>
                    <a:pt x="928" y="205"/>
                  </a:lnTo>
                  <a:lnTo>
                    <a:pt x="930" y="205"/>
                  </a:lnTo>
                  <a:close/>
                  <a:moveTo>
                    <a:pt x="924" y="345"/>
                  </a:moveTo>
                  <a:lnTo>
                    <a:pt x="924" y="347"/>
                  </a:lnTo>
                  <a:lnTo>
                    <a:pt x="924" y="347"/>
                  </a:lnTo>
                  <a:lnTo>
                    <a:pt x="924" y="347"/>
                  </a:lnTo>
                  <a:lnTo>
                    <a:pt x="926" y="348"/>
                  </a:lnTo>
                  <a:lnTo>
                    <a:pt x="926" y="347"/>
                  </a:lnTo>
                  <a:lnTo>
                    <a:pt x="924" y="347"/>
                  </a:lnTo>
                  <a:lnTo>
                    <a:pt x="924" y="347"/>
                  </a:lnTo>
                  <a:lnTo>
                    <a:pt x="924" y="347"/>
                  </a:lnTo>
                  <a:lnTo>
                    <a:pt x="924" y="345"/>
                  </a:lnTo>
                  <a:lnTo>
                    <a:pt x="924" y="343"/>
                  </a:lnTo>
                  <a:lnTo>
                    <a:pt x="922" y="345"/>
                  </a:lnTo>
                  <a:lnTo>
                    <a:pt x="924" y="345"/>
                  </a:lnTo>
                  <a:lnTo>
                    <a:pt x="924" y="345"/>
                  </a:lnTo>
                  <a:close/>
                  <a:moveTo>
                    <a:pt x="994" y="466"/>
                  </a:moveTo>
                  <a:lnTo>
                    <a:pt x="994" y="464"/>
                  </a:lnTo>
                  <a:lnTo>
                    <a:pt x="992" y="464"/>
                  </a:lnTo>
                  <a:lnTo>
                    <a:pt x="990" y="464"/>
                  </a:lnTo>
                  <a:lnTo>
                    <a:pt x="990" y="464"/>
                  </a:lnTo>
                  <a:lnTo>
                    <a:pt x="990" y="464"/>
                  </a:lnTo>
                  <a:lnTo>
                    <a:pt x="988" y="464"/>
                  </a:lnTo>
                  <a:lnTo>
                    <a:pt x="988" y="464"/>
                  </a:lnTo>
                  <a:lnTo>
                    <a:pt x="986" y="464"/>
                  </a:lnTo>
                  <a:lnTo>
                    <a:pt x="985" y="462"/>
                  </a:lnTo>
                  <a:lnTo>
                    <a:pt x="983" y="462"/>
                  </a:lnTo>
                  <a:lnTo>
                    <a:pt x="983" y="462"/>
                  </a:lnTo>
                  <a:lnTo>
                    <a:pt x="981" y="464"/>
                  </a:lnTo>
                  <a:lnTo>
                    <a:pt x="981" y="464"/>
                  </a:lnTo>
                  <a:lnTo>
                    <a:pt x="979" y="464"/>
                  </a:lnTo>
                  <a:lnTo>
                    <a:pt x="977" y="462"/>
                  </a:lnTo>
                  <a:lnTo>
                    <a:pt x="975" y="462"/>
                  </a:lnTo>
                  <a:lnTo>
                    <a:pt x="975" y="464"/>
                  </a:lnTo>
                  <a:lnTo>
                    <a:pt x="973" y="464"/>
                  </a:lnTo>
                  <a:lnTo>
                    <a:pt x="973" y="475"/>
                  </a:lnTo>
                  <a:lnTo>
                    <a:pt x="971" y="479"/>
                  </a:lnTo>
                  <a:lnTo>
                    <a:pt x="971" y="481"/>
                  </a:lnTo>
                  <a:lnTo>
                    <a:pt x="973" y="483"/>
                  </a:lnTo>
                  <a:lnTo>
                    <a:pt x="973" y="483"/>
                  </a:lnTo>
                  <a:lnTo>
                    <a:pt x="975" y="485"/>
                  </a:lnTo>
                  <a:lnTo>
                    <a:pt x="975" y="485"/>
                  </a:lnTo>
                  <a:lnTo>
                    <a:pt x="977" y="485"/>
                  </a:lnTo>
                  <a:lnTo>
                    <a:pt x="979" y="481"/>
                  </a:lnTo>
                  <a:lnTo>
                    <a:pt x="983" y="481"/>
                  </a:lnTo>
                  <a:lnTo>
                    <a:pt x="985" y="479"/>
                  </a:lnTo>
                  <a:lnTo>
                    <a:pt x="988" y="477"/>
                  </a:lnTo>
                  <a:lnTo>
                    <a:pt x="990" y="477"/>
                  </a:lnTo>
                  <a:lnTo>
                    <a:pt x="990" y="477"/>
                  </a:lnTo>
                  <a:lnTo>
                    <a:pt x="994" y="475"/>
                  </a:lnTo>
                  <a:lnTo>
                    <a:pt x="996" y="473"/>
                  </a:lnTo>
                  <a:lnTo>
                    <a:pt x="996" y="473"/>
                  </a:lnTo>
                  <a:lnTo>
                    <a:pt x="996" y="473"/>
                  </a:lnTo>
                  <a:lnTo>
                    <a:pt x="996" y="472"/>
                  </a:lnTo>
                  <a:lnTo>
                    <a:pt x="996" y="472"/>
                  </a:lnTo>
                  <a:lnTo>
                    <a:pt x="996" y="472"/>
                  </a:lnTo>
                  <a:lnTo>
                    <a:pt x="994" y="472"/>
                  </a:lnTo>
                  <a:lnTo>
                    <a:pt x="994" y="466"/>
                  </a:lnTo>
                  <a:lnTo>
                    <a:pt x="994" y="466"/>
                  </a:lnTo>
                  <a:close/>
                  <a:moveTo>
                    <a:pt x="1024" y="788"/>
                  </a:moveTo>
                  <a:lnTo>
                    <a:pt x="1024" y="788"/>
                  </a:lnTo>
                  <a:lnTo>
                    <a:pt x="1024" y="788"/>
                  </a:lnTo>
                  <a:lnTo>
                    <a:pt x="1022" y="788"/>
                  </a:lnTo>
                  <a:lnTo>
                    <a:pt x="1024" y="788"/>
                  </a:lnTo>
                  <a:close/>
                  <a:moveTo>
                    <a:pt x="952" y="485"/>
                  </a:moveTo>
                  <a:lnTo>
                    <a:pt x="952" y="485"/>
                  </a:lnTo>
                  <a:lnTo>
                    <a:pt x="952" y="485"/>
                  </a:lnTo>
                  <a:lnTo>
                    <a:pt x="952" y="485"/>
                  </a:lnTo>
                  <a:lnTo>
                    <a:pt x="952" y="485"/>
                  </a:lnTo>
                  <a:lnTo>
                    <a:pt x="956" y="483"/>
                  </a:lnTo>
                  <a:lnTo>
                    <a:pt x="956" y="483"/>
                  </a:lnTo>
                  <a:lnTo>
                    <a:pt x="954" y="481"/>
                  </a:lnTo>
                  <a:lnTo>
                    <a:pt x="954" y="481"/>
                  </a:lnTo>
                  <a:lnTo>
                    <a:pt x="952" y="483"/>
                  </a:lnTo>
                  <a:lnTo>
                    <a:pt x="952" y="483"/>
                  </a:lnTo>
                  <a:lnTo>
                    <a:pt x="952" y="483"/>
                  </a:lnTo>
                  <a:lnTo>
                    <a:pt x="951" y="483"/>
                  </a:lnTo>
                  <a:lnTo>
                    <a:pt x="951" y="483"/>
                  </a:lnTo>
                  <a:lnTo>
                    <a:pt x="951" y="485"/>
                  </a:lnTo>
                  <a:lnTo>
                    <a:pt x="951" y="485"/>
                  </a:lnTo>
                  <a:lnTo>
                    <a:pt x="951" y="485"/>
                  </a:lnTo>
                  <a:lnTo>
                    <a:pt x="951" y="485"/>
                  </a:lnTo>
                  <a:lnTo>
                    <a:pt x="951" y="485"/>
                  </a:lnTo>
                  <a:lnTo>
                    <a:pt x="952" y="485"/>
                  </a:lnTo>
                  <a:lnTo>
                    <a:pt x="952" y="485"/>
                  </a:lnTo>
                  <a:close/>
                  <a:moveTo>
                    <a:pt x="1024" y="591"/>
                  </a:moveTo>
                  <a:lnTo>
                    <a:pt x="1024" y="591"/>
                  </a:lnTo>
                  <a:lnTo>
                    <a:pt x="1024" y="591"/>
                  </a:lnTo>
                  <a:lnTo>
                    <a:pt x="1022" y="589"/>
                  </a:lnTo>
                  <a:lnTo>
                    <a:pt x="1022" y="589"/>
                  </a:lnTo>
                  <a:lnTo>
                    <a:pt x="1022" y="589"/>
                  </a:lnTo>
                  <a:lnTo>
                    <a:pt x="1022" y="589"/>
                  </a:lnTo>
                  <a:lnTo>
                    <a:pt x="1022" y="591"/>
                  </a:lnTo>
                  <a:lnTo>
                    <a:pt x="1021" y="591"/>
                  </a:lnTo>
                  <a:lnTo>
                    <a:pt x="1021" y="591"/>
                  </a:lnTo>
                  <a:lnTo>
                    <a:pt x="1021" y="593"/>
                  </a:lnTo>
                  <a:lnTo>
                    <a:pt x="1021" y="593"/>
                  </a:lnTo>
                  <a:lnTo>
                    <a:pt x="1021" y="593"/>
                  </a:lnTo>
                  <a:lnTo>
                    <a:pt x="1022" y="593"/>
                  </a:lnTo>
                  <a:lnTo>
                    <a:pt x="1022" y="593"/>
                  </a:lnTo>
                  <a:lnTo>
                    <a:pt x="1022" y="593"/>
                  </a:lnTo>
                  <a:lnTo>
                    <a:pt x="1024" y="593"/>
                  </a:lnTo>
                  <a:lnTo>
                    <a:pt x="1024" y="593"/>
                  </a:lnTo>
                  <a:lnTo>
                    <a:pt x="1024" y="591"/>
                  </a:lnTo>
                  <a:close/>
                  <a:moveTo>
                    <a:pt x="1019" y="578"/>
                  </a:moveTo>
                  <a:lnTo>
                    <a:pt x="1019" y="578"/>
                  </a:lnTo>
                  <a:lnTo>
                    <a:pt x="1019" y="578"/>
                  </a:lnTo>
                  <a:lnTo>
                    <a:pt x="1019" y="576"/>
                  </a:lnTo>
                  <a:lnTo>
                    <a:pt x="1017" y="576"/>
                  </a:lnTo>
                  <a:lnTo>
                    <a:pt x="1017" y="578"/>
                  </a:lnTo>
                  <a:lnTo>
                    <a:pt x="1017" y="578"/>
                  </a:lnTo>
                  <a:lnTo>
                    <a:pt x="1015" y="578"/>
                  </a:lnTo>
                  <a:lnTo>
                    <a:pt x="1015" y="579"/>
                  </a:lnTo>
                  <a:lnTo>
                    <a:pt x="1015" y="581"/>
                  </a:lnTo>
                  <a:lnTo>
                    <a:pt x="1015" y="581"/>
                  </a:lnTo>
                  <a:lnTo>
                    <a:pt x="1015" y="581"/>
                  </a:lnTo>
                  <a:lnTo>
                    <a:pt x="1015" y="581"/>
                  </a:lnTo>
                  <a:lnTo>
                    <a:pt x="1017" y="583"/>
                  </a:lnTo>
                  <a:lnTo>
                    <a:pt x="1017" y="581"/>
                  </a:lnTo>
                  <a:lnTo>
                    <a:pt x="1019" y="581"/>
                  </a:lnTo>
                  <a:lnTo>
                    <a:pt x="1019" y="581"/>
                  </a:lnTo>
                  <a:lnTo>
                    <a:pt x="1019" y="581"/>
                  </a:lnTo>
                  <a:lnTo>
                    <a:pt x="1019" y="581"/>
                  </a:lnTo>
                  <a:lnTo>
                    <a:pt x="1019" y="579"/>
                  </a:lnTo>
                  <a:lnTo>
                    <a:pt x="1019" y="579"/>
                  </a:lnTo>
                  <a:lnTo>
                    <a:pt x="1019" y="579"/>
                  </a:lnTo>
                  <a:lnTo>
                    <a:pt x="1019" y="578"/>
                  </a:lnTo>
                  <a:close/>
                  <a:moveTo>
                    <a:pt x="1028" y="782"/>
                  </a:moveTo>
                  <a:lnTo>
                    <a:pt x="1028" y="782"/>
                  </a:lnTo>
                  <a:lnTo>
                    <a:pt x="1026" y="782"/>
                  </a:lnTo>
                  <a:lnTo>
                    <a:pt x="1026" y="782"/>
                  </a:lnTo>
                  <a:lnTo>
                    <a:pt x="1026" y="784"/>
                  </a:lnTo>
                  <a:lnTo>
                    <a:pt x="1026" y="784"/>
                  </a:lnTo>
                  <a:lnTo>
                    <a:pt x="1028" y="784"/>
                  </a:lnTo>
                  <a:lnTo>
                    <a:pt x="1028" y="784"/>
                  </a:lnTo>
                  <a:lnTo>
                    <a:pt x="1028" y="784"/>
                  </a:lnTo>
                  <a:lnTo>
                    <a:pt x="1028" y="784"/>
                  </a:lnTo>
                  <a:lnTo>
                    <a:pt x="1028" y="782"/>
                  </a:lnTo>
                  <a:lnTo>
                    <a:pt x="1028" y="782"/>
                  </a:lnTo>
                  <a:close/>
                  <a:moveTo>
                    <a:pt x="960" y="475"/>
                  </a:moveTo>
                  <a:lnTo>
                    <a:pt x="958" y="477"/>
                  </a:lnTo>
                  <a:lnTo>
                    <a:pt x="958" y="477"/>
                  </a:lnTo>
                  <a:lnTo>
                    <a:pt x="958" y="477"/>
                  </a:lnTo>
                  <a:lnTo>
                    <a:pt x="958" y="479"/>
                  </a:lnTo>
                  <a:lnTo>
                    <a:pt x="958" y="479"/>
                  </a:lnTo>
                  <a:lnTo>
                    <a:pt x="960" y="479"/>
                  </a:lnTo>
                  <a:lnTo>
                    <a:pt x="960" y="479"/>
                  </a:lnTo>
                  <a:lnTo>
                    <a:pt x="960" y="479"/>
                  </a:lnTo>
                  <a:lnTo>
                    <a:pt x="962" y="477"/>
                  </a:lnTo>
                  <a:lnTo>
                    <a:pt x="962" y="477"/>
                  </a:lnTo>
                  <a:lnTo>
                    <a:pt x="962" y="475"/>
                  </a:lnTo>
                  <a:lnTo>
                    <a:pt x="960" y="475"/>
                  </a:lnTo>
                  <a:lnTo>
                    <a:pt x="960" y="475"/>
                  </a:lnTo>
                  <a:lnTo>
                    <a:pt x="960" y="475"/>
                  </a:lnTo>
                  <a:close/>
                  <a:moveTo>
                    <a:pt x="1723" y="807"/>
                  </a:moveTo>
                  <a:lnTo>
                    <a:pt x="1723" y="805"/>
                  </a:lnTo>
                  <a:lnTo>
                    <a:pt x="1723" y="801"/>
                  </a:lnTo>
                  <a:lnTo>
                    <a:pt x="1723" y="799"/>
                  </a:lnTo>
                  <a:lnTo>
                    <a:pt x="1723" y="795"/>
                  </a:lnTo>
                  <a:lnTo>
                    <a:pt x="1721" y="792"/>
                  </a:lnTo>
                  <a:lnTo>
                    <a:pt x="1721" y="790"/>
                  </a:lnTo>
                  <a:lnTo>
                    <a:pt x="1721" y="790"/>
                  </a:lnTo>
                  <a:lnTo>
                    <a:pt x="1719" y="788"/>
                  </a:lnTo>
                  <a:lnTo>
                    <a:pt x="1719" y="788"/>
                  </a:lnTo>
                  <a:lnTo>
                    <a:pt x="1719" y="786"/>
                  </a:lnTo>
                  <a:lnTo>
                    <a:pt x="1719" y="786"/>
                  </a:lnTo>
                  <a:lnTo>
                    <a:pt x="1719" y="784"/>
                  </a:lnTo>
                  <a:lnTo>
                    <a:pt x="1717" y="784"/>
                  </a:lnTo>
                  <a:lnTo>
                    <a:pt x="1717" y="784"/>
                  </a:lnTo>
                  <a:lnTo>
                    <a:pt x="1717" y="786"/>
                  </a:lnTo>
                  <a:lnTo>
                    <a:pt x="1715" y="790"/>
                  </a:lnTo>
                  <a:lnTo>
                    <a:pt x="1715" y="799"/>
                  </a:lnTo>
                  <a:lnTo>
                    <a:pt x="1715" y="805"/>
                  </a:lnTo>
                  <a:lnTo>
                    <a:pt x="1715" y="810"/>
                  </a:lnTo>
                  <a:lnTo>
                    <a:pt x="1715" y="810"/>
                  </a:lnTo>
                  <a:lnTo>
                    <a:pt x="1715" y="812"/>
                  </a:lnTo>
                  <a:lnTo>
                    <a:pt x="1715" y="812"/>
                  </a:lnTo>
                  <a:lnTo>
                    <a:pt x="1715" y="812"/>
                  </a:lnTo>
                  <a:lnTo>
                    <a:pt x="1715" y="816"/>
                  </a:lnTo>
                  <a:lnTo>
                    <a:pt x="1715" y="816"/>
                  </a:lnTo>
                  <a:lnTo>
                    <a:pt x="1715" y="816"/>
                  </a:lnTo>
                  <a:lnTo>
                    <a:pt x="1715" y="818"/>
                  </a:lnTo>
                  <a:lnTo>
                    <a:pt x="1717" y="818"/>
                  </a:lnTo>
                  <a:lnTo>
                    <a:pt x="1717" y="818"/>
                  </a:lnTo>
                  <a:lnTo>
                    <a:pt x="1717" y="818"/>
                  </a:lnTo>
                  <a:lnTo>
                    <a:pt x="1717" y="826"/>
                  </a:lnTo>
                  <a:lnTo>
                    <a:pt x="1717" y="827"/>
                  </a:lnTo>
                  <a:lnTo>
                    <a:pt x="1717" y="829"/>
                  </a:lnTo>
                  <a:lnTo>
                    <a:pt x="1717" y="833"/>
                  </a:lnTo>
                  <a:lnTo>
                    <a:pt x="1719" y="831"/>
                  </a:lnTo>
                  <a:lnTo>
                    <a:pt x="1719" y="831"/>
                  </a:lnTo>
                  <a:lnTo>
                    <a:pt x="1719" y="829"/>
                  </a:lnTo>
                  <a:lnTo>
                    <a:pt x="1719" y="827"/>
                  </a:lnTo>
                  <a:lnTo>
                    <a:pt x="1719" y="826"/>
                  </a:lnTo>
                  <a:lnTo>
                    <a:pt x="1721" y="824"/>
                  </a:lnTo>
                  <a:lnTo>
                    <a:pt x="1721" y="824"/>
                  </a:lnTo>
                  <a:lnTo>
                    <a:pt x="1721" y="820"/>
                  </a:lnTo>
                  <a:lnTo>
                    <a:pt x="1721" y="816"/>
                  </a:lnTo>
                  <a:lnTo>
                    <a:pt x="1721" y="814"/>
                  </a:lnTo>
                  <a:lnTo>
                    <a:pt x="1721" y="812"/>
                  </a:lnTo>
                  <a:lnTo>
                    <a:pt x="1723" y="807"/>
                  </a:lnTo>
                  <a:close/>
                  <a:moveTo>
                    <a:pt x="2351" y="377"/>
                  </a:moveTo>
                  <a:lnTo>
                    <a:pt x="2351" y="377"/>
                  </a:lnTo>
                  <a:lnTo>
                    <a:pt x="2351" y="379"/>
                  </a:lnTo>
                  <a:lnTo>
                    <a:pt x="2351" y="379"/>
                  </a:lnTo>
                  <a:lnTo>
                    <a:pt x="2353" y="379"/>
                  </a:lnTo>
                  <a:lnTo>
                    <a:pt x="2355" y="379"/>
                  </a:lnTo>
                  <a:lnTo>
                    <a:pt x="2353" y="377"/>
                  </a:lnTo>
                  <a:lnTo>
                    <a:pt x="2353" y="377"/>
                  </a:lnTo>
                  <a:lnTo>
                    <a:pt x="2353" y="377"/>
                  </a:lnTo>
                  <a:lnTo>
                    <a:pt x="2350" y="377"/>
                  </a:lnTo>
                  <a:lnTo>
                    <a:pt x="2350" y="377"/>
                  </a:lnTo>
                  <a:lnTo>
                    <a:pt x="2350" y="377"/>
                  </a:lnTo>
                  <a:lnTo>
                    <a:pt x="2351" y="377"/>
                  </a:lnTo>
                  <a:lnTo>
                    <a:pt x="2351" y="377"/>
                  </a:lnTo>
                  <a:close/>
                  <a:moveTo>
                    <a:pt x="2376" y="498"/>
                  </a:moveTo>
                  <a:lnTo>
                    <a:pt x="2376" y="496"/>
                  </a:lnTo>
                  <a:lnTo>
                    <a:pt x="2376" y="496"/>
                  </a:lnTo>
                  <a:lnTo>
                    <a:pt x="2378" y="496"/>
                  </a:lnTo>
                  <a:lnTo>
                    <a:pt x="2378" y="496"/>
                  </a:lnTo>
                  <a:lnTo>
                    <a:pt x="2378" y="496"/>
                  </a:lnTo>
                  <a:lnTo>
                    <a:pt x="2376" y="496"/>
                  </a:lnTo>
                  <a:lnTo>
                    <a:pt x="2376" y="496"/>
                  </a:lnTo>
                  <a:lnTo>
                    <a:pt x="2376" y="496"/>
                  </a:lnTo>
                  <a:lnTo>
                    <a:pt x="2374" y="496"/>
                  </a:lnTo>
                  <a:lnTo>
                    <a:pt x="2374" y="498"/>
                  </a:lnTo>
                  <a:lnTo>
                    <a:pt x="2374" y="498"/>
                  </a:lnTo>
                  <a:lnTo>
                    <a:pt x="2376" y="498"/>
                  </a:lnTo>
                  <a:close/>
                  <a:moveTo>
                    <a:pt x="2351" y="430"/>
                  </a:moveTo>
                  <a:lnTo>
                    <a:pt x="2351" y="432"/>
                  </a:lnTo>
                  <a:lnTo>
                    <a:pt x="2353" y="430"/>
                  </a:lnTo>
                  <a:lnTo>
                    <a:pt x="2353" y="430"/>
                  </a:lnTo>
                  <a:lnTo>
                    <a:pt x="2353" y="428"/>
                  </a:lnTo>
                  <a:lnTo>
                    <a:pt x="2353" y="428"/>
                  </a:lnTo>
                  <a:lnTo>
                    <a:pt x="2355" y="426"/>
                  </a:lnTo>
                  <a:lnTo>
                    <a:pt x="2355" y="426"/>
                  </a:lnTo>
                  <a:lnTo>
                    <a:pt x="2353" y="424"/>
                  </a:lnTo>
                  <a:lnTo>
                    <a:pt x="2353" y="424"/>
                  </a:lnTo>
                  <a:lnTo>
                    <a:pt x="2353" y="424"/>
                  </a:lnTo>
                  <a:lnTo>
                    <a:pt x="2351" y="424"/>
                  </a:lnTo>
                  <a:lnTo>
                    <a:pt x="2351" y="426"/>
                  </a:lnTo>
                  <a:lnTo>
                    <a:pt x="2350" y="426"/>
                  </a:lnTo>
                  <a:lnTo>
                    <a:pt x="2350" y="426"/>
                  </a:lnTo>
                  <a:lnTo>
                    <a:pt x="2350" y="426"/>
                  </a:lnTo>
                  <a:lnTo>
                    <a:pt x="2350" y="428"/>
                  </a:lnTo>
                  <a:lnTo>
                    <a:pt x="2350" y="430"/>
                  </a:lnTo>
                  <a:lnTo>
                    <a:pt x="2351" y="430"/>
                  </a:lnTo>
                  <a:close/>
                  <a:moveTo>
                    <a:pt x="2334" y="519"/>
                  </a:moveTo>
                  <a:lnTo>
                    <a:pt x="2334" y="519"/>
                  </a:lnTo>
                  <a:lnTo>
                    <a:pt x="2336" y="521"/>
                  </a:lnTo>
                  <a:lnTo>
                    <a:pt x="2336" y="519"/>
                  </a:lnTo>
                  <a:lnTo>
                    <a:pt x="2336" y="519"/>
                  </a:lnTo>
                  <a:lnTo>
                    <a:pt x="2336" y="519"/>
                  </a:lnTo>
                  <a:lnTo>
                    <a:pt x="2336" y="519"/>
                  </a:lnTo>
                  <a:lnTo>
                    <a:pt x="2334" y="519"/>
                  </a:lnTo>
                  <a:close/>
                  <a:moveTo>
                    <a:pt x="2378" y="545"/>
                  </a:moveTo>
                  <a:lnTo>
                    <a:pt x="2378" y="545"/>
                  </a:lnTo>
                  <a:lnTo>
                    <a:pt x="2380" y="545"/>
                  </a:lnTo>
                  <a:lnTo>
                    <a:pt x="2380" y="545"/>
                  </a:lnTo>
                  <a:lnTo>
                    <a:pt x="2380" y="545"/>
                  </a:lnTo>
                  <a:lnTo>
                    <a:pt x="2380" y="543"/>
                  </a:lnTo>
                  <a:lnTo>
                    <a:pt x="2380" y="543"/>
                  </a:lnTo>
                  <a:lnTo>
                    <a:pt x="2380" y="543"/>
                  </a:lnTo>
                  <a:lnTo>
                    <a:pt x="2378" y="543"/>
                  </a:lnTo>
                  <a:lnTo>
                    <a:pt x="2378" y="543"/>
                  </a:lnTo>
                  <a:lnTo>
                    <a:pt x="2378" y="543"/>
                  </a:lnTo>
                  <a:lnTo>
                    <a:pt x="2376" y="543"/>
                  </a:lnTo>
                  <a:lnTo>
                    <a:pt x="2374" y="543"/>
                  </a:lnTo>
                  <a:lnTo>
                    <a:pt x="2374" y="543"/>
                  </a:lnTo>
                  <a:lnTo>
                    <a:pt x="2374" y="543"/>
                  </a:lnTo>
                  <a:lnTo>
                    <a:pt x="2374" y="543"/>
                  </a:lnTo>
                  <a:lnTo>
                    <a:pt x="2374" y="543"/>
                  </a:lnTo>
                  <a:lnTo>
                    <a:pt x="2376" y="543"/>
                  </a:lnTo>
                  <a:lnTo>
                    <a:pt x="2376" y="543"/>
                  </a:lnTo>
                  <a:lnTo>
                    <a:pt x="2376" y="543"/>
                  </a:lnTo>
                  <a:lnTo>
                    <a:pt x="2376" y="543"/>
                  </a:lnTo>
                  <a:lnTo>
                    <a:pt x="2376" y="545"/>
                  </a:lnTo>
                  <a:lnTo>
                    <a:pt x="2376" y="545"/>
                  </a:lnTo>
                  <a:lnTo>
                    <a:pt x="2374" y="543"/>
                  </a:lnTo>
                  <a:lnTo>
                    <a:pt x="2374" y="543"/>
                  </a:lnTo>
                  <a:lnTo>
                    <a:pt x="2374" y="545"/>
                  </a:lnTo>
                  <a:lnTo>
                    <a:pt x="2374" y="545"/>
                  </a:lnTo>
                  <a:lnTo>
                    <a:pt x="2374" y="545"/>
                  </a:lnTo>
                  <a:lnTo>
                    <a:pt x="2376" y="545"/>
                  </a:lnTo>
                  <a:lnTo>
                    <a:pt x="2376" y="545"/>
                  </a:lnTo>
                  <a:lnTo>
                    <a:pt x="2376" y="545"/>
                  </a:lnTo>
                  <a:lnTo>
                    <a:pt x="2376" y="545"/>
                  </a:lnTo>
                  <a:lnTo>
                    <a:pt x="2378" y="545"/>
                  </a:lnTo>
                  <a:lnTo>
                    <a:pt x="2378" y="545"/>
                  </a:lnTo>
                  <a:lnTo>
                    <a:pt x="2378" y="545"/>
                  </a:lnTo>
                  <a:lnTo>
                    <a:pt x="2378" y="545"/>
                  </a:lnTo>
                  <a:lnTo>
                    <a:pt x="2378" y="545"/>
                  </a:lnTo>
                  <a:lnTo>
                    <a:pt x="2378" y="545"/>
                  </a:lnTo>
                  <a:lnTo>
                    <a:pt x="2378" y="545"/>
                  </a:lnTo>
                  <a:lnTo>
                    <a:pt x="2378" y="545"/>
                  </a:lnTo>
                  <a:lnTo>
                    <a:pt x="2378" y="545"/>
                  </a:lnTo>
                  <a:close/>
                  <a:moveTo>
                    <a:pt x="2342" y="525"/>
                  </a:moveTo>
                  <a:lnTo>
                    <a:pt x="2344" y="526"/>
                  </a:lnTo>
                  <a:lnTo>
                    <a:pt x="2348" y="526"/>
                  </a:lnTo>
                  <a:lnTo>
                    <a:pt x="2348" y="526"/>
                  </a:lnTo>
                  <a:lnTo>
                    <a:pt x="2350" y="528"/>
                  </a:lnTo>
                  <a:lnTo>
                    <a:pt x="2350" y="528"/>
                  </a:lnTo>
                  <a:lnTo>
                    <a:pt x="2350" y="528"/>
                  </a:lnTo>
                  <a:lnTo>
                    <a:pt x="2351" y="530"/>
                  </a:lnTo>
                  <a:lnTo>
                    <a:pt x="2353" y="530"/>
                  </a:lnTo>
                  <a:lnTo>
                    <a:pt x="2355" y="532"/>
                  </a:lnTo>
                  <a:lnTo>
                    <a:pt x="2355" y="532"/>
                  </a:lnTo>
                  <a:lnTo>
                    <a:pt x="2357" y="532"/>
                  </a:lnTo>
                  <a:lnTo>
                    <a:pt x="2361" y="532"/>
                  </a:lnTo>
                  <a:lnTo>
                    <a:pt x="2365" y="532"/>
                  </a:lnTo>
                  <a:lnTo>
                    <a:pt x="2367" y="534"/>
                  </a:lnTo>
                  <a:lnTo>
                    <a:pt x="2368" y="534"/>
                  </a:lnTo>
                  <a:lnTo>
                    <a:pt x="2367" y="534"/>
                  </a:lnTo>
                  <a:lnTo>
                    <a:pt x="2367" y="534"/>
                  </a:lnTo>
                  <a:lnTo>
                    <a:pt x="2367" y="534"/>
                  </a:lnTo>
                  <a:lnTo>
                    <a:pt x="2368" y="534"/>
                  </a:lnTo>
                  <a:lnTo>
                    <a:pt x="2368" y="536"/>
                  </a:lnTo>
                  <a:lnTo>
                    <a:pt x="2368" y="536"/>
                  </a:lnTo>
                  <a:lnTo>
                    <a:pt x="2370" y="536"/>
                  </a:lnTo>
                  <a:lnTo>
                    <a:pt x="2376" y="536"/>
                  </a:lnTo>
                  <a:lnTo>
                    <a:pt x="2378" y="534"/>
                  </a:lnTo>
                  <a:lnTo>
                    <a:pt x="2378" y="534"/>
                  </a:lnTo>
                  <a:lnTo>
                    <a:pt x="2378" y="532"/>
                  </a:lnTo>
                  <a:lnTo>
                    <a:pt x="2380" y="532"/>
                  </a:lnTo>
                  <a:lnTo>
                    <a:pt x="2380" y="532"/>
                  </a:lnTo>
                  <a:lnTo>
                    <a:pt x="2382" y="530"/>
                  </a:lnTo>
                  <a:lnTo>
                    <a:pt x="2382" y="528"/>
                  </a:lnTo>
                  <a:lnTo>
                    <a:pt x="2384" y="528"/>
                  </a:lnTo>
                  <a:lnTo>
                    <a:pt x="2384" y="528"/>
                  </a:lnTo>
                  <a:lnTo>
                    <a:pt x="2384" y="528"/>
                  </a:lnTo>
                  <a:lnTo>
                    <a:pt x="2384" y="530"/>
                  </a:lnTo>
                  <a:lnTo>
                    <a:pt x="2384" y="530"/>
                  </a:lnTo>
                  <a:lnTo>
                    <a:pt x="2384" y="530"/>
                  </a:lnTo>
                  <a:lnTo>
                    <a:pt x="2384" y="530"/>
                  </a:lnTo>
                  <a:lnTo>
                    <a:pt x="2384" y="532"/>
                  </a:lnTo>
                  <a:lnTo>
                    <a:pt x="2384" y="532"/>
                  </a:lnTo>
                  <a:lnTo>
                    <a:pt x="2385" y="532"/>
                  </a:lnTo>
                  <a:lnTo>
                    <a:pt x="2385" y="532"/>
                  </a:lnTo>
                  <a:lnTo>
                    <a:pt x="2385" y="532"/>
                  </a:lnTo>
                  <a:lnTo>
                    <a:pt x="2385" y="532"/>
                  </a:lnTo>
                  <a:lnTo>
                    <a:pt x="2387" y="530"/>
                  </a:lnTo>
                  <a:lnTo>
                    <a:pt x="2387" y="530"/>
                  </a:lnTo>
                  <a:lnTo>
                    <a:pt x="2387" y="530"/>
                  </a:lnTo>
                  <a:lnTo>
                    <a:pt x="2389" y="530"/>
                  </a:lnTo>
                  <a:lnTo>
                    <a:pt x="2389" y="530"/>
                  </a:lnTo>
                  <a:lnTo>
                    <a:pt x="2389" y="530"/>
                  </a:lnTo>
                  <a:lnTo>
                    <a:pt x="2389" y="528"/>
                  </a:lnTo>
                  <a:lnTo>
                    <a:pt x="2384" y="526"/>
                  </a:lnTo>
                  <a:lnTo>
                    <a:pt x="2384" y="525"/>
                  </a:lnTo>
                  <a:lnTo>
                    <a:pt x="2385" y="525"/>
                  </a:lnTo>
                  <a:lnTo>
                    <a:pt x="2387" y="525"/>
                  </a:lnTo>
                  <a:lnTo>
                    <a:pt x="2387" y="525"/>
                  </a:lnTo>
                  <a:lnTo>
                    <a:pt x="2387" y="523"/>
                  </a:lnTo>
                  <a:lnTo>
                    <a:pt x="2387" y="523"/>
                  </a:lnTo>
                  <a:lnTo>
                    <a:pt x="2389" y="521"/>
                  </a:lnTo>
                  <a:lnTo>
                    <a:pt x="2389" y="521"/>
                  </a:lnTo>
                  <a:lnTo>
                    <a:pt x="2389" y="521"/>
                  </a:lnTo>
                  <a:lnTo>
                    <a:pt x="2389" y="521"/>
                  </a:lnTo>
                  <a:lnTo>
                    <a:pt x="2389" y="519"/>
                  </a:lnTo>
                  <a:lnTo>
                    <a:pt x="2389" y="517"/>
                  </a:lnTo>
                  <a:lnTo>
                    <a:pt x="2387" y="517"/>
                  </a:lnTo>
                  <a:lnTo>
                    <a:pt x="2384" y="513"/>
                  </a:lnTo>
                  <a:lnTo>
                    <a:pt x="2384" y="511"/>
                  </a:lnTo>
                  <a:lnTo>
                    <a:pt x="2384" y="509"/>
                  </a:lnTo>
                  <a:lnTo>
                    <a:pt x="2384" y="509"/>
                  </a:lnTo>
                  <a:lnTo>
                    <a:pt x="2382" y="509"/>
                  </a:lnTo>
                  <a:lnTo>
                    <a:pt x="2382" y="509"/>
                  </a:lnTo>
                  <a:lnTo>
                    <a:pt x="2380" y="511"/>
                  </a:lnTo>
                  <a:lnTo>
                    <a:pt x="2378" y="511"/>
                  </a:lnTo>
                  <a:lnTo>
                    <a:pt x="2376" y="513"/>
                  </a:lnTo>
                  <a:lnTo>
                    <a:pt x="2376" y="513"/>
                  </a:lnTo>
                  <a:lnTo>
                    <a:pt x="2374" y="513"/>
                  </a:lnTo>
                  <a:lnTo>
                    <a:pt x="2370" y="513"/>
                  </a:lnTo>
                  <a:lnTo>
                    <a:pt x="2368" y="513"/>
                  </a:lnTo>
                  <a:lnTo>
                    <a:pt x="2367" y="513"/>
                  </a:lnTo>
                  <a:lnTo>
                    <a:pt x="2363" y="513"/>
                  </a:lnTo>
                  <a:lnTo>
                    <a:pt x="2363" y="515"/>
                  </a:lnTo>
                  <a:lnTo>
                    <a:pt x="2361" y="515"/>
                  </a:lnTo>
                  <a:lnTo>
                    <a:pt x="2357" y="517"/>
                  </a:lnTo>
                  <a:lnTo>
                    <a:pt x="2355" y="517"/>
                  </a:lnTo>
                  <a:lnTo>
                    <a:pt x="2353" y="517"/>
                  </a:lnTo>
                  <a:lnTo>
                    <a:pt x="2353" y="517"/>
                  </a:lnTo>
                  <a:lnTo>
                    <a:pt x="2351" y="519"/>
                  </a:lnTo>
                  <a:lnTo>
                    <a:pt x="2351" y="519"/>
                  </a:lnTo>
                  <a:lnTo>
                    <a:pt x="2351" y="519"/>
                  </a:lnTo>
                  <a:lnTo>
                    <a:pt x="2351" y="519"/>
                  </a:lnTo>
                  <a:lnTo>
                    <a:pt x="2351" y="519"/>
                  </a:lnTo>
                  <a:lnTo>
                    <a:pt x="2344" y="523"/>
                  </a:lnTo>
                  <a:lnTo>
                    <a:pt x="2340" y="523"/>
                  </a:lnTo>
                  <a:lnTo>
                    <a:pt x="2342" y="525"/>
                  </a:lnTo>
                  <a:lnTo>
                    <a:pt x="2342" y="525"/>
                  </a:lnTo>
                  <a:close/>
                  <a:moveTo>
                    <a:pt x="2350" y="479"/>
                  </a:moveTo>
                  <a:lnTo>
                    <a:pt x="2350" y="479"/>
                  </a:lnTo>
                  <a:lnTo>
                    <a:pt x="2350" y="479"/>
                  </a:lnTo>
                  <a:lnTo>
                    <a:pt x="2351" y="477"/>
                  </a:lnTo>
                  <a:lnTo>
                    <a:pt x="2351" y="477"/>
                  </a:lnTo>
                  <a:lnTo>
                    <a:pt x="2351" y="477"/>
                  </a:lnTo>
                  <a:lnTo>
                    <a:pt x="2351" y="479"/>
                  </a:lnTo>
                  <a:lnTo>
                    <a:pt x="2350" y="481"/>
                  </a:lnTo>
                  <a:lnTo>
                    <a:pt x="2351" y="479"/>
                  </a:lnTo>
                  <a:lnTo>
                    <a:pt x="2351" y="479"/>
                  </a:lnTo>
                  <a:lnTo>
                    <a:pt x="2355" y="477"/>
                  </a:lnTo>
                  <a:lnTo>
                    <a:pt x="2355" y="477"/>
                  </a:lnTo>
                  <a:lnTo>
                    <a:pt x="2355" y="477"/>
                  </a:lnTo>
                  <a:lnTo>
                    <a:pt x="2355" y="477"/>
                  </a:lnTo>
                  <a:lnTo>
                    <a:pt x="2355" y="479"/>
                  </a:lnTo>
                  <a:lnTo>
                    <a:pt x="2357" y="477"/>
                  </a:lnTo>
                  <a:lnTo>
                    <a:pt x="2357" y="475"/>
                  </a:lnTo>
                  <a:lnTo>
                    <a:pt x="2357" y="475"/>
                  </a:lnTo>
                  <a:lnTo>
                    <a:pt x="2355" y="475"/>
                  </a:lnTo>
                  <a:lnTo>
                    <a:pt x="2355" y="475"/>
                  </a:lnTo>
                  <a:lnTo>
                    <a:pt x="2353" y="475"/>
                  </a:lnTo>
                  <a:lnTo>
                    <a:pt x="2351" y="473"/>
                  </a:lnTo>
                  <a:lnTo>
                    <a:pt x="2351" y="473"/>
                  </a:lnTo>
                  <a:lnTo>
                    <a:pt x="2344" y="475"/>
                  </a:lnTo>
                  <a:lnTo>
                    <a:pt x="2344" y="477"/>
                  </a:lnTo>
                  <a:lnTo>
                    <a:pt x="2342" y="477"/>
                  </a:lnTo>
                  <a:lnTo>
                    <a:pt x="2344" y="479"/>
                  </a:lnTo>
                  <a:lnTo>
                    <a:pt x="2350" y="479"/>
                  </a:lnTo>
                  <a:close/>
                  <a:moveTo>
                    <a:pt x="2399" y="434"/>
                  </a:moveTo>
                  <a:lnTo>
                    <a:pt x="2399" y="434"/>
                  </a:lnTo>
                  <a:lnTo>
                    <a:pt x="2401" y="434"/>
                  </a:lnTo>
                  <a:lnTo>
                    <a:pt x="2403" y="432"/>
                  </a:lnTo>
                  <a:lnTo>
                    <a:pt x="2404" y="432"/>
                  </a:lnTo>
                  <a:lnTo>
                    <a:pt x="2406" y="430"/>
                  </a:lnTo>
                  <a:lnTo>
                    <a:pt x="2406" y="428"/>
                  </a:lnTo>
                  <a:lnTo>
                    <a:pt x="2406" y="428"/>
                  </a:lnTo>
                  <a:lnTo>
                    <a:pt x="2406" y="426"/>
                  </a:lnTo>
                  <a:lnTo>
                    <a:pt x="2404" y="426"/>
                  </a:lnTo>
                  <a:lnTo>
                    <a:pt x="2404" y="426"/>
                  </a:lnTo>
                  <a:lnTo>
                    <a:pt x="2403" y="424"/>
                  </a:lnTo>
                  <a:lnTo>
                    <a:pt x="2403" y="424"/>
                  </a:lnTo>
                  <a:lnTo>
                    <a:pt x="2403" y="424"/>
                  </a:lnTo>
                  <a:lnTo>
                    <a:pt x="2401" y="426"/>
                  </a:lnTo>
                  <a:lnTo>
                    <a:pt x="2401" y="426"/>
                  </a:lnTo>
                  <a:lnTo>
                    <a:pt x="2401" y="426"/>
                  </a:lnTo>
                  <a:lnTo>
                    <a:pt x="2399" y="426"/>
                  </a:lnTo>
                  <a:lnTo>
                    <a:pt x="2399" y="426"/>
                  </a:lnTo>
                  <a:lnTo>
                    <a:pt x="2399" y="428"/>
                  </a:lnTo>
                  <a:lnTo>
                    <a:pt x="2397" y="428"/>
                  </a:lnTo>
                  <a:lnTo>
                    <a:pt x="2397" y="428"/>
                  </a:lnTo>
                  <a:lnTo>
                    <a:pt x="2395" y="428"/>
                  </a:lnTo>
                  <a:lnTo>
                    <a:pt x="2395" y="428"/>
                  </a:lnTo>
                  <a:lnTo>
                    <a:pt x="2395" y="428"/>
                  </a:lnTo>
                  <a:lnTo>
                    <a:pt x="2395" y="426"/>
                  </a:lnTo>
                  <a:lnTo>
                    <a:pt x="2393" y="428"/>
                  </a:lnTo>
                  <a:lnTo>
                    <a:pt x="2393" y="428"/>
                  </a:lnTo>
                  <a:lnTo>
                    <a:pt x="2393" y="430"/>
                  </a:lnTo>
                  <a:lnTo>
                    <a:pt x="2391" y="428"/>
                  </a:lnTo>
                  <a:lnTo>
                    <a:pt x="2391" y="428"/>
                  </a:lnTo>
                  <a:lnTo>
                    <a:pt x="2391" y="428"/>
                  </a:lnTo>
                  <a:lnTo>
                    <a:pt x="2391" y="428"/>
                  </a:lnTo>
                  <a:lnTo>
                    <a:pt x="2391" y="430"/>
                  </a:lnTo>
                  <a:lnTo>
                    <a:pt x="2391" y="430"/>
                  </a:lnTo>
                  <a:lnTo>
                    <a:pt x="2393" y="430"/>
                  </a:lnTo>
                  <a:lnTo>
                    <a:pt x="2393" y="430"/>
                  </a:lnTo>
                  <a:lnTo>
                    <a:pt x="2393" y="432"/>
                  </a:lnTo>
                  <a:lnTo>
                    <a:pt x="2393" y="432"/>
                  </a:lnTo>
                  <a:lnTo>
                    <a:pt x="2391" y="432"/>
                  </a:lnTo>
                  <a:lnTo>
                    <a:pt x="2391" y="432"/>
                  </a:lnTo>
                  <a:lnTo>
                    <a:pt x="2395" y="432"/>
                  </a:lnTo>
                  <a:lnTo>
                    <a:pt x="2395" y="432"/>
                  </a:lnTo>
                  <a:lnTo>
                    <a:pt x="2397" y="432"/>
                  </a:lnTo>
                  <a:lnTo>
                    <a:pt x="2397" y="432"/>
                  </a:lnTo>
                  <a:lnTo>
                    <a:pt x="2397" y="432"/>
                  </a:lnTo>
                  <a:lnTo>
                    <a:pt x="2399" y="430"/>
                  </a:lnTo>
                  <a:lnTo>
                    <a:pt x="2399" y="430"/>
                  </a:lnTo>
                  <a:lnTo>
                    <a:pt x="2399" y="430"/>
                  </a:lnTo>
                  <a:lnTo>
                    <a:pt x="2401" y="428"/>
                  </a:lnTo>
                  <a:lnTo>
                    <a:pt x="2401" y="430"/>
                  </a:lnTo>
                  <a:lnTo>
                    <a:pt x="2399" y="432"/>
                  </a:lnTo>
                  <a:lnTo>
                    <a:pt x="2399" y="434"/>
                  </a:lnTo>
                  <a:close/>
                  <a:moveTo>
                    <a:pt x="2391" y="545"/>
                  </a:moveTo>
                  <a:lnTo>
                    <a:pt x="2391" y="545"/>
                  </a:lnTo>
                  <a:lnTo>
                    <a:pt x="2389" y="545"/>
                  </a:lnTo>
                  <a:lnTo>
                    <a:pt x="2389" y="545"/>
                  </a:lnTo>
                  <a:lnTo>
                    <a:pt x="2391" y="547"/>
                  </a:lnTo>
                  <a:lnTo>
                    <a:pt x="2391" y="545"/>
                  </a:lnTo>
                  <a:lnTo>
                    <a:pt x="2391" y="545"/>
                  </a:lnTo>
                  <a:lnTo>
                    <a:pt x="2391" y="547"/>
                  </a:lnTo>
                  <a:lnTo>
                    <a:pt x="2391" y="547"/>
                  </a:lnTo>
                  <a:lnTo>
                    <a:pt x="2391" y="547"/>
                  </a:lnTo>
                  <a:lnTo>
                    <a:pt x="2391" y="547"/>
                  </a:lnTo>
                  <a:lnTo>
                    <a:pt x="2391" y="545"/>
                  </a:lnTo>
                  <a:lnTo>
                    <a:pt x="2391" y="545"/>
                  </a:lnTo>
                  <a:lnTo>
                    <a:pt x="2391" y="545"/>
                  </a:lnTo>
                  <a:close/>
                  <a:moveTo>
                    <a:pt x="2389" y="545"/>
                  </a:moveTo>
                  <a:lnTo>
                    <a:pt x="2389" y="545"/>
                  </a:lnTo>
                  <a:lnTo>
                    <a:pt x="2387" y="545"/>
                  </a:lnTo>
                  <a:lnTo>
                    <a:pt x="2387" y="545"/>
                  </a:lnTo>
                  <a:lnTo>
                    <a:pt x="2387" y="545"/>
                  </a:lnTo>
                  <a:lnTo>
                    <a:pt x="2387" y="545"/>
                  </a:lnTo>
                  <a:lnTo>
                    <a:pt x="2387" y="545"/>
                  </a:lnTo>
                  <a:lnTo>
                    <a:pt x="2387" y="545"/>
                  </a:lnTo>
                  <a:lnTo>
                    <a:pt x="2387" y="545"/>
                  </a:lnTo>
                  <a:lnTo>
                    <a:pt x="2389" y="545"/>
                  </a:lnTo>
                  <a:lnTo>
                    <a:pt x="2389" y="545"/>
                  </a:lnTo>
                  <a:lnTo>
                    <a:pt x="2389" y="545"/>
                  </a:lnTo>
                  <a:lnTo>
                    <a:pt x="2389" y="545"/>
                  </a:lnTo>
                  <a:lnTo>
                    <a:pt x="2389" y="545"/>
                  </a:lnTo>
                  <a:close/>
                  <a:moveTo>
                    <a:pt x="2393" y="542"/>
                  </a:moveTo>
                  <a:lnTo>
                    <a:pt x="2393" y="542"/>
                  </a:lnTo>
                  <a:lnTo>
                    <a:pt x="2393" y="542"/>
                  </a:lnTo>
                  <a:lnTo>
                    <a:pt x="2393" y="540"/>
                  </a:lnTo>
                  <a:lnTo>
                    <a:pt x="2393" y="540"/>
                  </a:lnTo>
                  <a:lnTo>
                    <a:pt x="2393" y="540"/>
                  </a:lnTo>
                  <a:lnTo>
                    <a:pt x="2393" y="540"/>
                  </a:lnTo>
                  <a:lnTo>
                    <a:pt x="2393" y="540"/>
                  </a:lnTo>
                  <a:lnTo>
                    <a:pt x="2391" y="540"/>
                  </a:lnTo>
                  <a:lnTo>
                    <a:pt x="2391" y="540"/>
                  </a:lnTo>
                  <a:lnTo>
                    <a:pt x="2391" y="540"/>
                  </a:lnTo>
                  <a:lnTo>
                    <a:pt x="2391" y="540"/>
                  </a:lnTo>
                  <a:lnTo>
                    <a:pt x="2391" y="540"/>
                  </a:lnTo>
                  <a:lnTo>
                    <a:pt x="2389" y="540"/>
                  </a:lnTo>
                  <a:lnTo>
                    <a:pt x="2389" y="540"/>
                  </a:lnTo>
                  <a:lnTo>
                    <a:pt x="2389" y="540"/>
                  </a:lnTo>
                  <a:lnTo>
                    <a:pt x="2391" y="540"/>
                  </a:lnTo>
                  <a:lnTo>
                    <a:pt x="2391" y="540"/>
                  </a:lnTo>
                  <a:lnTo>
                    <a:pt x="2391" y="540"/>
                  </a:lnTo>
                  <a:lnTo>
                    <a:pt x="2391" y="540"/>
                  </a:lnTo>
                  <a:lnTo>
                    <a:pt x="2393" y="540"/>
                  </a:lnTo>
                  <a:lnTo>
                    <a:pt x="2393" y="542"/>
                  </a:lnTo>
                  <a:close/>
                  <a:moveTo>
                    <a:pt x="2387" y="536"/>
                  </a:moveTo>
                  <a:lnTo>
                    <a:pt x="2387" y="538"/>
                  </a:lnTo>
                  <a:lnTo>
                    <a:pt x="2387" y="538"/>
                  </a:lnTo>
                  <a:lnTo>
                    <a:pt x="2387" y="536"/>
                  </a:lnTo>
                  <a:lnTo>
                    <a:pt x="2389" y="536"/>
                  </a:lnTo>
                  <a:lnTo>
                    <a:pt x="2391" y="536"/>
                  </a:lnTo>
                  <a:lnTo>
                    <a:pt x="2391" y="536"/>
                  </a:lnTo>
                  <a:lnTo>
                    <a:pt x="2391" y="536"/>
                  </a:lnTo>
                  <a:lnTo>
                    <a:pt x="2391" y="536"/>
                  </a:lnTo>
                  <a:lnTo>
                    <a:pt x="2391" y="536"/>
                  </a:lnTo>
                  <a:lnTo>
                    <a:pt x="2391" y="536"/>
                  </a:lnTo>
                  <a:lnTo>
                    <a:pt x="2391" y="536"/>
                  </a:lnTo>
                  <a:lnTo>
                    <a:pt x="2389" y="536"/>
                  </a:lnTo>
                  <a:lnTo>
                    <a:pt x="2389" y="536"/>
                  </a:lnTo>
                  <a:lnTo>
                    <a:pt x="2389" y="536"/>
                  </a:lnTo>
                  <a:lnTo>
                    <a:pt x="2389" y="536"/>
                  </a:lnTo>
                  <a:lnTo>
                    <a:pt x="2389" y="536"/>
                  </a:lnTo>
                  <a:lnTo>
                    <a:pt x="2389" y="536"/>
                  </a:lnTo>
                  <a:lnTo>
                    <a:pt x="2387" y="536"/>
                  </a:lnTo>
                  <a:lnTo>
                    <a:pt x="2387" y="536"/>
                  </a:lnTo>
                  <a:lnTo>
                    <a:pt x="2387" y="536"/>
                  </a:lnTo>
                  <a:lnTo>
                    <a:pt x="2387" y="536"/>
                  </a:lnTo>
                  <a:lnTo>
                    <a:pt x="2387" y="536"/>
                  </a:lnTo>
                  <a:lnTo>
                    <a:pt x="2387" y="536"/>
                  </a:lnTo>
                  <a:lnTo>
                    <a:pt x="2387" y="536"/>
                  </a:lnTo>
                  <a:close/>
                  <a:moveTo>
                    <a:pt x="2387" y="540"/>
                  </a:moveTo>
                  <a:lnTo>
                    <a:pt x="2387" y="538"/>
                  </a:lnTo>
                  <a:lnTo>
                    <a:pt x="2387" y="538"/>
                  </a:lnTo>
                  <a:lnTo>
                    <a:pt x="2387" y="540"/>
                  </a:lnTo>
                  <a:lnTo>
                    <a:pt x="2387" y="540"/>
                  </a:lnTo>
                  <a:lnTo>
                    <a:pt x="2387" y="540"/>
                  </a:lnTo>
                  <a:close/>
                  <a:moveTo>
                    <a:pt x="2387" y="538"/>
                  </a:moveTo>
                  <a:lnTo>
                    <a:pt x="2387" y="538"/>
                  </a:lnTo>
                  <a:lnTo>
                    <a:pt x="2387" y="538"/>
                  </a:lnTo>
                  <a:lnTo>
                    <a:pt x="2387" y="538"/>
                  </a:lnTo>
                  <a:lnTo>
                    <a:pt x="2387" y="538"/>
                  </a:lnTo>
                  <a:lnTo>
                    <a:pt x="2387" y="538"/>
                  </a:lnTo>
                  <a:close/>
                  <a:moveTo>
                    <a:pt x="2389" y="540"/>
                  </a:moveTo>
                  <a:lnTo>
                    <a:pt x="2389" y="540"/>
                  </a:lnTo>
                  <a:lnTo>
                    <a:pt x="2389" y="540"/>
                  </a:lnTo>
                  <a:lnTo>
                    <a:pt x="2389" y="540"/>
                  </a:lnTo>
                  <a:lnTo>
                    <a:pt x="2389" y="540"/>
                  </a:lnTo>
                  <a:lnTo>
                    <a:pt x="2389" y="540"/>
                  </a:lnTo>
                  <a:close/>
                  <a:moveTo>
                    <a:pt x="2211" y="250"/>
                  </a:moveTo>
                  <a:lnTo>
                    <a:pt x="2211" y="250"/>
                  </a:lnTo>
                  <a:lnTo>
                    <a:pt x="2213" y="248"/>
                  </a:lnTo>
                  <a:lnTo>
                    <a:pt x="2213" y="246"/>
                  </a:lnTo>
                  <a:lnTo>
                    <a:pt x="2213" y="246"/>
                  </a:lnTo>
                  <a:lnTo>
                    <a:pt x="2211" y="246"/>
                  </a:lnTo>
                  <a:lnTo>
                    <a:pt x="2211" y="246"/>
                  </a:lnTo>
                  <a:lnTo>
                    <a:pt x="2209" y="244"/>
                  </a:lnTo>
                  <a:lnTo>
                    <a:pt x="2208" y="246"/>
                  </a:lnTo>
                  <a:lnTo>
                    <a:pt x="2208" y="246"/>
                  </a:lnTo>
                  <a:lnTo>
                    <a:pt x="2209" y="248"/>
                  </a:lnTo>
                  <a:lnTo>
                    <a:pt x="2211" y="250"/>
                  </a:lnTo>
                  <a:close/>
                  <a:moveTo>
                    <a:pt x="2251" y="468"/>
                  </a:moveTo>
                  <a:lnTo>
                    <a:pt x="2251" y="466"/>
                  </a:lnTo>
                  <a:lnTo>
                    <a:pt x="2253" y="466"/>
                  </a:lnTo>
                  <a:lnTo>
                    <a:pt x="2253" y="466"/>
                  </a:lnTo>
                  <a:lnTo>
                    <a:pt x="2253" y="464"/>
                  </a:lnTo>
                  <a:lnTo>
                    <a:pt x="2249" y="464"/>
                  </a:lnTo>
                  <a:lnTo>
                    <a:pt x="2249" y="462"/>
                  </a:lnTo>
                  <a:lnTo>
                    <a:pt x="2247" y="462"/>
                  </a:lnTo>
                  <a:lnTo>
                    <a:pt x="2247" y="462"/>
                  </a:lnTo>
                  <a:lnTo>
                    <a:pt x="2247" y="460"/>
                  </a:lnTo>
                  <a:lnTo>
                    <a:pt x="2247" y="460"/>
                  </a:lnTo>
                  <a:lnTo>
                    <a:pt x="2247" y="460"/>
                  </a:lnTo>
                  <a:lnTo>
                    <a:pt x="2245" y="460"/>
                  </a:lnTo>
                  <a:lnTo>
                    <a:pt x="2245" y="460"/>
                  </a:lnTo>
                  <a:lnTo>
                    <a:pt x="2245" y="462"/>
                  </a:lnTo>
                  <a:lnTo>
                    <a:pt x="2245" y="462"/>
                  </a:lnTo>
                  <a:lnTo>
                    <a:pt x="2247" y="462"/>
                  </a:lnTo>
                  <a:lnTo>
                    <a:pt x="2247" y="464"/>
                  </a:lnTo>
                  <a:lnTo>
                    <a:pt x="2247" y="464"/>
                  </a:lnTo>
                  <a:lnTo>
                    <a:pt x="2247" y="466"/>
                  </a:lnTo>
                  <a:lnTo>
                    <a:pt x="2249" y="466"/>
                  </a:lnTo>
                  <a:lnTo>
                    <a:pt x="2249" y="466"/>
                  </a:lnTo>
                  <a:lnTo>
                    <a:pt x="2249" y="466"/>
                  </a:lnTo>
                  <a:lnTo>
                    <a:pt x="2249" y="466"/>
                  </a:lnTo>
                  <a:lnTo>
                    <a:pt x="2251" y="468"/>
                  </a:lnTo>
                  <a:close/>
                  <a:moveTo>
                    <a:pt x="2187" y="324"/>
                  </a:moveTo>
                  <a:lnTo>
                    <a:pt x="2185" y="324"/>
                  </a:lnTo>
                  <a:lnTo>
                    <a:pt x="2185" y="324"/>
                  </a:lnTo>
                  <a:lnTo>
                    <a:pt x="2185" y="326"/>
                  </a:lnTo>
                  <a:lnTo>
                    <a:pt x="2185" y="326"/>
                  </a:lnTo>
                  <a:lnTo>
                    <a:pt x="2185" y="328"/>
                  </a:lnTo>
                  <a:lnTo>
                    <a:pt x="2187" y="328"/>
                  </a:lnTo>
                  <a:lnTo>
                    <a:pt x="2187" y="328"/>
                  </a:lnTo>
                  <a:lnTo>
                    <a:pt x="2189" y="328"/>
                  </a:lnTo>
                  <a:lnTo>
                    <a:pt x="2189" y="326"/>
                  </a:lnTo>
                  <a:lnTo>
                    <a:pt x="2189" y="326"/>
                  </a:lnTo>
                  <a:lnTo>
                    <a:pt x="2190" y="326"/>
                  </a:lnTo>
                  <a:lnTo>
                    <a:pt x="2190" y="326"/>
                  </a:lnTo>
                  <a:lnTo>
                    <a:pt x="2190" y="326"/>
                  </a:lnTo>
                  <a:lnTo>
                    <a:pt x="2190" y="328"/>
                  </a:lnTo>
                  <a:lnTo>
                    <a:pt x="2190" y="328"/>
                  </a:lnTo>
                  <a:lnTo>
                    <a:pt x="2190" y="330"/>
                  </a:lnTo>
                  <a:lnTo>
                    <a:pt x="2190" y="330"/>
                  </a:lnTo>
                  <a:lnTo>
                    <a:pt x="2190" y="330"/>
                  </a:lnTo>
                  <a:lnTo>
                    <a:pt x="2190" y="331"/>
                  </a:lnTo>
                  <a:lnTo>
                    <a:pt x="2192" y="331"/>
                  </a:lnTo>
                  <a:lnTo>
                    <a:pt x="2192" y="331"/>
                  </a:lnTo>
                  <a:lnTo>
                    <a:pt x="2192" y="331"/>
                  </a:lnTo>
                  <a:lnTo>
                    <a:pt x="2192" y="333"/>
                  </a:lnTo>
                  <a:lnTo>
                    <a:pt x="2192" y="333"/>
                  </a:lnTo>
                  <a:lnTo>
                    <a:pt x="2192" y="335"/>
                  </a:lnTo>
                  <a:lnTo>
                    <a:pt x="2190" y="335"/>
                  </a:lnTo>
                  <a:lnTo>
                    <a:pt x="2190" y="337"/>
                  </a:lnTo>
                  <a:lnTo>
                    <a:pt x="2192" y="337"/>
                  </a:lnTo>
                  <a:lnTo>
                    <a:pt x="2194" y="339"/>
                  </a:lnTo>
                  <a:lnTo>
                    <a:pt x="2196" y="339"/>
                  </a:lnTo>
                  <a:lnTo>
                    <a:pt x="2200" y="339"/>
                  </a:lnTo>
                  <a:lnTo>
                    <a:pt x="2200" y="341"/>
                  </a:lnTo>
                  <a:lnTo>
                    <a:pt x="2200" y="343"/>
                  </a:lnTo>
                  <a:lnTo>
                    <a:pt x="2198" y="345"/>
                  </a:lnTo>
                  <a:lnTo>
                    <a:pt x="2198" y="347"/>
                  </a:lnTo>
                  <a:lnTo>
                    <a:pt x="2194" y="348"/>
                  </a:lnTo>
                  <a:lnTo>
                    <a:pt x="2194" y="348"/>
                  </a:lnTo>
                  <a:lnTo>
                    <a:pt x="2194" y="352"/>
                  </a:lnTo>
                  <a:lnTo>
                    <a:pt x="2194" y="356"/>
                  </a:lnTo>
                  <a:lnTo>
                    <a:pt x="2192" y="360"/>
                  </a:lnTo>
                  <a:lnTo>
                    <a:pt x="2194" y="360"/>
                  </a:lnTo>
                  <a:lnTo>
                    <a:pt x="2194" y="362"/>
                  </a:lnTo>
                  <a:lnTo>
                    <a:pt x="2194" y="362"/>
                  </a:lnTo>
                  <a:lnTo>
                    <a:pt x="2194" y="362"/>
                  </a:lnTo>
                  <a:lnTo>
                    <a:pt x="2196" y="362"/>
                  </a:lnTo>
                  <a:lnTo>
                    <a:pt x="2196" y="364"/>
                  </a:lnTo>
                  <a:lnTo>
                    <a:pt x="2196" y="365"/>
                  </a:lnTo>
                  <a:lnTo>
                    <a:pt x="2196" y="369"/>
                  </a:lnTo>
                  <a:lnTo>
                    <a:pt x="2196" y="369"/>
                  </a:lnTo>
                  <a:lnTo>
                    <a:pt x="2196" y="369"/>
                  </a:lnTo>
                  <a:lnTo>
                    <a:pt x="2198" y="369"/>
                  </a:lnTo>
                  <a:lnTo>
                    <a:pt x="2198" y="371"/>
                  </a:lnTo>
                  <a:lnTo>
                    <a:pt x="2198" y="371"/>
                  </a:lnTo>
                  <a:lnTo>
                    <a:pt x="2198" y="371"/>
                  </a:lnTo>
                  <a:lnTo>
                    <a:pt x="2198" y="371"/>
                  </a:lnTo>
                  <a:lnTo>
                    <a:pt x="2202" y="375"/>
                  </a:lnTo>
                  <a:lnTo>
                    <a:pt x="2202" y="375"/>
                  </a:lnTo>
                  <a:lnTo>
                    <a:pt x="2204" y="375"/>
                  </a:lnTo>
                  <a:lnTo>
                    <a:pt x="2206" y="375"/>
                  </a:lnTo>
                  <a:lnTo>
                    <a:pt x="2206" y="375"/>
                  </a:lnTo>
                  <a:lnTo>
                    <a:pt x="2206" y="377"/>
                  </a:lnTo>
                  <a:lnTo>
                    <a:pt x="2206" y="377"/>
                  </a:lnTo>
                  <a:lnTo>
                    <a:pt x="2206" y="379"/>
                  </a:lnTo>
                  <a:lnTo>
                    <a:pt x="2204" y="386"/>
                  </a:lnTo>
                  <a:lnTo>
                    <a:pt x="2204" y="390"/>
                  </a:lnTo>
                  <a:lnTo>
                    <a:pt x="2204" y="390"/>
                  </a:lnTo>
                  <a:lnTo>
                    <a:pt x="2206" y="392"/>
                  </a:lnTo>
                  <a:lnTo>
                    <a:pt x="2206" y="394"/>
                  </a:lnTo>
                  <a:lnTo>
                    <a:pt x="2206" y="394"/>
                  </a:lnTo>
                  <a:lnTo>
                    <a:pt x="2204" y="396"/>
                  </a:lnTo>
                  <a:lnTo>
                    <a:pt x="2204" y="398"/>
                  </a:lnTo>
                  <a:lnTo>
                    <a:pt x="2204" y="398"/>
                  </a:lnTo>
                  <a:lnTo>
                    <a:pt x="2204" y="405"/>
                  </a:lnTo>
                  <a:lnTo>
                    <a:pt x="2204" y="407"/>
                  </a:lnTo>
                  <a:lnTo>
                    <a:pt x="2202" y="409"/>
                  </a:lnTo>
                  <a:lnTo>
                    <a:pt x="2202" y="411"/>
                  </a:lnTo>
                  <a:lnTo>
                    <a:pt x="2204" y="413"/>
                  </a:lnTo>
                  <a:lnTo>
                    <a:pt x="2204" y="415"/>
                  </a:lnTo>
                  <a:lnTo>
                    <a:pt x="2206" y="417"/>
                  </a:lnTo>
                  <a:lnTo>
                    <a:pt x="2208" y="417"/>
                  </a:lnTo>
                  <a:lnTo>
                    <a:pt x="2208" y="418"/>
                  </a:lnTo>
                  <a:lnTo>
                    <a:pt x="2209" y="418"/>
                  </a:lnTo>
                  <a:lnTo>
                    <a:pt x="2213" y="420"/>
                  </a:lnTo>
                  <a:lnTo>
                    <a:pt x="2215" y="422"/>
                  </a:lnTo>
                  <a:lnTo>
                    <a:pt x="2215" y="422"/>
                  </a:lnTo>
                  <a:lnTo>
                    <a:pt x="2217" y="424"/>
                  </a:lnTo>
                  <a:lnTo>
                    <a:pt x="2217" y="424"/>
                  </a:lnTo>
                  <a:lnTo>
                    <a:pt x="2219" y="430"/>
                  </a:lnTo>
                  <a:lnTo>
                    <a:pt x="2223" y="436"/>
                  </a:lnTo>
                  <a:lnTo>
                    <a:pt x="2226" y="443"/>
                  </a:lnTo>
                  <a:lnTo>
                    <a:pt x="2226" y="445"/>
                  </a:lnTo>
                  <a:lnTo>
                    <a:pt x="2228" y="445"/>
                  </a:lnTo>
                  <a:lnTo>
                    <a:pt x="2240" y="449"/>
                  </a:lnTo>
                  <a:lnTo>
                    <a:pt x="2242" y="451"/>
                  </a:lnTo>
                  <a:lnTo>
                    <a:pt x="2243" y="453"/>
                  </a:lnTo>
                  <a:lnTo>
                    <a:pt x="2243" y="453"/>
                  </a:lnTo>
                  <a:lnTo>
                    <a:pt x="2242" y="453"/>
                  </a:lnTo>
                  <a:lnTo>
                    <a:pt x="2242" y="453"/>
                  </a:lnTo>
                  <a:lnTo>
                    <a:pt x="2240" y="454"/>
                  </a:lnTo>
                  <a:lnTo>
                    <a:pt x="2242" y="454"/>
                  </a:lnTo>
                  <a:lnTo>
                    <a:pt x="2242" y="454"/>
                  </a:lnTo>
                  <a:lnTo>
                    <a:pt x="2243" y="456"/>
                  </a:lnTo>
                  <a:lnTo>
                    <a:pt x="2243" y="456"/>
                  </a:lnTo>
                  <a:lnTo>
                    <a:pt x="2251" y="456"/>
                  </a:lnTo>
                  <a:lnTo>
                    <a:pt x="2253" y="456"/>
                  </a:lnTo>
                  <a:lnTo>
                    <a:pt x="2255" y="458"/>
                  </a:lnTo>
                  <a:lnTo>
                    <a:pt x="2255" y="458"/>
                  </a:lnTo>
                  <a:lnTo>
                    <a:pt x="2255" y="456"/>
                  </a:lnTo>
                  <a:lnTo>
                    <a:pt x="2253" y="456"/>
                  </a:lnTo>
                  <a:lnTo>
                    <a:pt x="2251" y="454"/>
                  </a:lnTo>
                  <a:lnTo>
                    <a:pt x="2249" y="454"/>
                  </a:lnTo>
                  <a:lnTo>
                    <a:pt x="2249" y="453"/>
                  </a:lnTo>
                  <a:lnTo>
                    <a:pt x="2247" y="453"/>
                  </a:lnTo>
                  <a:lnTo>
                    <a:pt x="2243" y="449"/>
                  </a:lnTo>
                  <a:lnTo>
                    <a:pt x="2240" y="445"/>
                  </a:lnTo>
                  <a:lnTo>
                    <a:pt x="2234" y="436"/>
                  </a:lnTo>
                  <a:lnTo>
                    <a:pt x="2234" y="434"/>
                  </a:lnTo>
                  <a:lnTo>
                    <a:pt x="2232" y="432"/>
                  </a:lnTo>
                  <a:lnTo>
                    <a:pt x="2230" y="430"/>
                  </a:lnTo>
                  <a:lnTo>
                    <a:pt x="2228" y="424"/>
                  </a:lnTo>
                  <a:lnTo>
                    <a:pt x="2228" y="424"/>
                  </a:lnTo>
                  <a:lnTo>
                    <a:pt x="2226" y="420"/>
                  </a:lnTo>
                  <a:lnTo>
                    <a:pt x="2226" y="418"/>
                  </a:lnTo>
                  <a:lnTo>
                    <a:pt x="2226" y="418"/>
                  </a:lnTo>
                  <a:lnTo>
                    <a:pt x="2225" y="417"/>
                  </a:lnTo>
                  <a:lnTo>
                    <a:pt x="2225" y="415"/>
                  </a:lnTo>
                  <a:lnTo>
                    <a:pt x="2225" y="413"/>
                  </a:lnTo>
                  <a:lnTo>
                    <a:pt x="2223" y="411"/>
                  </a:lnTo>
                  <a:lnTo>
                    <a:pt x="2223" y="409"/>
                  </a:lnTo>
                  <a:lnTo>
                    <a:pt x="2221" y="405"/>
                  </a:lnTo>
                  <a:lnTo>
                    <a:pt x="2219" y="401"/>
                  </a:lnTo>
                  <a:lnTo>
                    <a:pt x="2219" y="398"/>
                  </a:lnTo>
                  <a:lnTo>
                    <a:pt x="2217" y="396"/>
                  </a:lnTo>
                  <a:lnTo>
                    <a:pt x="2217" y="392"/>
                  </a:lnTo>
                  <a:lnTo>
                    <a:pt x="2217" y="392"/>
                  </a:lnTo>
                  <a:lnTo>
                    <a:pt x="2219" y="390"/>
                  </a:lnTo>
                  <a:lnTo>
                    <a:pt x="2219" y="390"/>
                  </a:lnTo>
                  <a:lnTo>
                    <a:pt x="2219" y="388"/>
                  </a:lnTo>
                  <a:lnTo>
                    <a:pt x="2221" y="388"/>
                  </a:lnTo>
                  <a:lnTo>
                    <a:pt x="2219" y="381"/>
                  </a:lnTo>
                  <a:lnTo>
                    <a:pt x="2219" y="379"/>
                  </a:lnTo>
                  <a:lnTo>
                    <a:pt x="2217" y="377"/>
                  </a:lnTo>
                  <a:lnTo>
                    <a:pt x="2217" y="375"/>
                  </a:lnTo>
                  <a:lnTo>
                    <a:pt x="2217" y="375"/>
                  </a:lnTo>
                  <a:lnTo>
                    <a:pt x="2219" y="373"/>
                  </a:lnTo>
                  <a:lnTo>
                    <a:pt x="2219" y="367"/>
                  </a:lnTo>
                  <a:lnTo>
                    <a:pt x="2221" y="367"/>
                  </a:lnTo>
                  <a:lnTo>
                    <a:pt x="2221" y="365"/>
                  </a:lnTo>
                  <a:lnTo>
                    <a:pt x="2223" y="365"/>
                  </a:lnTo>
                  <a:lnTo>
                    <a:pt x="2225" y="365"/>
                  </a:lnTo>
                  <a:lnTo>
                    <a:pt x="2226" y="365"/>
                  </a:lnTo>
                  <a:lnTo>
                    <a:pt x="2228" y="365"/>
                  </a:lnTo>
                  <a:lnTo>
                    <a:pt x="2230" y="365"/>
                  </a:lnTo>
                  <a:lnTo>
                    <a:pt x="2236" y="367"/>
                  </a:lnTo>
                  <a:lnTo>
                    <a:pt x="2236" y="367"/>
                  </a:lnTo>
                  <a:lnTo>
                    <a:pt x="2238" y="369"/>
                  </a:lnTo>
                  <a:lnTo>
                    <a:pt x="2240" y="369"/>
                  </a:lnTo>
                  <a:lnTo>
                    <a:pt x="2242" y="369"/>
                  </a:lnTo>
                  <a:lnTo>
                    <a:pt x="2243" y="371"/>
                  </a:lnTo>
                  <a:lnTo>
                    <a:pt x="2245" y="371"/>
                  </a:lnTo>
                  <a:lnTo>
                    <a:pt x="2249" y="371"/>
                  </a:lnTo>
                  <a:lnTo>
                    <a:pt x="2251" y="371"/>
                  </a:lnTo>
                  <a:lnTo>
                    <a:pt x="2253" y="371"/>
                  </a:lnTo>
                  <a:lnTo>
                    <a:pt x="2253" y="371"/>
                  </a:lnTo>
                  <a:lnTo>
                    <a:pt x="2255" y="371"/>
                  </a:lnTo>
                  <a:lnTo>
                    <a:pt x="2257" y="371"/>
                  </a:lnTo>
                  <a:lnTo>
                    <a:pt x="2257" y="371"/>
                  </a:lnTo>
                  <a:lnTo>
                    <a:pt x="2261" y="375"/>
                  </a:lnTo>
                  <a:lnTo>
                    <a:pt x="2261" y="375"/>
                  </a:lnTo>
                  <a:lnTo>
                    <a:pt x="2264" y="377"/>
                  </a:lnTo>
                  <a:lnTo>
                    <a:pt x="2266" y="377"/>
                  </a:lnTo>
                  <a:lnTo>
                    <a:pt x="2268" y="377"/>
                  </a:lnTo>
                  <a:lnTo>
                    <a:pt x="2270" y="377"/>
                  </a:lnTo>
                  <a:lnTo>
                    <a:pt x="2272" y="379"/>
                  </a:lnTo>
                  <a:lnTo>
                    <a:pt x="2272" y="379"/>
                  </a:lnTo>
                  <a:lnTo>
                    <a:pt x="2281" y="381"/>
                  </a:lnTo>
                  <a:lnTo>
                    <a:pt x="2283" y="381"/>
                  </a:lnTo>
                  <a:lnTo>
                    <a:pt x="2283" y="381"/>
                  </a:lnTo>
                  <a:lnTo>
                    <a:pt x="2285" y="383"/>
                  </a:lnTo>
                  <a:lnTo>
                    <a:pt x="2285" y="383"/>
                  </a:lnTo>
                  <a:lnTo>
                    <a:pt x="2285" y="381"/>
                  </a:lnTo>
                  <a:lnTo>
                    <a:pt x="2283" y="379"/>
                  </a:lnTo>
                  <a:lnTo>
                    <a:pt x="2281" y="377"/>
                  </a:lnTo>
                  <a:lnTo>
                    <a:pt x="2278" y="377"/>
                  </a:lnTo>
                  <a:lnTo>
                    <a:pt x="2276" y="375"/>
                  </a:lnTo>
                  <a:lnTo>
                    <a:pt x="2272" y="375"/>
                  </a:lnTo>
                  <a:lnTo>
                    <a:pt x="2272" y="375"/>
                  </a:lnTo>
                  <a:lnTo>
                    <a:pt x="2272" y="371"/>
                  </a:lnTo>
                  <a:lnTo>
                    <a:pt x="2272" y="365"/>
                  </a:lnTo>
                  <a:lnTo>
                    <a:pt x="2272" y="365"/>
                  </a:lnTo>
                  <a:lnTo>
                    <a:pt x="2272" y="365"/>
                  </a:lnTo>
                  <a:lnTo>
                    <a:pt x="2270" y="364"/>
                  </a:lnTo>
                  <a:lnTo>
                    <a:pt x="2270" y="364"/>
                  </a:lnTo>
                  <a:lnTo>
                    <a:pt x="2270" y="364"/>
                  </a:lnTo>
                  <a:lnTo>
                    <a:pt x="2272" y="364"/>
                  </a:lnTo>
                  <a:lnTo>
                    <a:pt x="2272" y="362"/>
                  </a:lnTo>
                  <a:lnTo>
                    <a:pt x="2272" y="360"/>
                  </a:lnTo>
                  <a:lnTo>
                    <a:pt x="2270" y="360"/>
                  </a:lnTo>
                  <a:lnTo>
                    <a:pt x="2270" y="360"/>
                  </a:lnTo>
                  <a:lnTo>
                    <a:pt x="2268" y="360"/>
                  </a:lnTo>
                  <a:lnTo>
                    <a:pt x="2268" y="360"/>
                  </a:lnTo>
                  <a:lnTo>
                    <a:pt x="2266" y="360"/>
                  </a:lnTo>
                  <a:lnTo>
                    <a:pt x="2266" y="360"/>
                  </a:lnTo>
                  <a:lnTo>
                    <a:pt x="2264" y="360"/>
                  </a:lnTo>
                  <a:lnTo>
                    <a:pt x="2264" y="360"/>
                  </a:lnTo>
                  <a:lnTo>
                    <a:pt x="2262" y="358"/>
                  </a:lnTo>
                  <a:lnTo>
                    <a:pt x="2261" y="358"/>
                  </a:lnTo>
                  <a:lnTo>
                    <a:pt x="2259" y="358"/>
                  </a:lnTo>
                  <a:lnTo>
                    <a:pt x="2257" y="356"/>
                  </a:lnTo>
                  <a:lnTo>
                    <a:pt x="2257" y="356"/>
                  </a:lnTo>
                  <a:lnTo>
                    <a:pt x="2255" y="356"/>
                  </a:lnTo>
                  <a:lnTo>
                    <a:pt x="2255" y="354"/>
                  </a:lnTo>
                  <a:lnTo>
                    <a:pt x="2255" y="354"/>
                  </a:lnTo>
                  <a:lnTo>
                    <a:pt x="2253" y="354"/>
                  </a:lnTo>
                  <a:lnTo>
                    <a:pt x="2251" y="354"/>
                  </a:lnTo>
                  <a:lnTo>
                    <a:pt x="2249" y="354"/>
                  </a:lnTo>
                  <a:lnTo>
                    <a:pt x="2249" y="354"/>
                  </a:lnTo>
                  <a:lnTo>
                    <a:pt x="2247" y="352"/>
                  </a:lnTo>
                  <a:lnTo>
                    <a:pt x="2245" y="352"/>
                  </a:lnTo>
                  <a:lnTo>
                    <a:pt x="2243" y="348"/>
                  </a:lnTo>
                  <a:lnTo>
                    <a:pt x="2242" y="348"/>
                  </a:lnTo>
                  <a:lnTo>
                    <a:pt x="2240" y="347"/>
                  </a:lnTo>
                  <a:lnTo>
                    <a:pt x="2240" y="345"/>
                  </a:lnTo>
                  <a:lnTo>
                    <a:pt x="2240" y="345"/>
                  </a:lnTo>
                  <a:lnTo>
                    <a:pt x="2240" y="343"/>
                  </a:lnTo>
                  <a:lnTo>
                    <a:pt x="2242" y="343"/>
                  </a:lnTo>
                  <a:lnTo>
                    <a:pt x="2242" y="341"/>
                  </a:lnTo>
                  <a:lnTo>
                    <a:pt x="2243" y="341"/>
                  </a:lnTo>
                  <a:lnTo>
                    <a:pt x="2243" y="343"/>
                  </a:lnTo>
                  <a:lnTo>
                    <a:pt x="2245" y="343"/>
                  </a:lnTo>
                  <a:lnTo>
                    <a:pt x="2245" y="343"/>
                  </a:lnTo>
                  <a:lnTo>
                    <a:pt x="2245" y="341"/>
                  </a:lnTo>
                  <a:lnTo>
                    <a:pt x="2245" y="339"/>
                  </a:lnTo>
                  <a:lnTo>
                    <a:pt x="2245" y="339"/>
                  </a:lnTo>
                  <a:lnTo>
                    <a:pt x="2245" y="337"/>
                  </a:lnTo>
                  <a:lnTo>
                    <a:pt x="2247" y="337"/>
                  </a:lnTo>
                  <a:lnTo>
                    <a:pt x="2253" y="335"/>
                  </a:lnTo>
                  <a:lnTo>
                    <a:pt x="2253" y="335"/>
                  </a:lnTo>
                  <a:lnTo>
                    <a:pt x="2255" y="335"/>
                  </a:lnTo>
                  <a:lnTo>
                    <a:pt x="2255" y="333"/>
                  </a:lnTo>
                  <a:lnTo>
                    <a:pt x="2257" y="333"/>
                  </a:lnTo>
                  <a:lnTo>
                    <a:pt x="2261" y="331"/>
                  </a:lnTo>
                  <a:lnTo>
                    <a:pt x="2262" y="331"/>
                  </a:lnTo>
                  <a:lnTo>
                    <a:pt x="2262" y="331"/>
                  </a:lnTo>
                  <a:lnTo>
                    <a:pt x="2262" y="330"/>
                  </a:lnTo>
                  <a:lnTo>
                    <a:pt x="2268" y="326"/>
                  </a:lnTo>
                  <a:lnTo>
                    <a:pt x="2270" y="326"/>
                  </a:lnTo>
                  <a:lnTo>
                    <a:pt x="2270" y="326"/>
                  </a:lnTo>
                  <a:lnTo>
                    <a:pt x="2270" y="326"/>
                  </a:lnTo>
                  <a:lnTo>
                    <a:pt x="2272" y="326"/>
                  </a:lnTo>
                  <a:lnTo>
                    <a:pt x="2272" y="326"/>
                  </a:lnTo>
                  <a:lnTo>
                    <a:pt x="2272" y="326"/>
                  </a:lnTo>
                  <a:lnTo>
                    <a:pt x="2274" y="324"/>
                  </a:lnTo>
                  <a:lnTo>
                    <a:pt x="2274" y="324"/>
                  </a:lnTo>
                  <a:lnTo>
                    <a:pt x="2272" y="318"/>
                  </a:lnTo>
                  <a:lnTo>
                    <a:pt x="2272" y="318"/>
                  </a:lnTo>
                  <a:lnTo>
                    <a:pt x="2274" y="314"/>
                  </a:lnTo>
                  <a:lnTo>
                    <a:pt x="2274" y="311"/>
                  </a:lnTo>
                  <a:lnTo>
                    <a:pt x="2274" y="311"/>
                  </a:lnTo>
                  <a:lnTo>
                    <a:pt x="2276" y="309"/>
                  </a:lnTo>
                  <a:lnTo>
                    <a:pt x="2276" y="309"/>
                  </a:lnTo>
                  <a:lnTo>
                    <a:pt x="2276" y="307"/>
                  </a:lnTo>
                  <a:lnTo>
                    <a:pt x="2276" y="305"/>
                  </a:lnTo>
                  <a:lnTo>
                    <a:pt x="2276" y="305"/>
                  </a:lnTo>
                  <a:lnTo>
                    <a:pt x="2276" y="303"/>
                  </a:lnTo>
                  <a:lnTo>
                    <a:pt x="2276" y="303"/>
                  </a:lnTo>
                  <a:lnTo>
                    <a:pt x="2274" y="303"/>
                  </a:lnTo>
                  <a:lnTo>
                    <a:pt x="2274" y="303"/>
                  </a:lnTo>
                  <a:lnTo>
                    <a:pt x="2272" y="301"/>
                  </a:lnTo>
                  <a:lnTo>
                    <a:pt x="2272" y="301"/>
                  </a:lnTo>
                  <a:lnTo>
                    <a:pt x="2272" y="301"/>
                  </a:lnTo>
                  <a:lnTo>
                    <a:pt x="2272" y="297"/>
                  </a:lnTo>
                  <a:lnTo>
                    <a:pt x="2272" y="297"/>
                  </a:lnTo>
                  <a:lnTo>
                    <a:pt x="2272" y="295"/>
                  </a:lnTo>
                  <a:lnTo>
                    <a:pt x="2274" y="294"/>
                  </a:lnTo>
                  <a:lnTo>
                    <a:pt x="2274" y="294"/>
                  </a:lnTo>
                  <a:lnTo>
                    <a:pt x="2274" y="294"/>
                  </a:lnTo>
                  <a:lnTo>
                    <a:pt x="2274" y="292"/>
                  </a:lnTo>
                  <a:lnTo>
                    <a:pt x="2274" y="292"/>
                  </a:lnTo>
                  <a:lnTo>
                    <a:pt x="2268" y="292"/>
                  </a:lnTo>
                  <a:lnTo>
                    <a:pt x="2266" y="292"/>
                  </a:lnTo>
                  <a:lnTo>
                    <a:pt x="2262" y="292"/>
                  </a:lnTo>
                  <a:lnTo>
                    <a:pt x="2262" y="294"/>
                  </a:lnTo>
                  <a:lnTo>
                    <a:pt x="2261" y="294"/>
                  </a:lnTo>
                  <a:lnTo>
                    <a:pt x="2261" y="294"/>
                  </a:lnTo>
                  <a:lnTo>
                    <a:pt x="2259" y="295"/>
                  </a:lnTo>
                  <a:lnTo>
                    <a:pt x="2259" y="295"/>
                  </a:lnTo>
                  <a:lnTo>
                    <a:pt x="2259" y="294"/>
                  </a:lnTo>
                  <a:lnTo>
                    <a:pt x="2259" y="294"/>
                  </a:lnTo>
                  <a:lnTo>
                    <a:pt x="2259" y="294"/>
                  </a:lnTo>
                  <a:lnTo>
                    <a:pt x="2257" y="294"/>
                  </a:lnTo>
                  <a:lnTo>
                    <a:pt x="2255" y="294"/>
                  </a:lnTo>
                  <a:lnTo>
                    <a:pt x="2253" y="295"/>
                  </a:lnTo>
                  <a:lnTo>
                    <a:pt x="2251" y="295"/>
                  </a:lnTo>
                  <a:lnTo>
                    <a:pt x="2251" y="295"/>
                  </a:lnTo>
                  <a:lnTo>
                    <a:pt x="2249" y="297"/>
                  </a:lnTo>
                  <a:lnTo>
                    <a:pt x="2249" y="297"/>
                  </a:lnTo>
                  <a:lnTo>
                    <a:pt x="2249" y="297"/>
                  </a:lnTo>
                  <a:lnTo>
                    <a:pt x="2249" y="299"/>
                  </a:lnTo>
                  <a:lnTo>
                    <a:pt x="2247" y="299"/>
                  </a:lnTo>
                  <a:lnTo>
                    <a:pt x="2243" y="301"/>
                  </a:lnTo>
                  <a:lnTo>
                    <a:pt x="2243" y="301"/>
                  </a:lnTo>
                  <a:lnTo>
                    <a:pt x="2242" y="303"/>
                  </a:lnTo>
                  <a:lnTo>
                    <a:pt x="2240" y="305"/>
                  </a:lnTo>
                  <a:lnTo>
                    <a:pt x="2238" y="305"/>
                  </a:lnTo>
                  <a:lnTo>
                    <a:pt x="2238" y="307"/>
                  </a:lnTo>
                  <a:lnTo>
                    <a:pt x="2236" y="309"/>
                  </a:lnTo>
                  <a:lnTo>
                    <a:pt x="2234" y="311"/>
                  </a:lnTo>
                  <a:lnTo>
                    <a:pt x="2232" y="312"/>
                  </a:lnTo>
                  <a:lnTo>
                    <a:pt x="2232" y="312"/>
                  </a:lnTo>
                  <a:lnTo>
                    <a:pt x="2232" y="314"/>
                  </a:lnTo>
                  <a:lnTo>
                    <a:pt x="2232" y="314"/>
                  </a:lnTo>
                  <a:lnTo>
                    <a:pt x="2236" y="314"/>
                  </a:lnTo>
                  <a:lnTo>
                    <a:pt x="2238" y="314"/>
                  </a:lnTo>
                  <a:lnTo>
                    <a:pt x="2238" y="316"/>
                  </a:lnTo>
                  <a:lnTo>
                    <a:pt x="2238" y="316"/>
                  </a:lnTo>
                  <a:lnTo>
                    <a:pt x="2238" y="318"/>
                  </a:lnTo>
                  <a:lnTo>
                    <a:pt x="2238" y="320"/>
                  </a:lnTo>
                  <a:lnTo>
                    <a:pt x="2236" y="322"/>
                  </a:lnTo>
                  <a:lnTo>
                    <a:pt x="2234" y="322"/>
                  </a:lnTo>
                  <a:lnTo>
                    <a:pt x="2230" y="322"/>
                  </a:lnTo>
                  <a:lnTo>
                    <a:pt x="2228" y="322"/>
                  </a:lnTo>
                  <a:lnTo>
                    <a:pt x="2228" y="322"/>
                  </a:lnTo>
                  <a:lnTo>
                    <a:pt x="2226" y="324"/>
                  </a:lnTo>
                  <a:lnTo>
                    <a:pt x="2225" y="324"/>
                  </a:lnTo>
                  <a:lnTo>
                    <a:pt x="2221" y="330"/>
                  </a:lnTo>
                  <a:lnTo>
                    <a:pt x="2221" y="331"/>
                  </a:lnTo>
                  <a:lnTo>
                    <a:pt x="2221" y="331"/>
                  </a:lnTo>
                  <a:lnTo>
                    <a:pt x="2221" y="337"/>
                  </a:lnTo>
                  <a:lnTo>
                    <a:pt x="2221" y="339"/>
                  </a:lnTo>
                  <a:lnTo>
                    <a:pt x="2219" y="341"/>
                  </a:lnTo>
                  <a:lnTo>
                    <a:pt x="2217" y="343"/>
                  </a:lnTo>
                  <a:lnTo>
                    <a:pt x="2215" y="343"/>
                  </a:lnTo>
                  <a:lnTo>
                    <a:pt x="2213" y="343"/>
                  </a:lnTo>
                  <a:lnTo>
                    <a:pt x="2213" y="345"/>
                  </a:lnTo>
                  <a:lnTo>
                    <a:pt x="2211" y="345"/>
                  </a:lnTo>
                  <a:lnTo>
                    <a:pt x="2209" y="343"/>
                  </a:lnTo>
                  <a:lnTo>
                    <a:pt x="2209" y="343"/>
                  </a:lnTo>
                  <a:lnTo>
                    <a:pt x="2208" y="343"/>
                  </a:lnTo>
                  <a:lnTo>
                    <a:pt x="2208" y="343"/>
                  </a:lnTo>
                  <a:lnTo>
                    <a:pt x="2208" y="343"/>
                  </a:lnTo>
                  <a:lnTo>
                    <a:pt x="2208" y="341"/>
                  </a:lnTo>
                  <a:lnTo>
                    <a:pt x="2206" y="341"/>
                  </a:lnTo>
                  <a:lnTo>
                    <a:pt x="2206" y="339"/>
                  </a:lnTo>
                  <a:lnTo>
                    <a:pt x="2204" y="339"/>
                  </a:lnTo>
                  <a:lnTo>
                    <a:pt x="2202" y="337"/>
                  </a:lnTo>
                  <a:lnTo>
                    <a:pt x="2202" y="337"/>
                  </a:lnTo>
                  <a:lnTo>
                    <a:pt x="2200" y="335"/>
                  </a:lnTo>
                  <a:lnTo>
                    <a:pt x="2200" y="335"/>
                  </a:lnTo>
                  <a:lnTo>
                    <a:pt x="2200" y="333"/>
                  </a:lnTo>
                  <a:lnTo>
                    <a:pt x="2200" y="330"/>
                  </a:lnTo>
                  <a:lnTo>
                    <a:pt x="2204" y="328"/>
                  </a:lnTo>
                  <a:lnTo>
                    <a:pt x="2209" y="326"/>
                  </a:lnTo>
                  <a:lnTo>
                    <a:pt x="2213" y="320"/>
                  </a:lnTo>
                  <a:lnTo>
                    <a:pt x="2215" y="320"/>
                  </a:lnTo>
                  <a:lnTo>
                    <a:pt x="2217" y="320"/>
                  </a:lnTo>
                  <a:lnTo>
                    <a:pt x="2217" y="320"/>
                  </a:lnTo>
                  <a:lnTo>
                    <a:pt x="2217" y="320"/>
                  </a:lnTo>
                  <a:lnTo>
                    <a:pt x="2219" y="320"/>
                  </a:lnTo>
                  <a:lnTo>
                    <a:pt x="2219" y="320"/>
                  </a:lnTo>
                  <a:lnTo>
                    <a:pt x="2219" y="318"/>
                  </a:lnTo>
                  <a:lnTo>
                    <a:pt x="2219" y="316"/>
                  </a:lnTo>
                  <a:lnTo>
                    <a:pt x="2221" y="314"/>
                  </a:lnTo>
                  <a:lnTo>
                    <a:pt x="2223" y="312"/>
                  </a:lnTo>
                  <a:lnTo>
                    <a:pt x="2223" y="312"/>
                  </a:lnTo>
                  <a:lnTo>
                    <a:pt x="2223" y="311"/>
                  </a:lnTo>
                  <a:lnTo>
                    <a:pt x="2223" y="311"/>
                  </a:lnTo>
                  <a:lnTo>
                    <a:pt x="2225" y="311"/>
                  </a:lnTo>
                  <a:lnTo>
                    <a:pt x="2226" y="311"/>
                  </a:lnTo>
                  <a:lnTo>
                    <a:pt x="2226" y="311"/>
                  </a:lnTo>
                  <a:lnTo>
                    <a:pt x="2226" y="309"/>
                  </a:lnTo>
                  <a:lnTo>
                    <a:pt x="2225" y="307"/>
                  </a:lnTo>
                  <a:lnTo>
                    <a:pt x="2225" y="305"/>
                  </a:lnTo>
                  <a:lnTo>
                    <a:pt x="2225" y="305"/>
                  </a:lnTo>
                  <a:lnTo>
                    <a:pt x="2225" y="305"/>
                  </a:lnTo>
                  <a:lnTo>
                    <a:pt x="2226" y="305"/>
                  </a:lnTo>
                  <a:lnTo>
                    <a:pt x="2226" y="303"/>
                  </a:lnTo>
                  <a:lnTo>
                    <a:pt x="2226" y="303"/>
                  </a:lnTo>
                  <a:lnTo>
                    <a:pt x="2226" y="301"/>
                  </a:lnTo>
                  <a:lnTo>
                    <a:pt x="2226" y="299"/>
                  </a:lnTo>
                  <a:lnTo>
                    <a:pt x="2226" y="295"/>
                  </a:lnTo>
                  <a:lnTo>
                    <a:pt x="2228" y="294"/>
                  </a:lnTo>
                  <a:lnTo>
                    <a:pt x="2226" y="292"/>
                  </a:lnTo>
                  <a:lnTo>
                    <a:pt x="2226" y="290"/>
                  </a:lnTo>
                  <a:lnTo>
                    <a:pt x="2226" y="290"/>
                  </a:lnTo>
                  <a:lnTo>
                    <a:pt x="2226" y="290"/>
                  </a:lnTo>
                  <a:lnTo>
                    <a:pt x="2225" y="290"/>
                  </a:lnTo>
                  <a:lnTo>
                    <a:pt x="2225" y="288"/>
                  </a:lnTo>
                  <a:lnTo>
                    <a:pt x="2225" y="288"/>
                  </a:lnTo>
                  <a:lnTo>
                    <a:pt x="2226" y="288"/>
                  </a:lnTo>
                  <a:lnTo>
                    <a:pt x="2226" y="282"/>
                  </a:lnTo>
                  <a:lnTo>
                    <a:pt x="2226" y="280"/>
                  </a:lnTo>
                  <a:lnTo>
                    <a:pt x="2223" y="278"/>
                  </a:lnTo>
                  <a:lnTo>
                    <a:pt x="2223" y="276"/>
                  </a:lnTo>
                  <a:lnTo>
                    <a:pt x="2221" y="276"/>
                  </a:lnTo>
                  <a:lnTo>
                    <a:pt x="2217" y="276"/>
                  </a:lnTo>
                  <a:lnTo>
                    <a:pt x="2215" y="275"/>
                  </a:lnTo>
                  <a:lnTo>
                    <a:pt x="2215" y="273"/>
                  </a:lnTo>
                  <a:lnTo>
                    <a:pt x="2215" y="271"/>
                  </a:lnTo>
                  <a:lnTo>
                    <a:pt x="2215" y="269"/>
                  </a:lnTo>
                  <a:lnTo>
                    <a:pt x="2217" y="269"/>
                  </a:lnTo>
                  <a:lnTo>
                    <a:pt x="2217" y="267"/>
                  </a:lnTo>
                  <a:lnTo>
                    <a:pt x="2217" y="267"/>
                  </a:lnTo>
                  <a:lnTo>
                    <a:pt x="2219" y="267"/>
                  </a:lnTo>
                  <a:lnTo>
                    <a:pt x="2221" y="267"/>
                  </a:lnTo>
                  <a:lnTo>
                    <a:pt x="2221" y="265"/>
                  </a:lnTo>
                  <a:lnTo>
                    <a:pt x="2221" y="265"/>
                  </a:lnTo>
                  <a:lnTo>
                    <a:pt x="2223" y="261"/>
                  </a:lnTo>
                  <a:lnTo>
                    <a:pt x="2223" y="259"/>
                  </a:lnTo>
                  <a:lnTo>
                    <a:pt x="2223" y="259"/>
                  </a:lnTo>
                  <a:lnTo>
                    <a:pt x="2225" y="259"/>
                  </a:lnTo>
                  <a:lnTo>
                    <a:pt x="2225" y="258"/>
                  </a:lnTo>
                  <a:lnTo>
                    <a:pt x="2225" y="258"/>
                  </a:lnTo>
                  <a:lnTo>
                    <a:pt x="2226" y="258"/>
                  </a:lnTo>
                  <a:lnTo>
                    <a:pt x="2226" y="258"/>
                  </a:lnTo>
                  <a:lnTo>
                    <a:pt x="2226" y="256"/>
                  </a:lnTo>
                  <a:lnTo>
                    <a:pt x="2228" y="254"/>
                  </a:lnTo>
                  <a:lnTo>
                    <a:pt x="2228" y="252"/>
                  </a:lnTo>
                  <a:lnTo>
                    <a:pt x="2228" y="250"/>
                  </a:lnTo>
                  <a:lnTo>
                    <a:pt x="2228" y="250"/>
                  </a:lnTo>
                  <a:lnTo>
                    <a:pt x="2225" y="252"/>
                  </a:lnTo>
                  <a:lnTo>
                    <a:pt x="2225" y="250"/>
                  </a:lnTo>
                  <a:lnTo>
                    <a:pt x="2223" y="250"/>
                  </a:lnTo>
                  <a:lnTo>
                    <a:pt x="2223" y="250"/>
                  </a:lnTo>
                  <a:lnTo>
                    <a:pt x="2221" y="250"/>
                  </a:lnTo>
                  <a:lnTo>
                    <a:pt x="2219" y="252"/>
                  </a:lnTo>
                  <a:lnTo>
                    <a:pt x="2219" y="254"/>
                  </a:lnTo>
                  <a:lnTo>
                    <a:pt x="2219" y="254"/>
                  </a:lnTo>
                  <a:lnTo>
                    <a:pt x="2219" y="254"/>
                  </a:lnTo>
                  <a:lnTo>
                    <a:pt x="2215" y="256"/>
                  </a:lnTo>
                  <a:lnTo>
                    <a:pt x="2209" y="263"/>
                  </a:lnTo>
                  <a:lnTo>
                    <a:pt x="2208" y="265"/>
                  </a:lnTo>
                  <a:lnTo>
                    <a:pt x="2204" y="269"/>
                  </a:lnTo>
                  <a:lnTo>
                    <a:pt x="2204" y="269"/>
                  </a:lnTo>
                  <a:lnTo>
                    <a:pt x="2202" y="273"/>
                  </a:lnTo>
                  <a:lnTo>
                    <a:pt x="2200" y="275"/>
                  </a:lnTo>
                  <a:lnTo>
                    <a:pt x="2196" y="280"/>
                  </a:lnTo>
                  <a:lnTo>
                    <a:pt x="2196" y="282"/>
                  </a:lnTo>
                  <a:lnTo>
                    <a:pt x="2196" y="284"/>
                  </a:lnTo>
                  <a:lnTo>
                    <a:pt x="2196" y="284"/>
                  </a:lnTo>
                  <a:lnTo>
                    <a:pt x="2196" y="284"/>
                  </a:lnTo>
                  <a:lnTo>
                    <a:pt x="2196" y="284"/>
                  </a:lnTo>
                  <a:lnTo>
                    <a:pt x="2196" y="284"/>
                  </a:lnTo>
                  <a:lnTo>
                    <a:pt x="2196" y="286"/>
                  </a:lnTo>
                  <a:lnTo>
                    <a:pt x="2196" y="286"/>
                  </a:lnTo>
                  <a:lnTo>
                    <a:pt x="2196" y="286"/>
                  </a:lnTo>
                  <a:lnTo>
                    <a:pt x="2194" y="286"/>
                  </a:lnTo>
                  <a:lnTo>
                    <a:pt x="2194" y="288"/>
                  </a:lnTo>
                  <a:lnTo>
                    <a:pt x="2194" y="288"/>
                  </a:lnTo>
                  <a:lnTo>
                    <a:pt x="2194" y="288"/>
                  </a:lnTo>
                  <a:lnTo>
                    <a:pt x="2194" y="290"/>
                  </a:lnTo>
                  <a:lnTo>
                    <a:pt x="2196" y="290"/>
                  </a:lnTo>
                  <a:lnTo>
                    <a:pt x="2192" y="294"/>
                  </a:lnTo>
                  <a:lnTo>
                    <a:pt x="2192" y="295"/>
                  </a:lnTo>
                  <a:lnTo>
                    <a:pt x="2194" y="295"/>
                  </a:lnTo>
                  <a:lnTo>
                    <a:pt x="2194" y="299"/>
                  </a:lnTo>
                  <a:lnTo>
                    <a:pt x="2192" y="301"/>
                  </a:lnTo>
                  <a:lnTo>
                    <a:pt x="2190" y="305"/>
                  </a:lnTo>
                  <a:lnTo>
                    <a:pt x="2189" y="309"/>
                  </a:lnTo>
                  <a:lnTo>
                    <a:pt x="2187" y="312"/>
                  </a:lnTo>
                  <a:lnTo>
                    <a:pt x="2185" y="314"/>
                  </a:lnTo>
                  <a:lnTo>
                    <a:pt x="2185" y="316"/>
                  </a:lnTo>
                  <a:lnTo>
                    <a:pt x="2185" y="318"/>
                  </a:lnTo>
                  <a:lnTo>
                    <a:pt x="2185" y="318"/>
                  </a:lnTo>
                  <a:lnTo>
                    <a:pt x="2187" y="320"/>
                  </a:lnTo>
                  <a:lnTo>
                    <a:pt x="2187" y="320"/>
                  </a:lnTo>
                  <a:lnTo>
                    <a:pt x="2187" y="322"/>
                  </a:lnTo>
                  <a:lnTo>
                    <a:pt x="2187" y="322"/>
                  </a:lnTo>
                  <a:lnTo>
                    <a:pt x="2187" y="324"/>
                  </a:lnTo>
                  <a:close/>
                  <a:moveTo>
                    <a:pt x="2245" y="507"/>
                  </a:moveTo>
                  <a:lnTo>
                    <a:pt x="2247" y="509"/>
                  </a:lnTo>
                  <a:lnTo>
                    <a:pt x="2247" y="509"/>
                  </a:lnTo>
                  <a:lnTo>
                    <a:pt x="2249" y="507"/>
                  </a:lnTo>
                  <a:lnTo>
                    <a:pt x="2249" y="507"/>
                  </a:lnTo>
                  <a:lnTo>
                    <a:pt x="2249" y="507"/>
                  </a:lnTo>
                  <a:lnTo>
                    <a:pt x="2249" y="506"/>
                  </a:lnTo>
                  <a:lnTo>
                    <a:pt x="2249" y="506"/>
                  </a:lnTo>
                  <a:lnTo>
                    <a:pt x="2247" y="506"/>
                  </a:lnTo>
                  <a:lnTo>
                    <a:pt x="2245" y="506"/>
                  </a:lnTo>
                  <a:lnTo>
                    <a:pt x="2245" y="507"/>
                  </a:lnTo>
                  <a:lnTo>
                    <a:pt x="2245" y="507"/>
                  </a:lnTo>
                  <a:close/>
                  <a:moveTo>
                    <a:pt x="2249" y="472"/>
                  </a:moveTo>
                  <a:lnTo>
                    <a:pt x="2249" y="472"/>
                  </a:lnTo>
                  <a:lnTo>
                    <a:pt x="2251" y="472"/>
                  </a:lnTo>
                  <a:lnTo>
                    <a:pt x="2251" y="472"/>
                  </a:lnTo>
                  <a:lnTo>
                    <a:pt x="2251" y="472"/>
                  </a:lnTo>
                  <a:lnTo>
                    <a:pt x="2253" y="472"/>
                  </a:lnTo>
                  <a:lnTo>
                    <a:pt x="2253" y="472"/>
                  </a:lnTo>
                  <a:lnTo>
                    <a:pt x="2255" y="472"/>
                  </a:lnTo>
                  <a:lnTo>
                    <a:pt x="2255" y="472"/>
                  </a:lnTo>
                  <a:lnTo>
                    <a:pt x="2255" y="472"/>
                  </a:lnTo>
                  <a:lnTo>
                    <a:pt x="2255" y="472"/>
                  </a:lnTo>
                  <a:lnTo>
                    <a:pt x="2253" y="470"/>
                  </a:lnTo>
                  <a:lnTo>
                    <a:pt x="2251" y="470"/>
                  </a:lnTo>
                  <a:lnTo>
                    <a:pt x="2249" y="470"/>
                  </a:lnTo>
                  <a:lnTo>
                    <a:pt x="2249" y="470"/>
                  </a:lnTo>
                  <a:lnTo>
                    <a:pt x="2249" y="472"/>
                  </a:lnTo>
                  <a:lnTo>
                    <a:pt x="2249" y="472"/>
                  </a:lnTo>
                  <a:lnTo>
                    <a:pt x="2249" y="472"/>
                  </a:lnTo>
                  <a:lnTo>
                    <a:pt x="2249" y="472"/>
                  </a:lnTo>
                  <a:close/>
                  <a:moveTo>
                    <a:pt x="2336" y="517"/>
                  </a:moveTo>
                  <a:lnTo>
                    <a:pt x="2334" y="517"/>
                  </a:lnTo>
                  <a:lnTo>
                    <a:pt x="2334" y="517"/>
                  </a:lnTo>
                  <a:lnTo>
                    <a:pt x="2334" y="517"/>
                  </a:lnTo>
                  <a:lnTo>
                    <a:pt x="2336" y="519"/>
                  </a:lnTo>
                  <a:lnTo>
                    <a:pt x="2336" y="517"/>
                  </a:lnTo>
                  <a:close/>
                  <a:moveTo>
                    <a:pt x="2232" y="511"/>
                  </a:moveTo>
                  <a:lnTo>
                    <a:pt x="2234" y="511"/>
                  </a:lnTo>
                  <a:lnTo>
                    <a:pt x="2236" y="509"/>
                  </a:lnTo>
                  <a:lnTo>
                    <a:pt x="2236" y="507"/>
                  </a:lnTo>
                  <a:lnTo>
                    <a:pt x="2236" y="504"/>
                  </a:lnTo>
                  <a:lnTo>
                    <a:pt x="2234" y="502"/>
                  </a:lnTo>
                  <a:lnTo>
                    <a:pt x="2234" y="502"/>
                  </a:lnTo>
                  <a:lnTo>
                    <a:pt x="2232" y="502"/>
                  </a:lnTo>
                  <a:lnTo>
                    <a:pt x="2232" y="502"/>
                  </a:lnTo>
                  <a:lnTo>
                    <a:pt x="2232" y="502"/>
                  </a:lnTo>
                  <a:lnTo>
                    <a:pt x="2232" y="502"/>
                  </a:lnTo>
                  <a:lnTo>
                    <a:pt x="2230" y="502"/>
                  </a:lnTo>
                  <a:lnTo>
                    <a:pt x="2230" y="502"/>
                  </a:lnTo>
                  <a:lnTo>
                    <a:pt x="2228" y="502"/>
                  </a:lnTo>
                  <a:lnTo>
                    <a:pt x="2228" y="500"/>
                  </a:lnTo>
                  <a:lnTo>
                    <a:pt x="2226" y="500"/>
                  </a:lnTo>
                  <a:lnTo>
                    <a:pt x="2226" y="498"/>
                  </a:lnTo>
                  <a:lnTo>
                    <a:pt x="2221" y="494"/>
                  </a:lnTo>
                  <a:lnTo>
                    <a:pt x="2219" y="494"/>
                  </a:lnTo>
                  <a:lnTo>
                    <a:pt x="2219" y="492"/>
                  </a:lnTo>
                  <a:lnTo>
                    <a:pt x="2217" y="492"/>
                  </a:lnTo>
                  <a:lnTo>
                    <a:pt x="2217" y="492"/>
                  </a:lnTo>
                  <a:lnTo>
                    <a:pt x="2215" y="494"/>
                  </a:lnTo>
                  <a:lnTo>
                    <a:pt x="2215" y="494"/>
                  </a:lnTo>
                  <a:lnTo>
                    <a:pt x="2213" y="492"/>
                  </a:lnTo>
                  <a:lnTo>
                    <a:pt x="2211" y="492"/>
                  </a:lnTo>
                  <a:lnTo>
                    <a:pt x="2211" y="490"/>
                  </a:lnTo>
                  <a:lnTo>
                    <a:pt x="2209" y="490"/>
                  </a:lnTo>
                  <a:lnTo>
                    <a:pt x="2209" y="489"/>
                  </a:lnTo>
                  <a:lnTo>
                    <a:pt x="2208" y="489"/>
                  </a:lnTo>
                  <a:lnTo>
                    <a:pt x="2206" y="487"/>
                  </a:lnTo>
                  <a:lnTo>
                    <a:pt x="2200" y="487"/>
                  </a:lnTo>
                  <a:lnTo>
                    <a:pt x="2200" y="487"/>
                  </a:lnTo>
                  <a:lnTo>
                    <a:pt x="2192" y="490"/>
                  </a:lnTo>
                  <a:lnTo>
                    <a:pt x="2192" y="492"/>
                  </a:lnTo>
                  <a:lnTo>
                    <a:pt x="2192" y="492"/>
                  </a:lnTo>
                  <a:lnTo>
                    <a:pt x="2190" y="494"/>
                  </a:lnTo>
                  <a:lnTo>
                    <a:pt x="2190" y="494"/>
                  </a:lnTo>
                  <a:lnTo>
                    <a:pt x="2190" y="494"/>
                  </a:lnTo>
                  <a:lnTo>
                    <a:pt x="2189" y="492"/>
                  </a:lnTo>
                  <a:lnTo>
                    <a:pt x="2187" y="492"/>
                  </a:lnTo>
                  <a:lnTo>
                    <a:pt x="2187" y="492"/>
                  </a:lnTo>
                  <a:lnTo>
                    <a:pt x="2187" y="494"/>
                  </a:lnTo>
                  <a:lnTo>
                    <a:pt x="2187" y="494"/>
                  </a:lnTo>
                  <a:lnTo>
                    <a:pt x="2185" y="496"/>
                  </a:lnTo>
                  <a:lnTo>
                    <a:pt x="2185" y="498"/>
                  </a:lnTo>
                  <a:lnTo>
                    <a:pt x="2185" y="498"/>
                  </a:lnTo>
                  <a:lnTo>
                    <a:pt x="2185" y="500"/>
                  </a:lnTo>
                  <a:lnTo>
                    <a:pt x="2185" y="500"/>
                  </a:lnTo>
                  <a:lnTo>
                    <a:pt x="2185" y="502"/>
                  </a:lnTo>
                  <a:lnTo>
                    <a:pt x="2185" y="504"/>
                  </a:lnTo>
                  <a:lnTo>
                    <a:pt x="2183" y="506"/>
                  </a:lnTo>
                  <a:lnTo>
                    <a:pt x="2183" y="507"/>
                  </a:lnTo>
                  <a:lnTo>
                    <a:pt x="2187" y="511"/>
                  </a:lnTo>
                  <a:lnTo>
                    <a:pt x="2190" y="513"/>
                  </a:lnTo>
                  <a:lnTo>
                    <a:pt x="2194" y="513"/>
                  </a:lnTo>
                  <a:lnTo>
                    <a:pt x="2196" y="513"/>
                  </a:lnTo>
                  <a:lnTo>
                    <a:pt x="2202" y="513"/>
                  </a:lnTo>
                  <a:lnTo>
                    <a:pt x="2202" y="513"/>
                  </a:lnTo>
                  <a:lnTo>
                    <a:pt x="2204" y="511"/>
                  </a:lnTo>
                  <a:lnTo>
                    <a:pt x="2204" y="511"/>
                  </a:lnTo>
                  <a:lnTo>
                    <a:pt x="2206" y="511"/>
                  </a:lnTo>
                  <a:lnTo>
                    <a:pt x="2215" y="511"/>
                  </a:lnTo>
                  <a:lnTo>
                    <a:pt x="2217" y="511"/>
                  </a:lnTo>
                  <a:lnTo>
                    <a:pt x="2219" y="509"/>
                  </a:lnTo>
                  <a:lnTo>
                    <a:pt x="2221" y="509"/>
                  </a:lnTo>
                  <a:lnTo>
                    <a:pt x="2228" y="511"/>
                  </a:lnTo>
                  <a:lnTo>
                    <a:pt x="2232" y="511"/>
                  </a:lnTo>
                  <a:close/>
                  <a:moveTo>
                    <a:pt x="2221" y="595"/>
                  </a:moveTo>
                  <a:lnTo>
                    <a:pt x="2219" y="596"/>
                  </a:lnTo>
                  <a:lnTo>
                    <a:pt x="2219" y="596"/>
                  </a:lnTo>
                  <a:lnTo>
                    <a:pt x="2219" y="596"/>
                  </a:lnTo>
                  <a:lnTo>
                    <a:pt x="2219" y="596"/>
                  </a:lnTo>
                  <a:lnTo>
                    <a:pt x="2217" y="596"/>
                  </a:lnTo>
                  <a:lnTo>
                    <a:pt x="2217" y="596"/>
                  </a:lnTo>
                  <a:lnTo>
                    <a:pt x="2217" y="596"/>
                  </a:lnTo>
                  <a:lnTo>
                    <a:pt x="2217" y="596"/>
                  </a:lnTo>
                  <a:lnTo>
                    <a:pt x="2215" y="598"/>
                  </a:lnTo>
                  <a:lnTo>
                    <a:pt x="2215" y="598"/>
                  </a:lnTo>
                  <a:lnTo>
                    <a:pt x="2213" y="600"/>
                  </a:lnTo>
                  <a:lnTo>
                    <a:pt x="2213" y="600"/>
                  </a:lnTo>
                  <a:lnTo>
                    <a:pt x="2215" y="600"/>
                  </a:lnTo>
                  <a:lnTo>
                    <a:pt x="2219" y="600"/>
                  </a:lnTo>
                  <a:lnTo>
                    <a:pt x="2221" y="600"/>
                  </a:lnTo>
                  <a:lnTo>
                    <a:pt x="2221" y="600"/>
                  </a:lnTo>
                  <a:lnTo>
                    <a:pt x="2223" y="598"/>
                  </a:lnTo>
                  <a:lnTo>
                    <a:pt x="2223" y="596"/>
                  </a:lnTo>
                  <a:lnTo>
                    <a:pt x="2223" y="596"/>
                  </a:lnTo>
                  <a:lnTo>
                    <a:pt x="2223" y="596"/>
                  </a:lnTo>
                  <a:lnTo>
                    <a:pt x="2225" y="595"/>
                  </a:lnTo>
                  <a:lnTo>
                    <a:pt x="2225" y="595"/>
                  </a:lnTo>
                  <a:lnTo>
                    <a:pt x="2225" y="595"/>
                  </a:lnTo>
                  <a:lnTo>
                    <a:pt x="2225" y="595"/>
                  </a:lnTo>
                  <a:lnTo>
                    <a:pt x="2223" y="593"/>
                  </a:lnTo>
                  <a:lnTo>
                    <a:pt x="2223" y="593"/>
                  </a:lnTo>
                  <a:lnTo>
                    <a:pt x="2221" y="593"/>
                  </a:lnTo>
                  <a:lnTo>
                    <a:pt x="2221" y="595"/>
                  </a:lnTo>
                  <a:lnTo>
                    <a:pt x="2221" y="595"/>
                  </a:lnTo>
                  <a:lnTo>
                    <a:pt x="2221" y="595"/>
                  </a:lnTo>
                  <a:close/>
                  <a:moveTo>
                    <a:pt x="2287" y="384"/>
                  </a:moveTo>
                  <a:lnTo>
                    <a:pt x="2285" y="383"/>
                  </a:lnTo>
                  <a:lnTo>
                    <a:pt x="2285" y="384"/>
                  </a:lnTo>
                  <a:lnTo>
                    <a:pt x="2287" y="384"/>
                  </a:lnTo>
                  <a:close/>
                  <a:moveTo>
                    <a:pt x="2315" y="477"/>
                  </a:moveTo>
                  <a:lnTo>
                    <a:pt x="2315" y="477"/>
                  </a:lnTo>
                  <a:lnTo>
                    <a:pt x="2315" y="477"/>
                  </a:lnTo>
                  <a:lnTo>
                    <a:pt x="2317" y="477"/>
                  </a:lnTo>
                  <a:lnTo>
                    <a:pt x="2317" y="477"/>
                  </a:lnTo>
                  <a:lnTo>
                    <a:pt x="2317" y="477"/>
                  </a:lnTo>
                  <a:lnTo>
                    <a:pt x="2317" y="475"/>
                  </a:lnTo>
                  <a:lnTo>
                    <a:pt x="2317" y="475"/>
                  </a:lnTo>
                  <a:lnTo>
                    <a:pt x="2317" y="475"/>
                  </a:lnTo>
                  <a:lnTo>
                    <a:pt x="2315" y="475"/>
                  </a:lnTo>
                  <a:lnTo>
                    <a:pt x="2315" y="475"/>
                  </a:lnTo>
                  <a:lnTo>
                    <a:pt x="2315" y="475"/>
                  </a:lnTo>
                  <a:lnTo>
                    <a:pt x="2315" y="475"/>
                  </a:lnTo>
                  <a:lnTo>
                    <a:pt x="2314" y="475"/>
                  </a:lnTo>
                  <a:lnTo>
                    <a:pt x="2314" y="475"/>
                  </a:lnTo>
                  <a:lnTo>
                    <a:pt x="2314" y="477"/>
                  </a:lnTo>
                  <a:lnTo>
                    <a:pt x="2312" y="477"/>
                  </a:lnTo>
                  <a:lnTo>
                    <a:pt x="2314" y="477"/>
                  </a:lnTo>
                  <a:lnTo>
                    <a:pt x="2314" y="477"/>
                  </a:lnTo>
                  <a:lnTo>
                    <a:pt x="2314" y="477"/>
                  </a:lnTo>
                  <a:lnTo>
                    <a:pt x="2314" y="477"/>
                  </a:lnTo>
                  <a:lnTo>
                    <a:pt x="2314" y="477"/>
                  </a:lnTo>
                  <a:lnTo>
                    <a:pt x="2314" y="475"/>
                  </a:lnTo>
                  <a:lnTo>
                    <a:pt x="2314" y="477"/>
                  </a:lnTo>
                  <a:lnTo>
                    <a:pt x="2314" y="477"/>
                  </a:lnTo>
                  <a:lnTo>
                    <a:pt x="2315" y="477"/>
                  </a:lnTo>
                  <a:lnTo>
                    <a:pt x="2315" y="475"/>
                  </a:lnTo>
                  <a:lnTo>
                    <a:pt x="2315" y="475"/>
                  </a:lnTo>
                  <a:lnTo>
                    <a:pt x="2315" y="475"/>
                  </a:lnTo>
                  <a:lnTo>
                    <a:pt x="2315" y="475"/>
                  </a:lnTo>
                  <a:lnTo>
                    <a:pt x="2315" y="475"/>
                  </a:lnTo>
                  <a:lnTo>
                    <a:pt x="2315" y="477"/>
                  </a:lnTo>
                  <a:lnTo>
                    <a:pt x="2315" y="477"/>
                  </a:lnTo>
                  <a:close/>
                  <a:moveTo>
                    <a:pt x="2314" y="396"/>
                  </a:moveTo>
                  <a:lnTo>
                    <a:pt x="2314" y="396"/>
                  </a:lnTo>
                  <a:lnTo>
                    <a:pt x="2315" y="396"/>
                  </a:lnTo>
                  <a:lnTo>
                    <a:pt x="2315" y="398"/>
                  </a:lnTo>
                  <a:lnTo>
                    <a:pt x="2317" y="400"/>
                  </a:lnTo>
                  <a:lnTo>
                    <a:pt x="2317" y="400"/>
                  </a:lnTo>
                  <a:lnTo>
                    <a:pt x="2317" y="401"/>
                  </a:lnTo>
                  <a:lnTo>
                    <a:pt x="2317" y="401"/>
                  </a:lnTo>
                  <a:lnTo>
                    <a:pt x="2317" y="403"/>
                  </a:lnTo>
                  <a:lnTo>
                    <a:pt x="2323" y="405"/>
                  </a:lnTo>
                  <a:lnTo>
                    <a:pt x="2327" y="409"/>
                  </a:lnTo>
                  <a:lnTo>
                    <a:pt x="2327" y="411"/>
                  </a:lnTo>
                  <a:lnTo>
                    <a:pt x="2329" y="411"/>
                  </a:lnTo>
                  <a:lnTo>
                    <a:pt x="2329" y="411"/>
                  </a:lnTo>
                  <a:lnTo>
                    <a:pt x="2331" y="411"/>
                  </a:lnTo>
                  <a:lnTo>
                    <a:pt x="2331" y="411"/>
                  </a:lnTo>
                  <a:lnTo>
                    <a:pt x="2331" y="411"/>
                  </a:lnTo>
                  <a:lnTo>
                    <a:pt x="2331" y="411"/>
                  </a:lnTo>
                  <a:lnTo>
                    <a:pt x="2331" y="409"/>
                  </a:lnTo>
                  <a:lnTo>
                    <a:pt x="2331" y="407"/>
                  </a:lnTo>
                  <a:lnTo>
                    <a:pt x="2329" y="407"/>
                  </a:lnTo>
                  <a:lnTo>
                    <a:pt x="2327" y="405"/>
                  </a:lnTo>
                  <a:lnTo>
                    <a:pt x="2323" y="403"/>
                  </a:lnTo>
                  <a:lnTo>
                    <a:pt x="2314" y="394"/>
                  </a:lnTo>
                  <a:lnTo>
                    <a:pt x="2314" y="394"/>
                  </a:lnTo>
                  <a:lnTo>
                    <a:pt x="2312" y="394"/>
                  </a:lnTo>
                  <a:lnTo>
                    <a:pt x="2312" y="394"/>
                  </a:lnTo>
                  <a:lnTo>
                    <a:pt x="2312" y="396"/>
                  </a:lnTo>
                  <a:lnTo>
                    <a:pt x="2314" y="396"/>
                  </a:lnTo>
                  <a:close/>
                  <a:moveTo>
                    <a:pt x="2332" y="401"/>
                  </a:moveTo>
                  <a:lnTo>
                    <a:pt x="2332" y="401"/>
                  </a:lnTo>
                  <a:lnTo>
                    <a:pt x="2334" y="403"/>
                  </a:lnTo>
                  <a:lnTo>
                    <a:pt x="2334" y="403"/>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4" y="401"/>
                  </a:lnTo>
                  <a:lnTo>
                    <a:pt x="2336" y="401"/>
                  </a:lnTo>
                  <a:lnTo>
                    <a:pt x="2336" y="401"/>
                  </a:lnTo>
                  <a:lnTo>
                    <a:pt x="2336" y="401"/>
                  </a:lnTo>
                  <a:lnTo>
                    <a:pt x="2336" y="401"/>
                  </a:lnTo>
                  <a:lnTo>
                    <a:pt x="2336" y="401"/>
                  </a:lnTo>
                  <a:lnTo>
                    <a:pt x="2336" y="403"/>
                  </a:lnTo>
                  <a:lnTo>
                    <a:pt x="2336" y="403"/>
                  </a:lnTo>
                  <a:lnTo>
                    <a:pt x="2336" y="401"/>
                  </a:lnTo>
                  <a:lnTo>
                    <a:pt x="2336" y="401"/>
                  </a:lnTo>
                  <a:lnTo>
                    <a:pt x="2332" y="398"/>
                  </a:lnTo>
                  <a:lnTo>
                    <a:pt x="2332" y="400"/>
                  </a:lnTo>
                  <a:lnTo>
                    <a:pt x="2332" y="400"/>
                  </a:lnTo>
                  <a:lnTo>
                    <a:pt x="2332" y="401"/>
                  </a:lnTo>
                  <a:close/>
                  <a:moveTo>
                    <a:pt x="2395" y="545"/>
                  </a:moveTo>
                  <a:lnTo>
                    <a:pt x="2395" y="547"/>
                  </a:lnTo>
                  <a:lnTo>
                    <a:pt x="2393" y="547"/>
                  </a:lnTo>
                  <a:lnTo>
                    <a:pt x="2393" y="547"/>
                  </a:lnTo>
                  <a:lnTo>
                    <a:pt x="2395" y="547"/>
                  </a:lnTo>
                  <a:lnTo>
                    <a:pt x="2395" y="547"/>
                  </a:lnTo>
                  <a:lnTo>
                    <a:pt x="2395" y="547"/>
                  </a:lnTo>
                  <a:lnTo>
                    <a:pt x="2397" y="547"/>
                  </a:lnTo>
                  <a:lnTo>
                    <a:pt x="2397" y="545"/>
                  </a:lnTo>
                  <a:lnTo>
                    <a:pt x="2397" y="545"/>
                  </a:lnTo>
                  <a:lnTo>
                    <a:pt x="2397" y="545"/>
                  </a:lnTo>
                  <a:lnTo>
                    <a:pt x="2395" y="545"/>
                  </a:lnTo>
                  <a:lnTo>
                    <a:pt x="2395" y="545"/>
                  </a:lnTo>
                  <a:close/>
                  <a:moveTo>
                    <a:pt x="2234" y="242"/>
                  </a:moveTo>
                  <a:lnTo>
                    <a:pt x="2236" y="244"/>
                  </a:lnTo>
                  <a:lnTo>
                    <a:pt x="2236" y="242"/>
                  </a:lnTo>
                  <a:lnTo>
                    <a:pt x="2238" y="239"/>
                  </a:lnTo>
                  <a:lnTo>
                    <a:pt x="2238" y="239"/>
                  </a:lnTo>
                  <a:lnTo>
                    <a:pt x="2236" y="237"/>
                  </a:lnTo>
                  <a:lnTo>
                    <a:pt x="2236" y="237"/>
                  </a:lnTo>
                  <a:lnTo>
                    <a:pt x="2236" y="237"/>
                  </a:lnTo>
                  <a:lnTo>
                    <a:pt x="2236" y="237"/>
                  </a:lnTo>
                  <a:lnTo>
                    <a:pt x="2234" y="239"/>
                  </a:lnTo>
                  <a:lnTo>
                    <a:pt x="2234" y="239"/>
                  </a:lnTo>
                  <a:lnTo>
                    <a:pt x="2234" y="239"/>
                  </a:lnTo>
                  <a:lnTo>
                    <a:pt x="2234" y="241"/>
                  </a:lnTo>
                  <a:lnTo>
                    <a:pt x="2234" y="241"/>
                  </a:lnTo>
                  <a:lnTo>
                    <a:pt x="2234" y="242"/>
                  </a:lnTo>
                  <a:lnTo>
                    <a:pt x="2234" y="242"/>
                  </a:lnTo>
                  <a:close/>
                  <a:moveTo>
                    <a:pt x="2242" y="246"/>
                  </a:moveTo>
                  <a:lnTo>
                    <a:pt x="2242" y="248"/>
                  </a:lnTo>
                  <a:lnTo>
                    <a:pt x="2242" y="252"/>
                  </a:lnTo>
                  <a:lnTo>
                    <a:pt x="2242" y="256"/>
                  </a:lnTo>
                  <a:lnTo>
                    <a:pt x="2242" y="258"/>
                  </a:lnTo>
                  <a:lnTo>
                    <a:pt x="2243" y="259"/>
                  </a:lnTo>
                  <a:lnTo>
                    <a:pt x="2245" y="261"/>
                  </a:lnTo>
                  <a:lnTo>
                    <a:pt x="2243" y="261"/>
                  </a:lnTo>
                  <a:lnTo>
                    <a:pt x="2243" y="263"/>
                  </a:lnTo>
                  <a:lnTo>
                    <a:pt x="2245" y="263"/>
                  </a:lnTo>
                  <a:lnTo>
                    <a:pt x="2247" y="261"/>
                  </a:lnTo>
                  <a:lnTo>
                    <a:pt x="2247" y="261"/>
                  </a:lnTo>
                  <a:lnTo>
                    <a:pt x="2249" y="261"/>
                  </a:lnTo>
                  <a:lnTo>
                    <a:pt x="2259" y="259"/>
                  </a:lnTo>
                  <a:lnTo>
                    <a:pt x="2261" y="259"/>
                  </a:lnTo>
                  <a:lnTo>
                    <a:pt x="2264" y="256"/>
                  </a:lnTo>
                  <a:lnTo>
                    <a:pt x="2264" y="256"/>
                  </a:lnTo>
                  <a:lnTo>
                    <a:pt x="2264" y="254"/>
                  </a:lnTo>
                  <a:lnTo>
                    <a:pt x="2268" y="246"/>
                  </a:lnTo>
                  <a:lnTo>
                    <a:pt x="2268" y="241"/>
                  </a:lnTo>
                  <a:lnTo>
                    <a:pt x="2270" y="239"/>
                  </a:lnTo>
                  <a:lnTo>
                    <a:pt x="2272" y="237"/>
                  </a:lnTo>
                  <a:lnTo>
                    <a:pt x="2272" y="233"/>
                  </a:lnTo>
                  <a:lnTo>
                    <a:pt x="2272" y="231"/>
                  </a:lnTo>
                  <a:lnTo>
                    <a:pt x="2268" y="227"/>
                  </a:lnTo>
                  <a:lnTo>
                    <a:pt x="2268" y="227"/>
                  </a:lnTo>
                  <a:lnTo>
                    <a:pt x="2266" y="225"/>
                  </a:lnTo>
                  <a:lnTo>
                    <a:pt x="2266" y="222"/>
                  </a:lnTo>
                  <a:lnTo>
                    <a:pt x="2264" y="222"/>
                  </a:lnTo>
                  <a:lnTo>
                    <a:pt x="2264" y="222"/>
                  </a:lnTo>
                  <a:lnTo>
                    <a:pt x="2262" y="222"/>
                  </a:lnTo>
                  <a:lnTo>
                    <a:pt x="2261" y="223"/>
                  </a:lnTo>
                  <a:lnTo>
                    <a:pt x="2261" y="223"/>
                  </a:lnTo>
                  <a:lnTo>
                    <a:pt x="2261" y="225"/>
                  </a:lnTo>
                  <a:lnTo>
                    <a:pt x="2259" y="223"/>
                  </a:lnTo>
                  <a:lnTo>
                    <a:pt x="2257" y="223"/>
                  </a:lnTo>
                  <a:lnTo>
                    <a:pt x="2257" y="223"/>
                  </a:lnTo>
                  <a:lnTo>
                    <a:pt x="2257" y="223"/>
                  </a:lnTo>
                  <a:lnTo>
                    <a:pt x="2255" y="225"/>
                  </a:lnTo>
                  <a:lnTo>
                    <a:pt x="2255" y="225"/>
                  </a:lnTo>
                  <a:lnTo>
                    <a:pt x="2253" y="227"/>
                  </a:lnTo>
                  <a:lnTo>
                    <a:pt x="2253" y="229"/>
                  </a:lnTo>
                  <a:lnTo>
                    <a:pt x="2249" y="229"/>
                  </a:lnTo>
                  <a:lnTo>
                    <a:pt x="2247" y="233"/>
                  </a:lnTo>
                  <a:lnTo>
                    <a:pt x="2243" y="239"/>
                  </a:lnTo>
                  <a:lnTo>
                    <a:pt x="2242" y="241"/>
                  </a:lnTo>
                  <a:lnTo>
                    <a:pt x="2240" y="244"/>
                  </a:lnTo>
                  <a:lnTo>
                    <a:pt x="2238" y="246"/>
                  </a:lnTo>
                  <a:lnTo>
                    <a:pt x="2240" y="246"/>
                  </a:lnTo>
                  <a:lnTo>
                    <a:pt x="2242" y="246"/>
                  </a:lnTo>
                  <a:close/>
                  <a:moveTo>
                    <a:pt x="2423" y="657"/>
                  </a:moveTo>
                  <a:lnTo>
                    <a:pt x="2423" y="657"/>
                  </a:lnTo>
                  <a:lnTo>
                    <a:pt x="2423" y="657"/>
                  </a:lnTo>
                  <a:lnTo>
                    <a:pt x="2423" y="657"/>
                  </a:lnTo>
                  <a:lnTo>
                    <a:pt x="2423" y="657"/>
                  </a:lnTo>
                  <a:lnTo>
                    <a:pt x="2421" y="657"/>
                  </a:lnTo>
                  <a:lnTo>
                    <a:pt x="2421" y="657"/>
                  </a:lnTo>
                  <a:lnTo>
                    <a:pt x="2421" y="657"/>
                  </a:lnTo>
                  <a:lnTo>
                    <a:pt x="2421" y="659"/>
                  </a:lnTo>
                  <a:lnTo>
                    <a:pt x="2421" y="659"/>
                  </a:lnTo>
                  <a:lnTo>
                    <a:pt x="2421" y="659"/>
                  </a:lnTo>
                  <a:lnTo>
                    <a:pt x="2421" y="659"/>
                  </a:lnTo>
                  <a:lnTo>
                    <a:pt x="2423" y="659"/>
                  </a:lnTo>
                  <a:lnTo>
                    <a:pt x="2423" y="659"/>
                  </a:lnTo>
                  <a:lnTo>
                    <a:pt x="2423" y="657"/>
                  </a:lnTo>
                  <a:lnTo>
                    <a:pt x="2423" y="657"/>
                  </a:lnTo>
                  <a:lnTo>
                    <a:pt x="2423" y="657"/>
                  </a:lnTo>
                  <a:close/>
                  <a:moveTo>
                    <a:pt x="2686" y="470"/>
                  </a:moveTo>
                  <a:lnTo>
                    <a:pt x="2686" y="472"/>
                  </a:lnTo>
                  <a:lnTo>
                    <a:pt x="2688" y="472"/>
                  </a:lnTo>
                  <a:lnTo>
                    <a:pt x="2688" y="473"/>
                  </a:lnTo>
                  <a:lnTo>
                    <a:pt x="2690" y="473"/>
                  </a:lnTo>
                  <a:lnTo>
                    <a:pt x="2692" y="473"/>
                  </a:lnTo>
                  <a:lnTo>
                    <a:pt x="2694" y="473"/>
                  </a:lnTo>
                  <a:lnTo>
                    <a:pt x="2694" y="473"/>
                  </a:lnTo>
                  <a:lnTo>
                    <a:pt x="2696" y="470"/>
                  </a:lnTo>
                  <a:lnTo>
                    <a:pt x="2696" y="468"/>
                  </a:lnTo>
                  <a:lnTo>
                    <a:pt x="2698" y="466"/>
                  </a:lnTo>
                  <a:lnTo>
                    <a:pt x="2698" y="466"/>
                  </a:lnTo>
                  <a:lnTo>
                    <a:pt x="2696" y="466"/>
                  </a:lnTo>
                  <a:lnTo>
                    <a:pt x="2694" y="470"/>
                  </a:lnTo>
                  <a:lnTo>
                    <a:pt x="2694" y="470"/>
                  </a:lnTo>
                  <a:lnTo>
                    <a:pt x="2692" y="470"/>
                  </a:lnTo>
                  <a:lnTo>
                    <a:pt x="2692" y="468"/>
                  </a:lnTo>
                  <a:lnTo>
                    <a:pt x="2694" y="466"/>
                  </a:lnTo>
                  <a:lnTo>
                    <a:pt x="2694" y="466"/>
                  </a:lnTo>
                  <a:lnTo>
                    <a:pt x="2694" y="464"/>
                  </a:lnTo>
                  <a:lnTo>
                    <a:pt x="2694" y="464"/>
                  </a:lnTo>
                  <a:lnTo>
                    <a:pt x="2694" y="464"/>
                  </a:lnTo>
                  <a:lnTo>
                    <a:pt x="2694" y="462"/>
                  </a:lnTo>
                  <a:lnTo>
                    <a:pt x="2694" y="462"/>
                  </a:lnTo>
                  <a:lnTo>
                    <a:pt x="2694" y="462"/>
                  </a:lnTo>
                  <a:lnTo>
                    <a:pt x="2692" y="460"/>
                  </a:lnTo>
                  <a:lnTo>
                    <a:pt x="2688" y="460"/>
                  </a:lnTo>
                  <a:lnTo>
                    <a:pt x="2688" y="460"/>
                  </a:lnTo>
                  <a:lnTo>
                    <a:pt x="2686" y="460"/>
                  </a:lnTo>
                  <a:lnTo>
                    <a:pt x="2686" y="462"/>
                  </a:lnTo>
                  <a:lnTo>
                    <a:pt x="2686" y="462"/>
                  </a:lnTo>
                  <a:lnTo>
                    <a:pt x="2686" y="462"/>
                  </a:lnTo>
                  <a:lnTo>
                    <a:pt x="2685" y="462"/>
                  </a:lnTo>
                  <a:lnTo>
                    <a:pt x="2685" y="464"/>
                  </a:lnTo>
                  <a:lnTo>
                    <a:pt x="2685" y="464"/>
                  </a:lnTo>
                  <a:lnTo>
                    <a:pt x="2685" y="466"/>
                  </a:lnTo>
                  <a:lnTo>
                    <a:pt x="2685" y="468"/>
                  </a:lnTo>
                  <a:lnTo>
                    <a:pt x="2686" y="470"/>
                  </a:lnTo>
                  <a:close/>
                  <a:moveTo>
                    <a:pt x="2686" y="579"/>
                  </a:moveTo>
                  <a:lnTo>
                    <a:pt x="2686" y="579"/>
                  </a:lnTo>
                  <a:lnTo>
                    <a:pt x="2686" y="579"/>
                  </a:lnTo>
                  <a:lnTo>
                    <a:pt x="2688" y="579"/>
                  </a:lnTo>
                  <a:lnTo>
                    <a:pt x="2686" y="578"/>
                  </a:lnTo>
                  <a:lnTo>
                    <a:pt x="2686" y="578"/>
                  </a:lnTo>
                  <a:lnTo>
                    <a:pt x="2685" y="578"/>
                  </a:lnTo>
                  <a:lnTo>
                    <a:pt x="2685" y="578"/>
                  </a:lnTo>
                  <a:lnTo>
                    <a:pt x="2685" y="579"/>
                  </a:lnTo>
                  <a:lnTo>
                    <a:pt x="2685" y="579"/>
                  </a:lnTo>
                  <a:lnTo>
                    <a:pt x="2686" y="579"/>
                  </a:lnTo>
                  <a:close/>
                  <a:moveTo>
                    <a:pt x="2726" y="449"/>
                  </a:moveTo>
                  <a:lnTo>
                    <a:pt x="2728" y="451"/>
                  </a:lnTo>
                  <a:lnTo>
                    <a:pt x="2730" y="451"/>
                  </a:lnTo>
                  <a:lnTo>
                    <a:pt x="2730" y="449"/>
                  </a:lnTo>
                  <a:lnTo>
                    <a:pt x="2730" y="449"/>
                  </a:lnTo>
                  <a:lnTo>
                    <a:pt x="2730" y="449"/>
                  </a:lnTo>
                  <a:lnTo>
                    <a:pt x="2741" y="456"/>
                  </a:lnTo>
                  <a:lnTo>
                    <a:pt x="2741" y="456"/>
                  </a:lnTo>
                  <a:lnTo>
                    <a:pt x="2743" y="454"/>
                  </a:lnTo>
                  <a:lnTo>
                    <a:pt x="2745" y="454"/>
                  </a:lnTo>
                  <a:lnTo>
                    <a:pt x="2745" y="453"/>
                  </a:lnTo>
                  <a:lnTo>
                    <a:pt x="2747" y="453"/>
                  </a:lnTo>
                  <a:lnTo>
                    <a:pt x="2749" y="453"/>
                  </a:lnTo>
                  <a:lnTo>
                    <a:pt x="2751" y="456"/>
                  </a:lnTo>
                  <a:lnTo>
                    <a:pt x="2751" y="462"/>
                  </a:lnTo>
                  <a:lnTo>
                    <a:pt x="2753" y="464"/>
                  </a:lnTo>
                  <a:lnTo>
                    <a:pt x="2753" y="466"/>
                  </a:lnTo>
                  <a:lnTo>
                    <a:pt x="2753" y="466"/>
                  </a:lnTo>
                  <a:lnTo>
                    <a:pt x="2753" y="468"/>
                  </a:lnTo>
                  <a:lnTo>
                    <a:pt x="2753" y="468"/>
                  </a:lnTo>
                  <a:lnTo>
                    <a:pt x="2753" y="472"/>
                  </a:lnTo>
                  <a:lnTo>
                    <a:pt x="2753" y="473"/>
                  </a:lnTo>
                  <a:lnTo>
                    <a:pt x="2755" y="473"/>
                  </a:lnTo>
                  <a:lnTo>
                    <a:pt x="2757" y="475"/>
                  </a:lnTo>
                  <a:lnTo>
                    <a:pt x="2757" y="477"/>
                  </a:lnTo>
                  <a:lnTo>
                    <a:pt x="2758" y="477"/>
                  </a:lnTo>
                  <a:lnTo>
                    <a:pt x="2760" y="477"/>
                  </a:lnTo>
                  <a:lnTo>
                    <a:pt x="2762" y="475"/>
                  </a:lnTo>
                  <a:lnTo>
                    <a:pt x="2764" y="475"/>
                  </a:lnTo>
                  <a:lnTo>
                    <a:pt x="2768" y="475"/>
                  </a:lnTo>
                  <a:lnTo>
                    <a:pt x="2772" y="479"/>
                  </a:lnTo>
                  <a:lnTo>
                    <a:pt x="2774" y="479"/>
                  </a:lnTo>
                  <a:lnTo>
                    <a:pt x="2775" y="479"/>
                  </a:lnTo>
                  <a:lnTo>
                    <a:pt x="2777" y="479"/>
                  </a:lnTo>
                  <a:lnTo>
                    <a:pt x="2779" y="479"/>
                  </a:lnTo>
                  <a:lnTo>
                    <a:pt x="2779" y="477"/>
                  </a:lnTo>
                  <a:lnTo>
                    <a:pt x="2781" y="477"/>
                  </a:lnTo>
                  <a:lnTo>
                    <a:pt x="2785" y="477"/>
                  </a:lnTo>
                  <a:lnTo>
                    <a:pt x="2789" y="473"/>
                  </a:lnTo>
                  <a:lnTo>
                    <a:pt x="2789" y="473"/>
                  </a:lnTo>
                  <a:lnTo>
                    <a:pt x="2791" y="473"/>
                  </a:lnTo>
                  <a:lnTo>
                    <a:pt x="2791" y="473"/>
                  </a:lnTo>
                  <a:lnTo>
                    <a:pt x="2791" y="472"/>
                  </a:lnTo>
                  <a:lnTo>
                    <a:pt x="2791" y="472"/>
                  </a:lnTo>
                  <a:lnTo>
                    <a:pt x="2787" y="470"/>
                  </a:lnTo>
                  <a:lnTo>
                    <a:pt x="2785" y="470"/>
                  </a:lnTo>
                  <a:lnTo>
                    <a:pt x="2785" y="468"/>
                  </a:lnTo>
                  <a:lnTo>
                    <a:pt x="2783" y="468"/>
                  </a:lnTo>
                  <a:lnTo>
                    <a:pt x="2781" y="468"/>
                  </a:lnTo>
                  <a:lnTo>
                    <a:pt x="2779" y="468"/>
                  </a:lnTo>
                  <a:lnTo>
                    <a:pt x="2779" y="468"/>
                  </a:lnTo>
                  <a:lnTo>
                    <a:pt x="2779" y="468"/>
                  </a:lnTo>
                  <a:lnTo>
                    <a:pt x="2777" y="470"/>
                  </a:lnTo>
                  <a:lnTo>
                    <a:pt x="2777" y="468"/>
                  </a:lnTo>
                  <a:lnTo>
                    <a:pt x="2777" y="466"/>
                  </a:lnTo>
                  <a:lnTo>
                    <a:pt x="2775" y="464"/>
                  </a:lnTo>
                  <a:lnTo>
                    <a:pt x="2775" y="464"/>
                  </a:lnTo>
                  <a:lnTo>
                    <a:pt x="2774" y="462"/>
                  </a:lnTo>
                  <a:lnTo>
                    <a:pt x="2772" y="462"/>
                  </a:lnTo>
                  <a:lnTo>
                    <a:pt x="2772" y="462"/>
                  </a:lnTo>
                  <a:lnTo>
                    <a:pt x="2772" y="460"/>
                  </a:lnTo>
                  <a:lnTo>
                    <a:pt x="2772" y="460"/>
                  </a:lnTo>
                  <a:lnTo>
                    <a:pt x="2772" y="458"/>
                  </a:lnTo>
                  <a:lnTo>
                    <a:pt x="2770" y="458"/>
                  </a:lnTo>
                  <a:lnTo>
                    <a:pt x="2770" y="458"/>
                  </a:lnTo>
                  <a:lnTo>
                    <a:pt x="2770" y="456"/>
                  </a:lnTo>
                  <a:lnTo>
                    <a:pt x="2768" y="454"/>
                  </a:lnTo>
                  <a:lnTo>
                    <a:pt x="2762" y="451"/>
                  </a:lnTo>
                  <a:lnTo>
                    <a:pt x="2758" y="445"/>
                  </a:lnTo>
                  <a:lnTo>
                    <a:pt x="2757" y="445"/>
                  </a:lnTo>
                  <a:lnTo>
                    <a:pt x="2755" y="443"/>
                  </a:lnTo>
                  <a:lnTo>
                    <a:pt x="2753" y="445"/>
                  </a:lnTo>
                  <a:lnTo>
                    <a:pt x="2753" y="445"/>
                  </a:lnTo>
                  <a:lnTo>
                    <a:pt x="2751" y="447"/>
                  </a:lnTo>
                  <a:lnTo>
                    <a:pt x="2751" y="447"/>
                  </a:lnTo>
                  <a:lnTo>
                    <a:pt x="2749" y="447"/>
                  </a:lnTo>
                  <a:lnTo>
                    <a:pt x="2749" y="447"/>
                  </a:lnTo>
                  <a:lnTo>
                    <a:pt x="2747" y="445"/>
                  </a:lnTo>
                  <a:lnTo>
                    <a:pt x="2745" y="445"/>
                  </a:lnTo>
                  <a:lnTo>
                    <a:pt x="2745" y="447"/>
                  </a:lnTo>
                  <a:lnTo>
                    <a:pt x="2745" y="447"/>
                  </a:lnTo>
                  <a:lnTo>
                    <a:pt x="2743" y="445"/>
                  </a:lnTo>
                  <a:lnTo>
                    <a:pt x="2743" y="445"/>
                  </a:lnTo>
                  <a:lnTo>
                    <a:pt x="2743" y="443"/>
                  </a:lnTo>
                  <a:lnTo>
                    <a:pt x="2743" y="443"/>
                  </a:lnTo>
                  <a:lnTo>
                    <a:pt x="2743" y="443"/>
                  </a:lnTo>
                  <a:lnTo>
                    <a:pt x="2738" y="443"/>
                  </a:lnTo>
                  <a:lnTo>
                    <a:pt x="2738" y="443"/>
                  </a:lnTo>
                  <a:lnTo>
                    <a:pt x="2738" y="441"/>
                  </a:lnTo>
                  <a:lnTo>
                    <a:pt x="2736" y="443"/>
                  </a:lnTo>
                  <a:lnTo>
                    <a:pt x="2734" y="443"/>
                  </a:lnTo>
                  <a:lnTo>
                    <a:pt x="2732" y="443"/>
                  </a:lnTo>
                  <a:lnTo>
                    <a:pt x="2728" y="441"/>
                  </a:lnTo>
                  <a:lnTo>
                    <a:pt x="2728" y="441"/>
                  </a:lnTo>
                  <a:lnTo>
                    <a:pt x="2728" y="441"/>
                  </a:lnTo>
                  <a:lnTo>
                    <a:pt x="2728" y="441"/>
                  </a:lnTo>
                  <a:lnTo>
                    <a:pt x="2726" y="441"/>
                  </a:lnTo>
                  <a:lnTo>
                    <a:pt x="2726" y="441"/>
                  </a:lnTo>
                  <a:lnTo>
                    <a:pt x="2726" y="441"/>
                  </a:lnTo>
                  <a:lnTo>
                    <a:pt x="2726" y="441"/>
                  </a:lnTo>
                  <a:lnTo>
                    <a:pt x="2724" y="439"/>
                  </a:lnTo>
                  <a:lnTo>
                    <a:pt x="2724" y="439"/>
                  </a:lnTo>
                  <a:lnTo>
                    <a:pt x="2722" y="439"/>
                  </a:lnTo>
                  <a:lnTo>
                    <a:pt x="2722" y="441"/>
                  </a:lnTo>
                  <a:lnTo>
                    <a:pt x="2724" y="445"/>
                  </a:lnTo>
                  <a:lnTo>
                    <a:pt x="2726" y="449"/>
                  </a:lnTo>
                  <a:close/>
                  <a:moveTo>
                    <a:pt x="2709" y="500"/>
                  </a:moveTo>
                  <a:lnTo>
                    <a:pt x="2717" y="500"/>
                  </a:lnTo>
                  <a:lnTo>
                    <a:pt x="2719" y="498"/>
                  </a:lnTo>
                  <a:lnTo>
                    <a:pt x="2721" y="496"/>
                  </a:lnTo>
                  <a:lnTo>
                    <a:pt x="2719" y="496"/>
                  </a:lnTo>
                  <a:lnTo>
                    <a:pt x="2719" y="496"/>
                  </a:lnTo>
                  <a:lnTo>
                    <a:pt x="2717" y="496"/>
                  </a:lnTo>
                  <a:lnTo>
                    <a:pt x="2717" y="496"/>
                  </a:lnTo>
                  <a:lnTo>
                    <a:pt x="2713" y="498"/>
                  </a:lnTo>
                  <a:lnTo>
                    <a:pt x="2713" y="496"/>
                  </a:lnTo>
                  <a:lnTo>
                    <a:pt x="2711" y="496"/>
                  </a:lnTo>
                  <a:lnTo>
                    <a:pt x="2707" y="496"/>
                  </a:lnTo>
                  <a:lnTo>
                    <a:pt x="2705" y="496"/>
                  </a:lnTo>
                  <a:lnTo>
                    <a:pt x="2705" y="496"/>
                  </a:lnTo>
                  <a:lnTo>
                    <a:pt x="2704" y="498"/>
                  </a:lnTo>
                  <a:lnTo>
                    <a:pt x="2704" y="498"/>
                  </a:lnTo>
                  <a:lnTo>
                    <a:pt x="2704" y="500"/>
                  </a:lnTo>
                  <a:lnTo>
                    <a:pt x="2709" y="500"/>
                  </a:lnTo>
                  <a:close/>
                  <a:moveTo>
                    <a:pt x="2652" y="538"/>
                  </a:moveTo>
                  <a:lnTo>
                    <a:pt x="2652" y="540"/>
                  </a:lnTo>
                  <a:lnTo>
                    <a:pt x="2652" y="540"/>
                  </a:lnTo>
                  <a:lnTo>
                    <a:pt x="2654" y="542"/>
                  </a:lnTo>
                  <a:lnTo>
                    <a:pt x="2656" y="542"/>
                  </a:lnTo>
                  <a:lnTo>
                    <a:pt x="2656" y="540"/>
                  </a:lnTo>
                  <a:lnTo>
                    <a:pt x="2656" y="538"/>
                  </a:lnTo>
                  <a:lnTo>
                    <a:pt x="2658" y="534"/>
                  </a:lnTo>
                  <a:lnTo>
                    <a:pt x="2658" y="534"/>
                  </a:lnTo>
                  <a:lnTo>
                    <a:pt x="2658" y="534"/>
                  </a:lnTo>
                  <a:lnTo>
                    <a:pt x="2658" y="532"/>
                  </a:lnTo>
                  <a:lnTo>
                    <a:pt x="2658" y="532"/>
                  </a:lnTo>
                  <a:lnTo>
                    <a:pt x="2656" y="532"/>
                  </a:lnTo>
                  <a:lnTo>
                    <a:pt x="2656" y="532"/>
                  </a:lnTo>
                  <a:lnTo>
                    <a:pt x="2654" y="532"/>
                  </a:lnTo>
                  <a:lnTo>
                    <a:pt x="2654" y="532"/>
                  </a:lnTo>
                  <a:lnTo>
                    <a:pt x="2654" y="532"/>
                  </a:lnTo>
                  <a:lnTo>
                    <a:pt x="2654" y="534"/>
                  </a:lnTo>
                  <a:lnTo>
                    <a:pt x="2652" y="536"/>
                  </a:lnTo>
                  <a:lnTo>
                    <a:pt x="2652" y="538"/>
                  </a:lnTo>
                  <a:close/>
                  <a:moveTo>
                    <a:pt x="2666" y="561"/>
                  </a:moveTo>
                  <a:lnTo>
                    <a:pt x="2666" y="561"/>
                  </a:lnTo>
                  <a:lnTo>
                    <a:pt x="2668" y="562"/>
                  </a:lnTo>
                  <a:lnTo>
                    <a:pt x="2668" y="562"/>
                  </a:lnTo>
                  <a:lnTo>
                    <a:pt x="2669" y="561"/>
                  </a:lnTo>
                  <a:lnTo>
                    <a:pt x="2669" y="561"/>
                  </a:lnTo>
                  <a:lnTo>
                    <a:pt x="2669" y="559"/>
                  </a:lnTo>
                  <a:lnTo>
                    <a:pt x="2669" y="553"/>
                  </a:lnTo>
                  <a:lnTo>
                    <a:pt x="2669" y="553"/>
                  </a:lnTo>
                  <a:lnTo>
                    <a:pt x="2669" y="551"/>
                  </a:lnTo>
                  <a:lnTo>
                    <a:pt x="2669" y="551"/>
                  </a:lnTo>
                  <a:lnTo>
                    <a:pt x="2668" y="551"/>
                  </a:lnTo>
                  <a:lnTo>
                    <a:pt x="2668" y="553"/>
                  </a:lnTo>
                  <a:lnTo>
                    <a:pt x="2668" y="555"/>
                  </a:lnTo>
                  <a:lnTo>
                    <a:pt x="2668" y="557"/>
                  </a:lnTo>
                  <a:lnTo>
                    <a:pt x="2666" y="557"/>
                  </a:lnTo>
                  <a:lnTo>
                    <a:pt x="2666" y="559"/>
                  </a:lnTo>
                  <a:lnTo>
                    <a:pt x="2668" y="561"/>
                  </a:lnTo>
                  <a:lnTo>
                    <a:pt x="2666" y="561"/>
                  </a:lnTo>
                  <a:close/>
                  <a:moveTo>
                    <a:pt x="2679" y="536"/>
                  </a:moveTo>
                  <a:lnTo>
                    <a:pt x="2679" y="536"/>
                  </a:lnTo>
                  <a:lnTo>
                    <a:pt x="2681" y="536"/>
                  </a:lnTo>
                  <a:lnTo>
                    <a:pt x="2681" y="534"/>
                  </a:lnTo>
                  <a:lnTo>
                    <a:pt x="2679" y="534"/>
                  </a:lnTo>
                  <a:lnTo>
                    <a:pt x="2679" y="532"/>
                  </a:lnTo>
                  <a:lnTo>
                    <a:pt x="2679" y="534"/>
                  </a:lnTo>
                  <a:lnTo>
                    <a:pt x="2679" y="534"/>
                  </a:lnTo>
                  <a:lnTo>
                    <a:pt x="2679" y="536"/>
                  </a:lnTo>
                  <a:close/>
                  <a:moveTo>
                    <a:pt x="2749" y="595"/>
                  </a:moveTo>
                  <a:lnTo>
                    <a:pt x="2749" y="595"/>
                  </a:lnTo>
                  <a:lnTo>
                    <a:pt x="2751" y="595"/>
                  </a:lnTo>
                  <a:lnTo>
                    <a:pt x="2751" y="595"/>
                  </a:lnTo>
                  <a:lnTo>
                    <a:pt x="2751" y="595"/>
                  </a:lnTo>
                  <a:lnTo>
                    <a:pt x="2751" y="595"/>
                  </a:lnTo>
                  <a:lnTo>
                    <a:pt x="2751" y="595"/>
                  </a:lnTo>
                  <a:lnTo>
                    <a:pt x="2751" y="595"/>
                  </a:lnTo>
                  <a:lnTo>
                    <a:pt x="2751" y="595"/>
                  </a:lnTo>
                  <a:lnTo>
                    <a:pt x="2749" y="595"/>
                  </a:lnTo>
                  <a:lnTo>
                    <a:pt x="2749" y="595"/>
                  </a:lnTo>
                  <a:lnTo>
                    <a:pt x="2747" y="595"/>
                  </a:lnTo>
                  <a:lnTo>
                    <a:pt x="2747" y="595"/>
                  </a:lnTo>
                  <a:lnTo>
                    <a:pt x="2747" y="595"/>
                  </a:lnTo>
                  <a:lnTo>
                    <a:pt x="2745" y="595"/>
                  </a:lnTo>
                  <a:lnTo>
                    <a:pt x="2745" y="595"/>
                  </a:lnTo>
                  <a:lnTo>
                    <a:pt x="2745" y="596"/>
                  </a:lnTo>
                  <a:lnTo>
                    <a:pt x="2745" y="596"/>
                  </a:lnTo>
                  <a:lnTo>
                    <a:pt x="2745" y="596"/>
                  </a:lnTo>
                  <a:lnTo>
                    <a:pt x="2747" y="596"/>
                  </a:lnTo>
                  <a:lnTo>
                    <a:pt x="2747" y="596"/>
                  </a:lnTo>
                  <a:lnTo>
                    <a:pt x="2747" y="596"/>
                  </a:lnTo>
                  <a:lnTo>
                    <a:pt x="2749" y="596"/>
                  </a:lnTo>
                  <a:lnTo>
                    <a:pt x="2747" y="596"/>
                  </a:lnTo>
                  <a:lnTo>
                    <a:pt x="2747" y="596"/>
                  </a:lnTo>
                  <a:lnTo>
                    <a:pt x="2749" y="596"/>
                  </a:lnTo>
                  <a:lnTo>
                    <a:pt x="2749" y="595"/>
                  </a:lnTo>
                  <a:close/>
                  <a:moveTo>
                    <a:pt x="2804" y="481"/>
                  </a:moveTo>
                  <a:lnTo>
                    <a:pt x="2804" y="481"/>
                  </a:lnTo>
                  <a:lnTo>
                    <a:pt x="2806" y="481"/>
                  </a:lnTo>
                  <a:lnTo>
                    <a:pt x="2806" y="481"/>
                  </a:lnTo>
                  <a:lnTo>
                    <a:pt x="2806" y="479"/>
                  </a:lnTo>
                  <a:lnTo>
                    <a:pt x="2806" y="479"/>
                  </a:lnTo>
                  <a:lnTo>
                    <a:pt x="2806" y="479"/>
                  </a:lnTo>
                  <a:lnTo>
                    <a:pt x="2806" y="477"/>
                  </a:lnTo>
                  <a:lnTo>
                    <a:pt x="2804" y="477"/>
                  </a:lnTo>
                  <a:lnTo>
                    <a:pt x="2804" y="477"/>
                  </a:lnTo>
                  <a:lnTo>
                    <a:pt x="2804" y="477"/>
                  </a:lnTo>
                  <a:lnTo>
                    <a:pt x="2804" y="479"/>
                  </a:lnTo>
                  <a:lnTo>
                    <a:pt x="2804" y="479"/>
                  </a:lnTo>
                  <a:lnTo>
                    <a:pt x="2804" y="481"/>
                  </a:lnTo>
                  <a:close/>
                  <a:moveTo>
                    <a:pt x="2787" y="511"/>
                  </a:moveTo>
                  <a:lnTo>
                    <a:pt x="2785" y="511"/>
                  </a:lnTo>
                  <a:lnTo>
                    <a:pt x="2785" y="511"/>
                  </a:lnTo>
                  <a:lnTo>
                    <a:pt x="2785" y="509"/>
                  </a:lnTo>
                  <a:lnTo>
                    <a:pt x="2783" y="509"/>
                  </a:lnTo>
                  <a:lnTo>
                    <a:pt x="2781" y="509"/>
                  </a:lnTo>
                  <a:lnTo>
                    <a:pt x="2781" y="509"/>
                  </a:lnTo>
                  <a:lnTo>
                    <a:pt x="2781" y="509"/>
                  </a:lnTo>
                  <a:lnTo>
                    <a:pt x="2781" y="509"/>
                  </a:lnTo>
                  <a:lnTo>
                    <a:pt x="2777" y="507"/>
                  </a:lnTo>
                  <a:lnTo>
                    <a:pt x="2772" y="507"/>
                  </a:lnTo>
                  <a:lnTo>
                    <a:pt x="2770" y="507"/>
                  </a:lnTo>
                  <a:lnTo>
                    <a:pt x="2768" y="507"/>
                  </a:lnTo>
                  <a:lnTo>
                    <a:pt x="2762" y="507"/>
                  </a:lnTo>
                  <a:lnTo>
                    <a:pt x="2758" y="507"/>
                  </a:lnTo>
                  <a:lnTo>
                    <a:pt x="2755" y="507"/>
                  </a:lnTo>
                  <a:lnTo>
                    <a:pt x="2751" y="506"/>
                  </a:lnTo>
                  <a:lnTo>
                    <a:pt x="2738" y="506"/>
                  </a:lnTo>
                  <a:lnTo>
                    <a:pt x="2730" y="504"/>
                  </a:lnTo>
                  <a:lnTo>
                    <a:pt x="2728" y="504"/>
                  </a:lnTo>
                  <a:lnTo>
                    <a:pt x="2728" y="504"/>
                  </a:lnTo>
                  <a:lnTo>
                    <a:pt x="2728" y="504"/>
                  </a:lnTo>
                  <a:lnTo>
                    <a:pt x="2726" y="506"/>
                  </a:lnTo>
                  <a:lnTo>
                    <a:pt x="2726" y="506"/>
                  </a:lnTo>
                  <a:lnTo>
                    <a:pt x="2726" y="506"/>
                  </a:lnTo>
                  <a:lnTo>
                    <a:pt x="2726" y="506"/>
                  </a:lnTo>
                  <a:lnTo>
                    <a:pt x="2726" y="506"/>
                  </a:lnTo>
                  <a:lnTo>
                    <a:pt x="2726" y="507"/>
                  </a:lnTo>
                  <a:lnTo>
                    <a:pt x="2728" y="507"/>
                  </a:lnTo>
                  <a:lnTo>
                    <a:pt x="2728" y="507"/>
                  </a:lnTo>
                  <a:lnTo>
                    <a:pt x="2728" y="507"/>
                  </a:lnTo>
                  <a:lnTo>
                    <a:pt x="2730" y="507"/>
                  </a:lnTo>
                  <a:lnTo>
                    <a:pt x="2730" y="507"/>
                  </a:lnTo>
                  <a:lnTo>
                    <a:pt x="2730" y="509"/>
                  </a:lnTo>
                  <a:lnTo>
                    <a:pt x="2730" y="509"/>
                  </a:lnTo>
                  <a:lnTo>
                    <a:pt x="2732" y="509"/>
                  </a:lnTo>
                  <a:lnTo>
                    <a:pt x="2734" y="509"/>
                  </a:lnTo>
                  <a:lnTo>
                    <a:pt x="2736" y="509"/>
                  </a:lnTo>
                  <a:lnTo>
                    <a:pt x="2736" y="509"/>
                  </a:lnTo>
                  <a:lnTo>
                    <a:pt x="2738" y="511"/>
                  </a:lnTo>
                  <a:lnTo>
                    <a:pt x="2739" y="511"/>
                  </a:lnTo>
                  <a:lnTo>
                    <a:pt x="2739" y="511"/>
                  </a:lnTo>
                  <a:lnTo>
                    <a:pt x="2741" y="511"/>
                  </a:lnTo>
                  <a:lnTo>
                    <a:pt x="2741" y="511"/>
                  </a:lnTo>
                  <a:lnTo>
                    <a:pt x="2743" y="511"/>
                  </a:lnTo>
                  <a:lnTo>
                    <a:pt x="2743" y="511"/>
                  </a:lnTo>
                  <a:lnTo>
                    <a:pt x="2743" y="511"/>
                  </a:lnTo>
                  <a:lnTo>
                    <a:pt x="2745" y="511"/>
                  </a:lnTo>
                  <a:lnTo>
                    <a:pt x="2745" y="511"/>
                  </a:lnTo>
                  <a:lnTo>
                    <a:pt x="2747" y="511"/>
                  </a:lnTo>
                  <a:lnTo>
                    <a:pt x="2747" y="513"/>
                  </a:lnTo>
                  <a:lnTo>
                    <a:pt x="2747" y="513"/>
                  </a:lnTo>
                  <a:lnTo>
                    <a:pt x="2751" y="513"/>
                  </a:lnTo>
                  <a:lnTo>
                    <a:pt x="2753" y="515"/>
                  </a:lnTo>
                  <a:lnTo>
                    <a:pt x="2753" y="515"/>
                  </a:lnTo>
                  <a:lnTo>
                    <a:pt x="2757" y="515"/>
                  </a:lnTo>
                  <a:lnTo>
                    <a:pt x="2758" y="515"/>
                  </a:lnTo>
                  <a:lnTo>
                    <a:pt x="2758" y="515"/>
                  </a:lnTo>
                  <a:lnTo>
                    <a:pt x="2758" y="517"/>
                  </a:lnTo>
                  <a:lnTo>
                    <a:pt x="2762" y="517"/>
                  </a:lnTo>
                  <a:lnTo>
                    <a:pt x="2764" y="519"/>
                  </a:lnTo>
                  <a:lnTo>
                    <a:pt x="2764" y="519"/>
                  </a:lnTo>
                  <a:lnTo>
                    <a:pt x="2766" y="519"/>
                  </a:lnTo>
                  <a:lnTo>
                    <a:pt x="2768" y="519"/>
                  </a:lnTo>
                  <a:lnTo>
                    <a:pt x="2768" y="519"/>
                  </a:lnTo>
                  <a:lnTo>
                    <a:pt x="2768" y="521"/>
                  </a:lnTo>
                  <a:lnTo>
                    <a:pt x="2770" y="521"/>
                  </a:lnTo>
                  <a:lnTo>
                    <a:pt x="2770" y="521"/>
                  </a:lnTo>
                  <a:lnTo>
                    <a:pt x="2772" y="521"/>
                  </a:lnTo>
                  <a:lnTo>
                    <a:pt x="2772" y="521"/>
                  </a:lnTo>
                  <a:lnTo>
                    <a:pt x="2777" y="521"/>
                  </a:lnTo>
                  <a:lnTo>
                    <a:pt x="2779" y="523"/>
                  </a:lnTo>
                  <a:lnTo>
                    <a:pt x="2781" y="525"/>
                  </a:lnTo>
                  <a:lnTo>
                    <a:pt x="2781" y="525"/>
                  </a:lnTo>
                  <a:lnTo>
                    <a:pt x="2781" y="525"/>
                  </a:lnTo>
                  <a:lnTo>
                    <a:pt x="2783" y="525"/>
                  </a:lnTo>
                  <a:lnTo>
                    <a:pt x="2783" y="525"/>
                  </a:lnTo>
                  <a:lnTo>
                    <a:pt x="2783" y="525"/>
                  </a:lnTo>
                  <a:lnTo>
                    <a:pt x="2783" y="525"/>
                  </a:lnTo>
                  <a:lnTo>
                    <a:pt x="2785" y="525"/>
                  </a:lnTo>
                  <a:lnTo>
                    <a:pt x="2785" y="523"/>
                  </a:lnTo>
                  <a:lnTo>
                    <a:pt x="2785" y="523"/>
                  </a:lnTo>
                  <a:lnTo>
                    <a:pt x="2785" y="523"/>
                  </a:lnTo>
                  <a:lnTo>
                    <a:pt x="2785" y="523"/>
                  </a:lnTo>
                  <a:lnTo>
                    <a:pt x="2787" y="523"/>
                  </a:lnTo>
                  <a:lnTo>
                    <a:pt x="2787" y="523"/>
                  </a:lnTo>
                  <a:lnTo>
                    <a:pt x="2787" y="523"/>
                  </a:lnTo>
                  <a:lnTo>
                    <a:pt x="2787" y="523"/>
                  </a:lnTo>
                  <a:lnTo>
                    <a:pt x="2787" y="523"/>
                  </a:lnTo>
                  <a:lnTo>
                    <a:pt x="2789" y="523"/>
                  </a:lnTo>
                  <a:lnTo>
                    <a:pt x="2792" y="523"/>
                  </a:lnTo>
                  <a:lnTo>
                    <a:pt x="2792" y="523"/>
                  </a:lnTo>
                  <a:lnTo>
                    <a:pt x="2794" y="525"/>
                  </a:lnTo>
                  <a:lnTo>
                    <a:pt x="2796" y="525"/>
                  </a:lnTo>
                  <a:lnTo>
                    <a:pt x="2796" y="525"/>
                  </a:lnTo>
                  <a:lnTo>
                    <a:pt x="2798" y="525"/>
                  </a:lnTo>
                  <a:lnTo>
                    <a:pt x="2798" y="525"/>
                  </a:lnTo>
                  <a:lnTo>
                    <a:pt x="2798" y="525"/>
                  </a:lnTo>
                  <a:lnTo>
                    <a:pt x="2800" y="525"/>
                  </a:lnTo>
                  <a:lnTo>
                    <a:pt x="2802" y="525"/>
                  </a:lnTo>
                  <a:lnTo>
                    <a:pt x="2802" y="525"/>
                  </a:lnTo>
                  <a:lnTo>
                    <a:pt x="2802" y="525"/>
                  </a:lnTo>
                  <a:lnTo>
                    <a:pt x="2802" y="523"/>
                  </a:lnTo>
                  <a:lnTo>
                    <a:pt x="2800" y="523"/>
                  </a:lnTo>
                  <a:lnTo>
                    <a:pt x="2800" y="523"/>
                  </a:lnTo>
                  <a:lnTo>
                    <a:pt x="2802" y="523"/>
                  </a:lnTo>
                  <a:lnTo>
                    <a:pt x="2808" y="523"/>
                  </a:lnTo>
                  <a:lnTo>
                    <a:pt x="2810" y="523"/>
                  </a:lnTo>
                  <a:lnTo>
                    <a:pt x="2810" y="523"/>
                  </a:lnTo>
                  <a:lnTo>
                    <a:pt x="2810" y="523"/>
                  </a:lnTo>
                  <a:lnTo>
                    <a:pt x="2811" y="523"/>
                  </a:lnTo>
                  <a:lnTo>
                    <a:pt x="2813" y="521"/>
                  </a:lnTo>
                  <a:lnTo>
                    <a:pt x="2813" y="521"/>
                  </a:lnTo>
                  <a:lnTo>
                    <a:pt x="2813" y="521"/>
                  </a:lnTo>
                  <a:lnTo>
                    <a:pt x="2813" y="521"/>
                  </a:lnTo>
                  <a:lnTo>
                    <a:pt x="2813" y="519"/>
                  </a:lnTo>
                  <a:lnTo>
                    <a:pt x="2815" y="519"/>
                  </a:lnTo>
                  <a:lnTo>
                    <a:pt x="2819" y="519"/>
                  </a:lnTo>
                  <a:lnTo>
                    <a:pt x="2823" y="519"/>
                  </a:lnTo>
                  <a:lnTo>
                    <a:pt x="2825" y="519"/>
                  </a:lnTo>
                  <a:lnTo>
                    <a:pt x="2825" y="519"/>
                  </a:lnTo>
                  <a:lnTo>
                    <a:pt x="2825" y="517"/>
                  </a:lnTo>
                  <a:lnTo>
                    <a:pt x="2825" y="517"/>
                  </a:lnTo>
                  <a:lnTo>
                    <a:pt x="2823" y="515"/>
                  </a:lnTo>
                  <a:lnTo>
                    <a:pt x="2821" y="515"/>
                  </a:lnTo>
                  <a:lnTo>
                    <a:pt x="2819" y="515"/>
                  </a:lnTo>
                  <a:lnTo>
                    <a:pt x="2817" y="515"/>
                  </a:lnTo>
                  <a:lnTo>
                    <a:pt x="2817" y="515"/>
                  </a:lnTo>
                  <a:lnTo>
                    <a:pt x="2813" y="513"/>
                  </a:lnTo>
                  <a:lnTo>
                    <a:pt x="2811" y="513"/>
                  </a:lnTo>
                  <a:lnTo>
                    <a:pt x="2806" y="513"/>
                  </a:lnTo>
                  <a:lnTo>
                    <a:pt x="2796" y="513"/>
                  </a:lnTo>
                  <a:lnTo>
                    <a:pt x="2791" y="513"/>
                  </a:lnTo>
                  <a:lnTo>
                    <a:pt x="2791" y="513"/>
                  </a:lnTo>
                  <a:lnTo>
                    <a:pt x="2787" y="511"/>
                  </a:lnTo>
                  <a:close/>
                  <a:moveTo>
                    <a:pt x="2830" y="521"/>
                  </a:moveTo>
                  <a:lnTo>
                    <a:pt x="2832" y="521"/>
                  </a:lnTo>
                  <a:lnTo>
                    <a:pt x="2832" y="521"/>
                  </a:lnTo>
                  <a:lnTo>
                    <a:pt x="2836" y="523"/>
                  </a:lnTo>
                  <a:lnTo>
                    <a:pt x="2836" y="523"/>
                  </a:lnTo>
                  <a:lnTo>
                    <a:pt x="2836" y="523"/>
                  </a:lnTo>
                  <a:lnTo>
                    <a:pt x="2836" y="521"/>
                  </a:lnTo>
                  <a:lnTo>
                    <a:pt x="2836" y="521"/>
                  </a:lnTo>
                  <a:lnTo>
                    <a:pt x="2834" y="521"/>
                  </a:lnTo>
                  <a:lnTo>
                    <a:pt x="2834" y="521"/>
                  </a:lnTo>
                  <a:lnTo>
                    <a:pt x="2832" y="521"/>
                  </a:lnTo>
                  <a:lnTo>
                    <a:pt x="2830" y="521"/>
                  </a:lnTo>
                  <a:lnTo>
                    <a:pt x="2830" y="521"/>
                  </a:lnTo>
                  <a:lnTo>
                    <a:pt x="2830" y="521"/>
                  </a:lnTo>
                  <a:lnTo>
                    <a:pt x="2830" y="521"/>
                  </a:lnTo>
                  <a:close/>
                  <a:moveTo>
                    <a:pt x="2789" y="528"/>
                  </a:moveTo>
                  <a:lnTo>
                    <a:pt x="2789" y="526"/>
                  </a:lnTo>
                  <a:lnTo>
                    <a:pt x="2789" y="526"/>
                  </a:lnTo>
                  <a:lnTo>
                    <a:pt x="2789" y="526"/>
                  </a:lnTo>
                  <a:lnTo>
                    <a:pt x="2789" y="526"/>
                  </a:lnTo>
                  <a:lnTo>
                    <a:pt x="2789" y="525"/>
                  </a:lnTo>
                  <a:lnTo>
                    <a:pt x="2789" y="525"/>
                  </a:lnTo>
                  <a:lnTo>
                    <a:pt x="2787" y="525"/>
                  </a:lnTo>
                  <a:lnTo>
                    <a:pt x="2787" y="525"/>
                  </a:lnTo>
                  <a:lnTo>
                    <a:pt x="2787" y="525"/>
                  </a:lnTo>
                  <a:lnTo>
                    <a:pt x="2787" y="525"/>
                  </a:lnTo>
                  <a:lnTo>
                    <a:pt x="2787" y="526"/>
                  </a:lnTo>
                  <a:lnTo>
                    <a:pt x="2787" y="526"/>
                  </a:lnTo>
                  <a:lnTo>
                    <a:pt x="2787" y="526"/>
                  </a:lnTo>
                  <a:lnTo>
                    <a:pt x="2787" y="526"/>
                  </a:lnTo>
                  <a:lnTo>
                    <a:pt x="2787" y="526"/>
                  </a:lnTo>
                  <a:lnTo>
                    <a:pt x="2787" y="526"/>
                  </a:lnTo>
                  <a:lnTo>
                    <a:pt x="2789" y="528"/>
                  </a:lnTo>
                  <a:lnTo>
                    <a:pt x="2789" y="528"/>
                  </a:lnTo>
                  <a:lnTo>
                    <a:pt x="2789" y="528"/>
                  </a:lnTo>
                  <a:lnTo>
                    <a:pt x="2789" y="528"/>
                  </a:lnTo>
                  <a:lnTo>
                    <a:pt x="2789" y="528"/>
                  </a:lnTo>
                  <a:lnTo>
                    <a:pt x="2789" y="528"/>
                  </a:lnTo>
                  <a:close/>
                  <a:moveTo>
                    <a:pt x="2753" y="519"/>
                  </a:moveTo>
                  <a:lnTo>
                    <a:pt x="2753" y="519"/>
                  </a:lnTo>
                  <a:lnTo>
                    <a:pt x="2753" y="519"/>
                  </a:lnTo>
                  <a:lnTo>
                    <a:pt x="2753" y="519"/>
                  </a:lnTo>
                  <a:lnTo>
                    <a:pt x="2753" y="519"/>
                  </a:lnTo>
                  <a:lnTo>
                    <a:pt x="2753" y="517"/>
                  </a:lnTo>
                  <a:lnTo>
                    <a:pt x="2753" y="517"/>
                  </a:lnTo>
                  <a:lnTo>
                    <a:pt x="2753" y="517"/>
                  </a:lnTo>
                  <a:lnTo>
                    <a:pt x="2753" y="517"/>
                  </a:lnTo>
                  <a:lnTo>
                    <a:pt x="2751" y="517"/>
                  </a:lnTo>
                  <a:lnTo>
                    <a:pt x="2751" y="517"/>
                  </a:lnTo>
                  <a:lnTo>
                    <a:pt x="2751" y="517"/>
                  </a:lnTo>
                  <a:lnTo>
                    <a:pt x="2751" y="519"/>
                  </a:lnTo>
                  <a:lnTo>
                    <a:pt x="2751" y="519"/>
                  </a:lnTo>
                  <a:lnTo>
                    <a:pt x="2753" y="519"/>
                  </a:lnTo>
                  <a:close/>
                  <a:moveTo>
                    <a:pt x="2652" y="348"/>
                  </a:moveTo>
                  <a:lnTo>
                    <a:pt x="2652" y="348"/>
                  </a:lnTo>
                  <a:lnTo>
                    <a:pt x="2652" y="347"/>
                  </a:lnTo>
                  <a:lnTo>
                    <a:pt x="2652" y="347"/>
                  </a:lnTo>
                  <a:lnTo>
                    <a:pt x="2652" y="347"/>
                  </a:lnTo>
                  <a:lnTo>
                    <a:pt x="2651" y="347"/>
                  </a:lnTo>
                  <a:lnTo>
                    <a:pt x="2651" y="347"/>
                  </a:lnTo>
                  <a:lnTo>
                    <a:pt x="2651" y="348"/>
                  </a:lnTo>
                  <a:lnTo>
                    <a:pt x="2652" y="348"/>
                  </a:lnTo>
                  <a:close/>
                  <a:moveTo>
                    <a:pt x="2777" y="483"/>
                  </a:moveTo>
                  <a:lnTo>
                    <a:pt x="2777" y="483"/>
                  </a:lnTo>
                  <a:lnTo>
                    <a:pt x="2779" y="483"/>
                  </a:lnTo>
                  <a:lnTo>
                    <a:pt x="2779" y="483"/>
                  </a:lnTo>
                  <a:lnTo>
                    <a:pt x="2779" y="483"/>
                  </a:lnTo>
                  <a:lnTo>
                    <a:pt x="2779" y="481"/>
                  </a:lnTo>
                  <a:lnTo>
                    <a:pt x="2781" y="481"/>
                  </a:lnTo>
                  <a:lnTo>
                    <a:pt x="2781" y="481"/>
                  </a:lnTo>
                  <a:lnTo>
                    <a:pt x="2779" y="481"/>
                  </a:lnTo>
                  <a:lnTo>
                    <a:pt x="2779" y="481"/>
                  </a:lnTo>
                  <a:lnTo>
                    <a:pt x="2777" y="481"/>
                  </a:lnTo>
                  <a:lnTo>
                    <a:pt x="2777" y="483"/>
                  </a:lnTo>
                  <a:lnTo>
                    <a:pt x="2777" y="483"/>
                  </a:lnTo>
                  <a:lnTo>
                    <a:pt x="2777" y="483"/>
                  </a:lnTo>
                  <a:close/>
                  <a:moveTo>
                    <a:pt x="2444" y="328"/>
                  </a:moveTo>
                  <a:lnTo>
                    <a:pt x="2444" y="330"/>
                  </a:lnTo>
                  <a:lnTo>
                    <a:pt x="2444" y="330"/>
                  </a:lnTo>
                  <a:lnTo>
                    <a:pt x="2444" y="328"/>
                  </a:lnTo>
                  <a:lnTo>
                    <a:pt x="2444" y="328"/>
                  </a:lnTo>
                  <a:close/>
                  <a:moveTo>
                    <a:pt x="2446" y="328"/>
                  </a:moveTo>
                  <a:lnTo>
                    <a:pt x="2446" y="326"/>
                  </a:lnTo>
                  <a:lnTo>
                    <a:pt x="2446" y="326"/>
                  </a:lnTo>
                  <a:lnTo>
                    <a:pt x="2446" y="326"/>
                  </a:lnTo>
                  <a:lnTo>
                    <a:pt x="2444" y="326"/>
                  </a:lnTo>
                  <a:lnTo>
                    <a:pt x="2444" y="328"/>
                  </a:lnTo>
                  <a:lnTo>
                    <a:pt x="2444" y="328"/>
                  </a:lnTo>
                  <a:lnTo>
                    <a:pt x="2446" y="328"/>
                  </a:lnTo>
                  <a:close/>
                  <a:moveTo>
                    <a:pt x="2412" y="617"/>
                  </a:moveTo>
                  <a:lnTo>
                    <a:pt x="2412" y="619"/>
                  </a:lnTo>
                  <a:lnTo>
                    <a:pt x="2412" y="619"/>
                  </a:lnTo>
                  <a:lnTo>
                    <a:pt x="2412" y="619"/>
                  </a:lnTo>
                  <a:lnTo>
                    <a:pt x="2412" y="619"/>
                  </a:lnTo>
                  <a:lnTo>
                    <a:pt x="2412" y="619"/>
                  </a:lnTo>
                  <a:lnTo>
                    <a:pt x="2412" y="621"/>
                  </a:lnTo>
                  <a:lnTo>
                    <a:pt x="2414" y="619"/>
                  </a:lnTo>
                  <a:lnTo>
                    <a:pt x="2414" y="619"/>
                  </a:lnTo>
                  <a:lnTo>
                    <a:pt x="2414" y="619"/>
                  </a:lnTo>
                  <a:lnTo>
                    <a:pt x="2414" y="619"/>
                  </a:lnTo>
                  <a:lnTo>
                    <a:pt x="2412" y="617"/>
                  </a:lnTo>
                  <a:close/>
                  <a:moveTo>
                    <a:pt x="2420" y="542"/>
                  </a:moveTo>
                  <a:lnTo>
                    <a:pt x="2421" y="542"/>
                  </a:lnTo>
                  <a:lnTo>
                    <a:pt x="2421" y="542"/>
                  </a:lnTo>
                  <a:lnTo>
                    <a:pt x="2421" y="542"/>
                  </a:lnTo>
                  <a:lnTo>
                    <a:pt x="2421" y="542"/>
                  </a:lnTo>
                  <a:lnTo>
                    <a:pt x="2423" y="542"/>
                  </a:lnTo>
                  <a:lnTo>
                    <a:pt x="2421" y="542"/>
                  </a:lnTo>
                  <a:lnTo>
                    <a:pt x="2421" y="542"/>
                  </a:lnTo>
                  <a:lnTo>
                    <a:pt x="2421" y="542"/>
                  </a:lnTo>
                  <a:lnTo>
                    <a:pt x="2420" y="542"/>
                  </a:lnTo>
                  <a:lnTo>
                    <a:pt x="2420" y="542"/>
                  </a:lnTo>
                  <a:lnTo>
                    <a:pt x="2420" y="542"/>
                  </a:lnTo>
                  <a:lnTo>
                    <a:pt x="2420" y="542"/>
                  </a:lnTo>
                  <a:lnTo>
                    <a:pt x="2420" y="542"/>
                  </a:lnTo>
                  <a:lnTo>
                    <a:pt x="2420" y="542"/>
                  </a:lnTo>
                  <a:close/>
                  <a:moveTo>
                    <a:pt x="2399" y="549"/>
                  </a:moveTo>
                  <a:lnTo>
                    <a:pt x="2401" y="549"/>
                  </a:lnTo>
                  <a:lnTo>
                    <a:pt x="2401" y="549"/>
                  </a:lnTo>
                  <a:lnTo>
                    <a:pt x="2401" y="547"/>
                  </a:lnTo>
                  <a:lnTo>
                    <a:pt x="2401" y="547"/>
                  </a:lnTo>
                  <a:lnTo>
                    <a:pt x="2399" y="547"/>
                  </a:lnTo>
                  <a:lnTo>
                    <a:pt x="2399" y="547"/>
                  </a:lnTo>
                  <a:lnTo>
                    <a:pt x="2399" y="549"/>
                  </a:lnTo>
                  <a:lnTo>
                    <a:pt x="2399" y="549"/>
                  </a:lnTo>
                  <a:close/>
                  <a:moveTo>
                    <a:pt x="2403" y="532"/>
                  </a:moveTo>
                  <a:lnTo>
                    <a:pt x="2403" y="532"/>
                  </a:lnTo>
                  <a:lnTo>
                    <a:pt x="2403" y="532"/>
                  </a:lnTo>
                  <a:lnTo>
                    <a:pt x="2403" y="532"/>
                  </a:lnTo>
                  <a:lnTo>
                    <a:pt x="2403" y="532"/>
                  </a:lnTo>
                  <a:lnTo>
                    <a:pt x="2401" y="532"/>
                  </a:lnTo>
                  <a:lnTo>
                    <a:pt x="2401" y="532"/>
                  </a:lnTo>
                  <a:lnTo>
                    <a:pt x="2401" y="532"/>
                  </a:lnTo>
                  <a:lnTo>
                    <a:pt x="2401" y="532"/>
                  </a:lnTo>
                  <a:lnTo>
                    <a:pt x="2401" y="532"/>
                  </a:lnTo>
                  <a:lnTo>
                    <a:pt x="2401" y="532"/>
                  </a:lnTo>
                  <a:lnTo>
                    <a:pt x="2401" y="532"/>
                  </a:lnTo>
                  <a:lnTo>
                    <a:pt x="2401" y="532"/>
                  </a:lnTo>
                  <a:lnTo>
                    <a:pt x="2401" y="532"/>
                  </a:lnTo>
                  <a:lnTo>
                    <a:pt x="2403" y="532"/>
                  </a:lnTo>
                  <a:lnTo>
                    <a:pt x="2403" y="532"/>
                  </a:lnTo>
                  <a:close/>
                  <a:moveTo>
                    <a:pt x="2401" y="532"/>
                  </a:moveTo>
                  <a:lnTo>
                    <a:pt x="2401" y="532"/>
                  </a:lnTo>
                  <a:lnTo>
                    <a:pt x="2399" y="532"/>
                  </a:lnTo>
                  <a:lnTo>
                    <a:pt x="2399" y="530"/>
                  </a:lnTo>
                  <a:lnTo>
                    <a:pt x="2397" y="530"/>
                  </a:lnTo>
                  <a:lnTo>
                    <a:pt x="2397" y="530"/>
                  </a:lnTo>
                  <a:lnTo>
                    <a:pt x="2397" y="530"/>
                  </a:lnTo>
                  <a:lnTo>
                    <a:pt x="2397" y="530"/>
                  </a:lnTo>
                  <a:lnTo>
                    <a:pt x="2397" y="530"/>
                  </a:lnTo>
                  <a:lnTo>
                    <a:pt x="2397" y="530"/>
                  </a:lnTo>
                  <a:lnTo>
                    <a:pt x="2397" y="530"/>
                  </a:lnTo>
                  <a:lnTo>
                    <a:pt x="2397" y="530"/>
                  </a:lnTo>
                  <a:lnTo>
                    <a:pt x="2397" y="530"/>
                  </a:lnTo>
                  <a:lnTo>
                    <a:pt x="2397" y="532"/>
                  </a:lnTo>
                  <a:lnTo>
                    <a:pt x="2397" y="532"/>
                  </a:lnTo>
                  <a:lnTo>
                    <a:pt x="2397" y="532"/>
                  </a:lnTo>
                  <a:lnTo>
                    <a:pt x="2397" y="532"/>
                  </a:lnTo>
                  <a:lnTo>
                    <a:pt x="2399" y="532"/>
                  </a:lnTo>
                  <a:lnTo>
                    <a:pt x="2399" y="532"/>
                  </a:lnTo>
                  <a:lnTo>
                    <a:pt x="2399" y="532"/>
                  </a:lnTo>
                  <a:lnTo>
                    <a:pt x="2401" y="532"/>
                  </a:lnTo>
                  <a:close/>
                  <a:moveTo>
                    <a:pt x="2440" y="896"/>
                  </a:moveTo>
                  <a:lnTo>
                    <a:pt x="2440" y="896"/>
                  </a:lnTo>
                  <a:lnTo>
                    <a:pt x="2440" y="896"/>
                  </a:lnTo>
                  <a:lnTo>
                    <a:pt x="2438" y="896"/>
                  </a:lnTo>
                  <a:lnTo>
                    <a:pt x="2438" y="894"/>
                  </a:lnTo>
                  <a:lnTo>
                    <a:pt x="2438" y="894"/>
                  </a:lnTo>
                  <a:lnTo>
                    <a:pt x="2438" y="896"/>
                  </a:lnTo>
                  <a:lnTo>
                    <a:pt x="2438" y="896"/>
                  </a:lnTo>
                  <a:lnTo>
                    <a:pt x="2437" y="896"/>
                  </a:lnTo>
                  <a:lnTo>
                    <a:pt x="2437" y="896"/>
                  </a:lnTo>
                  <a:lnTo>
                    <a:pt x="2433" y="896"/>
                  </a:lnTo>
                  <a:lnTo>
                    <a:pt x="2431" y="896"/>
                  </a:lnTo>
                  <a:lnTo>
                    <a:pt x="2429" y="896"/>
                  </a:lnTo>
                  <a:lnTo>
                    <a:pt x="2429" y="896"/>
                  </a:lnTo>
                  <a:lnTo>
                    <a:pt x="2429" y="896"/>
                  </a:lnTo>
                  <a:lnTo>
                    <a:pt x="2427" y="896"/>
                  </a:lnTo>
                  <a:lnTo>
                    <a:pt x="2427" y="898"/>
                  </a:lnTo>
                  <a:lnTo>
                    <a:pt x="2427" y="898"/>
                  </a:lnTo>
                  <a:lnTo>
                    <a:pt x="2427" y="899"/>
                  </a:lnTo>
                  <a:lnTo>
                    <a:pt x="2427" y="899"/>
                  </a:lnTo>
                  <a:lnTo>
                    <a:pt x="2429" y="899"/>
                  </a:lnTo>
                  <a:lnTo>
                    <a:pt x="2431" y="899"/>
                  </a:lnTo>
                  <a:lnTo>
                    <a:pt x="2433" y="899"/>
                  </a:lnTo>
                  <a:lnTo>
                    <a:pt x="2433" y="901"/>
                  </a:lnTo>
                  <a:lnTo>
                    <a:pt x="2431" y="901"/>
                  </a:lnTo>
                  <a:lnTo>
                    <a:pt x="2431" y="901"/>
                  </a:lnTo>
                  <a:lnTo>
                    <a:pt x="2431" y="901"/>
                  </a:lnTo>
                  <a:lnTo>
                    <a:pt x="2433" y="901"/>
                  </a:lnTo>
                  <a:lnTo>
                    <a:pt x="2433" y="901"/>
                  </a:lnTo>
                  <a:lnTo>
                    <a:pt x="2433" y="901"/>
                  </a:lnTo>
                  <a:lnTo>
                    <a:pt x="2435" y="899"/>
                  </a:lnTo>
                  <a:lnTo>
                    <a:pt x="2435" y="899"/>
                  </a:lnTo>
                  <a:lnTo>
                    <a:pt x="2435" y="899"/>
                  </a:lnTo>
                  <a:lnTo>
                    <a:pt x="2437" y="899"/>
                  </a:lnTo>
                  <a:lnTo>
                    <a:pt x="2438" y="896"/>
                  </a:lnTo>
                  <a:lnTo>
                    <a:pt x="2440" y="896"/>
                  </a:lnTo>
                  <a:close/>
                  <a:moveTo>
                    <a:pt x="2211" y="614"/>
                  </a:moveTo>
                  <a:lnTo>
                    <a:pt x="2211" y="612"/>
                  </a:lnTo>
                  <a:lnTo>
                    <a:pt x="2211" y="612"/>
                  </a:lnTo>
                  <a:lnTo>
                    <a:pt x="2211" y="610"/>
                  </a:lnTo>
                  <a:lnTo>
                    <a:pt x="2209" y="610"/>
                  </a:lnTo>
                  <a:lnTo>
                    <a:pt x="2209" y="610"/>
                  </a:lnTo>
                  <a:lnTo>
                    <a:pt x="2209" y="610"/>
                  </a:lnTo>
                  <a:lnTo>
                    <a:pt x="2209" y="608"/>
                  </a:lnTo>
                  <a:lnTo>
                    <a:pt x="2209" y="608"/>
                  </a:lnTo>
                  <a:lnTo>
                    <a:pt x="2209" y="608"/>
                  </a:lnTo>
                  <a:lnTo>
                    <a:pt x="2208" y="610"/>
                  </a:lnTo>
                  <a:lnTo>
                    <a:pt x="2206" y="610"/>
                  </a:lnTo>
                  <a:lnTo>
                    <a:pt x="2204" y="610"/>
                  </a:lnTo>
                  <a:lnTo>
                    <a:pt x="2202" y="612"/>
                  </a:lnTo>
                  <a:lnTo>
                    <a:pt x="2202" y="614"/>
                  </a:lnTo>
                  <a:lnTo>
                    <a:pt x="2202" y="615"/>
                  </a:lnTo>
                  <a:lnTo>
                    <a:pt x="2204" y="615"/>
                  </a:lnTo>
                  <a:lnTo>
                    <a:pt x="2208" y="615"/>
                  </a:lnTo>
                  <a:lnTo>
                    <a:pt x="2209" y="615"/>
                  </a:lnTo>
                  <a:lnTo>
                    <a:pt x="2209" y="615"/>
                  </a:lnTo>
                  <a:lnTo>
                    <a:pt x="2211" y="614"/>
                  </a:lnTo>
                  <a:lnTo>
                    <a:pt x="2211" y="614"/>
                  </a:lnTo>
                  <a:close/>
                  <a:moveTo>
                    <a:pt x="2437" y="468"/>
                  </a:moveTo>
                  <a:lnTo>
                    <a:pt x="2437" y="468"/>
                  </a:lnTo>
                  <a:lnTo>
                    <a:pt x="2437" y="466"/>
                  </a:lnTo>
                  <a:lnTo>
                    <a:pt x="2437" y="466"/>
                  </a:lnTo>
                  <a:lnTo>
                    <a:pt x="2437" y="466"/>
                  </a:lnTo>
                  <a:lnTo>
                    <a:pt x="2437" y="466"/>
                  </a:lnTo>
                  <a:lnTo>
                    <a:pt x="2437" y="466"/>
                  </a:lnTo>
                  <a:lnTo>
                    <a:pt x="2437" y="466"/>
                  </a:lnTo>
                  <a:lnTo>
                    <a:pt x="2437" y="464"/>
                  </a:lnTo>
                  <a:lnTo>
                    <a:pt x="2437" y="464"/>
                  </a:lnTo>
                  <a:lnTo>
                    <a:pt x="2437" y="464"/>
                  </a:lnTo>
                  <a:lnTo>
                    <a:pt x="2435" y="464"/>
                  </a:lnTo>
                  <a:lnTo>
                    <a:pt x="2433" y="466"/>
                  </a:lnTo>
                  <a:lnTo>
                    <a:pt x="2433" y="466"/>
                  </a:lnTo>
                  <a:lnTo>
                    <a:pt x="2433" y="468"/>
                  </a:lnTo>
                  <a:lnTo>
                    <a:pt x="2433" y="468"/>
                  </a:lnTo>
                  <a:lnTo>
                    <a:pt x="2433" y="468"/>
                  </a:lnTo>
                  <a:lnTo>
                    <a:pt x="2433" y="470"/>
                  </a:lnTo>
                  <a:lnTo>
                    <a:pt x="2433" y="470"/>
                  </a:lnTo>
                  <a:lnTo>
                    <a:pt x="2433" y="470"/>
                  </a:lnTo>
                  <a:lnTo>
                    <a:pt x="2433" y="470"/>
                  </a:lnTo>
                  <a:lnTo>
                    <a:pt x="2433" y="470"/>
                  </a:lnTo>
                  <a:lnTo>
                    <a:pt x="2433" y="470"/>
                  </a:lnTo>
                  <a:lnTo>
                    <a:pt x="2433" y="470"/>
                  </a:lnTo>
                  <a:lnTo>
                    <a:pt x="2433" y="470"/>
                  </a:lnTo>
                  <a:lnTo>
                    <a:pt x="2435" y="470"/>
                  </a:lnTo>
                  <a:lnTo>
                    <a:pt x="2435" y="470"/>
                  </a:lnTo>
                  <a:lnTo>
                    <a:pt x="2435" y="470"/>
                  </a:lnTo>
                  <a:lnTo>
                    <a:pt x="2435" y="470"/>
                  </a:lnTo>
                  <a:lnTo>
                    <a:pt x="2435" y="470"/>
                  </a:lnTo>
                  <a:lnTo>
                    <a:pt x="2435" y="470"/>
                  </a:lnTo>
                  <a:lnTo>
                    <a:pt x="2435" y="470"/>
                  </a:lnTo>
                  <a:lnTo>
                    <a:pt x="2435" y="470"/>
                  </a:lnTo>
                  <a:lnTo>
                    <a:pt x="2435" y="470"/>
                  </a:lnTo>
                  <a:lnTo>
                    <a:pt x="2435" y="470"/>
                  </a:lnTo>
                  <a:lnTo>
                    <a:pt x="2435" y="468"/>
                  </a:lnTo>
                  <a:lnTo>
                    <a:pt x="2435" y="468"/>
                  </a:lnTo>
                  <a:lnTo>
                    <a:pt x="2435" y="468"/>
                  </a:lnTo>
                  <a:lnTo>
                    <a:pt x="2437" y="468"/>
                  </a:lnTo>
                  <a:close/>
                  <a:moveTo>
                    <a:pt x="2378" y="413"/>
                  </a:moveTo>
                  <a:lnTo>
                    <a:pt x="2380" y="413"/>
                  </a:lnTo>
                  <a:lnTo>
                    <a:pt x="2380" y="413"/>
                  </a:lnTo>
                  <a:lnTo>
                    <a:pt x="2380" y="413"/>
                  </a:lnTo>
                  <a:lnTo>
                    <a:pt x="2382" y="415"/>
                  </a:lnTo>
                  <a:lnTo>
                    <a:pt x="2382" y="415"/>
                  </a:lnTo>
                  <a:lnTo>
                    <a:pt x="2382" y="415"/>
                  </a:lnTo>
                  <a:lnTo>
                    <a:pt x="2384" y="415"/>
                  </a:lnTo>
                  <a:lnTo>
                    <a:pt x="2384" y="415"/>
                  </a:lnTo>
                  <a:lnTo>
                    <a:pt x="2385" y="415"/>
                  </a:lnTo>
                  <a:lnTo>
                    <a:pt x="2385" y="415"/>
                  </a:lnTo>
                  <a:lnTo>
                    <a:pt x="2385" y="417"/>
                  </a:lnTo>
                  <a:lnTo>
                    <a:pt x="2385" y="417"/>
                  </a:lnTo>
                  <a:lnTo>
                    <a:pt x="2387" y="415"/>
                  </a:lnTo>
                  <a:lnTo>
                    <a:pt x="2387" y="415"/>
                  </a:lnTo>
                  <a:lnTo>
                    <a:pt x="2387" y="415"/>
                  </a:lnTo>
                  <a:lnTo>
                    <a:pt x="2389" y="415"/>
                  </a:lnTo>
                  <a:lnTo>
                    <a:pt x="2389" y="415"/>
                  </a:lnTo>
                  <a:lnTo>
                    <a:pt x="2389" y="417"/>
                  </a:lnTo>
                  <a:lnTo>
                    <a:pt x="2389" y="417"/>
                  </a:lnTo>
                  <a:lnTo>
                    <a:pt x="2389" y="417"/>
                  </a:lnTo>
                  <a:lnTo>
                    <a:pt x="2391" y="417"/>
                  </a:lnTo>
                  <a:lnTo>
                    <a:pt x="2391" y="415"/>
                  </a:lnTo>
                  <a:lnTo>
                    <a:pt x="2393" y="415"/>
                  </a:lnTo>
                  <a:lnTo>
                    <a:pt x="2395" y="415"/>
                  </a:lnTo>
                  <a:lnTo>
                    <a:pt x="2395" y="415"/>
                  </a:lnTo>
                  <a:lnTo>
                    <a:pt x="2395" y="415"/>
                  </a:lnTo>
                  <a:lnTo>
                    <a:pt x="2395" y="417"/>
                  </a:lnTo>
                  <a:lnTo>
                    <a:pt x="2395" y="417"/>
                  </a:lnTo>
                  <a:lnTo>
                    <a:pt x="2395" y="417"/>
                  </a:lnTo>
                  <a:lnTo>
                    <a:pt x="2395" y="417"/>
                  </a:lnTo>
                  <a:lnTo>
                    <a:pt x="2397" y="418"/>
                  </a:lnTo>
                  <a:lnTo>
                    <a:pt x="2397" y="418"/>
                  </a:lnTo>
                  <a:lnTo>
                    <a:pt x="2397" y="420"/>
                  </a:lnTo>
                  <a:lnTo>
                    <a:pt x="2397" y="422"/>
                  </a:lnTo>
                  <a:lnTo>
                    <a:pt x="2397" y="422"/>
                  </a:lnTo>
                  <a:lnTo>
                    <a:pt x="2399" y="424"/>
                  </a:lnTo>
                  <a:lnTo>
                    <a:pt x="2397" y="426"/>
                  </a:lnTo>
                  <a:lnTo>
                    <a:pt x="2397" y="426"/>
                  </a:lnTo>
                  <a:lnTo>
                    <a:pt x="2397" y="426"/>
                  </a:lnTo>
                  <a:lnTo>
                    <a:pt x="2397" y="426"/>
                  </a:lnTo>
                  <a:lnTo>
                    <a:pt x="2399" y="426"/>
                  </a:lnTo>
                  <a:lnTo>
                    <a:pt x="2399" y="422"/>
                  </a:lnTo>
                  <a:lnTo>
                    <a:pt x="2399" y="422"/>
                  </a:lnTo>
                  <a:lnTo>
                    <a:pt x="2399" y="422"/>
                  </a:lnTo>
                  <a:lnTo>
                    <a:pt x="2399" y="422"/>
                  </a:lnTo>
                  <a:lnTo>
                    <a:pt x="2399" y="420"/>
                  </a:lnTo>
                  <a:lnTo>
                    <a:pt x="2401" y="418"/>
                  </a:lnTo>
                  <a:lnTo>
                    <a:pt x="2406" y="417"/>
                  </a:lnTo>
                  <a:lnTo>
                    <a:pt x="2406" y="418"/>
                  </a:lnTo>
                  <a:lnTo>
                    <a:pt x="2406" y="418"/>
                  </a:lnTo>
                  <a:lnTo>
                    <a:pt x="2406" y="420"/>
                  </a:lnTo>
                  <a:lnTo>
                    <a:pt x="2406" y="420"/>
                  </a:lnTo>
                  <a:lnTo>
                    <a:pt x="2408" y="424"/>
                  </a:lnTo>
                  <a:lnTo>
                    <a:pt x="2408" y="426"/>
                  </a:lnTo>
                  <a:lnTo>
                    <a:pt x="2410" y="426"/>
                  </a:lnTo>
                  <a:lnTo>
                    <a:pt x="2412" y="428"/>
                  </a:lnTo>
                  <a:lnTo>
                    <a:pt x="2412" y="428"/>
                  </a:lnTo>
                  <a:lnTo>
                    <a:pt x="2418" y="426"/>
                  </a:lnTo>
                  <a:lnTo>
                    <a:pt x="2421" y="424"/>
                  </a:lnTo>
                  <a:lnTo>
                    <a:pt x="2421" y="424"/>
                  </a:lnTo>
                  <a:lnTo>
                    <a:pt x="2421" y="424"/>
                  </a:lnTo>
                  <a:lnTo>
                    <a:pt x="2423" y="424"/>
                  </a:lnTo>
                  <a:lnTo>
                    <a:pt x="2423" y="422"/>
                  </a:lnTo>
                  <a:lnTo>
                    <a:pt x="2423" y="422"/>
                  </a:lnTo>
                  <a:lnTo>
                    <a:pt x="2423" y="422"/>
                  </a:lnTo>
                  <a:lnTo>
                    <a:pt x="2423" y="420"/>
                  </a:lnTo>
                  <a:lnTo>
                    <a:pt x="2423" y="420"/>
                  </a:lnTo>
                  <a:lnTo>
                    <a:pt x="2421" y="418"/>
                  </a:lnTo>
                  <a:lnTo>
                    <a:pt x="2421" y="418"/>
                  </a:lnTo>
                  <a:lnTo>
                    <a:pt x="2421" y="418"/>
                  </a:lnTo>
                  <a:lnTo>
                    <a:pt x="2421" y="418"/>
                  </a:lnTo>
                  <a:lnTo>
                    <a:pt x="2420" y="417"/>
                  </a:lnTo>
                  <a:lnTo>
                    <a:pt x="2420" y="417"/>
                  </a:lnTo>
                  <a:lnTo>
                    <a:pt x="2420" y="417"/>
                  </a:lnTo>
                  <a:lnTo>
                    <a:pt x="2416" y="417"/>
                  </a:lnTo>
                  <a:lnTo>
                    <a:pt x="2416" y="417"/>
                  </a:lnTo>
                  <a:lnTo>
                    <a:pt x="2416" y="417"/>
                  </a:lnTo>
                  <a:lnTo>
                    <a:pt x="2414" y="418"/>
                  </a:lnTo>
                  <a:lnTo>
                    <a:pt x="2414" y="418"/>
                  </a:lnTo>
                  <a:lnTo>
                    <a:pt x="2410" y="417"/>
                  </a:lnTo>
                  <a:lnTo>
                    <a:pt x="2410" y="417"/>
                  </a:lnTo>
                  <a:lnTo>
                    <a:pt x="2410" y="415"/>
                  </a:lnTo>
                  <a:lnTo>
                    <a:pt x="2408" y="411"/>
                  </a:lnTo>
                  <a:lnTo>
                    <a:pt x="2406" y="409"/>
                  </a:lnTo>
                  <a:lnTo>
                    <a:pt x="2404" y="407"/>
                  </a:lnTo>
                  <a:lnTo>
                    <a:pt x="2403" y="407"/>
                  </a:lnTo>
                  <a:lnTo>
                    <a:pt x="2403" y="405"/>
                  </a:lnTo>
                  <a:lnTo>
                    <a:pt x="2403" y="405"/>
                  </a:lnTo>
                  <a:lnTo>
                    <a:pt x="2404" y="405"/>
                  </a:lnTo>
                  <a:lnTo>
                    <a:pt x="2404" y="403"/>
                  </a:lnTo>
                  <a:lnTo>
                    <a:pt x="2403" y="403"/>
                  </a:lnTo>
                  <a:lnTo>
                    <a:pt x="2401" y="403"/>
                  </a:lnTo>
                  <a:lnTo>
                    <a:pt x="2403" y="403"/>
                  </a:lnTo>
                  <a:lnTo>
                    <a:pt x="2404" y="403"/>
                  </a:lnTo>
                  <a:lnTo>
                    <a:pt x="2406" y="403"/>
                  </a:lnTo>
                  <a:lnTo>
                    <a:pt x="2406" y="403"/>
                  </a:lnTo>
                  <a:lnTo>
                    <a:pt x="2406" y="403"/>
                  </a:lnTo>
                  <a:lnTo>
                    <a:pt x="2406" y="403"/>
                  </a:lnTo>
                  <a:lnTo>
                    <a:pt x="2408" y="403"/>
                  </a:lnTo>
                  <a:lnTo>
                    <a:pt x="2408" y="403"/>
                  </a:lnTo>
                  <a:lnTo>
                    <a:pt x="2408" y="403"/>
                  </a:lnTo>
                  <a:lnTo>
                    <a:pt x="2408" y="405"/>
                  </a:lnTo>
                  <a:lnTo>
                    <a:pt x="2410" y="405"/>
                  </a:lnTo>
                  <a:lnTo>
                    <a:pt x="2414" y="409"/>
                  </a:lnTo>
                  <a:lnTo>
                    <a:pt x="2414" y="411"/>
                  </a:lnTo>
                  <a:lnTo>
                    <a:pt x="2414" y="411"/>
                  </a:lnTo>
                  <a:lnTo>
                    <a:pt x="2414" y="413"/>
                  </a:lnTo>
                  <a:lnTo>
                    <a:pt x="2414" y="413"/>
                  </a:lnTo>
                  <a:lnTo>
                    <a:pt x="2414" y="413"/>
                  </a:lnTo>
                  <a:lnTo>
                    <a:pt x="2416" y="413"/>
                  </a:lnTo>
                  <a:lnTo>
                    <a:pt x="2416" y="415"/>
                  </a:lnTo>
                  <a:lnTo>
                    <a:pt x="2418" y="415"/>
                  </a:lnTo>
                  <a:lnTo>
                    <a:pt x="2420" y="415"/>
                  </a:lnTo>
                  <a:lnTo>
                    <a:pt x="2420" y="415"/>
                  </a:lnTo>
                  <a:lnTo>
                    <a:pt x="2421" y="417"/>
                  </a:lnTo>
                  <a:lnTo>
                    <a:pt x="2421" y="417"/>
                  </a:lnTo>
                  <a:lnTo>
                    <a:pt x="2421" y="417"/>
                  </a:lnTo>
                  <a:lnTo>
                    <a:pt x="2423" y="418"/>
                  </a:lnTo>
                  <a:lnTo>
                    <a:pt x="2425" y="420"/>
                  </a:lnTo>
                  <a:lnTo>
                    <a:pt x="2425" y="420"/>
                  </a:lnTo>
                  <a:lnTo>
                    <a:pt x="2425" y="420"/>
                  </a:lnTo>
                  <a:lnTo>
                    <a:pt x="2425" y="422"/>
                  </a:lnTo>
                  <a:lnTo>
                    <a:pt x="2427" y="420"/>
                  </a:lnTo>
                  <a:lnTo>
                    <a:pt x="2427" y="420"/>
                  </a:lnTo>
                  <a:lnTo>
                    <a:pt x="2427" y="420"/>
                  </a:lnTo>
                  <a:lnTo>
                    <a:pt x="2427" y="420"/>
                  </a:lnTo>
                  <a:lnTo>
                    <a:pt x="2429" y="420"/>
                  </a:lnTo>
                  <a:lnTo>
                    <a:pt x="2429" y="420"/>
                  </a:lnTo>
                  <a:lnTo>
                    <a:pt x="2429" y="422"/>
                  </a:lnTo>
                  <a:lnTo>
                    <a:pt x="2433" y="420"/>
                  </a:lnTo>
                  <a:lnTo>
                    <a:pt x="2433" y="418"/>
                  </a:lnTo>
                  <a:lnTo>
                    <a:pt x="2435" y="418"/>
                  </a:lnTo>
                  <a:lnTo>
                    <a:pt x="2435" y="418"/>
                  </a:lnTo>
                  <a:lnTo>
                    <a:pt x="2435" y="418"/>
                  </a:lnTo>
                  <a:lnTo>
                    <a:pt x="2435" y="420"/>
                  </a:lnTo>
                  <a:lnTo>
                    <a:pt x="2437" y="420"/>
                  </a:lnTo>
                  <a:lnTo>
                    <a:pt x="2437" y="420"/>
                  </a:lnTo>
                  <a:lnTo>
                    <a:pt x="2438" y="420"/>
                  </a:lnTo>
                  <a:lnTo>
                    <a:pt x="2440" y="420"/>
                  </a:lnTo>
                  <a:lnTo>
                    <a:pt x="2442" y="422"/>
                  </a:lnTo>
                  <a:lnTo>
                    <a:pt x="2444" y="424"/>
                  </a:lnTo>
                  <a:lnTo>
                    <a:pt x="2444" y="422"/>
                  </a:lnTo>
                  <a:lnTo>
                    <a:pt x="2446" y="422"/>
                  </a:lnTo>
                  <a:lnTo>
                    <a:pt x="2446" y="420"/>
                  </a:lnTo>
                  <a:lnTo>
                    <a:pt x="2446" y="420"/>
                  </a:lnTo>
                  <a:lnTo>
                    <a:pt x="2446" y="420"/>
                  </a:lnTo>
                  <a:lnTo>
                    <a:pt x="2446" y="420"/>
                  </a:lnTo>
                  <a:lnTo>
                    <a:pt x="2446" y="420"/>
                  </a:lnTo>
                  <a:lnTo>
                    <a:pt x="2448" y="418"/>
                  </a:lnTo>
                  <a:lnTo>
                    <a:pt x="2448" y="418"/>
                  </a:lnTo>
                  <a:lnTo>
                    <a:pt x="2448" y="418"/>
                  </a:lnTo>
                  <a:lnTo>
                    <a:pt x="2450" y="417"/>
                  </a:lnTo>
                  <a:lnTo>
                    <a:pt x="2450" y="417"/>
                  </a:lnTo>
                  <a:lnTo>
                    <a:pt x="2452" y="417"/>
                  </a:lnTo>
                  <a:lnTo>
                    <a:pt x="2450" y="417"/>
                  </a:lnTo>
                  <a:lnTo>
                    <a:pt x="2448" y="415"/>
                  </a:lnTo>
                  <a:lnTo>
                    <a:pt x="2448" y="413"/>
                  </a:lnTo>
                  <a:lnTo>
                    <a:pt x="2448" y="413"/>
                  </a:lnTo>
                  <a:lnTo>
                    <a:pt x="2448" y="411"/>
                  </a:lnTo>
                  <a:lnTo>
                    <a:pt x="2450" y="411"/>
                  </a:lnTo>
                  <a:lnTo>
                    <a:pt x="2448" y="409"/>
                  </a:lnTo>
                  <a:lnTo>
                    <a:pt x="2448" y="407"/>
                  </a:lnTo>
                  <a:lnTo>
                    <a:pt x="2446" y="407"/>
                  </a:lnTo>
                  <a:lnTo>
                    <a:pt x="2446" y="407"/>
                  </a:lnTo>
                  <a:lnTo>
                    <a:pt x="2446" y="407"/>
                  </a:lnTo>
                  <a:lnTo>
                    <a:pt x="2444" y="407"/>
                  </a:lnTo>
                  <a:lnTo>
                    <a:pt x="2444" y="407"/>
                  </a:lnTo>
                  <a:lnTo>
                    <a:pt x="2444" y="407"/>
                  </a:lnTo>
                  <a:lnTo>
                    <a:pt x="2442" y="407"/>
                  </a:lnTo>
                  <a:lnTo>
                    <a:pt x="2442" y="407"/>
                  </a:lnTo>
                  <a:lnTo>
                    <a:pt x="2440" y="405"/>
                  </a:lnTo>
                  <a:lnTo>
                    <a:pt x="2440" y="405"/>
                  </a:lnTo>
                  <a:lnTo>
                    <a:pt x="2440" y="405"/>
                  </a:lnTo>
                  <a:lnTo>
                    <a:pt x="2440" y="405"/>
                  </a:lnTo>
                  <a:lnTo>
                    <a:pt x="2438" y="403"/>
                  </a:lnTo>
                  <a:lnTo>
                    <a:pt x="2438" y="403"/>
                  </a:lnTo>
                  <a:lnTo>
                    <a:pt x="2438" y="403"/>
                  </a:lnTo>
                  <a:lnTo>
                    <a:pt x="2437" y="401"/>
                  </a:lnTo>
                  <a:lnTo>
                    <a:pt x="2435" y="401"/>
                  </a:lnTo>
                  <a:lnTo>
                    <a:pt x="2433" y="401"/>
                  </a:lnTo>
                  <a:lnTo>
                    <a:pt x="2431" y="401"/>
                  </a:lnTo>
                  <a:lnTo>
                    <a:pt x="2431" y="401"/>
                  </a:lnTo>
                  <a:lnTo>
                    <a:pt x="2431" y="401"/>
                  </a:lnTo>
                  <a:lnTo>
                    <a:pt x="2431" y="400"/>
                  </a:lnTo>
                  <a:lnTo>
                    <a:pt x="2431" y="400"/>
                  </a:lnTo>
                  <a:lnTo>
                    <a:pt x="2429" y="400"/>
                  </a:lnTo>
                  <a:lnTo>
                    <a:pt x="2429" y="400"/>
                  </a:lnTo>
                  <a:lnTo>
                    <a:pt x="2427" y="400"/>
                  </a:lnTo>
                  <a:lnTo>
                    <a:pt x="2427" y="401"/>
                  </a:lnTo>
                  <a:lnTo>
                    <a:pt x="2425" y="401"/>
                  </a:lnTo>
                  <a:lnTo>
                    <a:pt x="2425" y="401"/>
                  </a:lnTo>
                  <a:lnTo>
                    <a:pt x="2425" y="401"/>
                  </a:lnTo>
                  <a:lnTo>
                    <a:pt x="2425" y="401"/>
                  </a:lnTo>
                  <a:lnTo>
                    <a:pt x="2425" y="400"/>
                  </a:lnTo>
                  <a:lnTo>
                    <a:pt x="2416" y="398"/>
                  </a:lnTo>
                  <a:lnTo>
                    <a:pt x="2414" y="398"/>
                  </a:lnTo>
                  <a:lnTo>
                    <a:pt x="2412" y="398"/>
                  </a:lnTo>
                  <a:lnTo>
                    <a:pt x="2412" y="398"/>
                  </a:lnTo>
                  <a:lnTo>
                    <a:pt x="2410" y="400"/>
                  </a:lnTo>
                  <a:lnTo>
                    <a:pt x="2412" y="400"/>
                  </a:lnTo>
                  <a:lnTo>
                    <a:pt x="2412" y="400"/>
                  </a:lnTo>
                  <a:lnTo>
                    <a:pt x="2412" y="400"/>
                  </a:lnTo>
                  <a:lnTo>
                    <a:pt x="2414" y="400"/>
                  </a:lnTo>
                  <a:lnTo>
                    <a:pt x="2412" y="401"/>
                  </a:lnTo>
                  <a:lnTo>
                    <a:pt x="2410" y="400"/>
                  </a:lnTo>
                  <a:lnTo>
                    <a:pt x="2408" y="401"/>
                  </a:lnTo>
                  <a:lnTo>
                    <a:pt x="2408" y="400"/>
                  </a:lnTo>
                  <a:lnTo>
                    <a:pt x="2406" y="400"/>
                  </a:lnTo>
                  <a:lnTo>
                    <a:pt x="2404" y="400"/>
                  </a:lnTo>
                  <a:lnTo>
                    <a:pt x="2403" y="400"/>
                  </a:lnTo>
                  <a:lnTo>
                    <a:pt x="2403" y="401"/>
                  </a:lnTo>
                  <a:lnTo>
                    <a:pt x="2401" y="400"/>
                  </a:lnTo>
                  <a:lnTo>
                    <a:pt x="2399" y="401"/>
                  </a:lnTo>
                  <a:lnTo>
                    <a:pt x="2399" y="401"/>
                  </a:lnTo>
                  <a:lnTo>
                    <a:pt x="2399" y="400"/>
                  </a:lnTo>
                  <a:lnTo>
                    <a:pt x="2399" y="401"/>
                  </a:lnTo>
                  <a:lnTo>
                    <a:pt x="2399" y="401"/>
                  </a:lnTo>
                  <a:lnTo>
                    <a:pt x="2397" y="401"/>
                  </a:lnTo>
                  <a:lnTo>
                    <a:pt x="2397" y="401"/>
                  </a:lnTo>
                  <a:lnTo>
                    <a:pt x="2397" y="401"/>
                  </a:lnTo>
                  <a:lnTo>
                    <a:pt x="2397" y="401"/>
                  </a:lnTo>
                  <a:lnTo>
                    <a:pt x="2397" y="401"/>
                  </a:lnTo>
                  <a:lnTo>
                    <a:pt x="2395" y="401"/>
                  </a:lnTo>
                  <a:lnTo>
                    <a:pt x="2395" y="401"/>
                  </a:lnTo>
                  <a:lnTo>
                    <a:pt x="2395" y="400"/>
                  </a:lnTo>
                  <a:lnTo>
                    <a:pt x="2393" y="401"/>
                  </a:lnTo>
                  <a:lnTo>
                    <a:pt x="2393" y="401"/>
                  </a:lnTo>
                  <a:lnTo>
                    <a:pt x="2389" y="403"/>
                  </a:lnTo>
                  <a:lnTo>
                    <a:pt x="2389" y="403"/>
                  </a:lnTo>
                  <a:lnTo>
                    <a:pt x="2389" y="403"/>
                  </a:lnTo>
                  <a:lnTo>
                    <a:pt x="2389" y="403"/>
                  </a:lnTo>
                  <a:lnTo>
                    <a:pt x="2389" y="403"/>
                  </a:lnTo>
                  <a:lnTo>
                    <a:pt x="2389" y="405"/>
                  </a:lnTo>
                  <a:lnTo>
                    <a:pt x="2387" y="403"/>
                  </a:lnTo>
                  <a:lnTo>
                    <a:pt x="2387" y="403"/>
                  </a:lnTo>
                  <a:lnTo>
                    <a:pt x="2385" y="401"/>
                  </a:lnTo>
                  <a:lnTo>
                    <a:pt x="2384" y="403"/>
                  </a:lnTo>
                  <a:lnTo>
                    <a:pt x="2385" y="403"/>
                  </a:lnTo>
                  <a:lnTo>
                    <a:pt x="2385" y="405"/>
                  </a:lnTo>
                  <a:lnTo>
                    <a:pt x="2385" y="405"/>
                  </a:lnTo>
                  <a:lnTo>
                    <a:pt x="2384" y="405"/>
                  </a:lnTo>
                  <a:lnTo>
                    <a:pt x="2384" y="405"/>
                  </a:lnTo>
                  <a:lnTo>
                    <a:pt x="2384" y="405"/>
                  </a:lnTo>
                  <a:lnTo>
                    <a:pt x="2384" y="403"/>
                  </a:lnTo>
                  <a:lnTo>
                    <a:pt x="2384" y="403"/>
                  </a:lnTo>
                  <a:lnTo>
                    <a:pt x="2384" y="403"/>
                  </a:lnTo>
                  <a:lnTo>
                    <a:pt x="2382" y="403"/>
                  </a:lnTo>
                  <a:lnTo>
                    <a:pt x="2382" y="403"/>
                  </a:lnTo>
                  <a:lnTo>
                    <a:pt x="2382" y="405"/>
                  </a:lnTo>
                  <a:lnTo>
                    <a:pt x="2380" y="403"/>
                  </a:lnTo>
                  <a:lnTo>
                    <a:pt x="2380" y="403"/>
                  </a:lnTo>
                  <a:lnTo>
                    <a:pt x="2380" y="405"/>
                  </a:lnTo>
                  <a:lnTo>
                    <a:pt x="2378" y="405"/>
                  </a:lnTo>
                  <a:lnTo>
                    <a:pt x="2380" y="405"/>
                  </a:lnTo>
                  <a:lnTo>
                    <a:pt x="2380" y="407"/>
                  </a:lnTo>
                  <a:lnTo>
                    <a:pt x="2380" y="409"/>
                  </a:lnTo>
                  <a:lnTo>
                    <a:pt x="2380" y="409"/>
                  </a:lnTo>
                  <a:lnTo>
                    <a:pt x="2382" y="409"/>
                  </a:lnTo>
                  <a:lnTo>
                    <a:pt x="2382" y="409"/>
                  </a:lnTo>
                  <a:lnTo>
                    <a:pt x="2384" y="409"/>
                  </a:lnTo>
                  <a:lnTo>
                    <a:pt x="2384" y="409"/>
                  </a:lnTo>
                  <a:lnTo>
                    <a:pt x="2384" y="409"/>
                  </a:lnTo>
                  <a:lnTo>
                    <a:pt x="2384" y="407"/>
                  </a:lnTo>
                  <a:lnTo>
                    <a:pt x="2384" y="407"/>
                  </a:lnTo>
                  <a:lnTo>
                    <a:pt x="2384" y="407"/>
                  </a:lnTo>
                  <a:lnTo>
                    <a:pt x="2384" y="407"/>
                  </a:lnTo>
                  <a:lnTo>
                    <a:pt x="2384" y="407"/>
                  </a:lnTo>
                  <a:lnTo>
                    <a:pt x="2385" y="407"/>
                  </a:lnTo>
                  <a:lnTo>
                    <a:pt x="2385" y="407"/>
                  </a:lnTo>
                  <a:lnTo>
                    <a:pt x="2385" y="407"/>
                  </a:lnTo>
                  <a:lnTo>
                    <a:pt x="2385" y="407"/>
                  </a:lnTo>
                  <a:lnTo>
                    <a:pt x="2387" y="407"/>
                  </a:lnTo>
                  <a:lnTo>
                    <a:pt x="2387" y="405"/>
                  </a:lnTo>
                  <a:lnTo>
                    <a:pt x="2387" y="407"/>
                  </a:lnTo>
                  <a:lnTo>
                    <a:pt x="2387" y="407"/>
                  </a:lnTo>
                  <a:lnTo>
                    <a:pt x="2387" y="409"/>
                  </a:lnTo>
                  <a:lnTo>
                    <a:pt x="2385" y="409"/>
                  </a:lnTo>
                  <a:lnTo>
                    <a:pt x="2387" y="409"/>
                  </a:lnTo>
                  <a:lnTo>
                    <a:pt x="2387" y="409"/>
                  </a:lnTo>
                  <a:lnTo>
                    <a:pt x="2389" y="409"/>
                  </a:lnTo>
                  <a:lnTo>
                    <a:pt x="2389" y="411"/>
                  </a:lnTo>
                  <a:lnTo>
                    <a:pt x="2387" y="411"/>
                  </a:lnTo>
                  <a:lnTo>
                    <a:pt x="2387" y="411"/>
                  </a:lnTo>
                  <a:lnTo>
                    <a:pt x="2385" y="411"/>
                  </a:lnTo>
                  <a:lnTo>
                    <a:pt x="2385" y="411"/>
                  </a:lnTo>
                  <a:lnTo>
                    <a:pt x="2384" y="411"/>
                  </a:lnTo>
                  <a:lnTo>
                    <a:pt x="2384" y="411"/>
                  </a:lnTo>
                  <a:lnTo>
                    <a:pt x="2380" y="411"/>
                  </a:lnTo>
                  <a:lnTo>
                    <a:pt x="2380" y="411"/>
                  </a:lnTo>
                  <a:lnTo>
                    <a:pt x="2380" y="411"/>
                  </a:lnTo>
                  <a:lnTo>
                    <a:pt x="2378" y="411"/>
                  </a:lnTo>
                  <a:lnTo>
                    <a:pt x="2378" y="411"/>
                  </a:lnTo>
                  <a:lnTo>
                    <a:pt x="2378" y="411"/>
                  </a:lnTo>
                  <a:lnTo>
                    <a:pt x="2376" y="411"/>
                  </a:lnTo>
                  <a:lnTo>
                    <a:pt x="2374" y="411"/>
                  </a:lnTo>
                  <a:lnTo>
                    <a:pt x="2376" y="411"/>
                  </a:lnTo>
                  <a:lnTo>
                    <a:pt x="2378" y="413"/>
                  </a:lnTo>
                  <a:close/>
                  <a:moveTo>
                    <a:pt x="2414" y="456"/>
                  </a:moveTo>
                  <a:lnTo>
                    <a:pt x="2416" y="456"/>
                  </a:lnTo>
                  <a:lnTo>
                    <a:pt x="2418" y="454"/>
                  </a:lnTo>
                  <a:lnTo>
                    <a:pt x="2420" y="454"/>
                  </a:lnTo>
                  <a:lnTo>
                    <a:pt x="2420" y="454"/>
                  </a:lnTo>
                  <a:lnTo>
                    <a:pt x="2420" y="453"/>
                  </a:lnTo>
                  <a:lnTo>
                    <a:pt x="2420" y="453"/>
                  </a:lnTo>
                  <a:lnTo>
                    <a:pt x="2420" y="453"/>
                  </a:lnTo>
                  <a:lnTo>
                    <a:pt x="2420" y="453"/>
                  </a:lnTo>
                  <a:lnTo>
                    <a:pt x="2420" y="453"/>
                  </a:lnTo>
                  <a:lnTo>
                    <a:pt x="2420" y="451"/>
                  </a:lnTo>
                  <a:lnTo>
                    <a:pt x="2420" y="451"/>
                  </a:lnTo>
                  <a:lnTo>
                    <a:pt x="2420" y="451"/>
                  </a:lnTo>
                  <a:lnTo>
                    <a:pt x="2420" y="451"/>
                  </a:lnTo>
                  <a:lnTo>
                    <a:pt x="2421" y="451"/>
                  </a:lnTo>
                  <a:lnTo>
                    <a:pt x="2421" y="451"/>
                  </a:lnTo>
                  <a:lnTo>
                    <a:pt x="2421" y="451"/>
                  </a:lnTo>
                  <a:lnTo>
                    <a:pt x="2423" y="449"/>
                  </a:lnTo>
                  <a:lnTo>
                    <a:pt x="2421" y="449"/>
                  </a:lnTo>
                  <a:lnTo>
                    <a:pt x="2421" y="449"/>
                  </a:lnTo>
                  <a:lnTo>
                    <a:pt x="2420" y="449"/>
                  </a:lnTo>
                  <a:lnTo>
                    <a:pt x="2420" y="449"/>
                  </a:lnTo>
                  <a:lnTo>
                    <a:pt x="2420" y="449"/>
                  </a:lnTo>
                  <a:lnTo>
                    <a:pt x="2418" y="449"/>
                  </a:lnTo>
                  <a:lnTo>
                    <a:pt x="2418" y="449"/>
                  </a:lnTo>
                  <a:lnTo>
                    <a:pt x="2416" y="449"/>
                  </a:lnTo>
                  <a:lnTo>
                    <a:pt x="2416" y="449"/>
                  </a:lnTo>
                  <a:lnTo>
                    <a:pt x="2416" y="449"/>
                  </a:lnTo>
                  <a:lnTo>
                    <a:pt x="2414" y="449"/>
                  </a:lnTo>
                  <a:lnTo>
                    <a:pt x="2414" y="449"/>
                  </a:lnTo>
                  <a:lnTo>
                    <a:pt x="2416" y="451"/>
                  </a:lnTo>
                  <a:lnTo>
                    <a:pt x="2414" y="451"/>
                  </a:lnTo>
                  <a:lnTo>
                    <a:pt x="2416" y="451"/>
                  </a:lnTo>
                  <a:lnTo>
                    <a:pt x="2416" y="451"/>
                  </a:lnTo>
                  <a:lnTo>
                    <a:pt x="2416" y="453"/>
                  </a:lnTo>
                  <a:lnTo>
                    <a:pt x="2414" y="451"/>
                  </a:lnTo>
                  <a:lnTo>
                    <a:pt x="2412" y="451"/>
                  </a:lnTo>
                  <a:lnTo>
                    <a:pt x="2412" y="453"/>
                  </a:lnTo>
                  <a:lnTo>
                    <a:pt x="2410" y="453"/>
                  </a:lnTo>
                  <a:lnTo>
                    <a:pt x="2408" y="453"/>
                  </a:lnTo>
                  <a:lnTo>
                    <a:pt x="2406" y="453"/>
                  </a:lnTo>
                  <a:lnTo>
                    <a:pt x="2406" y="453"/>
                  </a:lnTo>
                  <a:lnTo>
                    <a:pt x="2406" y="453"/>
                  </a:lnTo>
                  <a:lnTo>
                    <a:pt x="2404" y="453"/>
                  </a:lnTo>
                  <a:lnTo>
                    <a:pt x="2404" y="453"/>
                  </a:lnTo>
                  <a:lnTo>
                    <a:pt x="2403" y="453"/>
                  </a:lnTo>
                  <a:lnTo>
                    <a:pt x="2404" y="453"/>
                  </a:lnTo>
                  <a:lnTo>
                    <a:pt x="2404" y="453"/>
                  </a:lnTo>
                  <a:lnTo>
                    <a:pt x="2404" y="453"/>
                  </a:lnTo>
                  <a:lnTo>
                    <a:pt x="2404" y="453"/>
                  </a:lnTo>
                  <a:lnTo>
                    <a:pt x="2403" y="451"/>
                  </a:lnTo>
                  <a:lnTo>
                    <a:pt x="2403" y="453"/>
                  </a:lnTo>
                  <a:lnTo>
                    <a:pt x="2399" y="453"/>
                  </a:lnTo>
                  <a:lnTo>
                    <a:pt x="2399" y="453"/>
                  </a:lnTo>
                  <a:lnTo>
                    <a:pt x="2399" y="453"/>
                  </a:lnTo>
                  <a:lnTo>
                    <a:pt x="2399" y="451"/>
                  </a:lnTo>
                  <a:lnTo>
                    <a:pt x="2399" y="451"/>
                  </a:lnTo>
                  <a:lnTo>
                    <a:pt x="2397" y="453"/>
                  </a:lnTo>
                  <a:lnTo>
                    <a:pt x="2395" y="454"/>
                  </a:lnTo>
                  <a:lnTo>
                    <a:pt x="2393" y="453"/>
                  </a:lnTo>
                  <a:lnTo>
                    <a:pt x="2395" y="451"/>
                  </a:lnTo>
                  <a:lnTo>
                    <a:pt x="2393" y="451"/>
                  </a:lnTo>
                  <a:lnTo>
                    <a:pt x="2393" y="451"/>
                  </a:lnTo>
                  <a:lnTo>
                    <a:pt x="2391" y="451"/>
                  </a:lnTo>
                  <a:lnTo>
                    <a:pt x="2391" y="453"/>
                  </a:lnTo>
                  <a:lnTo>
                    <a:pt x="2391" y="453"/>
                  </a:lnTo>
                  <a:lnTo>
                    <a:pt x="2391" y="451"/>
                  </a:lnTo>
                  <a:lnTo>
                    <a:pt x="2391" y="453"/>
                  </a:lnTo>
                  <a:lnTo>
                    <a:pt x="2391" y="454"/>
                  </a:lnTo>
                  <a:lnTo>
                    <a:pt x="2389" y="456"/>
                  </a:lnTo>
                  <a:lnTo>
                    <a:pt x="2389" y="456"/>
                  </a:lnTo>
                  <a:lnTo>
                    <a:pt x="2389" y="458"/>
                  </a:lnTo>
                  <a:lnTo>
                    <a:pt x="2387" y="458"/>
                  </a:lnTo>
                  <a:lnTo>
                    <a:pt x="2387" y="460"/>
                  </a:lnTo>
                  <a:lnTo>
                    <a:pt x="2389" y="458"/>
                  </a:lnTo>
                  <a:lnTo>
                    <a:pt x="2391" y="458"/>
                  </a:lnTo>
                  <a:lnTo>
                    <a:pt x="2391" y="458"/>
                  </a:lnTo>
                  <a:lnTo>
                    <a:pt x="2391" y="458"/>
                  </a:lnTo>
                  <a:lnTo>
                    <a:pt x="2393" y="458"/>
                  </a:lnTo>
                  <a:lnTo>
                    <a:pt x="2393" y="458"/>
                  </a:lnTo>
                  <a:lnTo>
                    <a:pt x="2395" y="458"/>
                  </a:lnTo>
                  <a:lnTo>
                    <a:pt x="2395" y="458"/>
                  </a:lnTo>
                  <a:lnTo>
                    <a:pt x="2395" y="458"/>
                  </a:lnTo>
                  <a:lnTo>
                    <a:pt x="2395" y="458"/>
                  </a:lnTo>
                  <a:lnTo>
                    <a:pt x="2395" y="458"/>
                  </a:lnTo>
                  <a:lnTo>
                    <a:pt x="2397" y="458"/>
                  </a:lnTo>
                  <a:lnTo>
                    <a:pt x="2403" y="458"/>
                  </a:lnTo>
                  <a:lnTo>
                    <a:pt x="2412" y="456"/>
                  </a:lnTo>
                  <a:lnTo>
                    <a:pt x="2414" y="456"/>
                  </a:lnTo>
                  <a:close/>
                  <a:moveTo>
                    <a:pt x="2435" y="915"/>
                  </a:moveTo>
                  <a:lnTo>
                    <a:pt x="2435" y="915"/>
                  </a:lnTo>
                  <a:lnTo>
                    <a:pt x="2435" y="913"/>
                  </a:lnTo>
                  <a:lnTo>
                    <a:pt x="2437" y="909"/>
                  </a:lnTo>
                  <a:lnTo>
                    <a:pt x="2437" y="909"/>
                  </a:lnTo>
                  <a:lnTo>
                    <a:pt x="2435" y="909"/>
                  </a:lnTo>
                  <a:lnTo>
                    <a:pt x="2435" y="911"/>
                  </a:lnTo>
                  <a:lnTo>
                    <a:pt x="2435" y="911"/>
                  </a:lnTo>
                  <a:lnTo>
                    <a:pt x="2433" y="911"/>
                  </a:lnTo>
                  <a:lnTo>
                    <a:pt x="2433" y="911"/>
                  </a:lnTo>
                  <a:lnTo>
                    <a:pt x="2433" y="911"/>
                  </a:lnTo>
                  <a:lnTo>
                    <a:pt x="2433" y="911"/>
                  </a:lnTo>
                  <a:lnTo>
                    <a:pt x="2433" y="911"/>
                  </a:lnTo>
                  <a:lnTo>
                    <a:pt x="2431" y="911"/>
                  </a:lnTo>
                  <a:lnTo>
                    <a:pt x="2431" y="911"/>
                  </a:lnTo>
                  <a:lnTo>
                    <a:pt x="2429" y="911"/>
                  </a:lnTo>
                  <a:lnTo>
                    <a:pt x="2427" y="913"/>
                  </a:lnTo>
                  <a:lnTo>
                    <a:pt x="2427" y="913"/>
                  </a:lnTo>
                  <a:lnTo>
                    <a:pt x="2427" y="913"/>
                  </a:lnTo>
                  <a:lnTo>
                    <a:pt x="2425" y="915"/>
                  </a:lnTo>
                  <a:lnTo>
                    <a:pt x="2427" y="916"/>
                  </a:lnTo>
                  <a:lnTo>
                    <a:pt x="2431" y="916"/>
                  </a:lnTo>
                  <a:lnTo>
                    <a:pt x="2431" y="915"/>
                  </a:lnTo>
                  <a:lnTo>
                    <a:pt x="2431" y="915"/>
                  </a:lnTo>
                  <a:lnTo>
                    <a:pt x="2435" y="915"/>
                  </a:lnTo>
                  <a:close/>
                  <a:moveTo>
                    <a:pt x="2425" y="903"/>
                  </a:moveTo>
                  <a:lnTo>
                    <a:pt x="2423" y="903"/>
                  </a:lnTo>
                  <a:lnTo>
                    <a:pt x="2423" y="903"/>
                  </a:lnTo>
                  <a:lnTo>
                    <a:pt x="2421" y="901"/>
                  </a:lnTo>
                  <a:lnTo>
                    <a:pt x="2421" y="901"/>
                  </a:lnTo>
                  <a:lnTo>
                    <a:pt x="2420" y="903"/>
                  </a:lnTo>
                  <a:lnTo>
                    <a:pt x="2418" y="901"/>
                  </a:lnTo>
                  <a:lnTo>
                    <a:pt x="2418" y="901"/>
                  </a:lnTo>
                  <a:lnTo>
                    <a:pt x="2418" y="903"/>
                  </a:lnTo>
                  <a:lnTo>
                    <a:pt x="2418" y="903"/>
                  </a:lnTo>
                  <a:lnTo>
                    <a:pt x="2418" y="905"/>
                  </a:lnTo>
                  <a:lnTo>
                    <a:pt x="2418" y="905"/>
                  </a:lnTo>
                  <a:lnTo>
                    <a:pt x="2421" y="905"/>
                  </a:lnTo>
                  <a:lnTo>
                    <a:pt x="2423" y="905"/>
                  </a:lnTo>
                  <a:lnTo>
                    <a:pt x="2423" y="905"/>
                  </a:lnTo>
                  <a:lnTo>
                    <a:pt x="2425" y="905"/>
                  </a:lnTo>
                  <a:lnTo>
                    <a:pt x="2425" y="905"/>
                  </a:lnTo>
                  <a:lnTo>
                    <a:pt x="2425" y="905"/>
                  </a:lnTo>
                  <a:lnTo>
                    <a:pt x="2425" y="905"/>
                  </a:lnTo>
                  <a:lnTo>
                    <a:pt x="2425" y="905"/>
                  </a:lnTo>
                  <a:lnTo>
                    <a:pt x="2427" y="905"/>
                  </a:lnTo>
                  <a:lnTo>
                    <a:pt x="2427" y="905"/>
                  </a:lnTo>
                  <a:lnTo>
                    <a:pt x="2427" y="903"/>
                  </a:lnTo>
                  <a:lnTo>
                    <a:pt x="2425" y="903"/>
                  </a:lnTo>
                  <a:lnTo>
                    <a:pt x="2425" y="903"/>
                  </a:lnTo>
                  <a:lnTo>
                    <a:pt x="2427" y="903"/>
                  </a:lnTo>
                  <a:lnTo>
                    <a:pt x="2425" y="903"/>
                  </a:lnTo>
                  <a:close/>
                  <a:moveTo>
                    <a:pt x="2433" y="462"/>
                  </a:moveTo>
                  <a:lnTo>
                    <a:pt x="2433" y="462"/>
                  </a:lnTo>
                  <a:lnTo>
                    <a:pt x="2431" y="460"/>
                  </a:lnTo>
                  <a:lnTo>
                    <a:pt x="2431" y="458"/>
                  </a:lnTo>
                  <a:lnTo>
                    <a:pt x="2429" y="458"/>
                  </a:lnTo>
                  <a:lnTo>
                    <a:pt x="2429" y="458"/>
                  </a:lnTo>
                  <a:lnTo>
                    <a:pt x="2429" y="458"/>
                  </a:lnTo>
                  <a:lnTo>
                    <a:pt x="2427" y="458"/>
                  </a:lnTo>
                  <a:lnTo>
                    <a:pt x="2425" y="458"/>
                  </a:lnTo>
                  <a:lnTo>
                    <a:pt x="2423" y="460"/>
                  </a:lnTo>
                  <a:lnTo>
                    <a:pt x="2423" y="460"/>
                  </a:lnTo>
                  <a:lnTo>
                    <a:pt x="2423" y="460"/>
                  </a:lnTo>
                  <a:lnTo>
                    <a:pt x="2423" y="458"/>
                  </a:lnTo>
                  <a:lnTo>
                    <a:pt x="2421" y="456"/>
                  </a:lnTo>
                  <a:lnTo>
                    <a:pt x="2420" y="456"/>
                  </a:lnTo>
                  <a:lnTo>
                    <a:pt x="2420" y="456"/>
                  </a:lnTo>
                  <a:lnTo>
                    <a:pt x="2416" y="458"/>
                  </a:lnTo>
                  <a:lnTo>
                    <a:pt x="2414" y="460"/>
                  </a:lnTo>
                  <a:lnTo>
                    <a:pt x="2406" y="462"/>
                  </a:lnTo>
                  <a:lnTo>
                    <a:pt x="2404" y="462"/>
                  </a:lnTo>
                  <a:lnTo>
                    <a:pt x="2404" y="464"/>
                  </a:lnTo>
                  <a:lnTo>
                    <a:pt x="2406" y="466"/>
                  </a:lnTo>
                  <a:lnTo>
                    <a:pt x="2408" y="468"/>
                  </a:lnTo>
                  <a:lnTo>
                    <a:pt x="2408" y="470"/>
                  </a:lnTo>
                  <a:lnTo>
                    <a:pt x="2408" y="470"/>
                  </a:lnTo>
                  <a:lnTo>
                    <a:pt x="2406" y="472"/>
                  </a:lnTo>
                  <a:lnTo>
                    <a:pt x="2406" y="472"/>
                  </a:lnTo>
                  <a:lnTo>
                    <a:pt x="2408" y="473"/>
                  </a:lnTo>
                  <a:lnTo>
                    <a:pt x="2408" y="473"/>
                  </a:lnTo>
                  <a:lnTo>
                    <a:pt x="2408" y="473"/>
                  </a:lnTo>
                  <a:lnTo>
                    <a:pt x="2410" y="475"/>
                  </a:lnTo>
                  <a:lnTo>
                    <a:pt x="2410" y="475"/>
                  </a:lnTo>
                  <a:lnTo>
                    <a:pt x="2410" y="475"/>
                  </a:lnTo>
                  <a:lnTo>
                    <a:pt x="2410" y="477"/>
                  </a:lnTo>
                  <a:lnTo>
                    <a:pt x="2410" y="477"/>
                  </a:lnTo>
                  <a:lnTo>
                    <a:pt x="2410" y="477"/>
                  </a:lnTo>
                  <a:lnTo>
                    <a:pt x="2410" y="477"/>
                  </a:lnTo>
                  <a:lnTo>
                    <a:pt x="2410" y="477"/>
                  </a:lnTo>
                  <a:lnTo>
                    <a:pt x="2410" y="477"/>
                  </a:lnTo>
                  <a:lnTo>
                    <a:pt x="2410" y="479"/>
                  </a:lnTo>
                  <a:lnTo>
                    <a:pt x="2410" y="479"/>
                  </a:lnTo>
                  <a:lnTo>
                    <a:pt x="2412" y="481"/>
                  </a:lnTo>
                  <a:lnTo>
                    <a:pt x="2412" y="481"/>
                  </a:lnTo>
                  <a:lnTo>
                    <a:pt x="2414" y="483"/>
                  </a:lnTo>
                  <a:lnTo>
                    <a:pt x="2416" y="483"/>
                  </a:lnTo>
                  <a:lnTo>
                    <a:pt x="2416" y="483"/>
                  </a:lnTo>
                  <a:lnTo>
                    <a:pt x="2418" y="487"/>
                  </a:lnTo>
                  <a:lnTo>
                    <a:pt x="2418" y="487"/>
                  </a:lnTo>
                  <a:lnTo>
                    <a:pt x="2420" y="487"/>
                  </a:lnTo>
                  <a:lnTo>
                    <a:pt x="2420" y="487"/>
                  </a:lnTo>
                  <a:lnTo>
                    <a:pt x="2421" y="487"/>
                  </a:lnTo>
                  <a:lnTo>
                    <a:pt x="2421" y="487"/>
                  </a:lnTo>
                  <a:lnTo>
                    <a:pt x="2423" y="487"/>
                  </a:lnTo>
                  <a:lnTo>
                    <a:pt x="2423" y="489"/>
                  </a:lnTo>
                  <a:lnTo>
                    <a:pt x="2425" y="489"/>
                  </a:lnTo>
                  <a:lnTo>
                    <a:pt x="2427" y="489"/>
                  </a:lnTo>
                  <a:lnTo>
                    <a:pt x="2427" y="487"/>
                  </a:lnTo>
                  <a:lnTo>
                    <a:pt x="2427" y="485"/>
                  </a:lnTo>
                  <a:lnTo>
                    <a:pt x="2429" y="483"/>
                  </a:lnTo>
                  <a:lnTo>
                    <a:pt x="2429" y="483"/>
                  </a:lnTo>
                  <a:lnTo>
                    <a:pt x="2431" y="479"/>
                  </a:lnTo>
                  <a:lnTo>
                    <a:pt x="2433" y="470"/>
                  </a:lnTo>
                  <a:lnTo>
                    <a:pt x="2433" y="466"/>
                  </a:lnTo>
                  <a:lnTo>
                    <a:pt x="2433" y="466"/>
                  </a:lnTo>
                  <a:lnTo>
                    <a:pt x="2431" y="464"/>
                  </a:lnTo>
                  <a:lnTo>
                    <a:pt x="2431" y="464"/>
                  </a:lnTo>
                  <a:lnTo>
                    <a:pt x="2431" y="464"/>
                  </a:lnTo>
                  <a:lnTo>
                    <a:pt x="2433" y="462"/>
                  </a:lnTo>
                  <a:close/>
                  <a:moveTo>
                    <a:pt x="2052" y="152"/>
                  </a:moveTo>
                  <a:lnTo>
                    <a:pt x="2052" y="153"/>
                  </a:lnTo>
                  <a:lnTo>
                    <a:pt x="2056" y="157"/>
                  </a:lnTo>
                  <a:lnTo>
                    <a:pt x="2058" y="157"/>
                  </a:lnTo>
                  <a:lnTo>
                    <a:pt x="2058" y="157"/>
                  </a:lnTo>
                  <a:lnTo>
                    <a:pt x="2058" y="159"/>
                  </a:lnTo>
                  <a:lnTo>
                    <a:pt x="2058" y="159"/>
                  </a:lnTo>
                  <a:lnTo>
                    <a:pt x="2058" y="161"/>
                  </a:lnTo>
                  <a:lnTo>
                    <a:pt x="2056" y="165"/>
                  </a:lnTo>
                  <a:lnTo>
                    <a:pt x="2058" y="165"/>
                  </a:lnTo>
                  <a:lnTo>
                    <a:pt x="2058" y="167"/>
                  </a:lnTo>
                  <a:lnTo>
                    <a:pt x="2062" y="167"/>
                  </a:lnTo>
                  <a:lnTo>
                    <a:pt x="2064" y="167"/>
                  </a:lnTo>
                  <a:lnTo>
                    <a:pt x="2064" y="169"/>
                  </a:lnTo>
                  <a:lnTo>
                    <a:pt x="2064" y="169"/>
                  </a:lnTo>
                  <a:lnTo>
                    <a:pt x="2064" y="169"/>
                  </a:lnTo>
                  <a:lnTo>
                    <a:pt x="2064" y="170"/>
                  </a:lnTo>
                  <a:lnTo>
                    <a:pt x="2066" y="169"/>
                  </a:lnTo>
                  <a:lnTo>
                    <a:pt x="2067" y="167"/>
                  </a:lnTo>
                  <a:lnTo>
                    <a:pt x="2067" y="167"/>
                  </a:lnTo>
                  <a:lnTo>
                    <a:pt x="2067" y="167"/>
                  </a:lnTo>
                  <a:lnTo>
                    <a:pt x="2067" y="167"/>
                  </a:lnTo>
                  <a:lnTo>
                    <a:pt x="2067" y="165"/>
                  </a:lnTo>
                  <a:lnTo>
                    <a:pt x="2067" y="165"/>
                  </a:lnTo>
                  <a:lnTo>
                    <a:pt x="2066" y="163"/>
                  </a:lnTo>
                  <a:lnTo>
                    <a:pt x="2066" y="161"/>
                  </a:lnTo>
                  <a:lnTo>
                    <a:pt x="2066" y="161"/>
                  </a:lnTo>
                  <a:lnTo>
                    <a:pt x="2066" y="161"/>
                  </a:lnTo>
                  <a:lnTo>
                    <a:pt x="2064" y="161"/>
                  </a:lnTo>
                  <a:lnTo>
                    <a:pt x="2064" y="161"/>
                  </a:lnTo>
                  <a:lnTo>
                    <a:pt x="2064" y="159"/>
                  </a:lnTo>
                  <a:lnTo>
                    <a:pt x="2064" y="159"/>
                  </a:lnTo>
                  <a:lnTo>
                    <a:pt x="2062" y="157"/>
                  </a:lnTo>
                  <a:lnTo>
                    <a:pt x="2062" y="157"/>
                  </a:lnTo>
                  <a:lnTo>
                    <a:pt x="2062" y="157"/>
                  </a:lnTo>
                  <a:lnTo>
                    <a:pt x="2062" y="155"/>
                  </a:lnTo>
                  <a:lnTo>
                    <a:pt x="2062" y="155"/>
                  </a:lnTo>
                  <a:lnTo>
                    <a:pt x="2062" y="155"/>
                  </a:lnTo>
                  <a:lnTo>
                    <a:pt x="2062" y="153"/>
                  </a:lnTo>
                  <a:lnTo>
                    <a:pt x="2058" y="150"/>
                  </a:lnTo>
                  <a:lnTo>
                    <a:pt x="2058" y="148"/>
                  </a:lnTo>
                  <a:lnTo>
                    <a:pt x="2054" y="148"/>
                  </a:lnTo>
                  <a:lnTo>
                    <a:pt x="2052" y="146"/>
                  </a:lnTo>
                  <a:lnTo>
                    <a:pt x="2050" y="148"/>
                  </a:lnTo>
                  <a:lnTo>
                    <a:pt x="2050" y="150"/>
                  </a:lnTo>
                  <a:lnTo>
                    <a:pt x="2050" y="152"/>
                  </a:lnTo>
                  <a:lnTo>
                    <a:pt x="2052" y="152"/>
                  </a:lnTo>
                  <a:close/>
                  <a:moveTo>
                    <a:pt x="1992" y="952"/>
                  </a:moveTo>
                  <a:lnTo>
                    <a:pt x="1990" y="952"/>
                  </a:lnTo>
                  <a:lnTo>
                    <a:pt x="1990" y="952"/>
                  </a:lnTo>
                  <a:lnTo>
                    <a:pt x="1990" y="952"/>
                  </a:lnTo>
                  <a:lnTo>
                    <a:pt x="1988" y="954"/>
                  </a:lnTo>
                  <a:lnTo>
                    <a:pt x="1982" y="956"/>
                  </a:lnTo>
                  <a:lnTo>
                    <a:pt x="1982" y="956"/>
                  </a:lnTo>
                  <a:lnTo>
                    <a:pt x="1982" y="960"/>
                  </a:lnTo>
                  <a:lnTo>
                    <a:pt x="1980" y="960"/>
                  </a:lnTo>
                  <a:lnTo>
                    <a:pt x="1978" y="962"/>
                  </a:lnTo>
                  <a:lnTo>
                    <a:pt x="1978" y="964"/>
                  </a:lnTo>
                  <a:lnTo>
                    <a:pt x="1978" y="964"/>
                  </a:lnTo>
                  <a:lnTo>
                    <a:pt x="1978" y="966"/>
                  </a:lnTo>
                  <a:lnTo>
                    <a:pt x="1978" y="966"/>
                  </a:lnTo>
                  <a:lnTo>
                    <a:pt x="1980" y="966"/>
                  </a:lnTo>
                  <a:lnTo>
                    <a:pt x="1980" y="966"/>
                  </a:lnTo>
                  <a:lnTo>
                    <a:pt x="1980" y="966"/>
                  </a:lnTo>
                  <a:lnTo>
                    <a:pt x="1982" y="966"/>
                  </a:lnTo>
                  <a:lnTo>
                    <a:pt x="1982" y="966"/>
                  </a:lnTo>
                  <a:lnTo>
                    <a:pt x="1982" y="966"/>
                  </a:lnTo>
                  <a:lnTo>
                    <a:pt x="1984" y="966"/>
                  </a:lnTo>
                  <a:lnTo>
                    <a:pt x="1984" y="968"/>
                  </a:lnTo>
                  <a:lnTo>
                    <a:pt x="1984" y="966"/>
                  </a:lnTo>
                  <a:lnTo>
                    <a:pt x="1986" y="966"/>
                  </a:lnTo>
                  <a:lnTo>
                    <a:pt x="1986" y="966"/>
                  </a:lnTo>
                  <a:lnTo>
                    <a:pt x="1986" y="966"/>
                  </a:lnTo>
                  <a:lnTo>
                    <a:pt x="1986" y="966"/>
                  </a:lnTo>
                  <a:lnTo>
                    <a:pt x="1988" y="964"/>
                  </a:lnTo>
                  <a:lnTo>
                    <a:pt x="1988" y="964"/>
                  </a:lnTo>
                  <a:lnTo>
                    <a:pt x="1990" y="964"/>
                  </a:lnTo>
                  <a:lnTo>
                    <a:pt x="1990" y="964"/>
                  </a:lnTo>
                  <a:lnTo>
                    <a:pt x="1992" y="964"/>
                  </a:lnTo>
                  <a:lnTo>
                    <a:pt x="1992" y="966"/>
                  </a:lnTo>
                  <a:lnTo>
                    <a:pt x="1992" y="966"/>
                  </a:lnTo>
                  <a:lnTo>
                    <a:pt x="1992" y="966"/>
                  </a:lnTo>
                  <a:lnTo>
                    <a:pt x="1994" y="966"/>
                  </a:lnTo>
                  <a:lnTo>
                    <a:pt x="1994" y="966"/>
                  </a:lnTo>
                  <a:lnTo>
                    <a:pt x="1995" y="964"/>
                  </a:lnTo>
                  <a:lnTo>
                    <a:pt x="1997" y="964"/>
                  </a:lnTo>
                  <a:lnTo>
                    <a:pt x="1999" y="964"/>
                  </a:lnTo>
                  <a:lnTo>
                    <a:pt x="1999" y="962"/>
                  </a:lnTo>
                  <a:lnTo>
                    <a:pt x="1999" y="962"/>
                  </a:lnTo>
                  <a:lnTo>
                    <a:pt x="2001" y="962"/>
                  </a:lnTo>
                  <a:lnTo>
                    <a:pt x="2005" y="964"/>
                  </a:lnTo>
                  <a:lnTo>
                    <a:pt x="2007" y="962"/>
                  </a:lnTo>
                  <a:lnTo>
                    <a:pt x="2018" y="960"/>
                  </a:lnTo>
                  <a:lnTo>
                    <a:pt x="2024" y="960"/>
                  </a:lnTo>
                  <a:lnTo>
                    <a:pt x="2028" y="960"/>
                  </a:lnTo>
                  <a:lnTo>
                    <a:pt x="2030" y="960"/>
                  </a:lnTo>
                  <a:lnTo>
                    <a:pt x="2031" y="958"/>
                  </a:lnTo>
                  <a:lnTo>
                    <a:pt x="2031" y="958"/>
                  </a:lnTo>
                  <a:lnTo>
                    <a:pt x="2031" y="956"/>
                  </a:lnTo>
                  <a:lnTo>
                    <a:pt x="2031" y="951"/>
                  </a:lnTo>
                  <a:lnTo>
                    <a:pt x="2031" y="951"/>
                  </a:lnTo>
                  <a:lnTo>
                    <a:pt x="2031" y="949"/>
                  </a:lnTo>
                  <a:lnTo>
                    <a:pt x="2030" y="947"/>
                  </a:lnTo>
                  <a:lnTo>
                    <a:pt x="2030" y="947"/>
                  </a:lnTo>
                  <a:lnTo>
                    <a:pt x="2030" y="947"/>
                  </a:lnTo>
                  <a:lnTo>
                    <a:pt x="2028" y="947"/>
                  </a:lnTo>
                  <a:lnTo>
                    <a:pt x="2026" y="947"/>
                  </a:lnTo>
                  <a:lnTo>
                    <a:pt x="2022" y="947"/>
                  </a:lnTo>
                  <a:lnTo>
                    <a:pt x="2022" y="947"/>
                  </a:lnTo>
                  <a:lnTo>
                    <a:pt x="2022" y="947"/>
                  </a:lnTo>
                  <a:lnTo>
                    <a:pt x="2020" y="945"/>
                  </a:lnTo>
                  <a:lnTo>
                    <a:pt x="2020" y="945"/>
                  </a:lnTo>
                  <a:lnTo>
                    <a:pt x="2020" y="945"/>
                  </a:lnTo>
                  <a:lnTo>
                    <a:pt x="2020" y="945"/>
                  </a:lnTo>
                  <a:lnTo>
                    <a:pt x="2020" y="945"/>
                  </a:lnTo>
                  <a:lnTo>
                    <a:pt x="2018" y="947"/>
                  </a:lnTo>
                  <a:lnTo>
                    <a:pt x="2016" y="947"/>
                  </a:lnTo>
                  <a:lnTo>
                    <a:pt x="2007" y="947"/>
                  </a:lnTo>
                  <a:lnTo>
                    <a:pt x="2001" y="947"/>
                  </a:lnTo>
                  <a:lnTo>
                    <a:pt x="2001" y="947"/>
                  </a:lnTo>
                  <a:lnTo>
                    <a:pt x="1999" y="947"/>
                  </a:lnTo>
                  <a:lnTo>
                    <a:pt x="1995" y="949"/>
                  </a:lnTo>
                  <a:lnTo>
                    <a:pt x="1995" y="949"/>
                  </a:lnTo>
                  <a:lnTo>
                    <a:pt x="1995" y="945"/>
                  </a:lnTo>
                  <a:lnTo>
                    <a:pt x="1994" y="945"/>
                  </a:lnTo>
                  <a:lnTo>
                    <a:pt x="1992" y="945"/>
                  </a:lnTo>
                  <a:lnTo>
                    <a:pt x="1988" y="945"/>
                  </a:lnTo>
                  <a:lnTo>
                    <a:pt x="1988" y="945"/>
                  </a:lnTo>
                  <a:lnTo>
                    <a:pt x="1986" y="945"/>
                  </a:lnTo>
                  <a:lnTo>
                    <a:pt x="1986" y="945"/>
                  </a:lnTo>
                  <a:lnTo>
                    <a:pt x="1986" y="947"/>
                  </a:lnTo>
                  <a:lnTo>
                    <a:pt x="1984" y="947"/>
                  </a:lnTo>
                  <a:lnTo>
                    <a:pt x="1984" y="949"/>
                  </a:lnTo>
                  <a:lnTo>
                    <a:pt x="1984" y="949"/>
                  </a:lnTo>
                  <a:lnTo>
                    <a:pt x="1982" y="949"/>
                  </a:lnTo>
                  <a:lnTo>
                    <a:pt x="1982" y="951"/>
                  </a:lnTo>
                  <a:lnTo>
                    <a:pt x="1982" y="952"/>
                  </a:lnTo>
                  <a:lnTo>
                    <a:pt x="1984" y="952"/>
                  </a:lnTo>
                  <a:lnTo>
                    <a:pt x="1988" y="951"/>
                  </a:lnTo>
                  <a:lnTo>
                    <a:pt x="1990" y="951"/>
                  </a:lnTo>
                  <a:lnTo>
                    <a:pt x="1992" y="951"/>
                  </a:lnTo>
                  <a:lnTo>
                    <a:pt x="1992" y="951"/>
                  </a:lnTo>
                  <a:lnTo>
                    <a:pt x="1992" y="951"/>
                  </a:lnTo>
                  <a:lnTo>
                    <a:pt x="1992" y="951"/>
                  </a:lnTo>
                  <a:lnTo>
                    <a:pt x="1992" y="952"/>
                  </a:lnTo>
                  <a:close/>
                  <a:moveTo>
                    <a:pt x="1854" y="771"/>
                  </a:moveTo>
                  <a:lnTo>
                    <a:pt x="1855" y="771"/>
                  </a:lnTo>
                  <a:lnTo>
                    <a:pt x="1855" y="771"/>
                  </a:lnTo>
                  <a:lnTo>
                    <a:pt x="1855" y="769"/>
                  </a:lnTo>
                  <a:lnTo>
                    <a:pt x="1855" y="767"/>
                  </a:lnTo>
                  <a:lnTo>
                    <a:pt x="1855" y="767"/>
                  </a:lnTo>
                  <a:lnTo>
                    <a:pt x="1854" y="767"/>
                  </a:lnTo>
                  <a:lnTo>
                    <a:pt x="1854" y="769"/>
                  </a:lnTo>
                  <a:lnTo>
                    <a:pt x="1854" y="769"/>
                  </a:lnTo>
                  <a:lnTo>
                    <a:pt x="1854" y="771"/>
                  </a:lnTo>
                  <a:lnTo>
                    <a:pt x="1854" y="771"/>
                  </a:lnTo>
                  <a:close/>
                  <a:moveTo>
                    <a:pt x="1846" y="964"/>
                  </a:moveTo>
                  <a:lnTo>
                    <a:pt x="1844" y="964"/>
                  </a:lnTo>
                  <a:lnTo>
                    <a:pt x="1844" y="966"/>
                  </a:lnTo>
                  <a:lnTo>
                    <a:pt x="1844" y="968"/>
                  </a:lnTo>
                  <a:lnTo>
                    <a:pt x="1846" y="969"/>
                  </a:lnTo>
                  <a:lnTo>
                    <a:pt x="1848" y="968"/>
                  </a:lnTo>
                  <a:lnTo>
                    <a:pt x="1850" y="966"/>
                  </a:lnTo>
                  <a:lnTo>
                    <a:pt x="1848" y="966"/>
                  </a:lnTo>
                  <a:lnTo>
                    <a:pt x="1846" y="964"/>
                  </a:lnTo>
                  <a:close/>
                  <a:moveTo>
                    <a:pt x="1846" y="712"/>
                  </a:moveTo>
                  <a:lnTo>
                    <a:pt x="1846" y="712"/>
                  </a:lnTo>
                  <a:lnTo>
                    <a:pt x="1846" y="710"/>
                  </a:lnTo>
                  <a:lnTo>
                    <a:pt x="1844" y="710"/>
                  </a:lnTo>
                  <a:lnTo>
                    <a:pt x="1844" y="712"/>
                  </a:lnTo>
                  <a:lnTo>
                    <a:pt x="1842" y="714"/>
                  </a:lnTo>
                  <a:lnTo>
                    <a:pt x="1842" y="714"/>
                  </a:lnTo>
                  <a:lnTo>
                    <a:pt x="1842" y="714"/>
                  </a:lnTo>
                  <a:lnTo>
                    <a:pt x="1846" y="712"/>
                  </a:lnTo>
                  <a:close/>
                  <a:moveTo>
                    <a:pt x="1901" y="481"/>
                  </a:moveTo>
                  <a:lnTo>
                    <a:pt x="1903" y="481"/>
                  </a:lnTo>
                  <a:lnTo>
                    <a:pt x="1903" y="481"/>
                  </a:lnTo>
                  <a:lnTo>
                    <a:pt x="1903" y="481"/>
                  </a:lnTo>
                  <a:lnTo>
                    <a:pt x="1905" y="479"/>
                  </a:lnTo>
                  <a:lnTo>
                    <a:pt x="1905" y="479"/>
                  </a:lnTo>
                  <a:lnTo>
                    <a:pt x="1901" y="475"/>
                  </a:lnTo>
                  <a:lnTo>
                    <a:pt x="1901" y="475"/>
                  </a:lnTo>
                  <a:lnTo>
                    <a:pt x="1901" y="473"/>
                  </a:lnTo>
                  <a:lnTo>
                    <a:pt x="1901" y="473"/>
                  </a:lnTo>
                  <a:lnTo>
                    <a:pt x="1899" y="473"/>
                  </a:lnTo>
                  <a:lnTo>
                    <a:pt x="1899" y="475"/>
                  </a:lnTo>
                  <a:lnTo>
                    <a:pt x="1899" y="475"/>
                  </a:lnTo>
                  <a:lnTo>
                    <a:pt x="1899" y="477"/>
                  </a:lnTo>
                  <a:lnTo>
                    <a:pt x="1897" y="477"/>
                  </a:lnTo>
                  <a:lnTo>
                    <a:pt x="1897" y="477"/>
                  </a:lnTo>
                  <a:lnTo>
                    <a:pt x="1897" y="475"/>
                  </a:lnTo>
                  <a:lnTo>
                    <a:pt x="1895" y="475"/>
                  </a:lnTo>
                  <a:lnTo>
                    <a:pt x="1895" y="475"/>
                  </a:lnTo>
                  <a:lnTo>
                    <a:pt x="1893" y="475"/>
                  </a:lnTo>
                  <a:lnTo>
                    <a:pt x="1889" y="475"/>
                  </a:lnTo>
                  <a:lnTo>
                    <a:pt x="1889" y="475"/>
                  </a:lnTo>
                  <a:lnTo>
                    <a:pt x="1888" y="477"/>
                  </a:lnTo>
                  <a:lnTo>
                    <a:pt x="1888" y="477"/>
                  </a:lnTo>
                  <a:lnTo>
                    <a:pt x="1886" y="477"/>
                  </a:lnTo>
                  <a:lnTo>
                    <a:pt x="1884" y="477"/>
                  </a:lnTo>
                  <a:lnTo>
                    <a:pt x="1882" y="475"/>
                  </a:lnTo>
                  <a:lnTo>
                    <a:pt x="1882" y="477"/>
                  </a:lnTo>
                  <a:lnTo>
                    <a:pt x="1876" y="483"/>
                  </a:lnTo>
                  <a:lnTo>
                    <a:pt x="1876" y="485"/>
                  </a:lnTo>
                  <a:lnTo>
                    <a:pt x="1874" y="489"/>
                  </a:lnTo>
                  <a:lnTo>
                    <a:pt x="1874" y="490"/>
                  </a:lnTo>
                  <a:lnTo>
                    <a:pt x="1874" y="494"/>
                  </a:lnTo>
                  <a:lnTo>
                    <a:pt x="1880" y="504"/>
                  </a:lnTo>
                  <a:lnTo>
                    <a:pt x="1880" y="504"/>
                  </a:lnTo>
                  <a:lnTo>
                    <a:pt x="1882" y="504"/>
                  </a:lnTo>
                  <a:lnTo>
                    <a:pt x="1888" y="498"/>
                  </a:lnTo>
                  <a:lnTo>
                    <a:pt x="1889" y="496"/>
                  </a:lnTo>
                  <a:lnTo>
                    <a:pt x="1889" y="494"/>
                  </a:lnTo>
                  <a:lnTo>
                    <a:pt x="1891" y="492"/>
                  </a:lnTo>
                  <a:lnTo>
                    <a:pt x="1891" y="492"/>
                  </a:lnTo>
                  <a:lnTo>
                    <a:pt x="1891" y="490"/>
                  </a:lnTo>
                  <a:lnTo>
                    <a:pt x="1893" y="490"/>
                  </a:lnTo>
                  <a:lnTo>
                    <a:pt x="1895" y="487"/>
                  </a:lnTo>
                  <a:lnTo>
                    <a:pt x="1895" y="487"/>
                  </a:lnTo>
                  <a:lnTo>
                    <a:pt x="1897" y="487"/>
                  </a:lnTo>
                  <a:lnTo>
                    <a:pt x="1897" y="487"/>
                  </a:lnTo>
                  <a:lnTo>
                    <a:pt x="1897" y="485"/>
                  </a:lnTo>
                  <a:lnTo>
                    <a:pt x="1899" y="485"/>
                  </a:lnTo>
                  <a:lnTo>
                    <a:pt x="1899" y="485"/>
                  </a:lnTo>
                  <a:lnTo>
                    <a:pt x="1899" y="485"/>
                  </a:lnTo>
                  <a:lnTo>
                    <a:pt x="1899" y="487"/>
                  </a:lnTo>
                  <a:lnTo>
                    <a:pt x="1899" y="489"/>
                  </a:lnTo>
                  <a:lnTo>
                    <a:pt x="1901" y="496"/>
                  </a:lnTo>
                  <a:lnTo>
                    <a:pt x="1901" y="500"/>
                  </a:lnTo>
                  <a:lnTo>
                    <a:pt x="1897" y="502"/>
                  </a:lnTo>
                  <a:lnTo>
                    <a:pt x="1895" y="502"/>
                  </a:lnTo>
                  <a:lnTo>
                    <a:pt x="1895" y="502"/>
                  </a:lnTo>
                  <a:lnTo>
                    <a:pt x="1895" y="502"/>
                  </a:lnTo>
                  <a:lnTo>
                    <a:pt x="1895" y="504"/>
                  </a:lnTo>
                  <a:lnTo>
                    <a:pt x="1895" y="504"/>
                  </a:lnTo>
                  <a:lnTo>
                    <a:pt x="1897" y="504"/>
                  </a:lnTo>
                  <a:lnTo>
                    <a:pt x="1899" y="504"/>
                  </a:lnTo>
                  <a:lnTo>
                    <a:pt x="1899" y="506"/>
                  </a:lnTo>
                  <a:lnTo>
                    <a:pt x="1899" y="506"/>
                  </a:lnTo>
                  <a:lnTo>
                    <a:pt x="1901" y="506"/>
                  </a:lnTo>
                  <a:lnTo>
                    <a:pt x="1903" y="504"/>
                  </a:lnTo>
                  <a:lnTo>
                    <a:pt x="1903" y="504"/>
                  </a:lnTo>
                  <a:lnTo>
                    <a:pt x="1903" y="506"/>
                  </a:lnTo>
                  <a:lnTo>
                    <a:pt x="1905" y="506"/>
                  </a:lnTo>
                  <a:lnTo>
                    <a:pt x="1905" y="507"/>
                  </a:lnTo>
                  <a:lnTo>
                    <a:pt x="1905" y="506"/>
                  </a:lnTo>
                  <a:lnTo>
                    <a:pt x="1905" y="504"/>
                  </a:lnTo>
                  <a:lnTo>
                    <a:pt x="1905" y="498"/>
                  </a:lnTo>
                  <a:lnTo>
                    <a:pt x="1905" y="496"/>
                  </a:lnTo>
                  <a:lnTo>
                    <a:pt x="1907" y="492"/>
                  </a:lnTo>
                  <a:lnTo>
                    <a:pt x="1907" y="492"/>
                  </a:lnTo>
                  <a:lnTo>
                    <a:pt x="1908" y="492"/>
                  </a:lnTo>
                  <a:lnTo>
                    <a:pt x="1908" y="492"/>
                  </a:lnTo>
                  <a:lnTo>
                    <a:pt x="1910" y="492"/>
                  </a:lnTo>
                  <a:lnTo>
                    <a:pt x="1910" y="492"/>
                  </a:lnTo>
                  <a:lnTo>
                    <a:pt x="1910" y="494"/>
                  </a:lnTo>
                  <a:lnTo>
                    <a:pt x="1910" y="494"/>
                  </a:lnTo>
                  <a:lnTo>
                    <a:pt x="1910" y="494"/>
                  </a:lnTo>
                  <a:lnTo>
                    <a:pt x="1912" y="494"/>
                  </a:lnTo>
                  <a:lnTo>
                    <a:pt x="1912" y="496"/>
                  </a:lnTo>
                  <a:lnTo>
                    <a:pt x="1912" y="498"/>
                  </a:lnTo>
                  <a:lnTo>
                    <a:pt x="1914" y="498"/>
                  </a:lnTo>
                  <a:lnTo>
                    <a:pt x="1916" y="498"/>
                  </a:lnTo>
                  <a:lnTo>
                    <a:pt x="1916" y="498"/>
                  </a:lnTo>
                  <a:lnTo>
                    <a:pt x="1918" y="498"/>
                  </a:lnTo>
                  <a:lnTo>
                    <a:pt x="1918" y="498"/>
                  </a:lnTo>
                  <a:lnTo>
                    <a:pt x="1920" y="498"/>
                  </a:lnTo>
                  <a:lnTo>
                    <a:pt x="1922" y="494"/>
                  </a:lnTo>
                  <a:lnTo>
                    <a:pt x="1924" y="494"/>
                  </a:lnTo>
                  <a:lnTo>
                    <a:pt x="1924" y="492"/>
                  </a:lnTo>
                  <a:lnTo>
                    <a:pt x="1924" y="492"/>
                  </a:lnTo>
                  <a:lnTo>
                    <a:pt x="1924" y="490"/>
                  </a:lnTo>
                  <a:lnTo>
                    <a:pt x="1924" y="489"/>
                  </a:lnTo>
                  <a:lnTo>
                    <a:pt x="1925" y="487"/>
                  </a:lnTo>
                  <a:lnTo>
                    <a:pt x="1925" y="485"/>
                  </a:lnTo>
                  <a:lnTo>
                    <a:pt x="1925" y="483"/>
                  </a:lnTo>
                  <a:lnTo>
                    <a:pt x="1924" y="483"/>
                  </a:lnTo>
                  <a:lnTo>
                    <a:pt x="1924" y="483"/>
                  </a:lnTo>
                  <a:lnTo>
                    <a:pt x="1922" y="483"/>
                  </a:lnTo>
                  <a:lnTo>
                    <a:pt x="1922" y="481"/>
                  </a:lnTo>
                  <a:lnTo>
                    <a:pt x="1920" y="481"/>
                  </a:lnTo>
                  <a:lnTo>
                    <a:pt x="1918" y="479"/>
                  </a:lnTo>
                  <a:lnTo>
                    <a:pt x="1918" y="481"/>
                  </a:lnTo>
                  <a:lnTo>
                    <a:pt x="1918" y="481"/>
                  </a:lnTo>
                  <a:lnTo>
                    <a:pt x="1916" y="481"/>
                  </a:lnTo>
                  <a:lnTo>
                    <a:pt x="1916" y="481"/>
                  </a:lnTo>
                  <a:lnTo>
                    <a:pt x="1916" y="481"/>
                  </a:lnTo>
                  <a:lnTo>
                    <a:pt x="1916" y="479"/>
                  </a:lnTo>
                  <a:lnTo>
                    <a:pt x="1916" y="479"/>
                  </a:lnTo>
                  <a:lnTo>
                    <a:pt x="1914" y="479"/>
                  </a:lnTo>
                  <a:lnTo>
                    <a:pt x="1914" y="479"/>
                  </a:lnTo>
                  <a:lnTo>
                    <a:pt x="1914" y="479"/>
                  </a:lnTo>
                  <a:lnTo>
                    <a:pt x="1912" y="479"/>
                  </a:lnTo>
                  <a:lnTo>
                    <a:pt x="1912" y="479"/>
                  </a:lnTo>
                  <a:lnTo>
                    <a:pt x="1910" y="481"/>
                  </a:lnTo>
                  <a:lnTo>
                    <a:pt x="1910" y="483"/>
                  </a:lnTo>
                  <a:lnTo>
                    <a:pt x="1910" y="485"/>
                  </a:lnTo>
                  <a:lnTo>
                    <a:pt x="1908" y="485"/>
                  </a:lnTo>
                  <a:lnTo>
                    <a:pt x="1908" y="485"/>
                  </a:lnTo>
                  <a:lnTo>
                    <a:pt x="1908" y="485"/>
                  </a:lnTo>
                  <a:lnTo>
                    <a:pt x="1907" y="489"/>
                  </a:lnTo>
                  <a:lnTo>
                    <a:pt x="1905" y="490"/>
                  </a:lnTo>
                  <a:lnTo>
                    <a:pt x="1903" y="490"/>
                  </a:lnTo>
                  <a:lnTo>
                    <a:pt x="1903" y="490"/>
                  </a:lnTo>
                  <a:lnTo>
                    <a:pt x="1903" y="489"/>
                  </a:lnTo>
                  <a:lnTo>
                    <a:pt x="1903" y="487"/>
                  </a:lnTo>
                  <a:lnTo>
                    <a:pt x="1903" y="487"/>
                  </a:lnTo>
                  <a:lnTo>
                    <a:pt x="1903" y="485"/>
                  </a:lnTo>
                  <a:lnTo>
                    <a:pt x="1901" y="485"/>
                  </a:lnTo>
                  <a:lnTo>
                    <a:pt x="1901" y="485"/>
                  </a:lnTo>
                  <a:lnTo>
                    <a:pt x="1901" y="483"/>
                  </a:lnTo>
                  <a:lnTo>
                    <a:pt x="1901" y="481"/>
                  </a:lnTo>
                  <a:close/>
                  <a:moveTo>
                    <a:pt x="1908" y="483"/>
                  </a:moveTo>
                  <a:lnTo>
                    <a:pt x="1908" y="483"/>
                  </a:lnTo>
                  <a:lnTo>
                    <a:pt x="1910" y="477"/>
                  </a:lnTo>
                  <a:lnTo>
                    <a:pt x="1908" y="477"/>
                  </a:lnTo>
                  <a:lnTo>
                    <a:pt x="1908" y="477"/>
                  </a:lnTo>
                  <a:lnTo>
                    <a:pt x="1907" y="479"/>
                  </a:lnTo>
                  <a:lnTo>
                    <a:pt x="1907" y="479"/>
                  </a:lnTo>
                  <a:lnTo>
                    <a:pt x="1908" y="483"/>
                  </a:lnTo>
                  <a:lnTo>
                    <a:pt x="1908" y="483"/>
                  </a:lnTo>
                  <a:close/>
                  <a:moveTo>
                    <a:pt x="1871" y="701"/>
                  </a:moveTo>
                  <a:lnTo>
                    <a:pt x="1871" y="701"/>
                  </a:lnTo>
                  <a:lnTo>
                    <a:pt x="1869" y="701"/>
                  </a:lnTo>
                  <a:lnTo>
                    <a:pt x="1869" y="701"/>
                  </a:lnTo>
                  <a:lnTo>
                    <a:pt x="1869" y="701"/>
                  </a:lnTo>
                  <a:lnTo>
                    <a:pt x="1867" y="701"/>
                  </a:lnTo>
                  <a:lnTo>
                    <a:pt x="1867" y="703"/>
                  </a:lnTo>
                  <a:lnTo>
                    <a:pt x="1867" y="703"/>
                  </a:lnTo>
                  <a:lnTo>
                    <a:pt x="1869" y="703"/>
                  </a:lnTo>
                  <a:lnTo>
                    <a:pt x="1869" y="703"/>
                  </a:lnTo>
                  <a:lnTo>
                    <a:pt x="1869" y="703"/>
                  </a:lnTo>
                  <a:lnTo>
                    <a:pt x="1869" y="703"/>
                  </a:lnTo>
                  <a:lnTo>
                    <a:pt x="1869" y="703"/>
                  </a:lnTo>
                  <a:lnTo>
                    <a:pt x="1869" y="703"/>
                  </a:lnTo>
                  <a:lnTo>
                    <a:pt x="1871" y="704"/>
                  </a:lnTo>
                  <a:lnTo>
                    <a:pt x="1871" y="704"/>
                  </a:lnTo>
                  <a:lnTo>
                    <a:pt x="1871" y="703"/>
                  </a:lnTo>
                  <a:lnTo>
                    <a:pt x="1871" y="703"/>
                  </a:lnTo>
                  <a:lnTo>
                    <a:pt x="1871" y="703"/>
                  </a:lnTo>
                  <a:lnTo>
                    <a:pt x="1871" y="703"/>
                  </a:lnTo>
                  <a:lnTo>
                    <a:pt x="1871" y="703"/>
                  </a:lnTo>
                  <a:lnTo>
                    <a:pt x="1871" y="703"/>
                  </a:lnTo>
                  <a:lnTo>
                    <a:pt x="1871" y="701"/>
                  </a:lnTo>
                  <a:close/>
                  <a:moveTo>
                    <a:pt x="1852" y="778"/>
                  </a:moveTo>
                  <a:lnTo>
                    <a:pt x="1852" y="780"/>
                  </a:lnTo>
                  <a:lnTo>
                    <a:pt x="1852" y="780"/>
                  </a:lnTo>
                  <a:lnTo>
                    <a:pt x="1854" y="780"/>
                  </a:lnTo>
                  <a:lnTo>
                    <a:pt x="1854" y="780"/>
                  </a:lnTo>
                  <a:lnTo>
                    <a:pt x="1855" y="780"/>
                  </a:lnTo>
                  <a:lnTo>
                    <a:pt x="1857" y="780"/>
                  </a:lnTo>
                  <a:lnTo>
                    <a:pt x="1857" y="778"/>
                  </a:lnTo>
                  <a:lnTo>
                    <a:pt x="1857" y="776"/>
                  </a:lnTo>
                  <a:lnTo>
                    <a:pt x="1857" y="776"/>
                  </a:lnTo>
                  <a:lnTo>
                    <a:pt x="1857" y="774"/>
                  </a:lnTo>
                  <a:lnTo>
                    <a:pt x="1855" y="774"/>
                  </a:lnTo>
                  <a:lnTo>
                    <a:pt x="1854" y="778"/>
                  </a:lnTo>
                  <a:lnTo>
                    <a:pt x="1854" y="778"/>
                  </a:lnTo>
                  <a:lnTo>
                    <a:pt x="1852" y="778"/>
                  </a:lnTo>
                  <a:close/>
                  <a:moveTo>
                    <a:pt x="1978" y="528"/>
                  </a:moveTo>
                  <a:lnTo>
                    <a:pt x="1978" y="528"/>
                  </a:lnTo>
                  <a:lnTo>
                    <a:pt x="1977" y="528"/>
                  </a:lnTo>
                  <a:lnTo>
                    <a:pt x="1977" y="530"/>
                  </a:lnTo>
                  <a:lnTo>
                    <a:pt x="1977" y="530"/>
                  </a:lnTo>
                  <a:lnTo>
                    <a:pt x="1977" y="530"/>
                  </a:lnTo>
                  <a:lnTo>
                    <a:pt x="1977" y="532"/>
                  </a:lnTo>
                  <a:lnTo>
                    <a:pt x="1977" y="532"/>
                  </a:lnTo>
                  <a:lnTo>
                    <a:pt x="1978" y="532"/>
                  </a:lnTo>
                  <a:lnTo>
                    <a:pt x="1980" y="534"/>
                  </a:lnTo>
                  <a:lnTo>
                    <a:pt x="1980" y="534"/>
                  </a:lnTo>
                  <a:lnTo>
                    <a:pt x="1980" y="530"/>
                  </a:lnTo>
                  <a:lnTo>
                    <a:pt x="1980" y="530"/>
                  </a:lnTo>
                  <a:lnTo>
                    <a:pt x="1978" y="528"/>
                  </a:lnTo>
                  <a:close/>
                  <a:moveTo>
                    <a:pt x="1977" y="951"/>
                  </a:moveTo>
                  <a:lnTo>
                    <a:pt x="1975" y="949"/>
                  </a:lnTo>
                  <a:lnTo>
                    <a:pt x="1975" y="947"/>
                  </a:lnTo>
                  <a:lnTo>
                    <a:pt x="1973" y="947"/>
                  </a:lnTo>
                  <a:lnTo>
                    <a:pt x="1973" y="947"/>
                  </a:lnTo>
                  <a:lnTo>
                    <a:pt x="1973" y="949"/>
                  </a:lnTo>
                  <a:lnTo>
                    <a:pt x="1973" y="949"/>
                  </a:lnTo>
                  <a:lnTo>
                    <a:pt x="1971" y="949"/>
                  </a:lnTo>
                  <a:lnTo>
                    <a:pt x="1969" y="952"/>
                  </a:lnTo>
                  <a:lnTo>
                    <a:pt x="1967" y="954"/>
                  </a:lnTo>
                  <a:lnTo>
                    <a:pt x="1965" y="958"/>
                  </a:lnTo>
                  <a:lnTo>
                    <a:pt x="1963" y="958"/>
                  </a:lnTo>
                  <a:lnTo>
                    <a:pt x="1963" y="960"/>
                  </a:lnTo>
                  <a:lnTo>
                    <a:pt x="1963" y="962"/>
                  </a:lnTo>
                  <a:lnTo>
                    <a:pt x="1961" y="962"/>
                  </a:lnTo>
                  <a:lnTo>
                    <a:pt x="1961" y="960"/>
                  </a:lnTo>
                  <a:lnTo>
                    <a:pt x="1961" y="960"/>
                  </a:lnTo>
                  <a:lnTo>
                    <a:pt x="1961" y="958"/>
                  </a:lnTo>
                  <a:lnTo>
                    <a:pt x="1961" y="958"/>
                  </a:lnTo>
                  <a:lnTo>
                    <a:pt x="1960" y="956"/>
                  </a:lnTo>
                  <a:lnTo>
                    <a:pt x="1960" y="956"/>
                  </a:lnTo>
                  <a:lnTo>
                    <a:pt x="1960" y="956"/>
                  </a:lnTo>
                  <a:lnTo>
                    <a:pt x="1958" y="956"/>
                  </a:lnTo>
                  <a:lnTo>
                    <a:pt x="1958" y="956"/>
                  </a:lnTo>
                  <a:lnTo>
                    <a:pt x="1954" y="958"/>
                  </a:lnTo>
                  <a:lnTo>
                    <a:pt x="1954" y="960"/>
                  </a:lnTo>
                  <a:lnTo>
                    <a:pt x="1950" y="964"/>
                  </a:lnTo>
                  <a:lnTo>
                    <a:pt x="1950" y="964"/>
                  </a:lnTo>
                  <a:lnTo>
                    <a:pt x="1950" y="966"/>
                  </a:lnTo>
                  <a:lnTo>
                    <a:pt x="1950" y="966"/>
                  </a:lnTo>
                  <a:lnTo>
                    <a:pt x="1950" y="966"/>
                  </a:lnTo>
                  <a:lnTo>
                    <a:pt x="1950" y="966"/>
                  </a:lnTo>
                  <a:lnTo>
                    <a:pt x="1952" y="966"/>
                  </a:lnTo>
                  <a:lnTo>
                    <a:pt x="1954" y="966"/>
                  </a:lnTo>
                  <a:lnTo>
                    <a:pt x="1956" y="964"/>
                  </a:lnTo>
                  <a:lnTo>
                    <a:pt x="1956" y="964"/>
                  </a:lnTo>
                  <a:lnTo>
                    <a:pt x="1958" y="966"/>
                  </a:lnTo>
                  <a:lnTo>
                    <a:pt x="1958" y="966"/>
                  </a:lnTo>
                  <a:lnTo>
                    <a:pt x="1960" y="968"/>
                  </a:lnTo>
                  <a:lnTo>
                    <a:pt x="1960" y="969"/>
                  </a:lnTo>
                  <a:lnTo>
                    <a:pt x="1960" y="971"/>
                  </a:lnTo>
                  <a:lnTo>
                    <a:pt x="1960" y="973"/>
                  </a:lnTo>
                  <a:lnTo>
                    <a:pt x="1961" y="973"/>
                  </a:lnTo>
                  <a:lnTo>
                    <a:pt x="1963" y="973"/>
                  </a:lnTo>
                  <a:lnTo>
                    <a:pt x="1963" y="971"/>
                  </a:lnTo>
                  <a:lnTo>
                    <a:pt x="1965" y="971"/>
                  </a:lnTo>
                  <a:lnTo>
                    <a:pt x="1967" y="971"/>
                  </a:lnTo>
                  <a:lnTo>
                    <a:pt x="1967" y="969"/>
                  </a:lnTo>
                  <a:lnTo>
                    <a:pt x="1969" y="968"/>
                  </a:lnTo>
                  <a:lnTo>
                    <a:pt x="1969" y="968"/>
                  </a:lnTo>
                  <a:lnTo>
                    <a:pt x="1969" y="964"/>
                  </a:lnTo>
                  <a:lnTo>
                    <a:pt x="1971" y="962"/>
                  </a:lnTo>
                  <a:lnTo>
                    <a:pt x="1971" y="962"/>
                  </a:lnTo>
                  <a:lnTo>
                    <a:pt x="1973" y="960"/>
                  </a:lnTo>
                  <a:lnTo>
                    <a:pt x="1975" y="958"/>
                  </a:lnTo>
                  <a:lnTo>
                    <a:pt x="1977" y="956"/>
                  </a:lnTo>
                  <a:lnTo>
                    <a:pt x="1975" y="956"/>
                  </a:lnTo>
                  <a:lnTo>
                    <a:pt x="1975" y="954"/>
                  </a:lnTo>
                  <a:lnTo>
                    <a:pt x="1975" y="952"/>
                  </a:lnTo>
                  <a:lnTo>
                    <a:pt x="1977" y="951"/>
                  </a:lnTo>
                  <a:close/>
                  <a:moveTo>
                    <a:pt x="1978" y="756"/>
                  </a:moveTo>
                  <a:lnTo>
                    <a:pt x="1978" y="756"/>
                  </a:lnTo>
                  <a:lnTo>
                    <a:pt x="1978" y="756"/>
                  </a:lnTo>
                  <a:lnTo>
                    <a:pt x="1978" y="756"/>
                  </a:lnTo>
                  <a:lnTo>
                    <a:pt x="1978" y="756"/>
                  </a:lnTo>
                  <a:lnTo>
                    <a:pt x="1978" y="756"/>
                  </a:lnTo>
                  <a:lnTo>
                    <a:pt x="1978" y="756"/>
                  </a:lnTo>
                  <a:lnTo>
                    <a:pt x="1978" y="756"/>
                  </a:lnTo>
                  <a:close/>
                  <a:moveTo>
                    <a:pt x="1907" y="962"/>
                  </a:moveTo>
                  <a:lnTo>
                    <a:pt x="1910" y="962"/>
                  </a:lnTo>
                  <a:lnTo>
                    <a:pt x="1910" y="960"/>
                  </a:lnTo>
                  <a:lnTo>
                    <a:pt x="1910" y="956"/>
                  </a:lnTo>
                  <a:lnTo>
                    <a:pt x="1910" y="954"/>
                  </a:lnTo>
                  <a:lnTo>
                    <a:pt x="1910" y="954"/>
                  </a:lnTo>
                  <a:lnTo>
                    <a:pt x="1912" y="954"/>
                  </a:lnTo>
                  <a:lnTo>
                    <a:pt x="1912" y="954"/>
                  </a:lnTo>
                  <a:lnTo>
                    <a:pt x="1910" y="952"/>
                  </a:lnTo>
                  <a:lnTo>
                    <a:pt x="1910" y="952"/>
                  </a:lnTo>
                  <a:lnTo>
                    <a:pt x="1910" y="952"/>
                  </a:lnTo>
                  <a:lnTo>
                    <a:pt x="1908" y="952"/>
                  </a:lnTo>
                  <a:lnTo>
                    <a:pt x="1907" y="952"/>
                  </a:lnTo>
                  <a:lnTo>
                    <a:pt x="1907" y="951"/>
                  </a:lnTo>
                  <a:lnTo>
                    <a:pt x="1905" y="951"/>
                  </a:lnTo>
                  <a:lnTo>
                    <a:pt x="1901" y="951"/>
                  </a:lnTo>
                  <a:lnTo>
                    <a:pt x="1901" y="951"/>
                  </a:lnTo>
                  <a:lnTo>
                    <a:pt x="1899" y="952"/>
                  </a:lnTo>
                  <a:lnTo>
                    <a:pt x="1897" y="952"/>
                  </a:lnTo>
                  <a:lnTo>
                    <a:pt x="1897" y="952"/>
                  </a:lnTo>
                  <a:lnTo>
                    <a:pt x="1889" y="958"/>
                  </a:lnTo>
                  <a:lnTo>
                    <a:pt x="1889" y="960"/>
                  </a:lnTo>
                  <a:lnTo>
                    <a:pt x="1889" y="962"/>
                  </a:lnTo>
                  <a:lnTo>
                    <a:pt x="1891" y="964"/>
                  </a:lnTo>
                  <a:lnTo>
                    <a:pt x="1893" y="962"/>
                  </a:lnTo>
                  <a:lnTo>
                    <a:pt x="1899" y="962"/>
                  </a:lnTo>
                  <a:lnTo>
                    <a:pt x="1905" y="962"/>
                  </a:lnTo>
                  <a:lnTo>
                    <a:pt x="1907" y="962"/>
                  </a:lnTo>
                  <a:close/>
                  <a:moveTo>
                    <a:pt x="1927" y="968"/>
                  </a:moveTo>
                  <a:lnTo>
                    <a:pt x="1927" y="966"/>
                  </a:lnTo>
                  <a:lnTo>
                    <a:pt x="1929" y="966"/>
                  </a:lnTo>
                  <a:lnTo>
                    <a:pt x="1929" y="966"/>
                  </a:lnTo>
                  <a:lnTo>
                    <a:pt x="1929" y="964"/>
                  </a:lnTo>
                  <a:lnTo>
                    <a:pt x="1931" y="964"/>
                  </a:lnTo>
                  <a:lnTo>
                    <a:pt x="1933" y="962"/>
                  </a:lnTo>
                  <a:lnTo>
                    <a:pt x="1933" y="964"/>
                  </a:lnTo>
                  <a:lnTo>
                    <a:pt x="1933" y="964"/>
                  </a:lnTo>
                  <a:lnTo>
                    <a:pt x="1933" y="966"/>
                  </a:lnTo>
                  <a:lnTo>
                    <a:pt x="1935" y="964"/>
                  </a:lnTo>
                  <a:lnTo>
                    <a:pt x="1937" y="962"/>
                  </a:lnTo>
                  <a:lnTo>
                    <a:pt x="1939" y="960"/>
                  </a:lnTo>
                  <a:lnTo>
                    <a:pt x="1939" y="956"/>
                  </a:lnTo>
                  <a:lnTo>
                    <a:pt x="1941" y="956"/>
                  </a:lnTo>
                  <a:lnTo>
                    <a:pt x="1941" y="954"/>
                  </a:lnTo>
                  <a:lnTo>
                    <a:pt x="1942" y="954"/>
                  </a:lnTo>
                  <a:lnTo>
                    <a:pt x="1946" y="954"/>
                  </a:lnTo>
                  <a:lnTo>
                    <a:pt x="1950" y="954"/>
                  </a:lnTo>
                  <a:lnTo>
                    <a:pt x="1950" y="954"/>
                  </a:lnTo>
                  <a:lnTo>
                    <a:pt x="1952" y="952"/>
                  </a:lnTo>
                  <a:lnTo>
                    <a:pt x="1952" y="952"/>
                  </a:lnTo>
                  <a:lnTo>
                    <a:pt x="1952" y="951"/>
                  </a:lnTo>
                  <a:lnTo>
                    <a:pt x="1950" y="951"/>
                  </a:lnTo>
                  <a:lnTo>
                    <a:pt x="1948" y="951"/>
                  </a:lnTo>
                  <a:lnTo>
                    <a:pt x="1946" y="951"/>
                  </a:lnTo>
                  <a:lnTo>
                    <a:pt x="1944" y="949"/>
                  </a:lnTo>
                  <a:lnTo>
                    <a:pt x="1944" y="949"/>
                  </a:lnTo>
                  <a:lnTo>
                    <a:pt x="1944" y="949"/>
                  </a:lnTo>
                  <a:lnTo>
                    <a:pt x="1942" y="949"/>
                  </a:lnTo>
                  <a:lnTo>
                    <a:pt x="1942" y="949"/>
                  </a:lnTo>
                  <a:lnTo>
                    <a:pt x="1942" y="949"/>
                  </a:lnTo>
                  <a:lnTo>
                    <a:pt x="1942" y="947"/>
                  </a:lnTo>
                  <a:lnTo>
                    <a:pt x="1942" y="947"/>
                  </a:lnTo>
                  <a:lnTo>
                    <a:pt x="1942" y="947"/>
                  </a:lnTo>
                  <a:lnTo>
                    <a:pt x="1941" y="947"/>
                  </a:lnTo>
                  <a:lnTo>
                    <a:pt x="1941" y="949"/>
                  </a:lnTo>
                  <a:lnTo>
                    <a:pt x="1941" y="949"/>
                  </a:lnTo>
                  <a:lnTo>
                    <a:pt x="1939" y="949"/>
                  </a:lnTo>
                  <a:lnTo>
                    <a:pt x="1937" y="951"/>
                  </a:lnTo>
                  <a:lnTo>
                    <a:pt x="1935" y="951"/>
                  </a:lnTo>
                  <a:lnTo>
                    <a:pt x="1935" y="951"/>
                  </a:lnTo>
                  <a:lnTo>
                    <a:pt x="1937" y="952"/>
                  </a:lnTo>
                  <a:lnTo>
                    <a:pt x="1935" y="952"/>
                  </a:lnTo>
                  <a:lnTo>
                    <a:pt x="1935" y="952"/>
                  </a:lnTo>
                  <a:lnTo>
                    <a:pt x="1933" y="952"/>
                  </a:lnTo>
                  <a:lnTo>
                    <a:pt x="1933" y="952"/>
                  </a:lnTo>
                  <a:lnTo>
                    <a:pt x="1933" y="951"/>
                  </a:lnTo>
                  <a:lnTo>
                    <a:pt x="1933" y="951"/>
                  </a:lnTo>
                  <a:lnTo>
                    <a:pt x="1933" y="951"/>
                  </a:lnTo>
                  <a:lnTo>
                    <a:pt x="1931" y="951"/>
                  </a:lnTo>
                  <a:lnTo>
                    <a:pt x="1931" y="951"/>
                  </a:lnTo>
                  <a:lnTo>
                    <a:pt x="1931" y="951"/>
                  </a:lnTo>
                  <a:lnTo>
                    <a:pt x="1931" y="951"/>
                  </a:lnTo>
                  <a:lnTo>
                    <a:pt x="1929" y="952"/>
                  </a:lnTo>
                  <a:lnTo>
                    <a:pt x="1931" y="952"/>
                  </a:lnTo>
                  <a:lnTo>
                    <a:pt x="1931" y="952"/>
                  </a:lnTo>
                  <a:lnTo>
                    <a:pt x="1931" y="954"/>
                  </a:lnTo>
                  <a:lnTo>
                    <a:pt x="1931" y="954"/>
                  </a:lnTo>
                  <a:lnTo>
                    <a:pt x="1931" y="956"/>
                  </a:lnTo>
                  <a:lnTo>
                    <a:pt x="1929" y="956"/>
                  </a:lnTo>
                  <a:lnTo>
                    <a:pt x="1929" y="954"/>
                  </a:lnTo>
                  <a:lnTo>
                    <a:pt x="1927" y="956"/>
                  </a:lnTo>
                  <a:lnTo>
                    <a:pt x="1927" y="956"/>
                  </a:lnTo>
                  <a:lnTo>
                    <a:pt x="1929" y="958"/>
                  </a:lnTo>
                  <a:lnTo>
                    <a:pt x="1929" y="958"/>
                  </a:lnTo>
                  <a:lnTo>
                    <a:pt x="1929" y="960"/>
                  </a:lnTo>
                  <a:lnTo>
                    <a:pt x="1927" y="960"/>
                  </a:lnTo>
                  <a:lnTo>
                    <a:pt x="1925" y="960"/>
                  </a:lnTo>
                  <a:lnTo>
                    <a:pt x="1925" y="960"/>
                  </a:lnTo>
                  <a:lnTo>
                    <a:pt x="1924" y="960"/>
                  </a:lnTo>
                  <a:lnTo>
                    <a:pt x="1924" y="958"/>
                  </a:lnTo>
                  <a:lnTo>
                    <a:pt x="1924" y="958"/>
                  </a:lnTo>
                  <a:lnTo>
                    <a:pt x="1924" y="956"/>
                  </a:lnTo>
                  <a:lnTo>
                    <a:pt x="1925" y="954"/>
                  </a:lnTo>
                  <a:lnTo>
                    <a:pt x="1925" y="954"/>
                  </a:lnTo>
                  <a:lnTo>
                    <a:pt x="1925" y="954"/>
                  </a:lnTo>
                  <a:lnTo>
                    <a:pt x="1925" y="952"/>
                  </a:lnTo>
                  <a:lnTo>
                    <a:pt x="1925" y="952"/>
                  </a:lnTo>
                  <a:lnTo>
                    <a:pt x="1925" y="952"/>
                  </a:lnTo>
                  <a:lnTo>
                    <a:pt x="1924" y="951"/>
                  </a:lnTo>
                  <a:lnTo>
                    <a:pt x="1922" y="952"/>
                  </a:lnTo>
                  <a:lnTo>
                    <a:pt x="1920" y="952"/>
                  </a:lnTo>
                  <a:lnTo>
                    <a:pt x="1920" y="954"/>
                  </a:lnTo>
                  <a:lnTo>
                    <a:pt x="1918" y="954"/>
                  </a:lnTo>
                  <a:lnTo>
                    <a:pt x="1918" y="954"/>
                  </a:lnTo>
                  <a:lnTo>
                    <a:pt x="1916" y="954"/>
                  </a:lnTo>
                  <a:lnTo>
                    <a:pt x="1916" y="952"/>
                  </a:lnTo>
                  <a:lnTo>
                    <a:pt x="1914" y="954"/>
                  </a:lnTo>
                  <a:lnTo>
                    <a:pt x="1914" y="954"/>
                  </a:lnTo>
                  <a:lnTo>
                    <a:pt x="1912" y="956"/>
                  </a:lnTo>
                  <a:lnTo>
                    <a:pt x="1912" y="956"/>
                  </a:lnTo>
                  <a:lnTo>
                    <a:pt x="1918" y="956"/>
                  </a:lnTo>
                  <a:lnTo>
                    <a:pt x="1920" y="956"/>
                  </a:lnTo>
                  <a:lnTo>
                    <a:pt x="1920" y="958"/>
                  </a:lnTo>
                  <a:lnTo>
                    <a:pt x="1920" y="958"/>
                  </a:lnTo>
                  <a:lnTo>
                    <a:pt x="1920" y="960"/>
                  </a:lnTo>
                  <a:lnTo>
                    <a:pt x="1920" y="960"/>
                  </a:lnTo>
                  <a:lnTo>
                    <a:pt x="1914" y="962"/>
                  </a:lnTo>
                  <a:lnTo>
                    <a:pt x="1912" y="962"/>
                  </a:lnTo>
                  <a:lnTo>
                    <a:pt x="1912" y="964"/>
                  </a:lnTo>
                  <a:lnTo>
                    <a:pt x="1908" y="966"/>
                  </a:lnTo>
                  <a:lnTo>
                    <a:pt x="1905" y="969"/>
                  </a:lnTo>
                  <a:lnTo>
                    <a:pt x="1903" y="971"/>
                  </a:lnTo>
                  <a:lnTo>
                    <a:pt x="1905" y="971"/>
                  </a:lnTo>
                  <a:lnTo>
                    <a:pt x="1905" y="971"/>
                  </a:lnTo>
                  <a:lnTo>
                    <a:pt x="1905" y="971"/>
                  </a:lnTo>
                  <a:lnTo>
                    <a:pt x="1905" y="971"/>
                  </a:lnTo>
                  <a:lnTo>
                    <a:pt x="1907" y="971"/>
                  </a:lnTo>
                  <a:lnTo>
                    <a:pt x="1907" y="971"/>
                  </a:lnTo>
                  <a:lnTo>
                    <a:pt x="1907" y="973"/>
                  </a:lnTo>
                  <a:lnTo>
                    <a:pt x="1907" y="973"/>
                  </a:lnTo>
                  <a:lnTo>
                    <a:pt x="1908" y="973"/>
                  </a:lnTo>
                  <a:lnTo>
                    <a:pt x="1908" y="973"/>
                  </a:lnTo>
                  <a:lnTo>
                    <a:pt x="1908" y="973"/>
                  </a:lnTo>
                  <a:lnTo>
                    <a:pt x="1910" y="971"/>
                  </a:lnTo>
                  <a:lnTo>
                    <a:pt x="1912" y="971"/>
                  </a:lnTo>
                  <a:lnTo>
                    <a:pt x="1914" y="973"/>
                  </a:lnTo>
                  <a:lnTo>
                    <a:pt x="1914" y="975"/>
                  </a:lnTo>
                  <a:lnTo>
                    <a:pt x="1916" y="975"/>
                  </a:lnTo>
                  <a:lnTo>
                    <a:pt x="1916" y="975"/>
                  </a:lnTo>
                  <a:lnTo>
                    <a:pt x="1918" y="975"/>
                  </a:lnTo>
                  <a:lnTo>
                    <a:pt x="1918" y="973"/>
                  </a:lnTo>
                  <a:lnTo>
                    <a:pt x="1918" y="973"/>
                  </a:lnTo>
                  <a:lnTo>
                    <a:pt x="1922" y="971"/>
                  </a:lnTo>
                  <a:lnTo>
                    <a:pt x="1922" y="971"/>
                  </a:lnTo>
                  <a:lnTo>
                    <a:pt x="1924" y="973"/>
                  </a:lnTo>
                  <a:lnTo>
                    <a:pt x="1925" y="973"/>
                  </a:lnTo>
                  <a:lnTo>
                    <a:pt x="1925" y="973"/>
                  </a:lnTo>
                  <a:lnTo>
                    <a:pt x="1927" y="973"/>
                  </a:lnTo>
                  <a:lnTo>
                    <a:pt x="1927" y="973"/>
                  </a:lnTo>
                  <a:lnTo>
                    <a:pt x="1929" y="971"/>
                  </a:lnTo>
                  <a:lnTo>
                    <a:pt x="1927" y="968"/>
                  </a:lnTo>
                  <a:lnTo>
                    <a:pt x="1925" y="968"/>
                  </a:lnTo>
                  <a:lnTo>
                    <a:pt x="1927" y="968"/>
                  </a:lnTo>
                  <a:lnTo>
                    <a:pt x="1927" y="968"/>
                  </a:lnTo>
                  <a:close/>
                  <a:moveTo>
                    <a:pt x="1897" y="964"/>
                  </a:moveTo>
                  <a:lnTo>
                    <a:pt x="1897" y="964"/>
                  </a:lnTo>
                  <a:lnTo>
                    <a:pt x="1895" y="966"/>
                  </a:lnTo>
                  <a:lnTo>
                    <a:pt x="1895" y="966"/>
                  </a:lnTo>
                  <a:lnTo>
                    <a:pt x="1893" y="966"/>
                  </a:lnTo>
                  <a:lnTo>
                    <a:pt x="1893" y="966"/>
                  </a:lnTo>
                  <a:lnTo>
                    <a:pt x="1891" y="966"/>
                  </a:lnTo>
                  <a:lnTo>
                    <a:pt x="1889" y="966"/>
                  </a:lnTo>
                  <a:lnTo>
                    <a:pt x="1889" y="966"/>
                  </a:lnTo>
                  <a:lnTo>
                    <a:pt x="1889" y="966"/>
                  </a:lnTo>
                  <a:lnTo>
                    <a:pt x="1888" y="966"/>
                  </a:lnTo>
                  <a:lnTo>
                    <a:pt x="1882" y="969"/>
                  </a:lnTo>
                  <a:lnTo>
                    <a:pt x="1880" y="975"/>
                  </a:lnTo>
                  <a:lnTo>
                    <a:pt x="1882" y="975"/>
                  </a:lnTo>
                  <a:lnTo>
                    <a:pt x="1882" y="977"/>
                  </a:lnTo>
                  <a:lnTo>
                    <a:pt x="1884" y="975"/>
                  </a:lnTo>
                  <a:lnTo>
                    <a:pt x="1886" y="975"/>
                  </a:lnTo>
                  <a:lnTo>
                    <a:pt x="1888" y="969"/>
                  </a:lnTo>
                  <a:lnTo>
                    <a:pt x="1891" y="968"/>
                  </a:lnTo>
                  <a:lnTo>
                    <a:pt x="1897" y="968"/>
                  </a:lnTo>
                  <a:lnTo>
                    <a:pt x="1899" y="968"/>
                  </a:lnTo>
                  <a:lnTo>
                    <a:pt x="1901" y="966"/>
                  </a:lnTo>
                  <a:lnTo>
                    <a:pt x="1901" y="966"/>
                  </a:lnTo>
                  <a:lnTo>
                    <a:pt x="1899" y="964"/>
                  </a:lnTo>
                  <a:lnTo>
                    <a:pt x="1897" y="964"/>
                  </a:lnTo>
                  <a:lnTo>
                    <a:pt x="1897" y="964"/>
                  </a:lnTo>
                  <a:close/>
                  <a:moveTo>
                    <a:pt x="1880" y="763"/>
                  </a:moveTo>
                  <a:lnTo>
                    <a:pt x="1880" y="763"/>
                  </a:lnTo>
                  <a:lnTo>
                    <a:pt x="1886" y="759"/>
                  </a:lnTo>
                  <a:lnTo>
                    <a:pt x="1888" y="759"/>
                  </a:lnTo>
                  <a:lnTo>
                    <a:pt x="1889" y="759"/>
                  </a:lnTo>
                  <a:lnTo>
                    <a:pt x="1889" y="761"/>
                  </a:lnTo>
                  <a:lnTo>
                    <a:pt x="1891" y="761"/>
                  </a:lnTo>
                  <a:lnTo>
                    <a:pt x="1893" y="761"/>
                  </a:lnTo>
                  <a:lnTo>
                    <a:pt x="1895" y="759"/>
                  </a:lnTo>
                  <a:lnTo>
                    <a:pt x="1897" y="759"/>
                  </a:lnTo>
                  <a:lnTo>
                    <a:pt x="1899" y="757"/>
                  </a:lnTo>
                  <a:lnTo>
                    <a:pt x="1901" y="756"/>
                  </a:lnTo>
                  <a:lnTo>
                    <a:pt x="1901" y="754"/>
                  </a:lnTo>
                  <a:lnTo>
                    <a:pt x="1903" y="754"/>
                  </a:lnTo>
                  <a:lnTo>
                    <a:pt x="1903" y="752"/>
                  </a:lnTo>
                  <a:lnTo>
                    <a:pt x="1903" y="750"/>
                  </a:lnTo>
                  <a:lnTo>
                    <a:pt x="1901" y="750"/>
                  </a:lnTo>
                  <a:lnTo>
                    <a:pt x="1899" y="748"/>
                  </a:lnTo>
                  <a:lnTo>
                    <a:pt x="1895" y="746"/>
                  </a:lnTo>
                  <a:lnTo>
                    <a:pt x="1895" y="746"/>
                  </a:lnTo>
                  <a:lnTo>
                    <a:pt x="1895" y="744"/>
                  </a:lnTo>
                  <a:lnTo>
                    <a:pt x="1893" y="744"/>
                  </a:lnTo>
                  <a:lnTo>
                    <a:pt x="1891" y="744"/>
                  </a:lnTo>
                  <a:lnTo>
                    <a:pt x="1891" y="742"/>
                  </a:lnTo>
                  <a:lnTo>
                    <a:pt x="1891" y="742"/>
                  </a:lnTo>
                  <a:lnTo>
                    <a:pt x="1891" y="742"/>
                  </a:lnTo>
                  <a:lnTo>
                    <a:pt x="1889" y="742"/>
                  </a:lnTo>
                  <a:lnTo>
                    <a:pt x="1888" y="744"/>
                  </a:lnTo>
                  <a:lnTo>
                    <a:pt x="1888" y="746"/>
                  </a:lnTo>
                  <a:lnTo>
                    <a:pt x="1886" y="746"/>
                  </a:lnTo>
                  <a:lnTo>
                    <a:pt x="1884" y="746"/>
                  </a:lnTo>
                  <a:lnTo>
                    <a:pt x="1884" y="744"/>
                  </a:lnTo>
                  <a:lnTo>
                    <a:pt x="1886" y="742"/>
                  </a:lnTo>
                  <a:lnTo>
                    <a:pt x="1886" y="740"/>
                  </a:lnTo>
                  <a:lnTo>
                    <a:pt x="1888" y="738"/>
                  </a:lnTo>
                  <a:lnTo>
                    <a:pt x="1888" y="737"/>
                  </a:lnTo>
                  <a:lnTo>
                    <a:pt x="1888" y="737"/>
                  </a:lnTo>
                  <a:lnTo>
                    <a:pt x="1886" y="735"/>
                  </a:lnTo>
                  <a:lnTo>
                    <a:pt x="1886" y="735"/>
                  </a:lnTo>
                  <a:lnTo>
                    <a:pt x="1886" y="733"/>
                  </a:lnTo>
                  <a:lnTo>
                    <a:pt x="1886" y="733"/>
                  </a:lnTo>
                  <a:lnTo>
                    <a:pt x="1886" y="733"/>
                  </a:lnTo>
                  <a:lnTo>
                    <a:pt x="1886" y="731"/>
                  </a:lnTo>
                  <a:lnTo>
                    <a:pt x="1886" y="731"/>
                  </a:lnTo>
                  <a:lnTo>
                    <a:pt x="1888" y="729"/>
                  </a:lnTo>
                  <a:lnTo>
                    <a:pt x="1889" y="727"/>
                  </a:lnTo>
                  <a:lnTo>
                    <a:pt x="1889" y="727"/>
                  </a:lnTo>
                  <a:lnTo>
                    <a:pt x="1889" y="723"/>
                  </a:lnTo>
                  <a:lnTo>
                    <a:pt x="1889" y="723"/>
                  </a:lnTo>
                  <a:lnTo>
                    <a:pt x="1889" y="721"/>
                  </a:lnTo>
                  <a:lnTo>
                    <a:pt x="1889" y="720"/>
                  </a:lnTo>
                  <a:lnTo>
                    <a:pt x="1891" y="720"/>
                  </a:lnTo>
                  <a:lnTo>
                    <a:pt x="1891" y="720"/>
                  </a:lnTo>
                  <a:lnTo>
                    <a:pt x="1891" y="716"/>
                  </a:lnTo>
                  <a:lnTo>
                    <a:pt x="1891" y="716"/>
                  </a:lnTo>
                  <a:lnTo>
                    <a:pt x="1893" y="716"/>
                  </a:lnTo>
                  <a:lnTo>
                    <a:pt x="1893" y="716"/>
                  </a:lnTo>
                  <a:lnTo>
                    <a:pt x="1893" y="716"/>
                  </a:lnTo>
                  <a:lnTo>
                    <a:pt x="1893" y="716"/>
                  </a:lnTo>
                  <a:lnTo>
                    <a:pt x="1895" y="718"/>
                  </a:lnTo>
                  <a:lnTo>
                    <a:pt x="1897" y="714"/>
                  </a:lnTo>
                  <a:lnTo>
                    <a:pt x="1899" y="714"/>
                  </a:lnTo>
                  <a:lnTo>
                    <a:pt x="1899" y="714"/>
                  </a:lnTo>
                  <a:lnTo>
                    <a:pt x="1899" y="716"/>
                  </a:lnTo>
                  <a:lnTo>
                    <a:pt x="1899" y="716"/>
                  </a:lnTo>
                  <a:lnTo>
                    <a:pt x="1899" y="716"/>
                  </a:lnTo>
                  <a:lnTo>
                    <a:pt x="1899" y="716"/>
                  </a:lnTo>
                  <a:lnTo>
                    <a:pt x="1901" y="718"/>
                  </a:lnTo>
                  <a:lnTo>
                    <a:pt x="1901" y="718"/>
                  </a:lnTo>
                  <a:lnTo>
                    <a:pt x="1901" y="720"/>
                  </a:lnTo>
                  <a:lnTo>
                    <a:pt x="1901" y="721"/>
                  </a:lnTo>
                  <a:lnTo>
                    <a:pt x="1903" y="721"/>
                  </a:lnTo>
                  <a:lnTo>
                    <a:pt x="1903" y="720"/>
                  </a:lnTo>
                  <a:lnTo>
                    <a:pt x="1903" y="714"/>
                  </a:lnTo>
                  <a:lnTo>
                    <a:pt x="1903" y="712"/>
                  </a:lnTo>
                  <a:lnTo>
                    <a:pt x="1903" y="710"/>
                  </a:lnTo>
                  <a:lnTo>
                    <a:pt x="1901" y="710"/>
                  </a:lnTo>
                  <a:lnTo>
                    <a:pt x="1901" y="710"/>
                  </a:lnTo>
                  <a:lnTo>
                    <a:pt x="1901" y="710"/>
                  </a:lnTo>
                  <a:lnTo>
                    <a:pt x="1901" y="708"/>
                  </a:lnTo>
                  <a:lnTo>
                    <a:pt x="1901" y="708"/>
                  </a:lnTo>
                  <a:lnTo>
                    <a:pt x="1901" y="706"/>
                  </a:lnTo>
                  <a:lnTo>
                    <a:pt x="1901" y="704"/>
                  </a:lnTo>
                  <a:lnTo>
                    <a:pt x="1901" y="704"/>
                  </a:lnTo>
                  <a:lnTo>
                    <a:pt x="1899" y="701"/>
                  </a:lnTo>
                  <a:lnTo>
                    <a:pt x="1897" y="701"/>
                  </a:lnTo>
                  <a:lnTo>
                    <a:pt x="1893" y="697"/>
                  </a:lnTo>
                  <a:lnTo>
                    <a:pt x="1893" y="695"/>
                  </a:lnTo>
                  <a:lnTo>
                    <a:pt x="1891" y="693"/>
                  </a:lnTo>
                  <a:lnTo>
                    <a:pt x="1893" y="691"/>
                  </a:lnTo>
                  <a:lnTo>
                    <a:pt x="1893" y="691"/>
                  </a:lnTo>
                  <a:lnTo>
                    <a:pt x="1891" y="691"/>
                  </a:lnTo>
                  <a:lnTo>
                    <a:pt x="1889" y="691"/>
                  </a:lnTo>
                  <a:lnTo>
                    <a:pt x="1882" y="697"/>
                  </a:lnTo>
                  <a:lnTo>
                    <a:pt x="1882" y="697"/>
                  </a:lnTo>
                  <a:lnTo>
                    <a:pt x="1882" y="699"/>
                  </a:lnTo>
                  <a:lnTo>
                    <a:pt x="1882" y="701"/>
                  </a:lnTo>
                  <a:lnTo>
                    <a:pt x="1880" y="704"/>
                  </a:lnTo>
                  <a:lnTo>
                    <a:pt x="1878" y="706"/>
                  </a:lnTo>
                  <a:lnTo>
                    <a:pt x="1878" y="710"/>
                  </a:lnTo>
                  <a:lnTo>
                    <a:pt x="1878" y="721"/>
                  </a:lnTo>
                  <a:lnTo>
                    <a:pt x="1878" y="721"/>
                  </a:lnTo>
                  <a:lnTo>
                    <a:pt x="1876" y="721"/>
                  </a:lnTo>
                  <a:lnTo>
                    <a:pt x="1876" y="721"/>
                  </a:lnTo>
                  <a:lnTo>
                    <a:pt x="1876" y="721"/>
                  </a:lnTo>
                  <a:lnTo>
                    <a:pt x="1876" y="723"/>
                  </a:lnTo>
                  <a:lnTo>
                    <a:pt x="1876" y="723"/>
                  </a:lnTo>
                  <a:lnTo>
                    <a:pt x="1876" y="723"/>
                  </a:lnTo>
                  <a:lnTo>
                    <a:pt x="1876" y="725"/>
                  </a:lnTo>
                  <a:lnTo>
                    <a:pt x="1876" y="727"/>
                  </a:lnTo>
                  <a:lnTo>
                    <a:pt x="1876" y="727"/>
                  </a:lnTo>
                  <a:lnTo>
                    <a:pt x="1876" y="729"/>
                  </a:lnTo>
                  <a:lnTo>
                    <a:pt x="1876" y="731"/>
                  </a:lnTo>
                  <a:lnTo>
                    <a:pt x="1872" y="735"/>
                  </a:lnTo>
                  <a:lnTo>
                    <a:pt x="1871" y="735"/>
                  </a:lnTo>
                  <a:lnTo>
                    <a:pt x="1872" y="735"/>
                  </a:lnTo>
                  <a:lnTo>
                    <a:pt x="1872" y="735"/>
                  </a:lnTo>
                  <a:lnTo>
                    <a:pt x="1874" y="735"/>
                  </a:lnTo>
                  <a:lnTo>
                    <a:pt x="1874" y="735"/>
                  </a:lnTo>
                  <a:lnTo>
                    <a:pt x="1874" y="737"/>
                  </a:lnTo>
                  <a:lnTo>
                    <a:pt x="1874" y="737"/>
                  </a:lnTo>
                  <a:lnTo>
                    <a:pt x="1872" y="738"/>
                  </a:lnTo>
                  <a:lnTo>
                    <a:pt x="1872" y="740"/>
                  </a:lnTo>
                  <a:lnTo>
                    <a:pt x="1872" y="742"/>
                  </a:lnTo>
                  <a:lnTo>
                    <a:pt x="1872" y="742"/>
                  </a:lnTo>
                  <a:lnTo>
                    <a:pt x="1872" y="744"/>
                  </a:lnTo>
                  <a:lnTo>
                    <a:pt x="1871" y="744"/>
                  </a:lnTo>
                  <a:lnTo>
                    <a:pt x="1872" y="746"/>
                  </a:lnTo>
                  <a:lnTo>
                    <a:pt x="1872" y="746"/>
                  </a:lnTo>
                  <a:lnTo>
                    <a:pt x="1872" y="746"/>
                  </a:lnTo>
                  <a:lnTo>
                    <a:pt x="1874" y="746"/>
                  </a:lnTo>
                  <a:lnTo>
                    <a:pt x="1876" y="746"/>
                  </a:lnTo>
                  <a:lnTo>
                    <a:pt x="1876" y="746"/>
                  </a:lnTo>
                  <a:lnTo>
                    <a:pt x="1874" y="748"/>
                  </a:lnTo>
                  <a:lnTo>
                    <a:pt x="1872" y="750"/>
                  </a:lnTo>
                  <a:lnTo>
                    <a:pt x="1871" y="750"/>
                  </a:lnTo>
                  <a:lnTo>
                    <a:pt x="1871" y="750"/>
                  </a:lnTo>
                  <a:lnTo>
                    <a:pt x="1869" y="750"/>
                  </a:lnTo>
                  <a:lnTo>
                    <a:pt x="1869" y="754"/>
                  </a:lnTo>
                  <a:lnTo>
                    <a:pt x="1867" y="754"/>
                  </a:lnTo>
                  <a:lnTo>
                    <a:pt x="1867" y="754"/>
                  </a:lnTo>
                  <a:lnTo>
                    <a:pt x="1867" y="754"/>
                  </a:lnTo>
                  <a:lnTo>
                    <a:pt x="1867" y="756"/>
                  </a:lnTo>
                  <a:lnTo>
                    <a:pt x="1865" y="757"/>
                  </a:lnTo>
                  <a:lnTo>
                    <a:pt x="1863" y="759"/>
                  </a:lnTo>
                  <a:lnTo>
                    <a:pt x="1863" y="759"/>
                  </a:lnTo>
                  <a:lnTo>
                    <a:pt x="1865" y="761"/>
                  </a:lnTo>
                  <a:lnTo>
                    <a:pt x="1865" y="761"/>
                  </a:lnTo>
                  <a:lnTo>
                    <a:pt x="1865" y="763"/>
                  </a:lnTo>
                  <a:lnTo>
                    <a:pt x="1859" y="767"/>
                  </a:lnTo>
                  <a:lnTo>
                    <a:pt x="1863" y="778"/>
                  </a:lnTo>
                  <a:lnTo>
                    <a:pt x="1865" y="778"/>
                  </a:lnTo>
                  <a:lnTo>
                    <a:pt x="1867" y="778"/>
                  </a:lnTo>
                  <a:lnTo>
                    <a:pt x="1867" y="778"/>
                  </a:lnTo>
                  <a:lnTo>
                    <a:pt x="1869" y="774"/>
                  </a:lnTo>
                  <a:lnTo>
                    <a:pt x="1871" y="774"/>
                  </a:lnTo>
                  <a:lnTo>
                    <a:pt x="1871" y="776"/>
                  </a:lnTo>
                  <a:lnTo>
                    <a:pt x="1871" y="776"/>
                  </a:lnTo>
                  <a:lnTo>
                    <a:pt x="1871" y="778"/>
                  </a:lnTo>
                  <a:lnTo>
                    <a:pt x="1871" y="778"/>
                  </a:lnTo>
                  <a:lnTo>
                    <a:pt x="1871" y="778"/>
                  </a:lnTo>
                  <a:lnTo>
                    <a:pt x="1871" y="778"/>
                  </a:lnTo>
                  <a:lnTo>
                    <a:pt x="1872" y="776"/>
                  </a:lnTo>
                  <a:lnTo>
                    <a:pt x="1872" y="776"/>
                  </a:lnTo>
                  <a:lnTo>
                    <a:pt x="1872" y="776"/>
                  </a:lnTo>
                  <a:lnTo>
                    <a:pt x="1872" y="776"/>
                  </a:lnTo>
                  <a:lnTo>
                    <a:pt x="1874" y="778"/>
                  </a:lnTo>
                  <a:lnTo>
                    <a:pt x="1874" y="778"/>
                  </a:lnTo>
                  <a:lnTo>
                    <a:pt x="1874" y="780"/>
                  </a:lnTo>
                  <a:lnTo>
                    <a:pt x="1876" y="778"/>
                  </a:lnTo>
                  <a:lnTo>
                    <a:pt x="1876" y="778"/>
                  </a:lnTo>
                  <a:lnTo>
                    <a:pt x="1878" y="776"/>
                  </a:lnTo>
                  <a:lnTo>
                    <a:pt x="1880" y="771"/>
                  </a:lnTo>
                  <a:lnTo>
                    <a:pt x="1882" y="769"/>
                  </a:lnTo>
                  <a:lnTo>
                    <a:pt x="1882" y="767"/>
                  </a:lnTo>
                  <a:lnTo>
                    <a:pt x="1882" y="767"/>
                  </a:lnTo>
                  <a:lnTo>
                    <a:pt x="1880" y="767"/>
                  </a:lnTo>
                  <a:lnTo>
                    <a:pt x="1878" y="767"/>
                  </a:lnTo>
                  <a:lnTo>
                    <a:pt x="1878" y="767"/>
                  </a:lnTo>
                  <a:lnTo>
                    <a:pt x="1878" y="767"/>
                  </a:lnTo>
                  <a:lnTo>
                    <a:pt x="1880" y="763"/>
                  </a:lnTo>
                  <a:close/>
                  <a:moveTo>
                    <a:pt x="1859" y="761"/>
                  </a:moveTo>
                  <a:lnTo>
                    <a:pt x="1859" y="761"/>
                  </a:lnTo>
                  <a:lnTo>
                    <a:pt x="1861" y="761"/>
                  </a:lnTo>
                  <a:lnTo>
                    <a:pt x="1861" y="761"/>
                  </a:lnTo>
                  <a:lnTo>
                    <a:pt x="1861" y="761"/>
                  </a:lnTo>
                  <a:lnTo>
                    <a:pt x="1861" y="761"/>
                  </a:lnTo>
                  <a:lnTo>
                    <a:pt x="1861" y="759"/>
                  </a:lnTo>
                  <a:lnTo>
                    <a:pt x="1861" y="759"/>
                  </a:lnTo>
                  <a:lnTo>
                    <a:pt x="1861" y="757"/>
                  </a:lnTo>
                  <a:lnTo>
                    <a:pt x="1863" y="756"/>
                  </a:lnTo>
                  <a:lnTo>
                    <a:pt x="1863" y="757"/>
                  </a:lnTo>
                  <a:lnTo>
                    <a:pt x="1865" y="756"/>
                  </a:lnTo>
                  <a:lnTo>
                    <a:pt x="1865" y="754"/>
                  </a:lnTo>
                  <a:lnTo>
                    <a:pt x="1865" y="754"/>
                  </a:lnTo>
                  <a:lnTo>
                    <a:pt x="1865" y="752"/>
                  </a:lnTo>
                  <a:lnTo>
                    <a:pt x="1865" y="750"/>
                  </a:lnTo>
                  <a:lnTo>
                    <a:pt x="1865" y="750"/>
                  </a:lnTo>
                  <a:lnTo>
                    <a:pt x="1863" y="750"/>
                  </a:lnTo>
                  <a:lnTo>
                    <a:pt x="1861" y="748"/>
                  </a:lnTo>
                  <a:lnTo>
                    <a:pt x="1861" y="748"/>
                  </a:lnTo>
                  <a:lnTo>
                    <a:pt x="1863" y="748"/>
                  </a:lnTo>
                  <a:lnTo>
                    <a:pt x="1863" y="748"/>
                  </a:lnTo>
                  <a:lnTo>
                    <a:pt x="1863" y="746"/>
                  </a:lnTo>
                  <a:lnTo>
                    <a:pt x="1863" y="746"/>
                  </a:lnTo>
                  <a:lnTo>
                    <a:pt x="1863" y="746"/>
                  </a:lnTo>
                  <a:lnTo>
                    <a:pt x="1863" y="746"/>
                  </a:lnTo>
                  <a:lnTo>
                    <a:pt x="1861" y="746"/>
                  </a:lnTo>
                  <a:lnTo>
                    <a:pt x="1861" y="744"/>
                  </a:lnTo>
                  <a:lnTo>
                    <a:pt x="1861" y="744"/>
                  </a:lnTo>
                  <a:lnTo>
                    <a:pt x="1863" y="738"/>
                  </a:lnTo>
                  <a:lnTo>
                    <a:pt x="1865" y="737"/>
                  </a:lnTo>
                  <a:lnTo>
                    <a:pt x="1869" y="733"/>
                  </a:lnTo>
                  <a:lnTo>
                    <a:pt x="1871" y="731"/>
                  </a:lnTo>
                  <a:lnTo>
                    <a:pt x="1871" y="731"/>
                  </a:lnTo>
                  <a:lnTo>
                    <a:pt x="1871" y="729"/>
                  </a:lnTo>
                  <a:lnTo>
                    <a:pt x="1871" y="729"/>
                  </a:lnTo>
                  <a:lnTo>
                    <a:pt x="1872" y="729"/>
                  </a:lnTo>
                  <a:lnTo>
                    <a:pt x="1872" y="729"/>
                  </a:lnTo>
                  <a:lnTo>
                    <a:pt x="1872" y="729"/>
                  </a:lnTo>
                  <a:lnTo>
                    <a:pt x="1872" y="729"/>
                  </a:lnTo>
                  <a:lnTo>
                    <a:pt x="1872" y="727"/>
                  </a:lnTo>
                  <a:lnTo>
                    <a:pt x="1872" y="727"/>
                  </a:lnTo>
                  <a:lnTo>
                    <a:pt x="1872" y="725"/>
                  </a:lnTo>
                  <a:lnTo>
                    <a:pt x="1872" y="725"/>
                  </a:lnTo>
                  <a:lnTo>
                    <a:pt x="1872" y="725"/>
                  </a:lnTo>
                  <a:lnTo>
                    <a:pt x="1871" y="723"/>
                  </a:lnTo>
                  <a:lnTo>
                    <a:pt x="1871" y="721"/>
                  </a:lnTo>
                  <a:lnTo>
                    <a:pt x="1871" y="718"/>
                  </a:lnTo>
                  <a:lnTo>
                    <a:pt x="1871" y="708"/>
                  </a:lnTo>
                  <a:lnTo>
                    <a:pt x="1869" y="708"/>
                  </a:lnTo>
                  <a:lnTo>
                    <a:pt x="1869" y="706"/>
                  </a:lnTo>
                  <a:lnTo>
                    <a:pt x="1867" y="706"/>
                  </a:lnTo>
                  <a:lnTo>
                    <a:pt x="1865" y="708"/>
                  </a:lnTo>
                  <a:lnTo>
                    <a:pt x="1861" y="710"/>
                  </a:lnTo>
                  <a:lnTo>
                    <a:pt x="1855" y="714"/>
                  </a:lnTo>
                  <a:lnTo>
                    <a:pt x="1854" y="714"/>
                  </a:lnTo>
                  <a:lnTo>
                    <a:pt x="1852" y="714"/>
                  </a:lnTo>
                  <a:lnTo>
                    <a:pt x="1848" y="716"/>
                  </a:lnTo>
                  <a:lnTo>
                    <a:pt x="1846" y="716"/>
                  </a:lnTo>
                  <a:lnTo>
                    <a:pt x="1846" y="718"/>
                  </a:lnTo>
                  <a:lnTo>
                    <a:pt x="1844" y="720"/>
                  </a:lnTo>
                  <a:lnTo>
                    <a:pt x="1842" y="721"/>
                  </a:lnTo>
                  <a:lnTo>
                    <a:pt x="1842" y="721"/>
                  </a:lnTo>
                  <a:lnTo>
                    <a:pt x="1844" y="723"/>
                  </a:lnTo>
                  <a:lnTo>
                    <a:pt x="1844" y="725"/>
                  </a:lnTo>
                  <a:lnTo>
                    <a:pt x="1846" y="727"/>
                  </a:lnTo>
                  <a:lnTo>
                    <a:pt x="1846" y="729"/>
                  </a:lnTo>
                  <a:lnTo>
                    <a:pt x="1846" y="731"/>
                  </a:lnTo>
                  <a:lnTo>
                    <a:pt x="1848" y="735"/>
                  </a:lnTo>
                  <a:lnTo>
                    <a:pt x="1848" y="737"/>
                  </a:lnTo>
                  <a:lnTo>
                    <a:pt x="1848" y="737"/>
                  </a:lnTo>
                  <a:lnTo>
                    <a:pt x="1846" y="738"/>
                  </a:lnTo>
                  <a:lnTo>
                    <a:pt x="1846" y="738"/>
                  </a:lnTo>
                  <a:lnTo>
                    <a:pt x="1846" y="738"/>
                  </a:lnTo>
                  <a:lnTo>
                    <a:pt x="1844" y="740"/>
                  </a:lnTo>
                  <a:lnTo>
                    <a:pt x="1844" y="740"/>
                  </a:lnTo>
                  <a:lnTo>
                    <a:pt x="1842" y="740"/>
                  </a:lnTo>
                  <a:lnTo>
                    <a:pt x="1842" y="742"/>
                  </a:lnTo>
                  <a:lnTo>
                    <a:pt x="1842" y="748"/>
                  </a:lnTo>
                  <a:lnTo>
                    <a:pt x="1842" y="750"/>
                  </a:lnTo>
                  <a:lnTo>
                    <a:pt x="1840" y="750"/>
                  </a:lnTo>
                  <a:lnTo>
                    <a:pt x="1840" y="754"/>
                  </a:lnTo>
                  <a:lnTo>
                    <a:pt x="1838" y="756"/>
                  </a:lnTo>
                  <a:lnTo>
                    <a:pt x="1838" y="756"/>
                  </a:lnTo>
                  <a:lnTo>
                    <a:pt x="1840" y="757"/>
                  </a:lnTo>
                  <a:lnTo>
                    <a:pt x="1840" y="757"/>
                  </a:lnTo>
                  <a:lnTo>
                    <a:pt x="1840" y="759"/>
                  </a:lnTo>
                  <a:lnTo>
                    <a:pt x="1840" y="759"/>
                  </a:lnTo>
                  <a:lnTo>
                    <a:pt x="1842" y="759"/>
                  </a:lnTo>
                  <a:lnTo>
                    <a:pt x="1846" y="759"/>
                  </a:lnTo>
                  <a:lnTo>
                    <a:pt x="1846" y="759"/>
                  </a:lnTo>
                  <a:lnTo>
                    <a:pt x="1846" y="757"/>
                  </a:lnTo>
                  <a:lnTo>
                    <a:pt x="1846" y="756"/>
                  </a:lnTo>
                  <a:lnTo>
                    <a:pt x="1846" y="756"/>
                  </a:lnTo>
                  <a:lnTo>
                    <a:pt x="1848" y="754"/>
                  </a:lnTo>
                  <a:lnTo>
                    <a:pt x="1848" y="754"/>
                  </a:lnTo>
                  <a:lnTo>
                    <a:pt x="1850" y="754"/>
                  </a:lnTo>
                  <a:lnTo>
                    <a:pt x="1850" y="754"/>
                  </a:lnTo>
                  <a:lnTo>
                    <a:pt x="1852" y="754"/>
                  </a:lnTo>
                  <a:lnTo>
                    <a:pt x="1852" y="754"/>
                  </a:lnTo>
                  <a:lnTo>
                    <a:pt x="1848" y="756"/>
                  </a:lnTo>
                  <a:lnTo>
                    <a:pt x="1848" y="757"/>
                  </a:lnTo>
                  <a:lnTo>
                    <a:pt x="1848" y="757"/>
                  </a:lnTo>
                  <a:lnTo>
                    <a:pt x="1850" y="759"/>
                  </a:lnTo>
                  <a:lnTo>
                    <a:pt x="1852" y="759"/>
                  </a:lnTo>
                  <a:lnTo>
                    <a:pt x="1852" y="759"/>
                  </a:lnTo>
                  <a:lnTo>
                    <a:pt x="1854" y="759"/>
                  </a:lnTo>
                  <a:lnTo>
                    <a:pt x="1854" y="756"/>
                  </a:lnTo>
                  <a:lnTo>
                    <a:pt x="1854" y="756"/>
                  </a:lnTo>
                  <a:lnTo>
                    <a:pt x="1854" y="754"/>
                  </a:lnTo>
                  <a:lnTo>
                    <a:pt x="1854" y="754"/>
                  </a:lnTo>
                  <a:lnTo>
                    <a:pt x="1855" y="752"/>
                  </a:lnTo>
                  <a:lnTo>
                    <a:pt x="1855" y="752"/>
                  </a:lnTo>
                  <a:lnTo>
                    <a:pt x="1855" y="754"/>
                  </a:lnTo>
                  <a:lnTo>
                    <a:pt x="1857" y="754"/>
                  </a:lnTo>
                  <a:lnTo>
                    <a:pt x="1857" y="756"/>
                  </a:lnTo>
                  <a:lnTo>
                    <a:pt x="1857" y="759"/>
                  </a:lnTo>
                  <a:lnTo>
                    <a:pt x="1857" y="761"/>
                  </a:lnTo>
                  <a:lnTo>
                    <a:pt x="1859" y="761"/>
                  </a:lnTo>
                  <a:lnTo>
                    <a:pt x="1859" y="761"/>
                  </a:lnTo>
                  <a:close/>
                  <a:moveTo>
                    <a:pt x="1946" y="528"/>
                  </a:moveTo>
                  <a:lnTo>
                    <a:pt x="1946" y="526"/>
                  </a:lnTo>
                  <a:lnTo>
                    <a:pt x="1944" y="526"/>
                  </a:lnTo>
                  <a:lnTo>
                    <a:pt x="1941" y="523"/>
                  </a:lnTo>
                  <a:lnTo>
                    <a:pt x="1941" y="525"/>
                  </a:lnTo>
                  <a:lnTo>
                    <a:pt x="1941" y="526"/>
                  </a:lnTo>
                  <a:lnTo>
                    <a:pt x="1941" y="530"/>
                  </a:lnTo>
                  <a:lnTo>
                    <a:pt x="1941" y="530"/>
                  </a:lnTo>
                  <a:lnTo>
                    <a:pt x="1942" y="532"/>
                  </a:lnTo>
                  <a:lnTo>
                    <a:pt x="1944" y="532"/>
                  </a:lnTo>
                  <a:lnTo>
                    <a:pt x="1944" y="532"/>
                  </a:lnTo>
                  <a:lnTo>
                    <a:pt x="1944" y="530"/>
                  </a:lnTo>
                  <a:lnTo>
                    <a:pt x="1946" y="530"/>
                  </a:lnTo>
                  <a:lnTo>
                    <a:pt x="1946" y="532"/>
                  </a:lnTo>
                  <a:lnTo>
                    <a:pt x="1946" y="530"/>
                  </a:lnTo>
                  <a:lnTo>
                    <a:pt x="1946" y="528"/>
                  </a:lnTo>
                  <a:close/>
                  <a:moveTo>
                    <a:pt x="1939" y="526"/>
                  </a:moveTo>
                  <a:lnTo>
                    <a:pt x="1939" y="526"/>
                  </a:lnTo>
                  <a:lnTo>
                    <a:pt x="1939" y="526"/>
                  </a:lnTo>
                  <a:lnTo>
                    <a:pt x="1937" y="525"/>
                  </a:lnTo>
                  <a:lnTo>
                    <a:pt x="1937" y="525"/>
                  </a:lnTo>
                  <a:lnTo>
                    <a:pt x="1937" y="525"/>
                  </a:lnTo>
                  <a:lnTo>
                    <a:pt x="1935" y="526"/>
                  </a:lnTo>
                  <a:lnTo>
                    <a:pt x="1937" y="528"/>
                  </a:lnTo>
                  <a:lnTo>
                    <a:pt x="1939" y="526"/>
                  </a:lnTo>
                  <a:lnTo>
                    <a:pt x="1939" y="526"/>
                  </a:lnTo>
                  <a:close/>
                  <a:moveTo>
                    <a:pt x="1935" y="765"/>
                  </a:moveTo>
                  <a:lnTo>
                    <a:pt x="1935" y="767"/>
                  </a:lnTo>
                  <a:lnTo>
                    <a:pt x="1937" y="767"/>
                  </a:lnTo>
                  <a:lnTo>
                    <a:pt x="1937" y="767"/>
                  </a:lnTo>
                  <a:lnTo>
                    <a:pt x="1939" y="769"/>
                  </a:lnTo>
                  <a:lnTo>
                    <a:pt x="1941" y="771"/>
                  </a:lnTo>
                  <a:lnTo>
                    <a:pt x="1941" y="773"/>
                  </a:lnTo>
                  <a:lnTo>
                    <a:pt x="1942" y="773"/>
                  </a:lnTo>
                  <a:lnTo>
                    <a:pt x="1942" y="771"/>
                  </a:lnTo>
                  <a:lnTo>
                    <a:pt x="1942" y="769"/>
                  </a:lnTo>
                  <a:lnTo>
                    <a:pt x="1942" y="769"/>
                  </a:lnTo>
                  <a:lnTo>
                    <a:pt x="1941" y="767"/>
                  </a:lnTo>
                  <a:lnTo>
                    <a:pt x="1939" y="767"/>
                  </a:lnTo>
                  <a:lnTo>
                    <a:pt x="1939" y="765"/>
                  </a:lnTo>
                  <a:lnTo>
                    <a:pt x="1937" y="765"/>
                  </a:lnTo>
                  <a:lnTo>
                    <a:pt x="1935" y="765"/>
                  </a:lnTo>
                  <a:lnTo>
                    <a:pt x="1935" y="765"/>
                  </a:lnTo>
                  <a:close/>
                  <a:moveTo>
                    <a:pt x="1956" y="519"/>
                  </a:moveTo>
                  <a:lnTo>
                    <a:pt x="1956" y="519"/>
                  </a:lnTo>
                  <a:lnTo>
                    <a:pt x="1956" y="521"/>
                  </a:lnTo>
                  <a:lnTo>
                    <a:pt x="1956" y="523"/>
                  </a:lnTo>
                  <a:lnTo>
                    <a:pt x="1958" y="525"/>
                  </a:lnTo>
                  <a:lnTo>
                    <a:pt x="1958" y="525"/>
                  </a:lnTo>
                  <a:lnTo>
                    <a:pt x="1958" y="523"/>
                  </a:lnTo>
                  <a:lnTo>
                    <a:pt x="1958" y="523"/>
                  </a:lnTo>
                  <a:lnTo>
                    <a:pt x="1956" y="519"/>
                  </a:lnTo>
                  <a:lnTo>
                    <a:pt x="1956" y="519"/>
                  </a:lnTo>
                  <a:lnTo>
                    <a:pt x="1956" y="519"/>
                  </a:lnTo>
                  <a:lnTo>
                    <a:pt x="1956" y="519"/>
                  </a:lnTo>
                  <a:close/>
                  <a:moveTo>
                    <a:pt x="1944" y="534"/>
                  </a:moveTo>
                  <a:lnTo>
                    <a:pt x="1944" y="534"/>
                  </a:lnTo>
                  <a:lnTo>
                    <a:pt x="1944" y="536"/>
                  </a:lnTo>
                  <a:lnTo>
                    <a:pt x="1946" y="536"/>
                  </a:lnTo>
                  <a:lnTo>
                    <a:pt x="1946" y="534"/>
                  </a:lnTo>
                  <a:lnTo>
                    <a:pt x="1948" y="536"/>
                  </a:lnTo>
                  <a:lnTo>
                    <a:pt x="1948" y="536"/>
                  </a:lnTo>
                  <a:lnTo>
                    <a:pt x="1948" y="536"/>
                  </a:lnTo>
                  <a:lnTo>
                    <a:pt x="1948" y="534"/>
                  </a:lnTo>
                  <a:lnTo>
                    <a:pt x="1946" y="534"/>
                  </a:lnTo>
                  <a:lnTo>
                    <a:pt x="1946" y="532"/>
                  </a:lnTo>
                  <a:lnTo>
                    <a:pt x="1946" y="532"/>
                  </a:lnTo>
                  <a:lnTo>
                    <a:pt x="1946" y="532"/>
                  </a:lnTo>
                  <a:lnTo>
                    <a:pt x="1944" y="534"/>
                  </a:lnTo>
                  <a:close/>
                  <a:moveTo>
                    <a:pt x="1954" y="792"/>
                  </a:moveTo>
                  <a:lnTo>
                    <a:pt x="1954" y="793"/>
                  </a:lnTo>
                  <a:lnTo>
                    <a:pt x="1954" y="795"/>
                  </a:lnTo>
                  <a:lnTo>
                    <a:pt x="1954" y="795"/>
                  </a:lnTo>
                  <a:lnTo>
                    <a:pt x="1954" y="797"/>
                  </a:lnTo>
                  <a:lnTo>
                    <a:pt x="1956" y="797"/>
                  </a:lnTo>
                  <a:lnTo>
                    <a:pt x="1956" y="797"/>
                  </a:lnTo>
                  <a:lnTo>
                    <a:pt x="1958" y="799"/>
                  </a:lnTo>
                  <a:lnTo>
                    <a:pt x="1958" y="799"/>
                  </a:lnTo>
                  <a:lnTo>
                    <a:pt x="1958" y="801"/>
                  </a:lnTo>
                  <a:lnTo>
                    <a:pt x="1958" y="801"/>
                  </a:lnTo>
                  <a:lnTo>
                    <a:pt x="1960" y="803"/>
                  </a:lnTo>
                  <a:lnTo>
                    <a:pt x="1960" y="801"/>
                  </a:lnTo>
                  <a:lnTo>
                    <a:pt x="1960" y="799"/>
                  </a:lnTo>
                  <a:lnTo>
                    <a:pt x="1960" y="797"/>
                  </a:lnTo>
                  <a:lnTo>
                    <a:pt x="1960" y="797"/>
                  </a:lnTo>
                  <a:lnTo>
                    <a:pt x="1958" y="795"/>
                  </a:lnTo>
                  <a:lnTo>
                    <a:pt x="1958" y="795"/>
                  </a:lnTo>
                  <a:lnTo>
                    <a:pt x="1954" y="792"/>
                  </a:lnTo>
                  <a:lnTo>
                    <a:pt x="1954" y="792"/>
                  </a:lnTo>
                  <a:close/>
                  <a:moveTo>
                    <a:pt x="1931" y="525"/>
                  </a:moveTo>
                  <a:lnTo>
                    <a:pt x="1931" y="526"/>
                  </a:lnTo>
                  <a:lnTo>
                    <a:pt x="1931" y="528"/>
                  </a:lnTo>
                  <a:lnTo>
                    <a:pt x="1933" y="528"/>
                  </a:lnTo>
                  <a:lnTo>
                    <a:pt x="1933" y="528"/>
                  </a:lnTo>
                  <a:lnTo>
                    <a:pt x="1933" y="528"/>
                  </a:lnTo>
                  <a:lnTo>
                    <a:pt x="1933" y="525"/>
                  </a:lnTo>
                  <a:lnTo>
                    <a:pt x="1933" y="526"/>
                  </a:lnTo>
                  <a:lnTo>
                    <a:pt x="1933" y="525"/>
                  </a:lnTo>
                  <a:lnTo>
                    <a:pt x="1931" y="525"/>
                  </a:lnTo>
                  <a:close/>
                  <a:moveTo>
                    <a:pt x="1925" y="502"/>
                  </a:moveTo>
                  <a:lnTo>
                    <a:pt x="1925" y="498"/>
                  </a:lnTo>
                  <a:lnTo>
                    <a:pt x="1924" y="496"/>
                  </a:lnTo>
                  <a:lnTo>
                    <a:pt x="1924" y="496"/>
                  </a:lnTo>
                  <a:lnTo>
                    <a:pt x="1924" y="496"/>
                  </a:lnTo>
                  <a:lnTo>
                    <a:pt x="1924" y="498"/>
                  </a:lnTo>
                  <a:lnTo>
                    <a:pt x="1924" y="498"/>
                  </a:lnTo>
                  <a:lnTo>
                    <a:pt x="1922" y="498"/>
                  </a:lnTo>
                  <a:lnTo>
                    <a:pt x="1922" y="498"/>
                  </a:lnTo>
                  <a:lnTo>
                    <a:pt x="1922" y="500"/>
                  </a:lnTo>
                  <a:lnTo>
                    <a:pt x="1920" y="500"/>
                  </a:lnTo>
                  <a:lnTo>
                    <a:pt x="1920" y="502"/>
                  </a:lnTo>
                  <a:lnTo>
                    <a:pt x="1920" y="502"/>
                  </a:lnTo>
                  <a:lnTo>
                    <a:pt x="1920" y="502"/>
                  </a:lnTo>
                  <a:lnTo>
                    <a:pt x="1920" y="504"/>
                  </a:lnTo>
                  <a:lnTo>
                    <a:pt x="1920" y="504"/>
                  </a:lnTo>
                  <a:lnTo>
                    <a:pt x="1922" y="504"/>
                  </a:lnTo>
                  <a:lnTo>
                    <a:pt x="1922" y="504"/>
                  </a:lnTo>
                  <a:lnTo>
                    <a:pt x="1922" y="506"/>
                  </a:lnTo>
                  <a:lnTo>
                    <a:pt x="1920" y="506"/>
                  </a:lnTo>
                  <a:lnTo>
                    <a:pt x="1920" y="506"/>
                  </a:lnTo>
                  <a:lnTo>
                    <a:pt x="1920" y="506"/>
                  </a:lnTo>
                  <a:lnTo>
                    <a:pt x="1920" y="507"/>
                  </a:lnTo>
                  <a:lnTo>
                    <a:pt x="1920" y="507"/>
                  </a:lnTo>
                  <a:lnTo>
                    <a:pt x="1920" y="509"/>
                  </a:lnTo>
                  <a:lnTo>
                    <a:pt x="1920" y="511"/>
                  </a:lnTo>
                  <a:lnTo>
                    <a:pt x="1922" y="511"/>
                  </a:lnTo>
                  <a:lnTo>
                    <a:pt x="1922" y="511"/>
                  </a:lnTo>
                  <a:lnTo>
                    <a:pt x="1922" y="511"/>
                  </a:lnTo>
                  <a:lnTo>
                    <a:pt x="1922" y="511"/>
                  </a:lnTo>
                  <a:lnTo>
                    <a:pt x="1924" y="511"/>
                  </a:lnTo>
                  <a:lnTo>
                    <a:pt x="1924" y="511"/>
                  </a:lnTo>
                  <a:lnTo>
                    <a:pt x="1924" y="513"/>
                  </a:lnTo>
                  <a:lnTo>
                    <a:pt x="1925" y="513"/>
                  </a:lnTo>
                  <a:lnTo>
                    <a:pt x="1925" y="513"/>
                  </a:lnTo>
                  <a:lnTo>
                    <a:pt x="1925" y="513"/>
                  </a:lnTo>
                  <a:lnTo>
                    <a:pt x="1927" y="513"/>
                  </a:lnTo>
                  <a:lnTo>
                    <a:pt x="1927" y="513"/>
                  </a:lnTo>
                  <a:lnTo>
                    <a:pt x="1927" y="511"/>
                  </a:lnTo>
                  <a:lnTo>
                    <a:pt x="1929" y="511"/>
                  </a:lnTo>
                  <a:lnTo>
                    <a:pt x="1929" y="511"/>
                  </a:lnTo>
                  <a:lnTo>
                    <a:pt x="1929" y="509"/>
                  </a:lnTo>
                  <a:lnTo>
                    <a:pt x="1929" y="507"/>
                  </a:lnTo>
                  <a:lnTo>
                    <a:pt x="1929" y="507"/>
                  </a:lnTo>
                  <a:lnTo>
                    <a:pt x="1929" y="506"/>
                  </a:lnTo>
                  <a:lnTo>
                    <a:pt x="1929" y="506"/>
                  </a:lnTo>
                  <a:lnTo>
                    <a:pt x="1929" y="506"/>
                  </a:lnTo>
                  <a:lnTo>
                    <a:pt x="1927" y="504"/>
                  </a:lnTo>
                  <a:lnTo>
                    <a:pt x="1927" y="506"/>
                  </a:lnTo>
                  <a:lnTo>
                    <a:pt x="1925" y="504"/>
                  </a:lnTo>
                  <a:lnTo>
                    <a:pt x="1925" y="504"/>
                  </a:lnTo>
                  <a:lnTo>
                    <a:pt x="1925" y="502"/>
                  </a:lnTo>
                  <a:lnTo>
                    <a:pt x="1925" y="502"/>
                  </a:lnTo>
                  <a:lnTo>
                    <a:pt x="1925" y="502"/>
                  </a:lnTo>
                  <a:close/>
                  <a:moveTo>
                    <a:pt x="1912" y="509"/>
                  </a:moveTo>
                  <a:lnTo>
                    <a:pt x="1912" y="509"/>
                  </a:lnTo>
                  <a:lnTo>
                    <a:pt x="1912" y="509"/>
                  </a:lnTo>
                  <a:lnTo>
                    <a:pt x="1910" y="511"/>
                  </a:lnTo>
                  <a:lnTo>
                    <a:pt x="1907" y="515"/>
                  </a:lnTo>
                  <a:lnTo>
                    <a:pt x="1907" y="515"/>
                  </a:lnTo>
                  <a:lnTo>
                    <a:pt x="1907" y="517"/>
                  </a:lnTo>
                  <a:lnTo>
                    <a:pt x="1908" y="517"/>
                  </a:lnTo>
                  <a:lnTo>
                    <a:pt x="1910" y="517"/>
                  </a:lnTo>
                  <a:lnTo>
                    <a:pt x="1910" y="513"/>
                  </a:lnTo>
                  <a:lnTo>
                    <a:pt x="1912" y="513"/>
                  </a:lnTo>
                  <a:lnTo>
                    <a:pt x="1912" y="513"/>
                  </a:lnTo>
                  <a:lnTo>
                    <a:pt x="1914" y="511"/>
                  </a:lnTo>
                  <a:lnTo>
                    <a:pt x="1914" y="511"/>
                  </a:lnTo>
                  <a:lnTo>
                    <a:pt x="1914" y="511"/>
                  </a:lnTo>
                  <a:lnTo>
                    <a:pt x="1914" y="509"/>
                  </a:lnTo>
                  <a:lnTo>
                    <a:pt x="1912" y="509"/>
                  </a:lnTo>
                  <a:close/>
                  <a:moveTo>
                    <a:pt x="1891" y="638"/>
                  </a:moveTo>
                  <a:lnTo>
                    <a:pt x="1893" y="638"/>
                  </a:lnTo>
                  <a:lnTo>
                    <a:pt x="1893" y="638"/>
                  </a:lnTo>
                  <a:lnTo>
                    <a:pt x="1895" y="640"/>
                  </a:lnTo>
                  <a:lnTo>
                    <a:pt x="1895" y="640"/>
                  </a:lnTo>
                  <a:lnTo>
                    <a:pt x="1897" y="640"/>
                  </a:lnTo>
                  <a:lnTo>
                    <a:pt x="1897" y="638"/>
                  </a:lnTo>
                  <a:lnTo>
                    <a:pt x="1899" y="638"/>
                  </a:lnTo>
                  <a:lnTo>
                    <a:pt x="1899" y="638"/>
                  </a:lnTo>
                  <a:lnTo>
                    <a:pt x="1901" y="636"/>
                  </a:lnTo>
                  <a:lnTo>
                    <a:pt x="1899" y="636"/>
                  </a:lnTo>
                  <a:lnTo>
                    <a:pt x="1899" y="634"/>
                  </a:lnTo>
                  <a:lnTo>
                    <a:pt x="1897" y="634"/>
                  </a:lnTo>
                  <a:lnTo>
                    <a:pt x="1893" y="636"/>
                  </a:lnTo>
                  <a:lnTo>
                    <a:pt x="1893" y="636"/>
                  </a:lnTo>
                  <a:lnTo>
                    <a:pt x="1891" y="636"/>
                  </a:lnTo>
                  <a:lnTo>
                    <a:pt x="1891" y="638"/>
                  </a:lnTo>
                  <a:close/>
                  <a:moveTo>
                    <a:pt x="1925" y="750"/>
                  </a:moveTo>
                  <a:lnTo>
                    <a:pt x="1924" y="750"/>
                  </a:lnTo>
                  <a:lnTo>
                    <a:pt x="1924" y="750"/>
                  </a:lnTo>
                  <a:lnTo>
                    <a:pt x="1924" y="752"/>
                  </a:lnTo>
                  <a:lnTo>
                    <a:pt x="1925" y="756"/>
                  </a:lnTo>
                  <a:lnTo>
                    <a:pt x="1927" y="757"/>
                  </a:lnTo>
                  <a:lnTo>
                    <a:pt x="1927" y="757"/>
                  </a:lnTo>
                  <a:lnTo>
                    <a:pt x="1929" y="757"/>
                  </a:lnTo>
                  <a:lnTo>
                    <a:pt x="1931" y="757"/>
                  </a:lnTo>
                  <a:lnTo>
                    <a:pt x="1931" y="756"/>
                  </a:lnTo>
                  <a:lnTo>
                    <a:pt x="1931" y="752"/>
                  </a:lnTo>
                  <a:lnTo>
                    <a:pt x="1929" y="750"/>
                  </a:lnTo>
                  <a:lnTo>
                    <a:pt x="1927" y="750"/>
                  </a:lnTo>
                  <a:lnTo>
                    <a:pt x="1925" y="750"/>
                  </a:lnTo>
                  <a:close/>
                  <a:moveTo>
                    <a:pt x="1889" y="665"/>
                  </a:moveTo>
                  <a:lnTo>
                    <a:pt x="1889" y="665"/>
                  </a:lnTo>
                  <a:lnTo>
                    <a:pt x="1888" y="667"/>
                  </a:lnTo>
                  <a:lnTo>
                    <a:pt x="1888" y="667"/>
                  </a:lnTo>
                  <a:lnTo>
                    <a:pt x="1886" y="668"/>
                  </a:lnTo>
                  <a:lnTo>
                    <a:pt x="1884" y="668"/>
                  </a:lnTo>
                  <a:lnTo>
                    <a:pt x="1886" y="670"/>
                  </a:lnTo>
                  <a:lnTo>
                    <a:pt x="1886" y="672"/>
                  </a:lnTo>
                  <a:lnTo>
                    <a:pt x="1886" y="674"/>
                  </a:lnTo>
                  <a:lnTo>
                    <a:pt x="1889" y="678"/>
                  </a:lnTo>
                  <a:lnTo>
                    <a:pt x="1891" y="680"/>
                  </a:lnTo>
                  <a:lnTo>
                    <a:pt x="1893" y="682"/>
                  </a:lnTo>
                  <a:lnTo>
                    <a:pt x="1897" y="682"/>
                  </a:lnTo>
                  <a:lnTo>
                    <a:pt x="1899" y="680"/>
                  </a:lnTo>
                  <a:lnTo>
                    <a:pt x="1901" y="678"/>
                  </a:lnTo>
                  <a:lnTo>
                    <a:pt x="1905" y="674"/>
                  </a:lnTo>
                  <a:lnTo>
                    <a:pt x="1905" y="672"/>
                  </a:lnTo>
                  <a:lnTo>
                    <a:pt x="1905" y="668"/>
                  </a:lnTo>
                  <a:lnTo>
                    <a:pt x="1905" y="667"/>
                  </a:lnTo>
                  <a:lnTo>
                    <a:pt x="1901" y="665"/>
                  </a:lnTo>
                  <a:lnTo>
                    <a:pt x="1901" y="665"/>
                  </a:lnTo>
                  <a:lnTo>
                    <a:pt x="1899" y="665"/>
                  </a:lnTo>
                  <a:lnTo>
                    <a:pt x="1897" y="665"/>
                  </a:lnTo>
                  <a:lnTo>
                    <a:pt x="1895" y="667"/>
                  </a:lnTo>
                  <a:lnTo>
                    <a:pt x="1895" y="667"/>
                  </a:lnTo>
                  <a:lnTo>
                    <a:pt x="1893" y="667"/>
                  </a:lnTo>
                  <a:lnTo>
                    <a:pt x="1891" y="665"/>
                  </a:lnTo>
                  <a:lnTo>
                    <a:pt x="1891" y="665"/>
                  </a:lnTo>
                  <a:lnTo>
                    <a:pt x="1889" y="665"/>
                  </a:lnTo>
                  <a:close/>
                  <a:moveTo>
                    <a:pt x="1895" y="721"/>
                  </a:moveTo>
                  <a:lnTo>
                    <a:pt x="1895" y="721"/>
                  </a:lnTo>
                  <a:lnTo>
                    <a:pt x="1895" y="721"/>
                  </a:lnTo>
                  <a:lnTo>
                    <a:pt x="1895" y="721"/>
                  </a:lnTo>
                  <a:lnTo>
                    <a:pt x="1895" y="721"/>
                  </a:lnTo>
                  <a:lnTo>
                    <a:pt x="1895" y="720"/>
                  </a:lnTo>
                  <a:lnTo>
                    <a:pt x="1895" y="720"/>
                  </a:lnTo>
                  <a:lnTo>
                    <a:pt x="1893" y="718"/>
                  </a:lnTo>
                  <a:lnTo>
                    <a:pt x="1891" y="720"/>
                  </a:lnTo>
                  <a:lnTo>
                    <a:pt x="1891" y="720"/>
                  </a:lnTo>
                  <a:lnTo>
                    <a:pt x="1891" y="720"/>
                  </a:lnTo>
                  <a:lnTo>
                    <a:pt x="1891" y="720"/>
                  </a:lnTo>
                  <a:lnTo>
                    <a:pt x="1891" y="721"/>
                  </a:lnTo>
                  <a:lnTo>
                    <a:pt x="1891" y="721"/>
                  </a:lnTo>
                  <a:lnTo>
                    <a:pt x="1891" y="721"/>
                  </a:lnTo>
                  <a:lnTo>
                    <a:pt x="1891" y="721"/>
                  </a:lnTo>
                  <a:lnTo>
                    <a:pt x="1891" y="721"/>
                  </a:lnTo>
                  <a:lnTo>
                    <a:pt x="1891" y="721"/>
                  </a:lnTo>
                  <a:lnTo>
                    <a:pt x="1891" y="721"/>
                  </a:lnTo>
                  <a:lnTo>
                    <a:pt x="1893" y="721"/>
                  </a:lnTo>
                  <a:lnTo>
                    <a:pt x="1893" y="721"/>
                  </a:lnTo>
                  <a:lnTo>
                    <a:pt x="1893" y="721"/>
                  </a:lnTo>
                  <a:lnTo>
                    <a:pt x="1893" y="723"/>
                  </a:lnTo>
                  <a:lnTo>
                    <a:pt x="1895" y="721"/>
                  </a:lnTo>
                  <a:lnTo>
                    <a:pt x="1895" y="721"/>
                  </a:lnTo>
                  <a:lnTo>
                    <a:pt x="1895" y="721"/>
                  </a:lnTo>
                  <a:lnTo>
                    <a:pt x="1895" y="721"/>
                  </a:lnTo>
                  <a:close/>
                  <a:moveTo>
                    <a:pt x="1893" y="525"/>
                  </a:moveTo>
                  <a:lnTo>
                    <a:pt x="1895" y="525"/>
                  </a:lnTo>
                  <a:lnTo>
                    <a:pt x="1895" y="525"/>
                  </a:lnTo>
                  <a:lnTo>
                    <a:pt x="1895" y="523"/>
                  </a:lnTo>
                  <a:lnTo>
                    <a:pt x="1895" y="523"/>
                  </a:lnTo>
                  <a:lnTo>
                    <a:pt x="1897" y="521"/>
                  </a:lnTo>
                  <a:lnTo>
                    <a:pt x="1897" y="521"/>
                  </a:lnTo>
                  <a:lnTo>
                    <a:pt x="1899" y="519"/>
                  </a:lnTo>
                  <a:lnTo>
                    <a:pt x="1899" y="517"/>
                  </a:lnTo>
                  <a:lnTo>
                    <a:pt x="1897" y="517"/>
                  </a:lnTo>
                  <a:lnTo>
                    <a:pt x="1897" y="515"/>
                  </a:lnTo>
                  <a:lnTo>
                    <a:pt x="1897" y="515"/>
                  </a:lnTo>
                  <a:lnTo>
                    <a:pt x="1895" y="515"/>
                  </a:lnTo>
                  <a:lnTo>
                    <a:pt x="1895" y="515"/>
                  </a:lnTo>
                  <a:lnTo>
                    <a:pt x="1895" y="515"/>
                  </a:lnTo>
                  <a:lnTo>
                    <a:pt x="1895" y="515"/>
                  </a:lnTo>
                  <a:lnTo>
                    <a:pt x="1893" y="517"/>
                  </a:lnTo>
                  <a:lnTo>
                    <a:pt x="1893" y="519"/>
                  </a:lnTo>
                  <a:lnTo>
                    <a:pt x="1893" y="521"/>
                  </a:lnTo>
                  <a:lnTo>
                    <a:pt x="1893" y="525"/>
                  </a:lnTo>
                  <a:lnTo>
                    <a:pt x="1893" y="525"/>
                  </a:lnTo>
                  <a:lnTo>
                    <a:pt x="1893" y="525"/>
                  </a:lnTo>
                  <a:close/>
                  <a:moveTo>
                    <a:pt x="2181" y="352"/>
                  </a:moveTo>
                  <a:lnTo>
                    <a:pt x="2183" y="354"/>
                  </a:lnTo>
                  <a:lnTo>
                    <a:pt x="2183" y="354"/>
                  </a:lnTo>
                  <a:lnTo>
                    <a:pt x="2183" y="356"/>
                  </a:lnTo>
                  <a:lnTo>
                    <a:pt x="2185" y="356"/>
                  </a:lnTo>
                  <a:lnTo>
                    <a:pt x="2185" y="354"/>
                  </a:lnTo>
                  <a:lnTo>
                    <a:pt x="2187" y="354"/>
                  </a:lnTo>
                  <a:lnTo>
                    <a:pt x="2189" y="352"/>
                  </a:lnTo>
                  <a:lnTo>
                    <a:pt x="2189" y="352"/>
                  </a:lnTo>
                  <a:lnTo>
                    <a:pt x="2189" y="350"/>
                  </a:lnTo>
                  <a:lnTo>
                    <a:pt x="2189" y="348"/>
                  </a:lnTo>
                  <a:lnTo>
                    <a:pt x="2187" y="348"/>
                  </a:lnTo>
                  <a:lnTo>
                    <a:pt x="2187" y="347"/>
                  </a:lnTo>
                  <a:lnTo>
                    <a:pt x="2187" y="347"/>
                  </a:lnTo>
                  <a:lnTo>
                    <a:pt x="2187" y="347"/>
                  </a:lnTo>
                  <a:lnTo>
                    <a:pt x="2187" y="347"/>
                  </a:lnTo>
                  <a:lnTo>
                    <a:pt x="2185" y="347"/>
                  </a:lnTo>
                  <a:lnTo>
                    <a:pt x="2185" y="347"/>
                  </a:lnTo>
                  <a:lnTo>
                    <a:pt x="2185" y="347"/>
                  </a:lnTo>
                  <a:lnTo>
                    <a:pt x="2183" y="347"/>
                  </a:lnTo>
                  <a:lnTo>
                    <a:pt x="2183" y="350"/>
                  </a:lnTo>
                  <a:lnTo>
                    <a:pt x="2181" y="352"/>
                  </a:lnTo>
                  <a:close/>
                  <a:moveTo>
                    <a:pt x="2211" y="757"/>
                  </a:moveTo>
                  <a:lnTo>
                    <a:pt x="2209" y="756"/>
                  </a:lnTo>
                  <a:lnTo>
                    <a:pt x="2209" y="756"/>
                  </a:lnTo>
                  <a:lnTo>
                    <a:pt x="2211" y="757"/>
                  </a:lnTo>
                  <a:close/>
                  <a:moveTo>
                    <a:pt x="2185" y="479"/>
                  </a:moveTo>
                  <a:lnTo>
                    <a:pt x="2187" y="479"/>
                  </a:lnTo>
                  <a:lnTo>
                    <a:pt x="2187" y="479"/>
                  </a:lnTo>
                  <a:lnTo>
                    <a:pt x="2187" y="477"/>
                  </a:lnTo>
                  <a:lnTo>
                    <a:pt x="2187" y="477"/>
                  </a:lnTo>
                  <a:lnTo>
                    <a:pt x="2187" y="475"/>
                  </a:lnTo>
                  <a:lnTo>
                    <a:pt x="2187" y="473"/>
                  </a:lnTo>
                  <a:lnTo>
                    <a:pt x="2185" y="473"/>
                  </a:lnTo>
                  <a:lnTo>
                    <a:pt x="2185" y="473"/>
                  </a:lnTo>
                  <a:lnTo>
                    <a:pt x="2185" y="473"/>
                  </a:lnTo>
                  <a:lnTo>
                    <a:pt x="2185" y="473"/>
                  </a:lnTo>
                  <a:lnTo>
                    <a:pt x="2185" y="475"/>
                  </a:lnTo>
                  <a:lnTo>
                    <a:pt x="2185" y="475"/>
                  </a:lnTo>
                  <a:lnTo>
                    <a:pt x="2185" y="477"/>
                  </a:lnTo>
                  <a:lnTo>
                    <a:pt x="2185" y="479"/>
                  </a:lnTo>
                  <a:close/>
                  <a:moveTo>
                    <a:pt x="2177" y="345"/>
                  </a:moveTo>
                  <a:lnTo>
                    <a:pt x="2179" y="347"/>
                  </a:lnTo>
                  <a:lnTo>
                    <a:pt x="2179" y="347"/>
                  </a:lnTo>
                  <a:lnTo>
                    <a:pt x="2181" y="347"/>
                  </a:lnTo>
                  <a:lnTo>
                    <a:pt x="2181" y="347"/>
                  </a:lnTo>
                  <a:lnTo>
                    <a:pt x="2183" y="347"/>
                  </a:lnTo>
                  <a:lnTo>
                    <a:pt x="2183" y="345"/>
                  </a:lnTo>
                  <a:lnTo>
                    <a:pt x="2183" y="343"/>
                  </a:lnTo>
                  <a:lnTo>
                    <a:pt x="2183" y="343"/>
                  </a:lnTo>
                  <a:lnTo>
                    <a:pt x="2183" y="341"/>
                  </a:lnTo>
                  <a:lnTo>
                    <a:pt x="2179" y="339"/>
                  </a:lnTo>
                  <a:lnTo>
                    <a:pt x="2179" y="341"/>
                  </a:lnTo>
                  <a:lnTo>
                    <a:pt x="2177" y="341"/>
                  </a:lnTo>
                  <a:lnTo>
                    <a:pt x="2177" y="343"/>
                  </a:lnTo>
                  <a:lnTo>
                    <a:pt x="2177" y="343"/>
                  </a:lnTo>
                  <a:lnTo>
                    <a:pt x="2177" y="345"/>
                  </a:lnTo>
                  <a:close/>
                  <a:moveTo>
                    <a:pt x="2139" y="129"/>
                  </a:moveTo>
                  <a:lnTo>
                    <a:pt x="2143" y="129"/>
                  </a:lnTo>
                  <a:lnTo>
                    <a:pt x="2145" y="127"/>
                  </a:lnTo>
                  <a:lnTo>
                    <a:pt x="2145" y="127"/>
                  </a:lnTo>
                  <a:lnTo>
                    <a:pt x="2147" y="123"/>
                  </a:lnTo>
                  <a:lnTo>
                    <a:pt x="2147" y="117"/>
                  </a:lnTo>
                  <a:lnTo>
                    <a:pt x="2149" y="116"/>
                  </a:lnTo>
                  <a:lnTo>
                    <a:pt x="2153" y="110"/>
                  </a:lnTo>
                  <a:lnTo>
                    <a:pt x="2153" y="110"/>
                  </a:lnTo>
                  <a:lnTo>
                    <a:pt x="2153" y="108"/>
                  </a:lnTo>
                  <a:lnTo>
                    <a:pt x="2151" y="106"/>
                  </a:lnTo>
                  <a:lnTo>
                    <a:pt x="2149" y="102"/>
                  </a:lnTo>
                  <a:lnTo>
                    <a:pt x="2149" y="102"/>
                  </a:lnTo>
                  <a:lnTo>
                    <a:pt x="2149" y="100"/>
                  </a:lnTo>
                  <a:lnTo>
                    <a:pt x="2149" y="100"/>
                  </a:lnTo>
                  <a:lnTo>
                    <a:pt x="2151" y="99"/>
                  </a:lnTo>
                  <a:lnTo>
                    <a:pt x="2149" y="97"/>
                  </a:lnTo>
                  <a:lnTo>
                    <a:pt x="2149" y="97"/>
                  </a:lnTo>
                  <a:lnTo>
                    <a:pt x="2149" y="95"/>
                  </a:lnTo>
                  <a:lnTo>
                    <a:pt x="2149" y="95"/>
                  </a:lnTo>
                  <a:lnTo>
                    <a:pt x="2147" y="95"/>
                  </a:lnTo>
                  <a:lnTo>
                    <a:pt x="2147" y="95"/>
                  </a:lnTo>
                  <a:lnTo>
                    <a:pt x="2147" y="93"/>
                  </a:lnTo>
                  <a:lnTo>
                    <a:pt x="2147" y="93"/>
                  </a:lnTo>
                  <a:lnTo>
                    <a:pt x="2145" y="93"/>
                  </a:lnTo>
                  <a:lnTo>
                    <a:pt x="2143" y="93"/>
                  </a:lnTo>
                  <a:lnTo>
                    <a:pt x="2141" y="93"/>
                  </a:lnTo>
                  <a:lnTo>
                    <a:pt x="2141" y="93"/>
                  </a:lnTo>
                  <a:lnTo>
                    <a:pt x="2139" y="93"/>
                  </a:lnTo>
                  <a:lnTo>
                    <a:pt x="2139" y="95"/>
                  </a:lnTo>
                  <a:lnTo>
                    <a:pt x="2139" y="95"/>
                  </a:lnTo>
                  <a:lnTo>
                    <a:pt x="2139" y="97"/>
                  </a:lnTo>
                  <a:lnTo>
                    <a:pt x="2139" y="97"/>
                  </a:lnTo>
                  <a:lnTo>
                    <a:pt x="2139" y="97"/>
                  </a:lnTo>
                  <a:lnTo>
                    <a:pt x="2139" y="102"/>
                  </a:lnTo>
                  <a:lnTo>
                    <a:pt x="2137" y="104"/>
                  </a:lnTo>
                  <a:lnTo>
                    <a:pt x="2137" y="104"/>
                  </a:lnTo>
                  <a:lnTo>
                    <a:pt x="2137" y="104"/>
                  </a:lnTo>
                  <a:lnTo>
                    <a:pt x="2137" y="106"/>
                  </a:lnTo>
                  <a:lnTo>
                    <a:pt x="2137" y="106"/>
                  </a:lnTo>
                  <a:lnTo>
                    <a:pt x="2139" y="108"/>
                  </a:lnTo>
                  <a:lnTo>
                    <a:pt x="2139" y="108"/>
                  </a:lnTo>
                  <a:lnTo>
                    <a:pt x="2139" y="108"/>
                  </a:lnTo>
                  <a:lnTo>
                    <a:pt x="2139" y="108"/>
                  </a:lnTo>
                  <a:lnTo>
                    <a:pt x="2139" y="108"/>
                  </a:lnTo>
                  <a:lnTo>
                    <a:pt x="2141" y="110"/>
                  </a:lnTo>
                  <a:lnTo>
                    <a:pt x="2141" y="110"/>
                  </a:lnTo>
                  <a:lnTo>
                    <a:pt x="2143" y="112"/>
                  </a:lnTo>
                  <a:lnTo>
                    <a:pt x="2145" y="112"/>
                  </a:lnTo>
                  <a:lnTo>
                    <a:pt x="2145" y="112"/>
                  </a:lnTo>
                  <a:lnTo>
                    <a:pt x="2145" y="114"/>
                  </a:lnTo>
                  <a:lnTo>
                    <a:pt x="2141" y="121"/>
                  </a:lnTo>
                  <a:lnTo>
                    <a:pt x="2137" y="123"/>
                  </a:lnTo>
                  <a:lnTo>
                    <a:pt x="2137" y="125"/>
                  </a:lnTo>
                  <a:lnTo>
                    <a:pt x="2137" y="127"/>
                  </a:lnTo>
                  <a:lnTo>
                    <a:pt x="2137" y="127"/>
                  </a:lnTo>
                  <a:lnTo>
                    <a:pt x="2139" y="129"/>
                  </a:lnTo>
                  <a:close/>
                  <a:moveTo>
                    <a:pt x="2204" y="483"/>
                  </a:moveTo>
                  <a:lnTo>
                    <a:pt x="2204" y="483"/>
                  </a:lnTo>
                  <a:lnTo>
                    <a:pt x="2204" y="483"/>
                  </a:lnTo>
                  <a:lnTo>
                    <a:pt x="2204" y="483"/>
                  </a:lnTo>
                  <a:close/>
                  <a:moveTo>
                    <a:pt x="2166" y="428"/>
                  </a:moveTo>
                  <a:lnTo>
                    <a:pt x="2166" y="428"/>
                  </a:lnTo>
                  <a:lnTo>
                    <a:pt x="2166" y="428"/>
                  </a:lnTo>
                  <a:lnTo>
                    <a:pt x="2166" y="430"/>
                  </a:lnTo>
                  <a:lnTo>
                    <a:pt x="2166" y="430"/>
                  </a:lnTo>
                  <a:lnTo>
                    <a:pt x="2166" y="430"/>
                  </a:lnTo>
                  <a:lnTo>
                    <a:pt x="2166" y="432"/>
                  </a:lnTo>
                  <a:lnTo>
                    <a:pt x="2166" y="432"/>
                  </a:lnTo>
                  <a:lnTo>
                    <a:pt x="2166" y="432"/>
                  </a:lnTo>
                  <a:lnTo>
                    <a:pt x="2166" y="432"/>
                  </a:lnTo>
                  <a:lnTo>
                    <a:pt x="2166" y="432"/>
                  </a:lnTo>
                  <a:lnTo>
                    <a:pt x="2170" y="432"/>
                  </a:lnTo>
                  <a:lnTo>
                    <a:pt x="2172" y="432"/>
                  </a:lnTo>
                  <a:lnTo>
                    <a:pt x="2172" y="432"/>
                  </a:lnTo>
                  <a:lnTo>
                    <a:pt x="2173" y="430"/>
                  </a:lnTo>
                  <a:lnTo>
                    <a:pt x="2173" y="430"/>
                  </a:lnTo>
                  <a:lnTo>
                    <a:pt x="2173" y="430"/>
                  </a:lnTo>
                  <a:lnTo>
                    <a:pt x="2175" y="430"/>
                  </a:lnTo>
                  <a:lnTo>
                    <a:pt x="2175" y="430"/>
                  </a:lnTo>
                  <a:lnTo>
                    <a:pt x="2175" y="428"/>
                  </a:lnTo>
                  <a:lnTo>
                    <a:pt x="2175" y="428"/>
                  </a:lnTo>
                  <a:lnTo>
                    <a:pt x="2175" y="426"/>
                  </a:lnTo>
                  <a:lnTo>
                    <a:pt x="2175" y="424"/>
                  </a:lnTo>
                  <a:lnTo>
                    <a:pt x="2177" y="424"/>
                  </a:lnTo>
                  <a:lnTo>
                    <a:pt x="2177" y="424"/>
                  </a:lnTo>
                  <a:lnTo>
                    <a:pt x="2177" y="422"/>
                  </a:lnTo>
                  <a:lnTo>
                    <a:pt x="2175" y="422"/>
                  </a:lnTo>
                  <a:lnTo>
                    <a:pt x="2175" y="420"/>
                  </a:lnTo>
                  <a:lnTo>
                    <a:pt x="2175" y="420"/>
                  </a:lnTo>
                  <a:lnTo>
                    <a:pt x="2175" y="418"/>
                  </a:lnTo>
                  <a:lnTo>
                    <a:pt x="2175" y="418"/>
                  </a:lnTo>
                  <a:lnTo>
                    <a:pt x="2175" y="418"/>
                  </a:lnTo>
                  <a:lnTo>
                    <a:pt x="2177" y="418"/>
                  </a:lnTo>
                  <a:lnTo>
                    <a:pt x="2177" y="418"/>
                  </a:lnTo>
                  <a:lnTo>
                    <a:pt x="2177" y="417"/>
                  </a:lnTo>
                  <a:lnTo>
                    <a:pt x="2177" y="417"/>
                  </a:lnTo>
                  <a:lnTo>
                    <a:pt x="2177" y="417"/>
                  </a:lnTo>
                  <a:lnTo>
                    <a:pt x="2177" y="417"/>
                  </a:lnTo>
                  <a:lnTo>
                    <a:pt x="2175" y="417"/>
                  </a:lnTo>
                  <a:lnTo>
                    <a:pt x="2175" y="417"/>
                  </a:lnTo>
                  <a:lnTo>
                    <a:pt x="2175" y="415"/>
                  </a:lnTo>
                  <a:lnTo>
                    <a:pt x="2173" y="415"/>
                  </a:lnTo>
                  <a:lnTo>
                    <a:pt x="2173" y="415"/>
                  </a:lnTo>
                  <a:lnTo>
                    <a:pt x="2173" y="415"/>
                  </a:lnTo>
                  <a:lnTo>
                    <a:pt x="2173" y="415"/>
                  </a:lnTo>
                  <a:lnTo>
                    <a:pt x="2172" y="415"/>
                  </a:lnTo>
                  <a:lnTo>
                    <a:pt x="2172" y="415"/>
                  </a:lnTo>
                  <a:lnTo>
                    <a:pt x="2170" y="415"/>
                  </a:lnTo>
                  <a:lnTo>
                    <a:pt x="2168" y="415"/>
                  </a:lnTo>
                  <a:lnTo>
                    <a:pt x="2168" y="415"/>
                  </a:lnTo>
                  <a:lnTo>
                    <a:pt x="2166" y="417"/>
                  </a:lnTo>
                  <a:lnTo>
                    <a:pt x="2166" y="417"/>
                  </a:lnTo>
                  <a:lnTo>
                    <a:pt x="2166" y="417"/>
                  </a:lnTo>
                  <a:lnTo>
                    <a:pt x="2166" y="418"/>
                  </a:lnTo>
                  <a:lnTo>
                    <a:pt x="2166" y="420"/>
                  </a:lnTo>
                  <a:lnTo>
                    <a:pt x="2166" y="422"/>
                  </a:lnTo>
                  <a:lnTo>
                    <a:pt x="2166" y="422"/>
                  </a:lnTo>
                  <a:lnTo>
                    <a:pt x="2166" y="422"/>
                  </a:lnTo>
                  <a:lnTo>
                    <a:pt x="2166" y="422"/>
                  </a:lnTo>
                  <a:lnTo>
                    <a:pt x="2166" y="422"/>
                  </a:lnTo>
                  <a:lnTo>
                    <a:pt x="2166" y="424"/>
                  </a:lnTo>
                  <a:lnTo>
                    <a:pt x="2164" y="426"/>
                  </a:lnTo>
                  <a:lnTo>
                    <a:pt x="2164" y="426"/>
                  </a:lnTo>
                  <a:lnTo>
                    <a:pt x="2166" y="426"/>
                  </a:lnTo>
                  <a:lnTo>
                    <a:pt x="2166" y="428"/>
                  </a:lnTo>
                  <a:close/>
                  <a:moveTo>
                    <a:pt x="2168" y="80"/>
                  </a:moveTo>
                  <a:lnTo>
                    <a:pt x="2168" y="78"/>
                  </a:lnTo>
                  <a:lnTo>
                    <a:pt x="2168" y="78"/>
                  </a:lnTo>
                  <a:lnTo>
                    <a:pt x="2166" y="78"/>
                  </a:lnTo>
                  <a:lnTo>
                    <a:pt x="2166" y="78"/>
                  </a:lnTo>
                  <a:lnTo>
                    <a:pt x="2166" y="78"/>
                  </a:lnTo>
                  <a:lnTo>
                    <a:pt x="2166" y="78"/>
                  </a:lnTo>
                  <a:lnTo>
                    <a:pt x="2168" y="80"/>
                  </a:lnTo>
                  <a:close/>
                  <a:moveTo>
                    <a:pt x="2189" y="388"/>
                  </a:moveTo>
                  <a:lnTo>
                    <a:pt x="2187" y="388"/>
                  </a:lnTo>
                  <a:lnTo>
                    <a:pt x="2185" y="388"/>
                  </a:lnTo>
                  <a:lnTo>
                    <a:pt x="2185" y="390"/>
                  </a:lnTo>
                  <a:lnTo>
                    <a:pt x="2185" y="394"/>
                  </a:lnTo>
                  <a:lnTo>
                    <a:pt x="2185" y="396"/>
                  </a:lnTo>
                  <a:lnTo>
                    <a:pt x="2185" y="398"/>
                  </a:lnTo>
                  <a:lnTo>
                    <a:pt x="2185" y="398"/>
                  </a:lnTo>
                  <a:lnTo>
                    <a:pt x="2185" y="396"/>
                  </a:lnTo>
                  <a:lnTo>
                    <a:pt x="2185" y="396"/>
                  </a:lnTo>
                  <a:lnTo>
                    <a:pt x="2185" y="396"/>
                  </a:lnTo>
                  <a:lnTo>
                    <a:pt x="2187" y="398"/>
                  </a:lnTo>
                  <a:lnTo>
                    <a:pt x="2187" y="398"/>
                  </a:lnTo>
                  <a:lnTo>
                    <a:pt x="2187" y="398"/>
                  </a:lnTo>
                  <a:lnTo>
                    <a:pt x="2187" y="400"/>
                  </a:lnTo>
                  <a:lnTo>
                    <a:pt x="2187" y="400"/>
                  </a:lnTo>
                  <a:lnTo>
                    <a:pt x="2189" y="400"/>
                  </a:lnTo>
                  <a:lnTo>
                    <a:pt x="2189" y="400"/>
                  </a:lnTo>
                  <a:lnTo>
                    <a:pt x="2189" y="400"/>
                  </a:lnTo>
                  <a:lnTo>
                    <a:pt x="2189" y="398"/>
                  </a:lnTo>
                  <a:lnTo>
                    <a:pt x="2187" y="390"/>
                  </a:lnTo>
                  <a:lnTo>
                    <a:pt x="2189" y="388"/>
                  </a:lnTo>
                  <a:lnTo>
                    <a:pt x="2189" y="388"/>
                  </a:lnTo>
                  <a:close/>
                  <a:moveTo>
                    <a:pt x="2179" y="426"/>
                  </a:moveTo>
                  <a:lnTo>
                    <a:pt x="2179" y="426"/>
                  </a:lnTo>
                  <a:lnTo>
                    <a:pt x="2177" y="428"/>
                  </a:lnTo>
                  <a:lnTo>
                    <a:pt x="2177" y="428"/>
                  </a:lnTo>
                  <a:lnTo>
                    <a:pt x="2177" y="430"/>
                  </a:lnTo>
                  <a:lnTo>
                    <a:pt x="2177" y="430"/>
                  </a:lnTo>
                  <a:lnTo>
                    <a:pt x="2177" y="432"/>
                  </a:lnTo>
                  <a:lnTo>
                    <a:pt x="2179" y="432"/>
                  </a:lnTo>
                  <a:lnTo>
                    <a:pt x="2181" y="434"/>
                  </a:lnTo>
                  <a:lnTo>
                    <a:pt x="2181" y="434"/>
                  </a:lnTo>
                  <a:lnTo>
                    <a:pt x="2181" y="436"/>
                  </a:lnTo>
                  <a:lnTo>
                    <a:pt x="2183" y="437"/>
                  </a:lnTo>
                  <a:lnTo>
                    <a:pt x="2183" y="437"/>
                  </a:lnTo>
                  <a:lnTo>
                    <a:pt x="2185" y="437"/>
                  </a:lnTo>
                  <a:lnTo>
                    <a:pt x="2185" y="437"/>
                  </a:lnTo>
                  <a:lnTo>
                    <a:pt x="2185" y="437"/>
                  </a:lnTo>
                  <a:lnTo>
                    <a:pt x="2185" y="439"/>
                  </a:lnTo>
                  <a:lnTo>
                    <a:pt x="2185" y="439"/>
                  </a:lnTo>
                  <a:lnTo>
                    <a:pt x="2185" y="439"/>
                  </a:lnTo>
                  <a:lnTo>
                    <a:pt x="2187" y="439"/>
                  </a:lnTo>
                  <a:lnTo>
                    <a:pt x="2187" y="439"/>
                  </a:lnTo>
                  <a:lnTo>
                    <a:pt x="2189" y="439"/>
                  </a:lnTo>
                  <a:lnTo>
                    <a:pt x="2189" y="439"/>
                  </a:lnTo>
                  <a:lnTo>
                    <a:pt x="2189" y="441"/>
                  </a:lnTo>
                  <a:lnTo>
                    <a:pt x="2187" y="445"/>
                  </a:lnTo>
                  <a:lnTo>
                    <a:pt x="2187" y="447"/>
                  </a:lnTo>
                  <a:lnTo>
                    <a:pt x="2187" y="449"/>
                  </a:lnTo>
                  <a:lnTo>
                    <a:pt x="2189" y="451"/>
                  </a:lnTo>
                  <a:lnTo>
                    <a:pt x="2189" y="451"/>
                  </a:lnTo>
                  <a:lnTo>
                    <a:pt x="2189" y="453"/>
                  </a:lnTo>
                  <a:lnTo>
                    <a:pt x="2189" y="453"/>
                  </a:lnTo>
                  <a:lnTo>
                    <a:pt x="2194" y="451"/>
                  </a:lnTo>
                  <a:lnTo>
                    <a:pt x="2198" y="449"/>
                  </a:lnTo>
                  <a:lnTo>
                    <a:pt x="2198" y="449"/>
                  </a:lnTo>
                  <a:lnTo>
                    <a:pt x="2200" y="449"/>
                  </a:lnTo>
                  <a:lnTo>
                    <a:pt x="2200" y="449"/>
                  </a:lnTo>
                  <a:lnTo>
                    <a:pt x="2200" y="447"/>
                  </a:lnTo>
                  <a:lnTo>
                    <a:pt x="2200" y="449"/>
                  </a:lnTo>
                  <a:lnTo>
                    <a:pt x="2202" y="449"/>
                  </a:lnTo>
                  <a:lnTo>
                    <a:pt x="2202" y="449"/>
                  </a:lnTo>
                  <a:lnTo>
                    <a:pt x="2202" y="449"/>
                  </a:lnTo>
                  <a:lnTo>
                    <a:pt x="2202" y="451"/>
                  </a:lnTo>
                  <a:lnTo>
                    <a:pt x="2202" y="453"/>
                  </a:lnTo>
                  <a:lnTo>
                    <a:pt x="2202" y="453"/>
                  </a:lnTo>
                  <a:lnTo>
                    <a:pt x="2202" y="453"/>
                  </a:lnTo>
                  <a:lnTo>
                    <a:pt x="2204" y="453"/>
                  </a:lnTo>
                  <a:lnTo>
                    <a:pt x="2204" y="454"/>
                  </a:lnTo>
                  <a:lnTo>
                    <a:pt x="2204" y="454"/>
                  </a:lnTo>
                  <a:lnTo>
                    <a:pt x="2204" y="454"/>
                  </a:lnTo>
                  <a:lnTo>
                    <a:pt x="2204" y="454"/>
                  </a:lnTo>
                  <a:lnTo>
                    <a:pt x="2206" y="454"/>
                  </a:lnTo>
                  <a:lnTo>
                    <a:pt x="2208" y="454"/>
                  </a:lnTo>
                  <a:lnTo>
                    <a:pt x="2208" y="456"/>
                  </a:lnTo>
                  <a:lnTo>
                    <a:pt x="2209" y="456"/>
                  </a:lnTo>
                  <a:lnTo>
                    <a:pt x="2209" y="456"/>
                  </a:lnTo>
                  <a:lnTo>
                    <a:pt x="2211" y="456"/>
                  </a:lnTo>
                  <a:lnTo>
                    <a:pt x="2211" y="454"/>
                  </a:lnTo>
                  <a:lnTo>
                    <a:pt x="2213" y="454"/>
                  </a:lnTo>
                  <a:lnTo>
                    <a:pt x="2213" y="454"/>
                  </a:lnTo>
                  <a:lnTo>
                    <a:pt x="2213" y="454"/>
                  </a:lnTo>
                  <a:lnTo>
                    <a:pt x="2217" y="453"/>
                  </a:lnTo>
                  <a:lnTo>
                    <a:pt x="2217" y="451"/>
                  </a:lnTo>
                  <a:lnTo>
                    <a:pt x="2217" y="451"/>
                  </a:lnTo>
                  <a:lnTo>
                    <a:pt x="2219" y="449"/>
                  </a:lnTo>
                  <a:lnTo>
                    <a:pt x="2219" y="449"/>
                  </a:lnTo>
                  <a:lnTo>
                    <a:pt x="2217" y="449"/>
                  </a:lnTo>
                  <a:lnTo>
                    <a:pt x="2217" y="449"/>
                  </a:lnTo>
                  <a:lnTo>
                    <a:pt x="2217" y="449"/>
                  </a:lnTo>
                  <a:lnTo>
                    <a:pt x="2217" y="449"/>
                  </a:lnTo>
                  <a:lnTo>
                    <a:pt x="2217" y="447"/>
                  </a:lnTo>
                  <a:lnTo>
                    <a:pt x="2217" y="447"/>
                  </a:lnTo>
                  <a:lnTo>
                    <a:pt x="2215" y="445"/>
                  </a:lnTo>
                  <a:lnTo>
                    <a:pt x="2215" y="445"/>
                  </a:lnTo>
                  <a:lnTo>
                    <a:pt x="2215" y="445"/>
                  </a:lnTo>
                  <a:lnTo>
                    <a:pt x="2211" y="443"/>
                  </a:lnTo>
                  <a:lnTo>
                    <a:pt x="2211" y="443"/>
                  </a:lnTo>
                  <a:lnTo>
                    <a:pt x="2208" y="443"/>
                  </a:lnTo>
                  <a:lnTo>
                    <a:pt x="2206" y="445"/>
                  </a:lnTo>
                  <a:lnTo>
                    <a:pt x="2206" y="445"/>
                  </a:lnTo>
                  <a:lnTo>
                    <a:pt x="2204" y="445"/>
                  </a:lnTo>
                  <a:lnTo>
                    <a:pt x="2204" y="445"/>
                  </a:lnTo>
                  <a:lnTo>
                    <a:pt x="2202" y="445"/>
                  </a:lnTo>
                  <a:lnTo>
                    <a:pt x="2202" y="445"/>
                  </a:lnTo>
                  <a:lnTo>
                    <a:pt x="2202" y="443"/>
                  </a:lnTo>
                  <a:lnTo>
                    <a:pt x="2202" y="443"/>
                  </a:lnTo>
                  <a:lnTo>
                    <a:pt x="2202" y="441"/>
                  </a:lnTo>
                  <a:lnTo>
                    <a:pt x="2202" y="441"/>
                  </a:lnTo>
                  <a:lnTo>
                    <a:pt x="2200" y="439"/>
                  </a:lnTo>
                  <a:lnTo>
                    <a:pt x="2200" y="439"/>
                  </a:lnTo>
                  <a:lnTo>
                    <a:pt x="2200" y="439"/>
                  </a:lnTo>
                  <a:lnTo>
                    <a:pt x="2198" y="439"/>
                  </a:lnTo>
                  <a:lnTo>
                    <a:pt x="2198" y="439"/>
                  </a:lnTo>
                  <a:lnTo>
                    <a:pt x="2198" y="437"/>
                  </a:lnTo>
                  <a:lnTo>
                    <a:pt x="2200" y="436"/>
                  </a:lnTo>
                  <a:lnTo>
                    <a:pt x="2204" y="432"/>
                  </a:lnTo>
                  <a:lnTo>
                    <a:pt x="2204" y="430"/>
                  </a:lnTo>
                  <a:lnTo>
                    <a:pt x="2204" y="428"/>
                  </a:lnTo>
                  <a:lnTo>
                    <a:pt x="2202" y="426"/>
                  </a:lnTo>
                  <a:lnTo>
                    <a:pt x="2202" y="426"/>
                  </a:lnTo>
                  <a:lnTo>
                    <a:pt x="2202" y="424"/>
                  </a:lnTo>
                  <a:lnTo>
                    <a:pt x="2202" y="424"/>
                  </a:lnTo>
                  <a:lnTo>
                    <a:pt x="2200" y="426"/>
                  </a:lnTo>
                  <a:lnTo>
                    <a:pt x="2200" y="424"/>
                  </a:lnTo>
                  <a:lnTo>
                    <a:pt x="2200" y="424"/>
                  </a:lnTo>
                  <a:lnTo>
                    <a:pt x="2200" y="424"/>
                  </a:lnTo>
                  <a:lnTo>
                    <a:pt x="2200" y="424"/>
                  </a:lnTo>
                  <a:lnTo>
                    <a:pt x="2200" y="422"/>
                  </a:lnTo>
                  <a:lnTo>
                    <a:pt x="2200" y="422"/>
                  </a:lnTo>
                  <a:lnTo>
                    <a:pt x="2198" y="420"/>
                  </a:lnTo>
                  <a:lnTo>
                    <a:pt x="2198" y="420"/>
                  </a:lnTo>
                  <a:lnTo>
                    <a:pt x="2196" y="418"/>
                  </a:lnTo>
                  <a:lnTo>
                    <a:pt x="2196" y="418"/>
                  </a:lnTo>
                  <a:lnTo>
                    <a:pt x="2194" y="418"/>
                  </a:lnTo>
                  <a:lnTo>
                    <a:pt x="2194" y="418"/>
                  </a:lnTo>
                  <a:lnTo>
                    <a:pt x="2194" y="417"/>
                  </a:lnTo>
                  <a:lnTo>
                    <a:pt x="2194" y="417"/>
                  </a:lnTo>
                  <a:lnTo>
                    <a:pt x="2192" y="417"/>
                  </a:lnTo>
                  <a:lnTo>
                    <a:pt x="2192" y="417"/>
                  </a:lnTo>
                  <a:lnTo>
                    <a:pt x="2192" y="418"/>
                  </a:lnTo>
                  <a:lnTo>
                    <a:pt x="2192" y="418"/>
                  </a:lnTo>
                  <a:lnTo>
                    <a:pt x="2192" y="418"/>
                  </a:lnTo>
                  <a:lnTo>
                    <a:pt x="2192" y="420"/>
                  </a:lnTo>
                  <a:lnTo>
                    <a:pt x="2190" y="420"/>
                  </a:lnTo>
                  <a:lnTo>
                    <a:pt x="2190" y="420"/>
                  </a:lnTo>
                  <a:lnTo>
                    <a:pt x="2190" y="420"/>
                  </a:lnTo>
                  <a:lnTo>
                    <a:pt x="2190" y="422"/>
                  </a:lnTo>
                  <a:lnTo>
                    <a:pt x="2189" y="422"/>
                  </a:lnTo>
                  <a:lnTo>
                    <a:pt x="2189" y="424"/>
                  </a:lnTo>
                  <a:lnTo>
                    <a:pt x="2189" y="424"/>
                  </a:lnTo>
                  <a:lnTo>
                    <a:pt x="2187" y="424"/>
                  </a:lnTo>
                  <a:lnTo>
                    <a:pt x="2187" y="424"/>
                  </a:lnTo>
                  <a:lnTo>
                    <a:pt x="2187" y="424"/>
                  </a:lnTo>
                  <a:lnTo>
                    <a:pt x="2187" y="422"/>
                  </a:lnTo>
                  <a:lnTo>
                    <a:pt x="2185" y="422"/>
                  </a:lnTo>
                  <a:lnTo>
                    <a:pt x="2185" y="420"/>
                  </a:lnTo>
                  <a:lnTo>
                    <a:pt x="2185" y="420"/>
                  </a:lnTo>
                  <a:lnTo>
                    <a:pt x="2183" y="420"/>
                  </a:lnTo>
                  <a:lnTo>
                    <a:pt x="2183" y="418"/>
                  </a:lnTo>
                  <a:lnTo>
                    <a:pt x="2183" y="418"/>
                  </a:lnTo>
                  <a:lnTo>
                    <a:pt x="2181" y="418"/>
                  </a:lnTo>
                  <a:lnTo>
                    <a:pt x="2179" y="420"/>
                  </a:lnTo>
                  <a:lnTo>
                    <a:pt x="2179" y="420"/>
                  </a:lnTo>
                  <a:lnTo>
                    <a:pt x="2179" y="422"/>
                  </a:lnTo>
                  <a:lnTo>
                    <a:pt x="2179" y="422"/>
                  </a:lnTo>
                  <a:lnTo>
                    <a:pt x="2179" y="424"/>
                  </a:lnTo>
                  <a:lnTo>
                    <a:pt x="2179" y="426"/>
                  </a:lnTo>
                  <a:close/>
                  <a:moveTo>
                    <a:pt x="2206" y="479"/>
                  </a:moveTo>
                  <a:lnTo>
                    <a:pt x="2204" y="479"/>
                  </a:lnTo>
                  <a:lnTo>
                    <a:pt x="2204" y="479"/>
                  </a:lnTo>
                  <a:lnTo>
                    <a:pt x="2200" y="479"/>
                  </a:lnTo>
                  <a:lnTo>
                    <a:pt x="2198" y="477"/>
                  </a:lnTo>
                  <a:lnTo>
                    <a:pt x="2194" y="475"/>
                  </a:lnTo>
                  <a:lnTo>
                    <a:pt x="2194" y="475"/>
                  </a:lnTo>
                  <a:lnTo>
                    <a:pt x="2192" y="477"/>
                  </a:lnTo>
                  <a:lnTo>
                    <a:pt x="2192" y="477"/>
                  </a:lnTo>
                  <a:lnTo>
                    <a:pt x="2190" y="479"/>
                  </a:lnTo>
                  <a:lnTo>
                    <a:pt x="2189" y="481"/>
                  </a:lnTo>
                  <a:lnTo>
                    <a:pt x="2189" y="481"/>
                  </a:lnTo>
                  <a:lnTo>
                    <a:pt x="2190" y="481"/>
                  </a:lnTo>
                  <a:lnTo>
                    <a:pt x="2190" y="481"/>
                  </a:lnTo>
                  <a:lnTo>
                    <a:pt x="2192" y="481"/>
                  </a:lnTo>
                  <a:lnTo>
                    <a:pt x="2192" y="481"/>
                  </a:lnTo>
                  <a:lnTo>
                    <a:pt x="2194" y="481"/>
                  </a:lnTo>
                  <a:lnTo>
                    <a:pt x="2194" y="481"/>
                  </a:lnTo>
                  <a:lnTo>
                    <a:pt x="2198" y="481"/>
                  </a:lnTo>
                  <a:lnTo>
                    <a:pt x="2202" y="483"/>
                  </a:lnTo>
                  <a:lnTo>
                    <a:pt x="2202" y="483"/>
                  </a:lnTo>
                  <a:lnTo>
                    <a:pt x="2204" y="483"/>
                  </a:lnTo>
                  <a:lnTo>
                    <a:pt x="2204" y="481"/>
                  </a:lnTo>
                  <a:lnTo>
                    <a:pt x="2206" y="479"/>
                  </a:lnTo>
                  <a:close/>
                  <a:moveTo>
                    <a:pt x="2211" y="759"/>
                  </a:moveTo>
                  <a:lnTo>
                    <a:pt x="2211" y="761"/>
                  </a:lnTo>
                  <a:lnTo>
                    <a:pt x="2211" y="759"/>
                  </a:lnTo>
                  <a:lnTo>
                    <a:pt x="2211" y="759"/>
                  </a:lnTo>
                  <a:close/>
                  <a:moveTo>
                    <a:pt x="2198" y="519"/>
                  </a:moveTo>
                  <a:lnTo>
                    <a:pt x="2196" y="521"/>
                  </a:lnTo>
                  <a:lnTo>
                    <a:pt x="2196" y="521"/>
                  </a:lnTo>
                  <a:lnTo>
                    <a:pt x="2196" y="521"/>
                  </a:lnTo>
                  <a:lnTo>
                    <a:pt x="2196" y="523"/>
                  </a:lnTo>
                  <a:lnTo>
                    <a:pt x="2196" y="523"/>
                  </a:lnTo>
                  <a:lnTo>
                    <a:pt x="2196" y="523"/>
                  </a:lnTo>
                  <a:lnTo>
                    <a:pt x="2196" y="523"/>
                  </a:lnTo>
                  <a:lnTo>
                    <a:pt x="2198" y="521"/>
                  </a:lnTo>
                  <a:lnTo>
                    <a:pt x="2198" y="521"/>
                  </a:lnTo>
                  <a:lnTo>
                    <a:pt x="2198" y="521"/>
                  </a:lnTo>
                  <a:lnTo>
                    <a:pt x="2198" y="521"/>
                  </a:lnTo>
                  <a:lnTo>
                    <a:pt x="2200" y="521"/>
                  </a:lnTo>
                  <a:lnTo>
                    <a:pt x="2200" y="521"/>
                  </a:lnTo>
                  <a:lnTo>
                    <a:pt x="2200" y="521"/>
                  </a:lnTo>
                  <a:lnTo>
                    <a:pt x="2200" y="519"/>
                  </a:lnTo>
                  <a:lnTo>
                    <a:pt x="2200" y="519"/>
                  </a:lnTo>
                  <a:lnTo>
                    <a:pt x="2200" y="519"/>
                  </a:lnTo>
                  <a:lnTo>
                    <a:pt x="2198" y="519"/>
                  </a:lnTo>
                  <a:close/>
                  <a:moveTo>
                    <a:pt x="2147" y="140"/>
                  </a:moveTo>
                  <a:lnTo>
                    <a:pt x="2147" y="140"/>
                  </a:lnTo>
                  <a:lnTo>
                    <a:pt x="2145" y="138"/>
                  </a:lnTo>
                  <a:lnTo>
                    <a:pt x="2143" y="138"/>
                  </a:lnTo>
                  <a:lnTo>
                    <a:pt x="2143" y="140"/>
                  </a:lnTo>
                  <a:lnTo>
                    <a:pt x="2143" y="142"/>
                  </a:lnTo>
                  <a:lnTo>
                    <a:pt x="2147" y="146"/>
                  </a:lnTo>
                  <a:lnTo>
                    <a:pt x="2149" y="146"/>
                  </a:lnTo>
                  <a:lnTo>
                    <a:pt x="2149" y="144"/>
                  </a:lnTo>
                  <a:lnTo>
                    <a:pt x="2149" y="144"/>
                  </a:lnTo>
                  <a:lnTo>
                    <a:pt x="2149" y="142"/>
                  </a:lnTo>
                  <a:lnTo>
                    <a:pt x="2147" y="140"/>
                  </a:lnTo>
                  <a:close/>
                  <a:moveTo>
                    <a:pt x="2183" y="371"/>
                  </a:moveTo>
                  <a:lnTo>
                    <a:pt x="2181" y="373"/>
                  </a:lnTo>
                  <a:lnTo>
                    <a:pt x="2181" y="373"/>
                  </a:lnTo>
                  <a:lnTo>
                    <a:pt x="2181" y="373"/>
                  </a:lnTo>
                  <a:lnTo>
                    <a:pt x="2181" y="375"/>
                  </a:lnTo>
                  <a:lnTo>
                    <a:pt x="2181" y="377"/>
                  </a:lnTo>
                  <a:lnTo>
                    <a:pt x="2181" y="377"/>
                  </a:lnTo>
                  <a:lnTo>
                    <a:pt x="2181" y="379"/>
                  </a:lnTo>
                  <a:lnTo>
                    <a:pt x="2185" y="379"/>
                  </a:lnTo>
                  <a:lnTo>
                    <a:pt x="2187" y="377"/>
                  </a:lnTo>
                  <a:lnTo>
                    <a:pt x="2187" y="373"/>
                  </a:lnTo>
                  <a:lnTo>
                    <a:pt x="2185" y="371"/>
                  </a:lnTo>
                  <a:lnTo>
                    <a:pt x="2183" y="371"/>
                  </a:lnTo>
                  <a:close/>
                  <a:moveTo>
                    <a:pt x="2052" y="237"/>
                  </a:moveTo>
                  <a:lnTo>
                    <a:pt x="2050" y="237"/>
                  </a:lnTo>
                  <a:lnTo>
                    <a:pt x="2050" y="237"/>
                  </a:lnTo>
                  <a:lnTo>
                    <a:pt x="2049" y="237"/>
                  </a:lnTo>
                  <a:lnTo>
                    <a:pt x="2049" y="239"/>
                  </a:lnTo>
                  <a:lnTo>
                    <a:pt x="2049" y="241"/>
                  </a:lnTo>
                  <a:lnTo>
                    <a:pt x="2049" y="241"/>
                  </a:lnTo>
                  <a:lnTo>
                    <a:pt x="2052" y="242"/>
                  </a:lnTo>
                  <a:lnTo>
                    <a:pt x="2054" y="241"/>
                  </a:lnTo>
                  <a:lnTo>
                    <a:pt x="2054" y="239"/>
                  </a:lnTo>
                  <a:lnTo>
                    <a:pt x="2052" y="239"/>
                  </a:lnTo>
                  <a:lnTo>
                    <a:pt x="2052" y="237"/>
                  </a:lnTo>
                  <a:close/>
                  <a:moveTo>
                    <a:pt x="2035" y="301"/>
                  </a:moveTo>
                  <a:lnTo>
                    <a:pt x="2035" y="303"/>
                  </a:lnTo>
                  <a:lnTo>
                    <a:pt x="2035" y="303"/>
                  </a:lnTo>
                  <a:lnTo>
                    <a:pt x="2035" y="305"/>
                  </a:lnTo>
                  <a:lnTo>
                    <a:pt x="2037" y="303"/>
                  </a:lnTo>
                  <a:lnTo>
                    <a:pt x="2039" y="303"/>
                  </a:lnTo>
                  <a:lnTo>
                    <a:pt x="2041" y="303"/>
                  </a:lnTo>
                  <a:lnTo>
                    <a:pt x="2041" y="301"/>
                  </a:lnTo>
                  <a:lnTo>
                    <a:pt x="2041" y="299"/>
                  </a:lnTo>
                  <a:lnTo>
                    <a:pt x="2043" y="299"/>
                  </a:lnTo>
                  <a:lnTo>
                    <a:pt x="2043" y="299"/>
                  </a:lnTo>
                  <a:lnTo>
                    <a:pt x="2043" y="297"/>
                  </a:lnTo>
                  <a:lnTo>
                    <a:pt x="2043" y="295"/>
                  </a:lnTo>
                  <a:lnTo>
                    <a:pt x="2043" y="294"/>
                  </a:lnTo>
                  <a:lnTo>
                    <a:pt x="2043" y="294"/>
                  </a:lnTo>
                  <a:lnTo>
                    <a:pt x="2039" y="301"/>
                  </a:lnTo>
                  <a:lnTo>
                    <a:pt x="2037" y="301"/>
                  </a:lnTo>
                  <a:lnTo>
                    <a:pt x="2035" y="301"/>
                  </a:lnTo>
                  <a:close/>
                  <a:moveTo>
                    <a:pt x="1617" y="572"/>
                  </a:moveTo>
                  <a:lnTo>
                    <a:pt x="1615" y="574"/>
                  </a:lnTo>
                  <a:lnTo>
                    <a:pt x="1613" y="576"/>
                  </a:lnTo>
                  <a:lnTo>
                    <a:pt x="1611" y="576"/>
                  </a:lnTo>
                  <a:lnTo>
                    <a:pt x="1609" y="576"/>
                  </a:lnTo>
                  <a:lnTo>
                    <a:pt x="1609" y="574"/>
                  </a:lnTo>
                  <a:lnTo>
                    <a:pt x="1607" y="574"/>
                  </a:lnTo>
                  <a:lnTo>
                    <a:pt x="1606" y="574"/>
                  </a:lnTo>
                  <a:lnTo>
                    <a:pt x="1606" y="574"/>
                  </a:lnTo>
                  <a:lnTo>
                    <a:pt x="1604" y="576"/>
                  </a:lnTo>
                  <a:lnTo>
                    <a:pt x="1604" y="576"/>
                  </a:lnTo>
                  <a:lnTo>
                    <a:pt x="1604" y="578"/>
                  </a:lnTo>
                  <a:lnTo>
                    <a:pt x="1604" y="581"/>
                  </a:lnTo>
                  <a:lnTo>
                    <a:pt x="1604" y="581"/>
                  </a:lnTo>
                  <a:lnTo>
                    <a:pt x="1602" y="583"/>
                  </a:lnTo>
                  <a:lnTo>
                    <a:pt x="1602" y="583"/>
                  </a:lnTo>
                  <a:lnTo>
                    <a:pt x="1602" y="585"/>
                  </a:lnTo>
                  <a:lnTo>
                    <a:pt x="1604" y="587"/>
                  </a:lnTo>
                  <a:lnTo>
                    <a:pt x="1604" y="589"/>
                  </a:lnTo>
                  <a:lnTo>
                    <a:pt x="1606" y="587"/>
                  </a:lnTo>
                  <a:lnTo>
                    <a:pt x="1607" y="587"/>
                  </a:lnTo>
                  <a:lnTo>
                    <a:pt x="1609" y="589"/>
                  </a:lnTo>
                  <a:lnTo>
                    <a:pt x="1609" y="589"/>
                  </a:lnTo>
                  <a:lnTo>
                    <a:pt x="1609" y="589"/>
                  </a:lnTo>
                  <a:lnTo>
                    <a:pt x="1611" y="589"/>
                  </a:lnTo>
                  <a:lnTo>
                    <a:pt x="1611" y="591"/>
                  </a:lnTo>
                  <a:lnTo>
                    <a:pt x="1611" y="593"/>
                  </a:lnTo>
                  <a:lnTo>
                    <a:pt x="1609" y="593"/>
                  </a:lnTo>
                  <a:lnTo>
                    <a:pt x="1609" y="595"/>
                  </a:lnTo>
                  <a:lnTo>
                    <a:pt x="1609" y="596"/>
                  </a:lnTo>
                  <a:lnTo>
                    <a:pt x="1607" y="602"/>
                  </a:lnTo>
                  <a:lnTo>
                    <a:pt x="1607" y="602"/>
                  </a:lnTo>
                  <a:lnTo>
                    <a:pt x="1607" y="604"/>
                  </a:lnTo>
                  <a:lnTo>
                    <a:pt x="1606" y="604"/>
                  </a:lnTo>
                  <a:lnTo>
                    <a:pt x="1604" y="602"/>
                  </a:lnTo>
                  <a:lnTo>
                    <a:pt x="1604" y="602"/>
                  </a:lnTo>
                  <a:lnTo>
                    <a:pt x="1604" y="602"/>
                  </a:lnTo>
                  <a:lnTo>
                    <a:pt x="1602" y="604"/>
                  </a:lnTo>
                  <a:lnTo>
                    <a:pt x="1602" y="604"/>
                  </a:lnTo>
                  <a:lnTo>
                    <a:pt x="1602" y="606"/>
                  </a:lnTo>
                  <a:lnTo>
                    <a:pt x="1604" y="606"/>
                  </a:lnTo>
                  <a:lnTo>
                    <a:pt x="1604" y="608"/>
                  </a:lnTo>
                  <a:lnTo>
                    <a:pt x="1604" y="608"/>
                  </a:lnTo>
                  <a:lnTo>
                    <a:pt x="1604" y="608"/>
                  </a:lnTo>
                  <a:lnTo>
                    <a:pt x="1606" y="610"/>
                  </a:lnTo>
                  <a:lnTo>
                    <a:pt x="1606" y="610"/>
                  </a:lnTo>
                  <a:lnTo>
                    <a:pt x="1606" y="610"/>
                  </a:lnTo>
                  <a:lnTo>
                    <a:pt x="1606" y="612"/>
                  </a:lnTo>
                  <a:lnTo>
                    <a:pt x="1607" y="615"/>
                  </a:lnTo>
                  <a:lnTo>
                    <a:pt x="1607" y="619"/>
                  </a:lnTo>
                  <a:lnTo>
                    <a:pt x="1607" y="619"/>
                  </a:lnTo>
                  <a:lnTo>
                    <a:pt x="1607" y="621"/>
                  </a:lnTo>
                  <a:lnTo>
                    <a:pt x="1607" y="621"/>
                  </a:lnTo>
                  <a:lnTo>
                    <a:pt x="1607" y="623"/>
                  </a:lnTo>
                  <a:lnTo>
                    <a:pt x="1607" y="625"/>
                  </a:lnTo>
                  <a:lnTo>
                    <a:pt x="1609" y="627"/>
                  </a:lnTo>
                  <a:lnTo>
                    <a:pt x="1609" y="629"/>
                  </a:lnTo>
                  <a:lnTo>
                    <a:pt x="1613" y="634"/>
                  </a:lnTo>
                  <a:lnTo>
                    <a:pt x="1613" y="636"/>
                  </a:lnTo>
                  <a:lnTo>
                    <a:pt x="1613" y="636"/>
                  </a:lnTo>
                  <a:lnTo>
                    <a:pt x="1615" y="636"/>
                  </a:lnTo>
                  <a:lnTo>
                    <a:pt x="1615" y="634"/>
                  </a:lnTo>
                  <a:lnTo>
                    <a:pt x="1617" y="634"/>
                  </a:lnTo>
                  <a:lnTo>
                    <a:pt x="1617" y="634"/>
                  </a:lnTo>
                  <a:lnTo>
                    <a:pt x="1617" y="636"/>
                  </a:lnTo>
                  <a:lnTo>
                    <a:pt x="1619" y="636"/>
                  </a:lnTo>
                  <a:lnTo>
                    <a:pt x="1619" y="634"/>
                  </a:lnTo>
                  <a:lnTo>
                    <a:pt x="1621" y="632"/>
                  </a:lnTo>
                  <a:lnTo>
                    <a:pt x="1624" y="632"/>
                  </a:lnTo>
                  <a:lnTo>
                    <a:pt x="1626" y="632"/>
                  </a:lnTo>
                  <a:lnTo>
                    <a:pt x="1628" y="631"/>
                  </a:lnTo>
                  <a:lnTo>
                    <a:pt x="1628" y="631"/>
                  </a:lnTo>
                  <a:lnTo>
                    <a:pt x="1630" y="631"/>
                  </a:lnTo>
                  <a:lnTo>
                    <a:pt x="1630" y="631"/>
                  </a:lnTo>
                  <a:lnTo>
                    <a:pt x="1632" y="631"/>
                  </a:lnTo>
                  <a:lnTo>
                    <a:pt x="1634" y="631"/>
                  </a:lnTo>
                  <a:lnTo>
                    <a:pt x="1634" y="631"/>
                  </a:lnTo>
                  <a:lnTo>
                    <a:pt x="1638" y="629"/>
                  </a:lnTo>
                  <a:lnTo>
                    <a:pt x="1638" y="627"/>
                  </a:lnTo>
                  <a:lnTo>
                    <a:pt x="1638" y="627"/>
                  </a:lnTo>
                  <a:lnTo>
                    <a:pt x="1640" y="627"/>
                  </a:lnTo>
                  <a:lnTo>
                    <a:pt x="1641" y="627"/>
                  </a:lnTo>
                  <a:lnTo>
                    <a:pt x="1643" y="629"/>
                  </a:lnTo>
                  <a:lnTo>
                    <a:pt x="1645" y="629"/>
                  </a:lnTo>
                  <a:lnTo>
                    <a:pt x="1647" y="631"/>
                  </a:lnTo>
                  <a:lnTo>
                    <a:pt x="1649" y="631"/>
                  </a:lnTo>
                  <a:lnTo>
                    <a:pt x="1649" y="631"/>
                  </a:lnTo>
                  <a:lnTo>
                    <a:pt x="1651" y="631"/>
                  </a:lnTo>
                  <a:lnTo>
                    <a:pt x="1651" y="631"/>
                  </a:lnTo>
                  <a:lnTo>
                    <a:pt x="1651" y="632"/>
                  </a:lnTo>
                  <a:lnTo>
                    <a:pt x="1653" y="634"/>
                  </a:lnTo>
                  <a:lnTo>
                    <a:pt x="1653" y="636"/>
                  </a:lnTo>
                  <a:lnTo>
                    <a:pt x="1653" y="638"/>
                  </a:lnTo>
                  <a:lnTo>
                    <a:pt x="1651" y="638"/>
                  </a:lnTo>
                  <a:lnTo>
                    <a:pt x="1651" y="640"/>
                  </a:lnTo>
                  <a:lnTo>
                    <a:pt x="1649" y="644"/>
                  </a:lnTo>
                  <a:lnTo>
                    <a:pt x="1649" y="646"/>
                  </a:lnTo>
                  <a:lnTo>
                    <a:pt x="1649" y="646"/>
                  </a:lnTo>
                  <a:lnTo>
                    <a:pt x="1651" y="649"/>
                  </a:lnTo>
                  <a:lnTo>
                    <a:pt x="1651" y="651"/>
                  </a:lnTo>
                  <a:lnTo>
                    <a:pt x="1653" y="653"/>
                  </a:lnTo>
                  <a:lnTo>
                    <a:pt x="1657" y="661"/>
                  </a:lnTo>
                  <a:lnTo>
                    <a:pt x="1659" y="663"/>
                  </a:lnTo>
                  <a:lnTo>
                    <a:pt x="1659" y="667"/>
                  </a:lnTo>
                  <a:lnTo>
                    <a:pt x="1659" y="667"/>
                  </a:lnTo>
                  <a:lnTo>
                    <a:pt x="1659" y="667"/>
                  </a:lnTo>
                  <a:lnTo>
                    <a:pt x="1659" y="665"/>
                  </a:lnTo>
                  <a:lnTo>
                    <a:pt x="1659" y="665"/>
                  </a:lnTo>
                  <a:lnTo>
                    <a:pt x="1660" y="663"/>
                  </a:lnTo>
                  <a:lnTo>
                    <a:pt x="1662" y="665"/>
                  </a:lnTo>
                  <a:lnTo>
                    <a:pt x="1662" y="665"/>
                  </a:lnTo>
                  <a:lnTo>
                    <a:pt x="1660" y="667"/>
                  </a:lnTo>
                  <a:lnTo>
                    <a:pt x="1660" y="668"/>
                  </a:lnTo>
                  <a:lnTo>
                    <a:pt x="1660" y="670"/>
                  </a:lnTo>
                  <a:lnTo>
                    <a:pt x="1660" y="670"/>
                  </a:lnTo>
                  <a:lnTo>
                    <a:pt x="1660" y="670"/>
                  </a:lnTo>
                  <a:lnTo>
                    <a:pt x="1659" y="672"/>
                  </a:lnTo>
                  <a:lnTo>
                    <a:pt x="1659" y="672"/>
                  </a:lnTo>
                  <a:lnTo>
                    <a:pt x="1659" y="672"/>
                  </a:lnTo>
                  <a:lnTo>
                    <a:pt x="1660" y="672"/>
                  </a:lnTo>
                  <a:lnTo>
                    <a:pt x="1660" y="674"/>
                  </a:lnTo>
                  <a:lnTo>
                    <a:pt x="1660" y="676"/>
                  </a:lnTo>
                  <a:lnTo>
                    <a:pt x="1660" y="678"/>
                  </a:lnTo>
                  <a:lnTo>
                    <a:pt x="1659" y="680"/>
                  </a:lnTo>
                  <a:lnTo>
                    <a:pt x="1659" y="682"/>
                  </a:lnTo>
                  <a:lnTo>
                    <a:pt x="1659" y="682"/>
                  </a:lnTo>
                  <a:lnTo>
                    <a:pt x="1660" y="684"/>
                  </a:lnTo>
                  <a:lnTo>
                    <a:pt x="1660" y="684"/>
                  </a:lnTo>
                  <a:lnTo>
                    <a:pt x="1660" y="685"/>
                  </a:lnTo>
                  <a:lnTo>
                    <a:pt x="1660" y="685"/>
                  </a:lnTo>
                  <a:lnTo>
                    <a:pt x="1660" y="687"/>
                  </a:lnTo>
                  <a:lnTo>
                    <a:pt x="1660" y="689"/>
                  </a:lnTo>
                  <a:lnTo>
                    <a:pt x="1659" y="693"/>
                  </a:lnTo>
                  <a:lnTo>
                    <a:pt x="1659" y="704"/>
                  </a:lnTo>
                  <a:lnTo>
                    <a:pt x="1657" y="704"/>
                  </a:lnTo>
                  <a:lnTo>
                    <a:pt x="1655" y="710"/>
                  </a:lnTo>
                  <a:lnTo>
                    <a:pt x="1655" y="710"/>
                  </a:lnTo>
                  <a:lnTo>
                    <a:pt x="1653" y="712"/>
                  </a:lnTo>
                  <a:lnTo>
                    <a:pt x="1653" y="712"/>
                  </a:lnTo>
                  <a:lnTo>
                    <a:pt x="1653" y="714"/>
                  </a:lnTo>
                  <a:lnTo>
                    <a:pt x="1651" y="714"/>
                  </a:lnTo>
                  <a:lnTo>
                    <a:pt x="1651" y="716"/>
                  </a:lnTo>
                  <a:lnTo>
                    <a:pt x="1653" y="725"/>
                  </a:lnTo>
                  <a:lnTo>
                    <a:pt x="1653" y="727"/>
                  </a:lnTo>
                  <a:lnTo>
                    <a:pt x="1651" y="733"/>
                  </a:lnTo>
                  <a:lnTo>
                    <a:pt x="1649" y="735"/>
                  </a:lnTo>
                  <a:lnTo>
                    <a:pt x="1649" y="737"/>
                  </a:lnTo>
                  <a:lnTo>
                    <a:pt x="1649" y="738"/>
                  </a:lnTo>
                  <a:lnTo>
                    <a:pt x="1649" y="738"/>
                  </a:lnTo>
                  <a:lnTo>
                    <a:pt x="1647" y="740"/>
                  </a:lnTo>
                  <a:lnTo>
                    <a:pt x="1647" y="740"/>
                  </a:lnTo>
                  <a:lnTo>
                    <a:pt x="1645" y="740"/>
                  </a:lnTo>
                  <a:lnTo>
                    <a:pt x="1645" y="740"/>
                  </a:lnTo>
                  <a:lnTo>
                    <a:pt x="1645" y="744"/>
                  </a:lnTo>
                  <a:lnTo>
                    <a:pt x="1643" y="746"/>
                  </a:lnTo>
                  <a:lnTo>
                    <a:pt x="1643" y="748"/>
                  </a:lnTo>
                  <a:lnTo>
                    <a:pt x="1643" y="752"/>
                  </a:lnTo>
                  <a:lnTo>
                    <a:pt x="1643" y="754"/>
                  </a:lnTo>
                  <a:lnTo>
                    <a:pt x="1641" y="757"/>
                  </a:lnTo>
                  <a:lnTo>
                    <a:pt x="1641" y="759"/>
                  </a:lnTo>
                  <a:lnTo>
                    <a:pt x="1643" y="761"/>
                  </a:lnTo>
                  <a:lnTo>
                    <a:pt x="1645" y="765"/>
                  </a:lnTo>
                  <a:lnTo>
                    <a:pt x="1647" y="767"/>
                  </a:lnTo>
                  <a:lnTo>
                    <a:pt x="1647" y="767"/>
                  </a:lnTo>
                  <a:lnTo>
                    <a:pt x="1647" y="769"/>
                  </a:lnTo>
                  <a:lnTo>
                    <a:pt x="1647" y="769"/>
                  </a:lnTo>
                  <a:lnTo>
                    <a:pt x="1647" y="769"/>
                  </a:lnTo>
                  <a:lnTo>
                    <a:pt x="1647" y="771"/>
                  </a:lnTo>
                  <a:lnTo>
                    <a:pt x="1647" y="771"/>
                  </a:lnTo>
                  <a:lnTo>
                    <a:pt x="1647" y="773"/>
                  </a:lnTo>
                  <a:lnTo>
                    <a:pt x="1649" y="773"/>
                  </a:lnTo>
                  <a:lnTo>
                    <a:pt x="1649" y="773"/>
                  </a:lnTo>
                  <a:lnTo>
                    <a:pt x="1649" y="771"/>
                  </a:lnTo>
                  <a:lnTo>
                    <a:pt x="1651" y="771"/>
                  </a:lnTo>
                  <a:lnTo>
                    <a:pt x="1653" y="771"/>
                  </a:lnTo>
                  <a:lnTo>
                    <a:pt x="1653" y="771"/>
                  </a:lnTo>
                  <a:lnTo>
                    <a:pt x="1653" y="771"/>
                  </a:lnTo>
                  <a:lnTo>
                    <a:pt x="1655" y="773"/>
                  </a:lnTo>
                  <a:lnTo>
                    <a:pt x="1655" y="773"/>
                  </a:lnTo>
                  <a:lnTo>
                    <a:pt x="1655" y="773"/>
                  </a:lnTo>
                  <a:lnTo>
                    <a:pt x="1655" y="774"/>
                  </a:lnTo>
                  <a:lnTo>
                    <a:pt x="1655" y="774"/>
                  </a:lnTo>
                  <a:lnTo>
                    <a:pt x="1655" y="776"/>
                  </a:lnTo>
                  <a:lnTo>
                    <a:pt x="1657" y="776"/>
                  </a:lnTo>
                  <a:lnTo>
                    <a:pt x="1657" y="776"/>
                  </a:lnTo>
                  <a:lnTo>
                    <a:pt x="1659" y="774"/>
                  </a:lnTo>
                  <a:lnTo>
                    <a:pt x="1659" y="774"/>
                  </a:lnTo>
                  <a:lnTo>
                    <a:pt x="1660" y="774"/>
                  </a:lnTo>
                  <a:lnTo>
                    <a:pt x="1662" y="776"/>
                  </a:lnTo>
                  <a:lnTo>
                    <a:pt x="1662" y="776"/>
                  </a:lnTo>
                  <a:lnTo>
                    <a:pt x="1662" y="778"/>
                  </a:lnTo>
                  <a:lnTo>
                    <a:pt x="1664" y="780"/>
                  </a:lnTo>
                  <a:lnTo>
                    <a:pt x="1666" y="780"/>
                  </a:lnTo>
                  <a:lnTo>
                    <a:pt x="1670" y="780"/>
                  </a:lnTo>
                  <a:lnTo>
                    <a:pt x="1672" y="780"/>
                  </a:lnTo>
                  <a:lnTo>
                    <a:pt x="1674" y="778"/>
                  </a:lnTo>
                  <a:lnTo>
                    <a:pt x="1676" y="776"/>
                  </a:lnTo>
                  <a:lnTo>
                    <a:pt x="1676" y="776"/>
                  </a:lnTo>
                  <a:lnTo>
                    <a:pt x="1676" y="774"/>
                  </a:lnTo>
                  <a:lnTo>
                    <a:pt x="1676" y="774"/>
                  </a:lnTo>
                  <a:lnTo>
                    <a:pt x="1679" y="773"/>
                  </a:lnTo>
                  <a:lnTo>
                    <a:pt x="1679" y="771"/>
                  </a:lnTo>
                  <a:lnTo>
                    <a:pt x="1681" y="771"/>
                  </a:lnTo>
                  <a:lnTo>
                    <a:pt x="1683" y="771"/>
                  </a:lnTo>
                  <a:lnTo>
                    <a:pt x="1685" y="771"/>
                  </a:lnTo>
                  <a:lnTo>
                    <a:pt x="1685" y="771"/>
                  </a:lnTo>
                  <a:lnTo>
                    <a:pt x="1687" y="773"/>
                  </a:lnTo>
                  <a:lnTo>
                    <a:pt x="1691" y="773"/>
                  </a:lnTo>
                  <a:lnTo>
                    <a:pt x="1691" y="773"/>
                  </a:lnTo>
                  <a:lnTo>
                    <a:pt x="1693" y="773"/>
                  </a:lnTo>
                  <a:lnTo>
                    <a:pt x="1693" y="773"/>
                  </a:lnTo>
                  <a:lnTo>
                    <a:pt x="1693" y="773"/>
                  </a:lnTo>
                  <a:lnTo>
                    <a:pt x="1696" y="771"/>
                  </a:lnTo>
                  <a:lnTo>
                    <a:pt x="1698" y="771"/>
                  </a:lnTo>
                  <a:lnTo>
                    <a:pt x="1698" y="771"/>
                  </a:lnTo>
                  <a:lnTo>
                    <a:pt x="1700" y="769"/>
                  </a:lnTo>
                  <a:lnTo>
                    <a:pt x="1702" y="769"/>
                  </a:lnTo>
                  <a:lnTo>
                    <a:pt x="1704" y="769"/>
                  </a:lnTo>
                  <a:lnTo>
                    <a:pt x="1706" y="767"/>
                  </a:lnTo>
                  <a:lnTo>
                    <a:pt x="1708" y="767"/>
                  </a:lnTo>
                  <a:lnTo>
                    <a:pt x="1710" y="767"/>
                  </a:lnTo>
                  <a:lnTo>
                    <a:pt x="1710" y="769"/>
                  </a:lnTo>
                  <a:lnTo>
                    <a:pt x="1712" y="771"/>
                  </a:lnTo>
                  <a:lnTo>
                    <a:pt x="1712" y="771"/>
                  </a:lnTo>
                  <a:lnTo>
                    <a:pt x="1712" y="771"/>
                  </a:lnTo>
                  <a:lnTo>
                    <a:pt x="1713" y="774"/>
                  </a:lnTo>
                  <a:lnTo>
                    <a:pt x="1715" y="774"/>
                  </a:lnTo>
                  <a:lnTo>
                    <a:pt x="1717" y="774"/>
                  </a:lnTo>
                  <a:lnTo>
                    <a:pt x="1717" y="774"/>
                  </a:lnTo>
                  <a:lnTo>
                    <a:pt x="1717" y="773"/>
                  </a:lnTo>
                  <a:lnTo>
                    <a:pt x="1715" y="771"/>
                  </a:lnTo>
                  <a:lnTo>
                    <a:pt x="1715" y="771"/>
                  </a:lnTo>
                  <a:lnTo>
                    <a:pt x="1715" y="769"/>
                  </a:lnTo>
                  <a:lnTo>
                    <a:pt x="1712" y="757"/>
                  </a:lnTo>
                  <a:lnTo>
                    <a:pt x="1712" y="757"/>
                  </a:lnTo>
                  <a:lnTo>
                    <a:pt x="1712" y="756"/>
                  </a:lnTo>
                  <a:lnTo>
                    <a:pt x="1708" y="752"/>
                  </a:lnTo>
                  <a:lnTo>
                    <a:pt x="1708" y="752"/>
                  </a:lnTo>
                  <a:lnTo>
                    <a:pt x="1708" y="748"/>
                  </a:lnTo>
                  <a:lnTo>
                    <a:pt x="1706" y="746"/>
                  </a:lnTo>
                  <a:lnTo>
                    <a:pt x="1704" y="742"/>
                  </a:lnTo>
                  <a:lnTo>
                    <a:pt x="1704" y="742"/>
                  </a:lnTo>
                  <a:lnTo>
                    <a:pt x="1704" y="740"/>
                  </a:lnTo>
                  <a:lnTo>
                    <a:pt x="1706" y="733"/>
                  </a:lnTo>
                  <a:lnTo>
                    <a:pt x="1706" y="723"/>
                  </a:lnTo>
                  <a:lnTo>
                    <a:pt x="1708" y="721"/>
                  </a:lnTo>
                  <a:lnTo>
                    <a:pt x="1710" y="721"/>
                  </a:lnTo>
                  <a:lnTo>
                    <a:pt x="1710" y="721"/>
                  </a:lnTo>
                  <a:lnTo>
                    <a:pt x="1712" y="721"/>
                  </a:lnTo>
                  <a:lnTo>
                    <a:pt x="1712" y="720"/>
                  </a:lnTo>
                  <a:lnTo>
                    <a:pt x="1712" y="718"/>
                  </a:lnTo>
                  <a:lnTo>
                    <a:pt x="1713" y="712"/>
                  </a:lnTo>
                  <a:lnTo>
                    <a:pt x="1713" y="712"/>
                  </a:lnTo>
                  <a:lnTo>
                    <a:pt x="1715" y="710"/>
                  </a:lnTo>
                  <a:lnTo>
                    <a:pt x="1715" y="710"/>
                  </a:lnTo>
                  <a:lnTo>
                    <a:pt x="1715" y="708"/>
                  </a:lnTo>
                  <a:lnTo>
                    <a:pt x="1715" y="708"/>
                  </a:lnTo>
                  <a:lnTo>
                    <a:pt x="1713" y="706"/>
                  </a:lnTo>
                  <a:lnTo>
                    <a:pt x="1713" y="704"/>
                  </a:lnTo>
                  <a:lnTo>
                    <a:pt x="1712" y="703"/>
                  </a:lnTo>
                  <a:lnTo>
                    <a:pt x="1712" y="701"/>
                  </a:lnTo>
                  <a:lnTo>
                    <a:pt x="1712" y="699"/>
                  </a:lnTo>
                  <a:lnTo>
                    <a:pt x="1713" y="699"/>
                  </a:lnTo>
                  <a:lnTo>
                    <a:pt x="1713" y="697"/>
                  </a:lnTo>
                  <a:lnTo>
                    <a:pt x="1712" y="697"/>
                  </a:lnTo>
                  <a:lnTo>
                    <a:pt x="1710" y="695"/>
                  </a:lnTo>
                  <a:lnTo>
                    <a:pt x="1710" y="691"/>
                  </a:lnTo>
                  <a:lnTo>
                    <a:pt x="1712" y="687"/>
                  </a:lnTo>
                  <a:lnTo>
                    <a:pt x="1712" y="685"/>
                  </a:lnTo>
                  <a:lnTo>
                    <a:pt x="1712" y="684"/>
                  </a:lnTo>
                  <a:lnTo>
                    <a:pt x="1712" y="682"/>
                  </a:lnTo>
                  <a:lnTo>
                    <a:pt x="1712" y="682"/>
                  </a:lnTo>
                  <a:lnTo>
                    <a:pt x="1712" y="680"/>
                  </a:lnTo>
                  <a:lnTo>
                    <a:pt x="1712" y="680"/>
                  </a:lnTo>
                  <a:lnTo>
                    <a:pt x="1712" y="676"/>
                  </a:lnTo>
                  <a:lnTo>
                    <a:pt x="1712" y="676"/>
                  </a:lnTo>
                  <a:lnTo>
                    <a:pt x="1710" y="674"/>
                  </a:lnTo>
                  <a:lnTo>
                    <a:pt x="1710" y="672"/>
                  </a:lnTo>
                  <a:lnTo>
                    <a:pt x="1710" y="661"/>
                  </a:lnTo>
                  <a:lnTo>
                    <a:pt x="1710" y="659"/>
                  </a:lnTo>
                  <a:lnTo>
                    <a:pt x="1712" y="657"/>
                  </a:lnTo>
                  <a:lnTo>
                    <a:pt x="1712" y="653"/>
                  </a:lnTo>
                  <a:lnTo>
                    <a:pt x="1715" y="649"/>
                  </a:lnTo>
                  <a:lnTo>
                    <a:pt x="1715" y="648"/>
                  </a:lnTo>
                  <a:lnTo>
                    <a:pt x="1715" y="646"/>
                  </a:lnTo>
                  <a:lnTo>
                    <a:pt x="1713" y="644"/>
                  </a:lnTo>
                  <a:lnTo>
                    <a:pt x="1713" y="644"/>
                  </a:lnTo>
                  <a:lnTo>
                    <a:pt x="1713" y="638"/>
                  </a:lnTo>
                  <a:lnTo>
                    <a:pt x="1713" y="636"/>
                  </a:lnTo>
                  <a:lnTo>
                    <a:pt x="1713" y="632"/>
                  </a:lnTo>
                  <a:lnTo>
                    <a:pt x="1713" y="632"/>
                  </a:lnTo>
                  <a:lnTo>
                    <a:pt x="1713" y="629"/>
                  </a:lnTo>
                  <a:lnTo>
                    <a:pt x="1713" y="627"/>
                  </a:lnTo>
                  <a:lnTo>
                    <a:pt x="1713" y="627"/>
                  </a:lnTo>
                  <a:lnTo>
                    <a:pt x="1713" y="627"/>
                  </a:lnTo>
                  <a:lnTo>
                    <a:pt x="1712" y="625"/>
                  </a:lnTo>
                  <a:lnTo>
                    <a:pt x="1712" y="625"/>
                  </a:lnTo>
                  <a:lnTo>
                    <a:pt x="1713" y="621"/>
                  </a:lnTo>
                  <a:lnTo>
                    <a:pt x="1713" y="621"/>
                  </a:lnTo>
                  <a:lnTo>
                    <a:pt x="1713" y="619"/>
                  </a:lnTo>
                  <a:lnTo>
                    <a:pt x="1713" y="619"/>
                  </a:lnTo>
                  <a:lnTo>
                    <a:pt x="1713" y="619"/>
                  </a:lnTo>
                  <a:lnTo>
                    <a:pt x="1713" y="617"/>
                  </a:lnTo>
                  <a:lnTo>
                    <a:pt x="1713" y="615"/>
                  </a:lnTo>
                  <a:lnTo>
                    <a:pt x="1713" y="615"/>
                  </a:lnTo>
                  <a:lnTo>
                    <a:pt x="1713" y="615"/>
                  </a:lnTo>
                  <a:lnTo>
                    <a:pt x="1713" y="615"/>
                  </a:lnTo>
                  <a:lnTo>
                    <a:pt x="1712" y="614"/>
                  </a:lnTo>
                  <a:lnTo>
                    <a:pt x="1712" y="614"/>
                  </a:lnTo>
                  <a:lnTo>
                    <a:pt x="1712" y="614"/>
                  </a:lnTo>
                  <a:lnTo>
                    <a:pt x="1712" y="612"/>
                  </a:lnTo>
                  <a:lnTo>
                    <a:pt x="1710" y="612"/>
                  </a:lnTo>
                  <a:lnTo>
                    <a:pt x="1706" y="610"/>
                  </a:lnTo>
                  <a:lnTo>
                    <a:pt x="1704" y="610"/>
                  </a:lnTo>
                  <a:lnTo>
                    <a:pt x="1704" y="608"/>
                  </a:lnTo>
                  <a:lnTo>
                    <a:pt x="1704" y="608"/>
                  </a:lnTo>
                  <a:lnTo>
                    <a:pt x="1704" y="606"/>
                  </a:lnTo>
                  <a:lnTo>
                    <a:pt x="1704" y="606"/>
                  </a:lnTo>
                  <a:lnTo>
                    <a:pt x="1704" y="606"/>
                  </a:lnTo>
                  <a:lnTo>
                    <a:pt x="1704" y="602"/>
                  </a:lnTo>
                  <a:lnTo>
                    <a:pt x="1702" y="600"/>
                  </a:lnTo>
                  <a:lnTo>
                    <a:pt x="1702" y="600"/>
                  </a:lnTo>
                  <a:lnTo>
                    <a:pt x="1702" y="600"/>
                  </a:lnTo>
                  <a:lnTo>
                    <a:pt x="1702" y="600"/>
                  </a:lnTo>
                  <a:lnTo>
                    <a:pt x="1700" y="598"/>
                  </a:lnTo>
                  <a:lnTo>
                    <a:pt x="1700" y="598"/>
                  </a:lnTo>
                  <a:lnTo>
                    <a:pt x="1700" y="596"/>
                  </a:lnTo>
                  <a:lnTo>
                    <a:pt x="1700" y="596"/>
                  </a:lnTo>
                  <a:lnTo>
                    <a:pt x="1702" y="595"/>
                  </a:lnTo>
                  <a:lnTo>
                    <a:pt x="1702" y="595"/>
                  </a:lnTo>
                  <a:lnTo>
                    <a:pt x="1706" y="593"/>
                  </a:lnTo>
                  <a:lnTo>
                    <a:pt x="1723" y="581"/>
                  </a:lnTo>
                  <a:lnTo>
                    <a:pt x="1723" y="581"/>
                  </a:lnTo>
                  <a:lnTo>
                    <a:pt x="1725" y="579"/>
                  </a:lnTo>
                  <a:lnTo>
                    <a:pt x="1725" y="578"/>
                  </a:lnTo>
                  <a:lnTo>
                    <a:pt x="1725" y="578"/>
                  </a:lnTo>
                  <a:lnTo>
                    <a:pt x="1727" y="578"/>
                  </a:lnTo>
                  <a:lnTo>
                    <a:pt x="1729" y="578"/>
                  </a:lnTo>
                  <a:lnTo>
                    <a:pt x="1729" y="576"/>
                  </a:lnTo>
                  <a:lnTo>
                    <a:pt x="1732" y="574"/>
                  </a:lnTo>
                  <a:lnTo>
                    <a:pt x="1734" y="574"/>
                  </a:lnTo>
                  <a:lnTo>
                    <a:pt x="1734" y="574"/>
                  </a:lnTo>
                  <a:lnTo>
                    <a:pt x="1736" y="574"/>
                  </a:lnTo>
                  <a:lnTo>
                    <a:pt x="1736" y="574"/>
                  </a:lnTo>
                  <a:lnTo>
                    <a:pt x="1738" y="572"/>
                  </a:lnTo>
                  <a:lnTo>
                    <a:pt x="1740" y="572"/>
                  </a:lnTo>
                  <a:lnTo>
                    <a:pt x="1740" y="572"/>
                  </a:lnTo>
                  <a:lnTo>
                    <a:pt x="1742" y="574"/>
                  </a:lnTo>
                  <a:lnTo>
                    <a:pt x="1742" y="574"/>
                  </a:lnTo>
                  <a:lnTo>
                    <a:pt x="1742" y="574"/>
                  </a:lnTo>
                  <a:lnTo>
                    <a:pt x="1744" y="574"/>
                  </a:lnTo>
                  <a:lnTo>
                    <a:pt x="1744" y="574"/>
                  </a:lnTo>
                  <a:lnTo>
                    <a:pt x="1744" y="574"/>
                  </a:lnTo>
                  <a:lnTo>
                    <a:pt x="1746" y="574"/>
                  </a:lnTo>
                  <a:lnTo>
                    <a:pt x="1753" y="576"/>
                  </a:lnTo>
                  <a:lnTo>
                    <a:pt x="1753" y="576"/>
                  </a:lnTo>
                  <a:lnTo>
                    <a:pt x="1755" y="578"/>
                  </a:lnTo>
                  <a:lnTo>
                    <a:pt x="1755" y="578"/>
                  </a:lnTo>
                  <a:lnTo>
                    <a:pt x="1755" y="578"/>
                  </a:lnTo>
                  <a:lnTo>
                    <a:pt x="1757" y="578"/>
                  </a:lnTo>
                  <a:lnTo>
                    <a:pt x="1759" y="581"/>
                  </a:lnTo>
                  <a:lnTo>
                    <a:pt x="1759" y="581"/>
                  </a:lnTo>
                  <a:lnTo>
                    <a:pt x="1759" y="581"/>
                  </a:lnTo>
                  <a:lnTo>
                    <a:pt x="1757" y="581"/>
                  </a:lnTo>
                  <a:lnTo>
                    <a:pt x="1757" y="581"/>
                  </a:lnTo>
                  <a:lnTo>
                    <a:pt x="1757" y="583"/>
                  </a:lnTo>
                  <a:lnTo>
                    <a:pt x="1755" y="583"/>
                  </a:lnTo>
                  <a:lnTo>
                    <a:pt x="1755" y="583"/>
                  </a:lnTo>
                  <a:lnTo>
                    <a:pt x="1755" y="585"/>
                  </a:lnTo>
                  <a:lnTo>
                    <a:pt x="1753" y="585"/>
                  </a:lnTo>
                  <a:lnTo>
                    <a:pt x="1753" y="585"/>
                  </a:lnTo>
                  <a:lnTo>
                    <a:pt x="1751" y="587"/>
                  </a:lnTo>
                  <a:lnTo>
                    <a:pt x="1751" y="587"/>
                  </a:lnTo>
                  <a:lnTo>
                    <a:pt x="1753" y="587"/>
                  </a:lnTo>
                  <a:lnTo>
                    <a:pt x="1753" y="589"/>
                  </a:lnTo>
                  <a:lnTo>
                    <a:pt x="1753" y="589"/>
                  </a:lnTo>
                  <a:lnTo>
                    <a:pt x="1755" y="587"/>
                  </a:lnTo>
                  <a:lnTo>
                    <a:pt x="1755" y="587"/>
                  </a:lnTo>
                  <a:lnTo>
                    <a:pt x="1755" y="585"/>
                  </a:lnTo>
                  <a:lnTo>
                    <a:pt x="1755" y="587"/>
                  </a:lnTo>
                  <a:lnTo>
                    <a:pt x="1757" y="589"/>
                  </a:lnTo>
                  <a:lnTo>
                    <a:pt x="1757" y="589"/>
                  </a:lnTo>
                  <a:lnTo>
                    <a:pt x="1757" y="589"/>
                  </a:lnTo>
                  <a:lnTo>
                    <a:pt x="1757" y="589"/>
                  </a:lnTo>
                  <a:lnTo>
                    <a:pt x="1759" y="591"/>
                  </a:lnTo>
                  <a:lnTo>
                    <a:pt x="1759" y="593"/>
                  </a:lnTo>
                  <a:lnTo>
                    <a:pt x="1759" y="593"/>
                  </a:lnTo>
                  <a:lnTo>
                    <a:pt x="1759" y="595"/>
                  </a:lnTo>
                  <a:lnTo>
                    <a:pt x="1759" y="596"/>
                  </a:lnTo>
                  <a:lnTo>
                    <a:pt x="1759" y="598"/>
                  </a:lnTo>
                  <a:lnTo>
                    <a:pt x="1757" y="598"/>
                  </a:lnTo>
                  <a:lnTo>
                    <a:pt x="1757" y="600"/>
                  </a:lnTo>
                  <a:lnTo>
                    <a:pt x="1757" y="602"/>
                  </a:lnTo>
                  <a:lnTo>
                    <a:pt x="1757" y="602"/>
                  </a:lnTo>
                  <a:lnTo>
                    <a:pt x="1757" y="604"/>
                  </a:lnTo>
                  <a:lnTo>
                    <a:pt x="1757" y="604"/>
                  </a:lnTo>
                  <a:lnTo>
                    <a:pt x="1757" y="604"/>
                  </a:lnTo>
                  <a:lnTo>
                    <a:pt x="1759" y="606"/>
                  </a:lnTo>
                  <a:lnTo>
                    <a:pt x="1759" y="608"/>
                  </a:lnTo>
                  <a:lnTo>
                    <a:pt x="1757" y="612"/>
                  </a:lnTo>
                  <a:lnTo>
                    <a:pt x="1757" y="614"/>
                  </a:lnTo>
                  <a:lnTo>
                    <a:pt x="1757" y="614"/>
                  </a:lnTo>
                  <a:lnTo>
                    <a:pt x="1755" y="614"/>
                  </a:lnTo>
                  <a:lnTo>
                    <a:pt x="1755" y="614"/>
                  </a:lnTo>
                  <a:lnTo>
                    <a:pt x="1755" y="614"/>
                  </a:lnTo>
                  <a:lnTo>
                    <a:pt x="1755" y="615"/>
                  </a:lnTo>
                  <a:lnTo>
                    <a:pt x="1753" y="615"/>
                  </a:lnTo>
                  <a:lnTo>
                    <a:pt x="1753" y="615"/>
                  </a:lnTo>
                  <a:lnTo>
                    <a:pt x="1753" y="615"/>
                  </a:lnTo>
                  <a:lnTo>
                    <a:pt x="1751" y="615"/>
                  </a:lnTo>
                  <a:lnTo>
                    <a:pt x="1751" y="617"/>
                  </a:lnTo>
                  <a:lnTo>
                    <a:pt x="1749" y="621"/>
                  </a:lnTo>
                  <a:lnTo>
                    <a:pt x="1747" y="621"/>
                  </a:lnTo>
                  <a:lnTo>
                    <a:pt x="1747" y="623"/>
                  </a:lnTo>
                  <a:lnTo>
                    <a:pt x="1746" y="625"/>
                  </a:lnTo>
                  <a:lnTo>
                    <a:pt x="1746" y="627"/>
                  </a:lnTo>
                  <a:lnTo>
                    <a:pt x="1746" y="627"/>
                  </a:lnTo>
                  <a:lnTo>
                    <a:pt x="1744" y="629"/>
                  </a:lnTo>
                  <a:lnTo>
                    <a:pt x="1744" y="629"/>
                  </a:lnTo>
                  <a:lnTo>
                    <a:pt x="1744" y="631"/>
                  </a:lnTo>
                  <a:lnTo>
                    <a:pt x="1744" y="632"/>
                  </a:lnTo>
                  <a:lnTo>
                    <a:pt x="1746" y="634"/>
                  </a:lnTo>
                  <a:lnTo>
                    <a:pt x="1761" y="648"/>
                  </a:lnTo>
                  <a:lnTo>
                    <a:pt x="1765" y="651"/>
                  </a:lnTo>
                  <a:lnTo>
                    <a:pt x="1765" y="653"/>
                  </a:lnTo>
                  <a:lnTo>
                    <a:pt x="1766" y="653"/>
                  </a:lnTo>
                  <a:lnTo>
                    <a:pt x="1768" y="653"/>
                  </a:lnTo>
                  <a:lnTo>
                    <a:pt x="1770" y="653"/>
                  </a:lnTo>
                  <a:lnTo>
                    <a:pt x="1770" y="655"/>
                  </a:lnTo>
                  <a:lnTo>
                    <a:pt x="1770" y="655"/>
                  </a:lnTo>
                  <a:lnTo>
                    <a:pt x="1770" y="657"/>
                  </a:lnTo>
                  <a:lnTo>
                    <a:pt x="1770" y="659"/>
                  </a:lnTo>
                  <a:lnTo>
                    <a:pt x="1770" y="659"/>
                  </a:lnTo>
                  <a:lnTo>
                    <a:pt x="1772" y="659"/>
                  </a:lnTo>
                  <a:lnTo>
                    <a:pt x="1772" y="659"/>
                  </a:lnTo>
                  <a:lnTo>
                    <a:pt x="1772" y="657"/>
                  </a:lnTo>
                  <a:lnTo>
                    <a:pt x="1774" y="659"/>
                  </a:lnTo>
                  <a:lnTo>
                    <a:pt x="1776" y="659"/>
                  </a:lnTo>
                  <a:lnTo>
                    <a:pt x="1776" y="661"/>
                  </a:lnTo>
                  <a:lnTo>
                    <a:pt x="1776" y="661"/>
                  </a:lnTo>
                  <a:lnTo>
                    <a:pt x="1776" y="661"/>
                  </a:lnTo>
                  <a:lnTo>
                    <a:pt x="1776" y="663"/>
                  </a:lnTo>
                  <a:lnTo>
                    <a:pt x="1778" y="663"/>
                  </a:lnTo>
                  <a:lnTo>
                    <a:pt x="1782" y="665"/>
                  </a:lnTo>
                  <a:lnTo>
                    <a:pt x="1791" y="667"/>
                  </a:lnTo>
                  <a:lnTo>
                    <a:pt x="1793" y="668"/>
                  </a:lnTo>
                  <a:lnTo>
                    <a:pt x="1795" y="672"/>
                  </a:lnTo>
                  <a:lnTo>
                    <a:pt x="1795" y="676"/>
                  </a:lnTo>
                  <a:lnTo>
                    <a:pt x="1793" y="682"/>
                  </a:lnTo>
                  <a:lnTo>
                    <a:pt x="1791" y="682"/>
                  </a:lnTo>
                  <a:lnTo>
                    <a:pt x="1791" y="682"/>
                  </a:lnTo>
                  <a:lnTo>
                    <a:pt x="1791" y="682"/>
                  </a:lnTo>
                  <a:lnTo>
                    <a:pt x="1791" y="680"/>
                  </a:lnTo>
                  <a:lnTo>
                    <a:pt x="1789" y="680"/>
                  </a:lnTo>
                  <a:lnTo>
                    <a:pt x="1789" y="682"/>
                  </a:lnTo>
                  <a:lnTo>
                    <a:pt x="1789" y="682"/>
                  </a:lnTo>
                  <a:lnTo>
                    <a:pt x="1789" y="682"/>
                  </a:lnTo>
                  <a:lnTo>
                    <a:pt x="1789" y="684"/>
                  </a:lnTo>
                  <a:lnTo>
                    <a:pt x="1789" y="689"/>
                  </a:lnTo>
                  <a:lnTo>
                    <a:pt x="1789" y="693"/>
                  </a:lnTo>
                  <a:lnTo>
                    <a:pt x="1787" y="695"/>
                  </a:lnTo>
                  <a:lnTo>
                    <a:pt x="1787" y="699"/>
                  </a:lnTo>
                  <a:lnTo>
                    <a:pt x="1785" y="704"/>
                  </a:lnTo>
                  <a:lnTo>
                    <a:pt x="1785" y="708"/>
                  </a:lnTo>
                  <a:lnTo>
                    <a:pt x="1785" y="710"/>
                  </a:lnTo>
                  <a:lnTo>
                    <a:pt x="1785" y="710"/>
                  </a:lnTo>
                  <a:lnTo>
                    <a:pt x="1785" y="710"/>
                  </a:lnTo>
                  <a:lnTo>
                    <a:pt x="1787" y="710"/>
                  </a:lnTo>
                  <a:lnTo>
                    <a:pt x="1787" y="710"/>
                  </a:lnTo>
                  <a:lnTo>
                    <a:pt x="1787" y="710"/>
                  </a:lnTo>
                  <a:lnTo>
                    <a:pt x="1791" y="716"/>
                  </a:lnTo>
                  <a:lnTo>
                    <a:pt x="1791" y="716"/>
                  </a:lnTo>
                  <a:lnTo>
                    <a:pt x="1795" y="718"/>
                  </a:lnTo>
                  <a:lnTo>
                    <a:pt x="1797" y="718"/>
                  </a:lnTo>
                  <a:lnTo>
                    <a:pt x="1797" y="718"/>
                  </a:lnTo>
                  <a:lnTo>
                    <a:pt x="1799" y="721"/>
                  </a:lnTo>
                  <a:lnTo>
                    <a:pt x="1801" y="721"/>
                  </a:lnTo>
                  <a:lnTo>
                    <a:pt x="1801" y="721"/>
                  </a:lnTo>
                  <a:lnTo>
                    <a:pt x="1802" y="721"/>
                  </a:lnTo>
                  <a:lnTo>
                    <a:pt x="1802" y="721"/>
                  </a:lnTo>
                  <a:lnTo>
                    <a:pt x="1802" y="721"/>
                  </a:lnTo>
                  <a:lnTo>
                    <a:pt x="1802" y="720"/>
                  </a:lnTo>
                  <a:lnTo>
                    <a:pt x="1804" y="720"/>
                  </a:lnTo>
                  <a:lnTo>
                    <a:pt x="1804" y="721"/>
                  </a:lnTo>
                  <a:lnTo>
                    <a:pt x="1806" y="721"/>
                  </a:lnTo>
                  <a:lnTo>
                    <a:pt x="1808" y="720"/>
                  </a:lnTo>
                  <a:lnTo>
                    <a:pt x="1808" y="720"/>
                  </a:lnTo>
                  <a:lnTo>
                    <a:pt x="1810" y="721"/>
                  </a:lnTo>
                  <a:lnTo>
                    <a:pt x="1812" y="721"/>
                  </a:lnTo>
                  <a:lnTo>
                    <a:pt x="1814" y="723"/>
                  </a:lnTo>
                  <a:lnTo>
                    <a:pt x="1819" y="723"/>
                  </a:lnTo>
                  <a:lnTo>
                    <a:pt x="1821" y="723"/>
                  </a:lnTo>
                  <a:lnTo>
                    <a:pt x="1825" y="721"/>
                  </a:lnTo>
                  <a:lnTo>
                    <a:pt x="1825" y="721"/>
                  </a:lnTo>
                  <a:lnTo>
                    <a:pt x="1827" y="721"/>
                  </a:lnTo>
                  <a:lnTo>
                    <a:pt x="1827" y="720"/>
                  </a:lnTo>
                  <a:lnTo>
                    <a:pt x="1829" y="720"/>
                  </a:lnTo>
                  <a:lnTo>
                    <a:pt x="1829" y="720"/>
                  </a:lnTo>
                  <a:lnTo>
                    <a:pt x="1829" y="720"/>
                  </a:lnTo>
                  <a:lnTo>
                    <a:pt x="1827" y="720"/>
                  </a:lnTo>
                  <a:lnTo>
                    <a:pt x="1827" y="718"/>
                  </a:lnTo>
                  <a:lnTo>
                    <a:pt x="1825" y="716"/>
                  </a:lnTo>
                  <a:lnTo>
                    <a:pt x="1823" y="714"/>
                  </a:lnTo>
                  <a:lnTo>
                    <a:pt x="1823" y="710"/>
                  </a:lnTo>
                  <a:lnTo>
                    <a:pt x="1823" y="708"/>
                  </a:lnTo>
                  <a:lnTo>
                    <a:pt x="1825" y="704"/>
                  </a:lnTo>
                  <a:lnTo>
                    <a:pt x="1827" y="703"/>
                  </a:lnTo>
                  <a:lnTo>
                    <a:pt x="1827" y="701"/>
                  </a:lnTo>
                  <a:lnTo>
                    <a:pt x="1829" y="701"/>
                  </a:lnTo>
                  <a:lnTo>
                    <a:pt x="1831" y="701"/>
                  </a:lnTo>
                  <a:lnTo>
                    <a:pt x="1831" y="701"/>
                  </a:lnTo>
                  <a:lnTo>
                    <a:pt x="1833" y="699"/>
                  </a:lnTo>
                  <a:lnTo>
                    <a:pt x="1835" y="699"/>
                  </a:lnTo>
                  <a:lnTo>
                    <a:pt x="1835" y="699"/>
                  </a:lnTo>
                  <a:lnTo>
                    <a:pt x="1836" y="697"/>
                  </a:lnTo>
                  <a:lnTo>
                    <a:pt x="1836" y="697"/>
                  </a:lnTo>
                  <a:lnTo>
                    <a:pt x="1836" y="697"/>
                  </a:lnTo>
                  <a:lnTo>
                    <a:pt x="1840" y="697"/>
                  </a:lnTo>
                  <a:lnTo>
                    <a:pt x="1844" y="697"/>
                  </a:lnTo>
                  <a:lnTo>
                    <a:pt x="1848" y="695"/>
                  </a:lnTo>
                  <a:lnTo>
                    <a:pt x="1850" y="693"/>
                  </a:lnTo>
                  <a:lnTo>
                    <a:pt x="1852" y="695"/>
                  </a:lnTo>
                  <a:lnTo>
                    <a:pt x="1854" y="695"/>
                  </a:lnTo>
                  <a:lnTo>
                    <a:pt x="1855" y="695"/>
                  </a:lnTo>
                  <a:lnTo>
                    <a:pt x="1859" y="693"/>
                  </a:lnTo>
                  <a:lnTo>
                    <a:pt x="1861" y="693"/>
                  </a:lnTo>
                  <a:lnTo>
                    <a:pt x="1863" y="693"/>
                  </a:lnTo>
                  <a:lnTo>
                    <a:pt x="1865" y="695"/>
                  </a:lnTo>
                  <a:lnTo>
                    <a:pt x="1865" y="697"/>
                  </a:lnTo>
                  <a:lnTo>
                    <a:pt x="1867" y="699"/>
                  </a:lnTo>
                  <a:lnTo>
                    <a:pt x="1867" y="699"/>
                  </a:lnTo>
                  <a:lnTo>
                    <a:pt x="1869" y="697"/>
                  </a:lnTo>
                  <a:lnTo>
                    <a:pt x="1867" y="697"/>
                  </a:lnTo>
                  <a:lnTo>
                    <a:pt x="1867" y="697"/>
                  </a:lnTo>
                  <a:lnTo>
                    <a:pt x="1867" y="697"/>
                  </a:lnTo>
                  <a:lnTo>
                    <a:pt x="1869" y="697"/>
                  </a:lnTo>
                  <a:lnTo>
                    <a:pt x="1871" y="699"/>
                  </a:lnTo>
                  <a:lnTo>
                    <a:pt x="1871" y="699"/>
                  </a:lnTo>
                  <a:lnTo>
                    <a:pt x="1872" y="699"/>
                  </a:lnTo>
                  <a:lnTo>
                    <a:pt x="1872" y="697"/>
                  </a:lnTo>
                  <a:lnTo>
                    <a:pt x="1872" y="697"/>
                  </a:lnTo>
                  <a:lnTo>
                    <a:pt x="1872" y="695"/>
                  </a:lnTo>
                  <a:lnTo>
                    <a:pt x="1872" y="695"/>
                  </a:lnTo>
                  <a:lnTo>
                    <a:pt x="1872" y="695"/>
                  </a:lnTo>
                  <a:lnTo>
                    <a:pt x="1872" y="695"/>
                  </a:lnTo>
                  <a:lnTo>
                    <a:pt x="1872" y="693"/>
                  </a:lnTo>
                  <a:lnTo>
                    <a:pt x="1872" y="693"/>
                  </a:lnTo>
                  <a:lnTo>
                    <a:pt x="1872" y="693"/>
                  </a:lnTo>
                  <a:lnTo>
                    <a:pt x="1872" y="693"/>
                  </a:lnTo>
                  <a:lnTo>
                    <a:pt x="1871" y="693"/>
                  </a:lnTo>
                  <a:lnTo>
                    <a:pt x="1871" y="693"/>
                  </a:lnTo>
                  <a:lnTo>
                    <a:pt x="1871" y="693"/>
                  </a:lnTo>
                  <a:lnTo>
                    <a:pt x="1869" y="691"/>
                  </a:lnTo>
                  <a:lnTo>
                    <a:pt x="1869" y="691"/>
                  </a:lnTo>
                  <a:lnTo>
                    <a:pt x="1867" y="687"/>
                  </a:lnTo>
                  <a:lnTo>
                    <a:pt x="1865" y="687"/>
                  </a:lnTo>
                  <a:lnTo>
                    <a:pt x="1867" y="687"/>
                  </a:lnTo>
                  <a:lnTo>
                    <a:pt x="1869" y="687"/>
                  </a:lnTo>
                  <a:lnTo>
                    <a:pt x="1872" y="691"/>
                  </a:lnTo>
                  <a:lnTo>
                    <a:pt x="1876" y="693"/>
                  </a:lnTo>
                  <a:lnTo>
                    <a:pt x="1878" y="695"/>
                  </a:lnTo>
                  <a:lnTo>
                    <a:pt x="1878" y="695"/>
                  </a:lnTo>
                  <a:lnTo>
                    <a:pt x="1878" y="693"/>
                  </a:lnTo>
                  <a:lnTo>
                    <a:pt x="1878" y="693"/>
                  </a:lnTo>
                  <a:lnTo>
                    <a:pt x="1880" y="693"/>
                  </a:lnTo>
                  <a:lnTo>
                    <a:pt x="1882" y="691"/>
                  </a:lnTo>
                  <a:lnTo>
                    <a:pt x="1882" y="691"/>
                  </a:lnTo>
                  <a:lnTo>
                    <a:pt x="1882" y="687"/>
                  </a:lnTo>
                  <a:lnTo>
                    <a:pt x="1880" y="685"/>
                  </a:lnTo>
                  <a:lnTo>
                    <a:pt x="1880" y="684"/>
                  </a:lnTo>
                  <a:lnTo>
                    <a:pt x="1882" y="682"/>
                  </a:lnTo>
                  <a:lnTo>
                    <a:pt x="1882" y="680"/>
                  </a:lnTo>
                  <a:lnTo>
                    <a:pt x="1882" y="678"/>
                  </a:lnTo>
                  <a:lnTo>
                    <a:pt x="1880" y="674"/>
                  </a:lnTo>
                  <a:lnTo>
                    <a:pt x="1880" y="672"/>
                  </a:lnTo>
                  <a:lnTo>
                    <a:pt x="1878" y="670"/>
                  </a:lnTo>
                  <a:lnTo>
                    <a:pt x="1874" y="668"/>
                  </a:lnTo>
                  <a:lnTo>
                    <a:pt x="1872" y="668"/>
                  </a:lnTo>
                  <a:lnTo>
                    <a:pt x="1874" y="670"/>
                  </a:lnTo>
                  <a:lnTo>
                    <a:pt x="1878" y="674"/>
                  </a:lnTo>
                  <a:lnTo>
                    <a:pt x="1876" y="674"/>
                  </a:lnTo>
                  <a:lnTo>
                    <a:pt x="1872" y="674"/>
                  </a:lnTo>
                  <a:lnTo>
                    <a:pt x="1871" y="674"/>
                  </a:lnTo>
                  <a:lnTo>
                    <a:pt x="1869" y="674"/>
                  </a:lnTo>
                  <a:lnTo>
                    <a:pt x="1869" y="674"/>
                  </a:lnTo>
                  <a:lnTo>
                    <a:pt x="1869" y="674"/>
                  </a:lnTo>
                  <a:lnTo>
                    <a:pt x="1869" y="674"/>
                  </a:lnTo>
                  <a:lnTo>
                    <a:pt x="1869" y="676"/>
                  </a:lnTo>
                  <a:lnTo>
                    <a:pt x="1867" y="674"/>
                  </a:lnTo>
                  <a:lnTo>
                    <a:pt x="1867" y="674"/>
                  </a:lnTo>
                  <a:lnTo>
                    <a:pt x="1865" y="672"/>
                  </a:lnTo>
                  <a:lnTo>
                    <a:pt x="1865" y="670"/>
                  </a:lnTo>
                  <a:lnTo>
                    <a:pt x="1865" y="668"/>
                  </a:lnTo>
                  <a:lnTo>
                    <a:pt x="1865" y="667"/>
                  </a:lnTo>
                  <a:lnTo>
                    <a:pt x="1865" y="667"/>
                  </a:lnTo>
                  <a:lnTo>
                    <a:pt x="1863" y="665"/>
                  </a:lnTo>
                  <a:lnTo>
                    <a:pt x="1863" y="665"/>
                  </a:lnTo>
                  <a:lnTo>
                    <a:pt x="1861" y="665"/>
                  </a:lnTo>
                  <a:lnTo>
                    <a:pt x="1857" y="665"/>
                  </a:lnTo>
                  <a:lnTo>
                    <a:pt x="1857" y="663"/>
                  </a:lnTo>
                  <a:lnTo>
                    <a:pt x="1859" y="663"/>
                  </a:lnTo>
                  <a:lnTo>
                    <a:pt x="1861" y="663"/>
                  </a:lnTo>
                  <a:lnTo>
                    <a:pt x="1861" y="663"/>
                  </a:lnTo>
                  <a:lnTo>
                    <a:pt x="1863" y="663"/>
                  </a:lnTo>
                  <a:lnTo>
                    <a:pt x="1863" y="661"/>
                  </a:lnTo>
                  <a:lnTo>
                    <a:pt x="1863" y="661"/>
                  </a:lnTo>
                  <a:lnTo>
                    <a:pt x="1865" y="661"/>
                  </a:lnTo>
                  <a:lnTo>
                    <a:pt x="1865" y="661"/>
                  </a:lnTo>
                  <a:lnTo>
                    <a:pt x="1865" y="659"/>
                  </a:lnTo>
                  <a:lnTo>
                    <a:pt x="1865" y="659"/>
                  </a:lnTo>
                  <a:lnTo>
                    <a:pt x="1865" y="659"/>
                  </a:lnTo>
                  <a:lnTo>
                    <a:pt x="1865" y="657"/>
                  </a:lnTo>
                  <a:lnTo>
                    <a:pt x="1863" y="657"/>
                  </a:lnTo>
                  <a:lnTo>
                    <a:pt x="1859" y="657"/>
                  </a:lnTo>
                  <a:lnTo>
                    <a:pt x="1857" y="657"/>
                  </a:lnTo>
                  <a:lnTo>
                    <a:pt x="1855" y="657"/>
                  </a:lnTo>
                  <a:lnTo>
                    <a:pt x="1852" y="651"/>
                  </a:lnTo>
                  <a:lnTo>
                    <a:pt x="1852" y="648"/>
                  </a:lnTo>
                  <a:lnTo>
                    <a:pt x="1850" y="648"/>
                  </a:lnTo>
                  <a:lnTo>
                    <a:pt x="1850" y="648"/>
                  </a:lnTo>
                  <a:lnTo>
                    <a:pt x="1846" y="648"/>
                  </a:lnTo>
                  <a:lnTo>
                    <a:pt x="1844" y="648"/>
                  </a:lnTo>
                  <a:lnTo>
                    <a:pt x="1842" y="646"/>
                  </a:lnTo>
                  <a:lnTo>
                    <a:pt x="1842" y="646"/>
                  </a:lnTo>
                  <a:lnTo>
                    <a:pt x="1842" y="644"/>
                  </a:lnTo>
                  <a:lnTo>
                    <a:pt x="1840" y="644"/>
                  </a:lnTo>
                  <a:lnTo>
                    <a:pt x="1840" y="644"/>
                  </a:lnTo>
                  <a:lnTo>
                    <a:pt x="1838" y="644"/>
                  </a:lnTo>
                  <a:lnTo>
                    <a:pt x="1836" y="642"/>
                  </a:lnTo>
                  <a:lnTo>
                    <a:pt x="1836" y="642"/>
                  </a:lnTo>
                  <a:lnTo>
                    <a:pt x="1836" y="640"/>
                  </a:lnTo>
                  <a:lnTo>
                    <a:pt x="1835" y="638"/>
                  </a:lnTo>
                  <a:lnTo>
                    <a:pt x="1835" y="636"/>
                  </a:lnTo>
                  <a:lnTo>
                    <a:pt x="1835" y="636"/>
                  </a:lnTo>
                  <a:lnTo>
                    <a:pt x="1835" y="636"/>
                  </a:lnTo>
                  <a:lnTo>
                    <a:pt x="1836" y="634"/>
                  </a:lnTo>
                  <a:lnTo>
                    <a:pt x="1836" y="634"/>
                  </a:lnTo>
                  <a:lnTo>
                    <a:pt x="1838" y="634"/>
                  </a:lnTo>
                  <a:lnTo>
                    <a:pt x="1838" y="634"/>
                  </a:lnTo>
                  <a:lnTo>
                    <a:pt x="1838" y="634"/>
                  </a:lnTo>
                  <a:lnTo>
                    <a:pt x="1840" y="631"/>
                  </a:lnTo>
                  <a:lnTo>
                    <a:pt x="1840" y="631"/>
                  </a:lnTo>
                  <a:lnTo>
                    <a:pt x="1840" y="629"/>
                  </a:lnTo>
                  <a:lnTo>
                    <a:pt x="1840" y="627"/>
                  </a:lnTo>
                  <a:lnTo>
                    <a:pt x="1838" y="627"/>
                  </a:lnTo>
                  <a:lnTo>
                    <a:pt x="1838" y="627"/>
                  </a:lnTo>
                  <a:lnTo>
                    <a:pt x="1838" y="625"/>
                  </a:lnTo>
                  <a:lnTo>
                    <a:pt x="1838" y="623"/>
                  </a:lnTo>
                  <a:lnTo>
                    <a:pt x="1838" y="625"/>
                  </a:lnTo>
                  <a:lnTo>
                    <a:pt x="1838" y="623"/>
                  </a:lnTo>
                  <a:lnTo>
                    <a:pt x="1838" y="623"/>
                  </a:lnTo>
                  <a:lnTo>
                    <a:pt x="1840" y="623"/>
                  </a:lnTo>
                  <a:lnTo>
                    <a:pt x="1840" y="623"/>
                  </a:lnTo>
                  <a:lnTo>
                    <a:pt x="1842" y="623"/>
                  </a:lnTo>
                  <a:lnTo>
                    <a:pt x="1842" y="623"/>
                  </a:lnTo>
                  <a:lnTo>
                    <a:pt x="1842" y="625"/>
                  </a:lnTo>
                  <a:lnTo>
                    <a:pt x="1842" y="625"/>
                  </a:lnTo>
                  <a:lnTo>
                    <a:pt x="1842" y="625"/>
                  </a:lnTo>
                  <a:lnTo>
                    <a:pt x="1844" y="625"/>
                  </a:lnTo>
                  <a:lnTo>
                    <a:pt x="1844" y="627"/>
                  </a:lnTo>
                  <a:lnTo>
                    <a:pt x="1846" y="627"/>
                  </a:lnTo>
                  <a:lnTo>
                    <a:pt x="1844" y="629"/>
                  </a:lnTo>
                  <a:lnTo>
                    <a:pt x="1846" y="629"/>
                  </a:lnTo>
                  <a:lnTo>
                    <a:pt x="1846" y="627"/>
                  </a:lnTo>
                  <a:lnTo>
                    <a:pt x="1846" y="625"/>
                  </a:lnTo>
                  <a:lnTo>
                    <a:pt x="1846" y="623"/>
                  </a:lnTo>
                  <a:lnTo>
                    <a:pt x="1844" y="623"/>
                  </a:lnTo>
                  <a:lnTo>
                    <a:pt x="1842" y="621"/>
                  </a:lnTo>
                  <a:lnTo>
                    <a:pt x="1840" y="621"/>
                  </a:lnTo>
                  <a:lnTo>
                    <a:pt x="1840" y="619"/>
                  </a:lnTo>
                  <a:lnTo>
                    <a:pt x="1842" y="615"/>
                  </a:lnTo>
                  <a:lnTo>
                    <a:pt x="1844" y="614"/>
                  </a:lnTo>
                  <a:lnTo>
                    <a:pt x="1846" y="614"/>
                  </a:lnTo>
                  <a:lnTo>
                    <a:pt x="1846" y="614"/>
                  </a:lnTo>
                  <a:lnTo>
                    <a:pt x="1846" y="614"/>
                  </a:lnTo>
                  <a:lnTo>
                    <a:pt x="1848" y="614"/>
                  </a:lnTo>
                  <a:lnTo>
                    <a:pt x="1848" y="614"/>
                  </a:lnTo>
                  <a:lnTo>
                    <a:pt x="1848" y="614"/>
                  </a:lnTo>
                  <a:lnTo>
                    <a:pt x="1848" y="615"/>
                  </a:lnTo>
                  <a:lnTo>
                    <a:pt x="1848" y="615"/>
                  </a:lnTo>
                  <a:lnTo>
                    <a:pt x="1850" y="615"/>
                  </a:lnTo>
                  <a:lnTo>
                    <a:pt x="1850" y="615"/>
                  </a:lnTo>
                  <a:lnTo>
                    <a:pt x="1850" y="614"/>
                  </a:lnTo>
                  <a:lnTo>
                    <a:pt x="1850" y="614"/>
                  </a:lnTo>
                  <a:lnTo>
                    <a:pt x="1850" y="614"/>
                  </a:lnTo>
                  <a:lnTo>
                    <a:pt x="1850" y="612"/>
                  </a:lnTo>
                  <a:lnTo>
                    <a:pt x="1850" y="612"/>
                  </a:lnTo>
                  <a:lnTo>
                    <a:pt x="1850" y="612"/>
                  </a:lnTo>
                  <a:lnTo>
                    <a:pt x="1852" y="610"/>
                  </a:lnTo>
                  <a:lnTo>
                    <a:pt x="1852" y="610"/>
                  </a:lnTo>
                  <a:lnTo>
                    <a:pt x="1852" y="610"/>
                  </a:lnTo>
                  <a:lnTo>
                    <a:pt x="1852" y="608"/>
                  </a:lnTo>
                  <a:lnTo>
                    <a:pt x="1852" y="608"/>
                  </a:lnTo>
                  <a:lnTo>
                    <a:pt x="1852" y="610"/>
                  </a:lnTo>
                  <a:lnTo>
                    <a:pt x="1850" y="608"/>
                  </a:lnTo>
                  <a:lnTo>
                    <a:pt x="1850" y="608"/>
                  </a:lnTo>
                  <a:lnTo>
                    <a:pt x="1850" y="608"/>
                  </a:lnTo>
                  <a:lnTo>
                    <a:pt x="1850" y="606"/>
                  </a:lnTo>
                  <a:lnTo>
                    <a:pt x="1850" y="606"/>
                  </a:lnTo>
                  <a:lnTo>
                    <a:pt x="1848" y="608"/>
                  </a:lnTo>
                  <a:lnTo>
                    <a:pt x="1848" y="608"/>
                  </a:lnTo>
                  <a:lnTo>
                    <a:pt x="1846" y="608"/>
                  </a:lnTo>
                  <a:lnTo>
                    <a:pt x="1842" y="602"/>
                  </a:lnTo>
                  <a:lnTo>
                    <a:pt x="1840" y="602"/>
                  </a:lnTo>
                  <a:lnTo>
                    <a:pt x="1840" y="600"/>
                  </a:lnTo>
                  <a:lnTo>
                    <a:pt x="1838" y="598"/>
                  </a:lnTo>
                  <a:lnTo>
                    <a:pt x="1840" y="596"/>
                  </a:lnTo>
                  <a:lnTo>
                    <a:pt x="1842" y="593"/>
                  </a:lnTo>
                  <a:lnTo>
                    <a:pt x="1840" y="591"/>
                  </a:lnTo>
                  <a:lnTo>
                    <a:pt x="1838" y="591"/>
                  </a:lnTo>
                  <a:lnTo>
                    <a:pt x="1836" y="591"/>
                  </a:lnTo>
                  <a:lnTo>
                    <a:pt x="1835" y="591"/>
                  </a:lnTo>
                  <a:lnTo>
                    <a:pt x="1833" y="589"/>
                  </a:lnTo>
                  <a:lnTo>
                    <a:pt x="1833" y="589"/>
                  </a:lnTo>
                  <a:lnTo>
                    <a:pt x="1833" y="587"/>
                  </a:lnTo>
                  <a:lnTo>
                    <a:pt x="1833" y="585"/>
                  </a:lnTo>
                  <a:lnTo>
                    <a:pt x="1833" y="585"/>
                  </a:lnTo>
                  <a:lnTo>
                    <a:pt x="1831" y="585"/>
                  </a:lnTo>
                  <a:lnTo>
                    <a:pt x="1831" y="585"/>
                  </a:lnTo>
                  <a:lnTo>
                    <a:pt x="1831" y="583"/>
                  </a:lnTo>
                  <a:lnTo>
                    <a:pt x="1831" y="583"/>
                  </a:lnTo>
                  <a:lnTo>
                    <a:pt x="1829" y="583"/>
                  </a:lnTo>
                  <a:lnTo>
                    <a:pt x="1827" y="583"/>
                  </a:lnTo>
                  <a:lnTo>
                    <a:pt x="1827" y="583"/>
                  </a:lnTo>
                  <a:lnTo>
                    <a:pt x="1825" y="581"/>
                  </a:lnTo>
                  <a:lnTo>
                    <a:pt x="1821" y="578"/>
                  </a:lnTo>
                  <a:lnTo>
                    <a:pt x="1821" y="578"/>
                  </a:lnTo>
                  <a:lnTo>
                    <a:pt x="1821" y="574"/>
                  </a:lnTo>
                  <a:lnTo>
                    <a:pt x="1821" y="572"/>
                  </a:lnTo>
                  <a:lnTo>
                    <a:pt x="1821" y="572"/>
                  </a:lnTo>
                  <a:lnTo>
                    <a:pt x="1819" y="568"/>
                  </a:lnTo>
                  <a:lnTo>
                    <a:pt x="1818" y="566"/>
                  </a:lnTo>
                  <a:lnTo>
                    <a:pt x="1816" y="562"/>
                  </a:lnTo>
                  <a:lnTo>
                    <a:pt x="1812" y="559"/>
                  </a:lnTo>
                  <a:lnTo>
                    <a:pt x="1812" y="559"/>
                  </a:lnTo>
                  <a:lnTo>
                    <a:pt x="1812" y="557"/>
                  </a:lnTo>
                  <a:lnTo>
                    <a:pt x="1812" y="555"/>
                  </a:lnTo>
                  <a:lnTo>
                    <a:pt x="1810" y="553"/>
                  </a:lnTo>
                  <a:lnTo>
                    <a:pt x="1808" y="551"/>
                  </a:lnTo>
                  <a:lnTo>
                    <a:pt x="1804" y="547"/>
                  </a:lnTo>
                  <a:lnTo>
                    <a:pt x="1802" y="545"/>
                  </a:lnTo>
                  <a:lnTo>
                    <a:pt x="1801" y="543"/>
                  </a:lnTo>
                  <a:lnTo>
                    <a:pt x="1797" y="543"/>
                  </a:lnTo>
                  <a:lnTo>
                    <a:pt x="1795" y="543"/>
                  </a:lnTo>
                  <a:lnTo>
                    <a:pt x="1791" y="542"/>
                  </a:lnTo>
                  <a:lnTo>
                    <a:pt x="1791" y="540"/>
                  </a:lnTo>
                  <a:lnTo>
                    <a:pt x="1789" y="536"/>
                  </a:lnTo>
                  <a:lnTo>
                    <a:pt x="1787" y="534"/>
                  </a:lnTo>
                  <a:lnTo>
                    <a:pt x="1785" y="534"/>
                  </a:lnTo>
                  <a:lnTo>
                    <a:pt x="1785" y="532"/>
                  </a:lnTo>
                  <a:lnTo>
                    <a:pt x="1785" y="532"/>
                  </a:lnTo>
                  <a:lnTo>
                    <a:pt x="1782" y="530"/>
                  </a:lnTo>
                  <a:lnTo>
                    <a:pt x="1782" y="526"/>
                  </a:lnTo>
                  <a:lnTo>
                    <a:pt x="1780" y="525"/>
                  </a:lnTo>
                  <a:lnTo>
                    <a:pt x="1780" y="526"/>
                  </a:lnTo>
                  <a:lnTo>
                    <a:pt x="1780" y="526"/>
                  </a:lnTo>
                  <a:lnTo>
                    <a:pt x="1778" y="528"/>
                  </a:lnTo>
                  <a:lnTo>
                    <a:pt x="1778" y="528"/>
                  </a:lnTo>
                  <a:lnTo>
                    <a:pt x="1778" y="528"/>
                  </a:lnTo>
                  <a:lnTo>
                    <a:pt x="1778" y="530"/>
                  </a:lnTo>
                  <a:lnTo>
                    <a:pt x="1776" y="530"/>
                  </a:lnTo>
                  <a:lnTo>
                    <a:pt x="1776" y="530"/>
                  </a:lnTo>
                  <a:lnTo>
                    <a:pt x="1776" y="528"/>
                  </a:lnTo>
                  <a:lnTo>
                    <a:pt x="1776" y="526"/>
                  </a:lnTo>
                  <a:lnTo>
                    <a:pt x="1776" y="526"/>
                  </a:lnTo>
                  <a:lnTo>
                    <a:pt x="1776" y="526"/>
                  </a:lnTo>
                  <a:lnTo>
                    <a:pt x="1776" y="525"/>
                  </a:lnTo>
                  <a:lnTo>
                    <a:pt x="1776" y="523"/>
                  </a:lnTo>
                  <a:lnTo>
                    <a:pt x="1776" y="521"/>
                  </a:lnTo>
                  <a:lnTo>
                    <a:pt x="1776" y="521"/>
                  </a:lnTo>
                  <a:lnTo>
                    <a:pt x="1774" y="521"/>
                  </a:lnTo>
                  <a:lnTo>
                    <a:pt x="1772" y="519"/>
                  </a:lnTo>
                  <a:lnTo>
                    <a:pt x="1774" y="517"/>
                  </a:lnTo>
                  <a:lnTo>
                    <a:pt x="1776" y="517"/>
                  </a:lnTo>
                  <a:lnTo>
                    <a:pt x="1778" y="517"/>
                  </a:lnTo>
                  <a:lnTo>
                    <a:pt x="1778" y="519"/>
                  </a:lnTo>
                  <a:lnTo>
                    <a:pt x="1778" y="519"/>
                  </a:lnTo>
                  <a:lnTo>
                    <a:pt x="1782" y="519"/>
                  </a:lnTo>
                  <a:lnTo>
                    <a:pt x="1783" y="519"/>
                  </a:lnTo>
                  <a:lnTo>
                    <a:pt x="1783" y="519"/>
                  </a:lnTo>
                  <a:lnTo>
                    <a:pt x="1783" y="521"/>
                  </a:lnTo>
                  <a:lnTo>
                    <a:pt x="1783" y="523"/>
                  </a:lnTo>
                  <a:lnTo>
                    <a:pt x="1785" y="523"/>
                  </a:lnTo>
                  <a:lnTo>
                    <a:pt x="1787" y="523"/>
                  </a:lnTo>
                  <a:lnTo>
                    <a:pt x="1787" y="523"/>
                  </a:lnTo>
                  <a:lnTo>
                    <a:pt x="1787" y="523"/>
                  </a:lnTo>
                  <a:lnTo>
                    <a:pt x="1789" y="525"/>
                  </a:lnTo>
                  <a:lnTo>
                    <a:pt x="1789" y="526"/>
                  </a:lnTo>
                  <a:lnTo>
                    <a:pt x="1789" y="526"/>
                  </a:lnTo>
                  <a:lnTo>
                    <a:pt x="1791" y="526"/>
                  </a:lnTo>
                  <a:lnTo>
                    <a:pt x="1791" y="526"/>
                  </a:lnTo>
                  <a:lnTo>
                    <a:pt x="1795" y="526"/>
                  </a:lnTo>
                  <a:lnTo>
                    <a:pt x="1797" y="526"/>
                  </a:lnTo>
                  <a:lnTo>
                    <a:pt x="1801" y="525"/>
                  </a:lnTo>
                  <a:lnTo>
                    <a:pt x="1802" y="525"/>
                  </a:lnTo>
                  <a:lnTo>
                    <a:pt x="1802" y="523"/>
                  </a:lnTo>
                  <a:lnTo>
                    <a:pt x="1804" y="521"/>
                  </a:lnTo>
                  <a:lnTo>
                    <a:pt x="1806" y="517"/>
                  </a:lnTo>
                  <a:lnTo>
                    <a:pt x="1806" y="513"/>
                  </a:lnTo>
                  <a:lnTo>
                    <a:pt x="1806" y="513"/>
                  </a:lnTo>
                  <a:lnTo>
                    <a:pt x="1808" y="511"/>
                  </a:lnTo>
                  <a:lnTo>
                    <a:pt x="1808" y="511"/>
                  </a:lnTo>
                  <a:lnTo>
                    <a:pt x="1810" y="511"/>
                  </a:lnTo>
                  <a:lnTo>
                    <a:pt x="1810" y="511"/>
                  </a:lnTo>
                  <a:lnTo>
                    <a:pt x="1810" y="511"/>
                  </a:lnTo>
                  <a:lnTo>
                    <a:pt x="1812" y="509"/>
                  </a:lnTo>
                  <a:lnTo>
                    <a:pt x="1814" y="509"/>
                  </a:lnTo>
                  <a:lnTo>
                    <a:pt x="1816" y="509"/>
                  </a:lnTo>
                  <a:lnTo>
                    <a:pt x="1818" y="509"/>
                  </a:lnTo>
                  <a:lnTo>
                    <a:pt x="1818" y="509"/>
                  </a:lnTo>
                  <a:lnTo>
                    <a:pt x="1819" y="507"/>
                  </a:lnTo>
                  <a:lnTo>
                    <a:pt x="1821" y="507"/>
                  </a:lnTo>
                  <a:lnTo>
                    <a:pt x="1821" y="506"/>
                  </a:lnTo>
                  <a:lnTo>
                    <a:pt x="1821" y="506"/>
                  </a:lnTo>
                  <a:lnTo>
                    <a:pt x="1821" y="506"/>
                  </a:lnTo>
                  <a:lnTo>
                    <a:pt x="1821" y="506"/>
                  </a:lnTo>
                  <a:lnTo>
                    <a:pt x="1823" y="506"/>
                  </a:lnTo>
                  <a:lnTo>
                    <a:pt x="1823" y="506"/>
                  </a:lnTo>
                  <a:lnTo>
                    <a:pt x="1825" y="506"/>
                  </a:lnTo>
                  <a:lnTo>
                    <a:pt x="1827" y="506"/>
                  </a:lnTo>
                  <a:lnTo>
                    <a:pt x="1829" y="504"/>
                  </a:lnTo>
                  <a:lnTo>
                    <a:pt x="1831" y="504"/>
                  </a:lnTo>
                  <a:lnTo>
                    <a:pt x="1831" y="504"/>
                  </a:lnTo>
                  <a:lnTo>
                    <a:pt x="1833" y="506"/>
                  </a:lnTo>
                  <a:lnTo>
                    <a:pt x="1833" y="506"/>
                  </a:lnTo>
                  <a:lnTo>
                    <a:pt x="1835" y="506"/>
                  </a:lnTo>
                  <a:lnTo>
                    <a:pt x="1836" y="504"/>
                  </a:lnTo>
                  <a:lnTo>
                    <a:pt x="1840" y="500"/>
                  </a:lnTo>
                  <a:lnTo>
                    <a:pt x="1846" y="498"/>
                  </a:lnTo>
                  <a:lnTo>
                    <a:pt x="1846" y="496"/>
                  </a:lnTo>
                  <a:lnTo>
                    <a:pt x="1848" y="494"/>
                  </a:lnTo>
                  <a:lnTo>
                    <a:pt x="1854" y="490"/>
                  </a:lnTo>
                  <a:lnTo>
                    <a:pt x="1854" y="489"/>
                  </a:lnTo>
                  <a:lnTo>
                    <a:pt x="1854" y="489"/>
                  </a:lnTo>
                  <a:lnTo>
                    <a:pt x="1854" y="487"/>
                  </a:lnTo>
                  <a:lnTo>
                    <a:pt x="1854" y="487"/>
                  </a:lnTo>
                  <a:lnTo>
                    <a:pt x="1855" y="487"/>
                  </a:lnTo>
                  <a:lnTo>
                    <a:pt x="1855" y="485"/>
                  </a:lnTo>
                  <a:lnTo>
                    <a:pt x="1859" y="481"/>
                  </a:lnTo>
                  <a:lnTo>
                    <a:pt x="1861" y="481"/>
                  </a:lnTo>
                  <a:lnTo>
                    <a:pt x="1863" y="479"/>
                  </a:lnTo>
                  <a:lnTo>
                    <a:pt x="1863" y="477"/>
                  </a:lnTo>
                  <a:lnTo>
                    <a:pt x="1865" y="475"/>
                  </a:lnTo>
                  <a:lnTo>
                    <a:pt x="1865" y="473"/>
                  </a:lnTo>
                  <a:lnTo>
                    <a:pt x="1867" y="472"/>
                  </a:lnTo>
                  <a:lnTo>
                    <a:pt x="1869" y="472"/>
                  </a:lnTo>
                  <a:lnTo>
                    <a:pt x="1869" y="472"/>
                  </a:lnTo>
                  <a:lnTo>
                    <a:pt x="1869" y="472"/>
                  </a:lnTo>
                  <a:lnTo>
                    <a:pt x="1869" y="472"/>
                  </a:lnTo>
                  <a:lnTo>
                    <a:pt x="1869" y="470"/>
                  </a:lnTo>
                  <a:lnTo>
                    <a:pt x="1869" y="470"/>
                  </a:lnTo>
                  <a:lnTo>
                    <a:pt x="1871" y="470"/>
                  </a:lnTo>
                  <a:lnTo>
                    <a:pt x="1871" y="468"/>
                  </a:lnTo>
                  <a:lnTo>
                    <a:pt x="1872" y="466"/>
                  </a:lnTo>
                  <a:lnTo>
                    <a:pt x="1872" y="466"/>
                  </a:lnTo>
                  <a:lnTo>
                    <a:pt x="1874" y="460"/>
                  </a:lnTo>
                  <a:lnTo>
                    <a:pt x="1876" y="458"/>
                  </a:lnTo>
                  <a:lnTo>
                    <a:pt x="1880" y="458"/>
                  </a:lnTo>
                  <a:lnTo>
                    <a:pt x="1882" y="458"/>
                  </a:lnTo>
                  <a:lnTo>
                    <a:pt x="1889" y="456"/>
                  </a:lnTo>
                  <a:lnTo>
                    <a:pt x="1891" y="456"/>
                  </a:lnTo>
                  <a:lnTo>
                    <a:pt x="1891" y="456"/>
                  </a:lnTo>
                  <a:lnTo>
                    <a:pt x="1895" y="453"/>
                  </a:lnTo>
                  <a:lnTo>
                    <a:pt x="1895" y="454"/>
                  </a:lnTo>
                  <a:lnTo>
                    <a:pt x="1897" y="454"/>
                  </a:lnTo>
                  <a:lnTo>
                    <a:pt x="1899" y="456"/>
                  </a:lnTo>
                  <a:lnTo>
                    <a:pt x="1899" y="456"/>
                  </a:lnTo>
                  <a:lnTo>
                    <a:pt x="1899" y="458"/>
                  </a:lnTo>
                  <a:lnTo>
                    <a:pt x="1897" y="458"/>
                  </a:lnTo>
                  <a:lnTo>
                    <a:pt x="1899" y="460"/>
                  </a:lnTo>
                  <a:lnTo>
                    <a:pt x="1901" y="462"/>
                  </a:lnTo>
                  <a:lnTo>
                    <a:pt x="1901" y="462"/>
                  </a:lnTo>
                  <a:lnTo>
                    <a:pt x="1903" y="464"/>
                  </a:lnTo>
                  <a:lnTo>
                    <a:pt x="1905" y="466"/>
                  </a:lnTo>
                  <a:lnTo>
                    <a:pt x="1907" y="468"/>
                  </a:lnTo>
                  <a:lnTo>
                    <a:pt x="1908" y="468"/>
                  </a:lnTo>
                  <a:lnTo>
                    <a:pt x="1912" y="468"/>
                  </a:lnTo>
                  <a:lnTo>
                    <a:pt x="1914" y="464"/>
                  </a:lnTo>
                  <a:lnTo>
                    <a:pt x="1914" y="464"/>
                  </a:lnTo>
                  <a:lnTo>
                    <a:pt x="1914" y="456"/>
                  </a:lnTo>
                  <a:lnTo>
                    <a:pt x="1916" y="456"/>
                  </a:lnTo>
                  <a:lnTo>
                    <a:pt x="1918" y="454"/>
                  </a:lnTo>
                  <a:lnTo>
                    <a:pt x="1918" y="453"/>
                  </a:lnTo>
                  <a:lnTo>
                    <a:pt x="1918" y="451"/>
                  </a:lnTo>
                  <a:lnTo>
                    <a:pt x="1918" y="449"/>
                  </a:lnTo>
                  <a:lnTo>
                    <a:pt x="1918" y="447"/>
                  </a:lnTo>
                  <a:lnTo>
                    <a:pt x="1918" y="445"/>
                  </a:lnTo>
                  <a:lnTo>
                    <a:pt x="1918" y="445"/>
                  </a:lnTo>
                  <a:lnTo>
                    <a:pt x="1916" y="445"/>
                  </a:lnTo>
                  <a:lnTo>
                    <a:pt x="1916" y="445"/>
                  </a:lnTo>
                  <a:lnTo>
                    <a:pt x="1916" y="443"/>
                  </a:lnTo>
                  <a:lnTo>
                    <a:pt x="1916" y="443"/>
                  </a:lnTo>
                  <a:lnTo>
                    <a:pt x="1916" y="443"/>
                  </a:lnTo>
                  <a:lnTo>
                    <a:pt x="1916" y="443"/>
                  </a:lnTo>
                  <a:lnTo>
                    <a:pt x="1916" y="441"/>
                  </a:lnTo>
                  <a:lnTo>
                    <a:pt x="1916" y="441"/>
                  </a:lnTo>
                  <a:lnTo>
                    <a:pt x="1916" y="441"/>
                  </a:lnTo>
                  <a:lnTo>
                    <a:pt x="1910" y="439"/>
                  </a:lnTo>
                  <a:lnTo>
                    <a:pt x="1907" y="436"/>
                  </a:lnTo>
                  <a:lnTo>
                    <a:pt x="1905" y="436"/>
                  </a:lnTo>
                  <a:lnTo>
                    <a:pt x="1893" y="434"/>
                  </a:lnTo>
                  <a:lnTo>
                    <a:pt x="1891" y="436"/>
                  </a:lnTo>
                  <a:lnTo>
                    <a:pt x="1891" y="436"/>
                  </a:lnTo>
                  <a:lnTo>
                    <a:pt x="1891" y="437"/>
                  </a:lnTo>
                  <a:lnTo>
                    <a:pt x="1889" y="437"/>
                  </a:lnTo>
                  <a:lnTo>
                    <a:pt x="1889" y="437"/>
                  </a:lnTo>
                  <a:lnTo>
                    <a:pt x="1888" y="437"/>
                  </a:lnTo>
                  <a:lnTo>
                    <a:pt x="1886" y="437"/>
                  </a:lnTo>
                  <a:lnTo>
                    <a:pt x="1886" y="437"/>
                  </a:lnTo>
                  <a:lnTo>
                    <a:pt x="1884" y="437"/>
                  </a:lnTo>
                  <a:lnTo>
                    <a:pt x="1878" y="437"/>
                  </a:lnTo>
                  <a:lnTo>
                    <a:pt x="1878" y="439"/>
                  </a:lnTo>
                  <a:lnTo>
                    <a:pt x="1878" y="439"/>
                  </a:lnTo>
                  <a:lnTo>
                    <a:pt x="1876" y="439"/>
                  </a:lnTo>
                  <a:lnTo>
                    <a:pt x="1876" y="437"/>
                  </a:lnTo>
                  <a:lnTo>
                    <a:pt x="1876" y="439"/>
                  </a:lnTo>
                  <a:lnTo>
                    <a:pt x="1876" y="439"/>
                  </a:lnTo>
                  <a:lnTo>
                    <a:pt x="1874" y="439"/>
                  </a:lnTo>
                  <a:lnTo>
                    <a:pt x="1872" y="441"/>
                  </a:lnTo>
                  <a:lnTo>
                    <a:pt x="1872" y="441"/>
                  </a:lnTo>
                  <a:lnTo>
                    <a:pt x="1871" y="439"/>
                  </a:lnTo>
                  <a:lnTo>
                    <a:pt x="1871" y="441"/>
                  </a:lnTo>
                  <a:lnTo>
                    <a:pt x="1871" y="441"/>
                  </a:lnTo>
                  <a:lnTo>
                    <a:pt x="1871" y="441"/>
                  </a:lnTo>
                  <a:lnTo>
                    <a:pt x="1871" y="443"/>
                  </a:lnTo>
                  <a:lnTo>
                    <a:pt x="1872" y="443"/>
                  </a:lnTo>
                  <a:lnTo>
                    <a:pt x="1872" y="443"/>
                  </a:lnTo>
                  <a:lnTo>
                    <a:pt x="1878" y="443"/>
                  </a:lnTo>
                  <a:lnTo>
                    <a:pt x="1880" y="443"/>
                  </a:lnTo>
                  <a:lnTo>
                    <a:pt x="1880" y="445"/>
                  </a:lnTo>
                  <a:lnTo>
                    <a:pt x="1880" y="445"/>
                  </a:lnTo>
                  <a:lnTo>
                    <a:pt x="1882" y="445"/>
                  </a:lnTo>
                  <a:lnTo>
                    <a:pt x="1886" y="447"/>
                  </a:lnTo>
                  <a:lnTo>
                    <a:pt x="1886" y="447"/>
                  </a:lnTo>
                  <a:lnTo>
                    <a:pt x="1884" y="447"/>
                  </a:lnTo>
                  <a:lnTo>
                    <a:pt x="1884" y="449"/>
                  </a:lnTo>
                  <a:lnTo>
                    <a:pt x="1882" y="449"/>
                  </a:lnTo>
                  <a:lnTo>
                    <a:pt x="1874" y="449"/>
                  </a:lnTo>
                  <a:lnTo>
                    <a:pt x="1871" y="451"/>
                  </a:lnTo>
                  <a:lnTo>
                    <a:pt x="1869" y="451"/>
                  </a:lnTo>
                  <a:lnTo>
                    <a:pt x="1867" y="451"/>
                  </a:lnTo>
                  <a:lnTo>
                    <a:pt x="1867" y="449"/>
                  </a:lnTo>
                  <a:lnTo>
                    <a:pt x="1865" y="449"/>
                  </a:lnTo>
                  <a:lnTo>
                    <a:pt x="1863" y="447"/>
                  </a:lnTo>
                  <a:lnTo>
                    <a:pt x="1863" y="447"/>
                  </a:lnTo>
                  <a:lnTo>
                    <a:pt x="1861" y="447"/>
                  </a:lnTo>
                  <a:lnTo>
                    <a:pt x="1861" y="449"/>
                  </a:lnTo>
                  <a:lnTo>
                    <a:pt x="1861" y="449"/>
                  </a:lnTo>
                  <a:lnTo>
                    <a:pt x="1861" y="449"/>
                  </a:lnTo>
                  <a:lnTo>
                    <a:pt x="1857" y="449"/>
                  </a:lnTo>
                  <a:lnTo>
                    <a:pt x="1854" y="447"/>
                  </a:lnTo>
                  <a:lnTo>
                    <a:pt x="1852" y="447"/>
                  </a:lnTo>
                  <a:lnTo>
                    <a:pt x="1848" y="449"/>
                  </a:lnTo>
                  <a:lnTo>
                    <a:pt x="1835" y="449"/>
                  </a:lnTo>
                  <a:lnTo>
                    <a:pt x="1833" y="449"/>
                  </a:lnTo>
                  <a:lnTo>
                    <a:pt x="1831" y="451"/>
                  </a:lnTo>
                  <a:lnTo>
                    <a:pt x="1831" y="453"/>
                  </a:lnTo>
                  <a:lnTo>
                    <a:pt x="1831" y="454"/>
                  </a:lnTo>
                  <a:lnTo>
                    <a:pt x="1831" y="456"/>
                  </a:lnTo>
                  <a:lnTo>
                    <a:pt x="1829" y="458"/>
                  </a:lnTo>
                  <a:lnTo>
                    <a:pt x="1827" y="460"/>
                  </a:lnTo>
                  <a:lnTo>
                    <a:pt x="1827" y="460"/>
                  </a:lnTo>
                  <a:lnTo>
                    <a:pt x="1825" y="458"/>
                  </a:lnTo>
                  <a:lnTo>
                    <a:pt x="1823" y="458"/>
                  </a:lnTo>
                  <a:lnTo>
                    <a:pt x="1821" y="458"/>
                  </a:lnTo>
                  <a:lnTo>
                    <a:pt x="1821" y="458"/>
                  </a:lnTo>
                  <a:lnTo>
                    <a:pt x="1818" y="460"/>
                  </a:lnTo>
                  <a:lnTo>
                    <a:pt x="1816" y="462"/>
                  </a:lnTo>
                  <a:lnTo>
                    <a:pt x="1814" y="460"/>
                  </a:lnTo>
                  <a:lnTo>
                    <a:pt x="1810" y="460"/>
                  </a:lnTo>
                  <a:lnTo>
                    <a:pt x="1806" y="460"/>
                  </a:lnTo>
                  <a:lnTo>
                    <a:pt x="1801" y="460"/>
                  </a:lnTo>
                  <a:lnTo>
                    <a:pt x="1801" y="460"/>
                  </a:lnTo>
                  <a:lnTo>
                    <a:pt x="1801" y="458"/>
                  </a:lnTo>
                  <a:lnTo>
                    <a:pt x="1801" y="458"/>
                  </a:lnTo>
                  <a:lnTo>
                    <a:pt x="1799" y="456"/>
                  </a:lnTo>
                  <a:lnTo>
                    <a:pt x="1797" y="456"/>
                  </a:lnTo>
                  <a:lnTo>
                    <a:pt x="1797" y="453"/>
                  </a:lnTo>
                  <a:lnTo>
                    <a:pt x="1797" y="451"/>
                  </a:lnTo>
                  <a:lnTo>
                    <a:pt x="1797" y="451"/>
                  </a:lnTo>
                  <a:lnTo>
                    <a:pt x="1797" y="451"/>
                  </a:lnTo>
                  <a:lnTo>
                    <a:pt x="1795" y="451"/>
                  </a:lnTo>
                  <a:lnTo>
                    <a:pt x="1795" y="451"/>
                  </a:lnTo>
                  <a:lnTo>
                    <a:pt x="1793" y="451"/>
                  </a:lnTo>
                  <a:lnTo>
                    <a:pt x="1793" y="453"/>
                  </a:lnTo>
                  <a:lnTo>
                    <a:pt x="1793" y="453"/>
                  </a:lnTo>
                  <a:lnTo>
                    <a:pt x="1793" y="453"/>
                  </a:lnTo>
                  <a:lnTo>
                    <a:pt x="1793" y="454"/>
                  </a:lnTo>
                  <a:lnTo>
                    <a:pt x="1791" y="454"/>
                  </a:lnTo>
                  <a:lnTo>
                    <a:pt x="1789" y="454"/>
                  </a:lnTo>
                  <a:lnTo>
                    <a:pt x="1787" y="454"/>
                  </a:lnTo>
                  <a:lnTo>
                    <a:pt x="1787" y="454"/>
                  </a:lnTo>
                  <a:lnTo>
                    <a:pt x="1783" y="458"/>
                  </a:lnTo>
                  <a:lnTo>
                    <a:pt x="1782" y="460"/>
                  </a:lnTo>
                  <a:lnTo>
                    <a:pt x="1778" y="466"/>
                  </a:lnTo>
                  <a:lnTo>
                    <a:pt x="1774" y="470"/>
                  </a:lnTo>
                  <a:lnTo>
                    <a:pt x="1772" y="472"/>
                  </a:lnTo>
                  <a:lnTo>
                    <a:pt x="1772" y="473"/>
                  </a:lnTo>
                  <a:lnTo>
                    <a:pt x="1770" y="473"/>
                  </a:lnTo>
                  <a:lnTo>
                    <a:pt x="1770" y="475"/>
                  </a:lnTo>
                  <a:lnTo>
                    <a:pt x="1770" y="475"/>
                  </a:lnTo>
                  <a:lnTo>
                    <a:pt x="1768" y="475"/>
                  </a:lnTo>
                  <a:lnTo>
                    <a:pt x="1766" y="477"/>
                  </a:lnTo>
                  <a:lnTo>
                    <a:pt x="1766" y="477"/>
                  </a:lnTo>
                  <a:lnTo>
                    <a:pt x="1766" y="479"/>
                  </a:lnTo>
                  <a:lnTo>
                    <a:pt x="1765" y="483"/>
                  </a:lnTo>
                  <a:lnTo>
                    <a:pt x="1765" y="485"/>
                  </a:lnTo>
                  <a:lnTo>
                    <a:pt x="1765" y="487"/>
                  </a:lnTo>
                  <a:lnTo>
                    <a:pt x="1763" y="490"/>
                  </a:lnTo>
                  <a:lnTo>
                    <a:pt x="1761" y="492"/>
                  </a:lnTo>
                  <a:lnTo>
                    <a:pt x="1759" y="492"/>
                  </a:lnTo>
                  <a:lnTo>
                    <a:pt x="1755" y="492"/>
                  </a:lnTo>
                  <a:lnTo>
                    <a:pt x="1755" y="492"/>
                  </a:lnTo>
                  <a:lnTo>
                    <a:pt x="1753" y="490"/>
                  </a:lnTo>
                  <a:lnTo>
                    <a:pt x="1751" y="490"/>
                  </a:lnTo>
                  <a:lnTo>
                    <a:pt x="1751" y="490"/>
                  </a:lnTo>
                  <a:lnTo>
                    <a:pt x="1749" y="490"/>
                  </a:lnTo>
                  <a:lnTo>
                    <a:pt x="1746" y="490"/>
                  </a:lnTo>
                  <a:lnTo>
                    <a:pt x="1744" y="490"/>
                  </a:lnTo>
                  <a:lnTo>
                    <a:pt x="1742" y="490"/>
                  </a:lnTo>
                  <a:lnTo>
                    <a:pt x="1742" y="490"/>
                  </a:lnTo>
                  <a:lnTo>
                    <a:pt x="1742" y="490"/>
                  </a:lnTo>
                  <a:lnTo>
                    <a:pt x="1742" y="487"/>
                  </a:lnTo>
                  <a:lnTo>
                    <a:pt x="1742" y="487"/>
                  </a:lnTo>
                  <a:lnTo>
                    <a:pt x="1740" y="487"/>
                  </a:lnTo>
                  <a:lnTo>
                    <a:pt x="1736" y="489"/>
                  </a:lnTo>
                  <a:lnTo>
                    <a:pt x="1736" y="489"/>
                  </a:lnTo>
                  <a:lnTo>
                    <a:pt x="1730" y="490"/>
                  </a:lnTo>
                  <a:lnTo>
                    <a:pt x="1730" y="490"/>
                  </a:lnTo>
                  <a:lnTo>
                    <a:pt x="1729" y="489"/>
                  </a:lnTo>
                  <a:lnTo>
                    <a:pt x="1729" y="487"/>
                  </a:lnTo>
                  <a:lnTo>
                    <a:pt x="1729" y="485"/>
                  </a:lnTo>
                  <a:lnTo>
                    <a:pt x="1727" y="483"/>
                  </a:lnTo>
                  <a:lnTo>
                    <a:pt x="1725" y="479"/>
                  </a:lnTo>
                  <a:lnTo>
                    <a:pt x="1723" y="479"/>
                  </a:lnTo>
                  <a:lnTo>
                    <a:pt x="1723" y="477"/>
                  </a:lnTo>
                  <a:lnTo>
                    <a:pt x="1725" y="475"/>
                  </a:lnTo>
                  <a:lnTo>
                    <a:pt x="1725" y="475"/>
                  </a:lnTo>
                  <a:lnTo>
                    <a:pt x="1725" y="475"/>
                  </a:lnTo>
                  <a:lnTo>
                    <a:pt x="1725" y="473"/>
                  </a:lnTo>
                  <a:lnTo>
                    <a:pt x="1725" y="473"/>
                  </a:lnTo>
                  <a:lnTo>
                    <a:pt x="1725" y="473"/>
                  </a:lnTo>
                  <a:lnTo>
                    <a:pt x="1725" y="472"/>
                  </a:lnTo>
                  <a:lnTo>
                    <a:pt x="1725" y="472"/>
                  </a:lnTo>
                  <a:lnTo>
                    <a:pt x="1721" y="466"/>
                  </a:lnTo>
                  <a:lnTo>
                    <a:pt x="1719" y="464"/>
                  </a:lnTo>
                  <a:lnTo>
                    <a:pt x="1719" y="462"/>
                  </a:lnTo>
                  <a:lnTo>
                    <a:pt x="1719" y="462"/>
                  </a:lnTo>
                  <a:lnTo>
                    <a:pt x="1717" y="462"/>
                  </a:lnTo>
                  <a:lnTo>
                    <a:pt x="1717" y="462"/>
                  </a:lnTo>
                  <a:lnTo>
                    <a:pt x="1715" y="462"/>
                  </a:lnTo>
                  <a:lnTo>
                    <a:pt x="1715" y="460"/>
                  </a:lnTo>
                  <a:lnTo>
                    <a:pt x="1713" y="458"/>
                  </a:lnTo>
                  <a:lnTo>
                    <a:pt x="1713" y="458"/>
                  </a:lnTo>
                  <a:lnTo>
                    <a:pt x="1712" y="458"/>
                  </a:lnTo>
                  <a:lnTo>
                    <a:pt x="1710" y="458"/>
                  </a:lnTo>
                  <a:lnTo>
                    <a:pt x="1710" y="460"/>
                  </a:lnTo>
                  <a:lnTo>
                    <a:pt x="1708" y="460"/>
                  </a:lnTo>
                  <a:lnTo>
                    <a:pt x="1706" y="460"/>
                  </a:lnTo>
                  <a:lnTo>
                    <a:pt x="1702" y="458"/>
                  </a:lnTo>
                  <a:lnTo>
                    <a:pt x="1702" y="456"/>
                  </a:lnTo>
                  <a:lnTo>
                    <a:pt x="1691" y="441"/>
                  </a:lnTo>
                  <a:lnTo>
                    <a:pt x="1691" y="439"/>
                  </a:lnTo>
                  <a:lnTo>
                    <a:pt x="1689" y="432"/>
                  </a:lnTo>
                  <a:lnTo>
                    <a:pt x="1689" y="430"/>
                  </a:lnTo>
                  <a:lnTo>
                    <a:pt x="1689" y="430"/>
                  </a:lnTo>
                  <a:lnTo>
                    <a:pt x="1689" y="430"/>
                  </a:lnTo>
                  <a:lnTo>
                    <a:pt x="1689" y="428"/>
                  </a:lnTo>
                  <a:lnTo>
                    <a:pt x="1689" y="426"/>
                  </a:lnTo>
                  <a:lnTo>
                    <a:pt x="1689" y="426"/>
                  </a:lnTo>
                  <a:lnTo>
                    <a:pt x="1687" y="422"/>
                  </a:lnTo>
                  <a:lnTo>
                    <a:pt x="1687" y="422"/>
                  </a:lnTo>
                  <a:lnTo>
                    <a:pt x="1685" y="413"/>
                  </a:lnTo>
                  <a:lnTo>
                    <a:pt x="1685" y="411"/>
                  </a:lnTo>
                  <a:lnTo>
                    <a:pt x="1685" y="411"/>
                  </a:lnTo>
                  <a:lnTo>
                    <a:pt x="1687" y="409"/>
                  </a:lnTo>
                  <a:lnTo>
                    <a:pt x="1687" y="407"/>
                  </a:lnTo>
                  <a:lnTo>
                    <a:pt x="1687" y="405"/>
                  </a:lnTo>
                  <a:lnTo>
                    <a:pt x="1687" y="403"/>
                  </a:lnTo>
                  <a:lnTo>
                    <a:pt x="1687" y="401"/>
                  </a:lnTo>
                  <a:lnTo>
                    <a:pt x="1687" y="401"/>
                  </a:lnTo>
                  <a:lnTo>
                    <a:pt x="1691" y="400"/>
                  </a:lnTo>
                  <a:lnTo>
                    <a:pt x="1691" y="398"/>
                  </a:lnTo>
                  <a:lnTo>
                    <a:pt x="1691" y="398"/>
                  </a:lnTo>
                  <a:lnTo>
                    <a:pt x="1693" y="394"/>
                  </a:lnTo>
                  <a:lnTo>
                    <a:pt x="1693" y="390"/>
                  </a:lnTo>
                  <a:lnTo>
                    <a:pt x="1693" y="390"/>
                  </a:lnTo>
                  <a:lnTo>
                    <a:pt x="1693" y="388"/>
                  </a:lnTo>
                  <a:lnTo>
                    <a:pt x="1694" y="388"/>
                  </a:lnTo>
                  <a:lnTo>
                    <a:pt x="1694" y="384"/>
                  </a:lnTo>
                  <a:lnTo>
                    <a:pt x="1694" y="384"/>
                  </a:lnTo>
                  <a:lnTo>
                    <a:pt x="1696" y="383"/>
                  </a:lnTo>
                  <a:lnTo>
                    <a:pt x="1700" y="377"/>
                  </a:lnTo>
                  <a:lnTo>
                    <a:pt x="1704" y="371"/>
                  </a:lnTo>
                  <a:lnTo>
                    <a:pt x="1708" y="369"/>
                  </a:lnTo>
                  <a:lnTo>
                    <a:pt x="1708" y="367"/>
                  </a:lnTo>
                  <a:lnTo>
                    <a:pt x="1710" y="367"/>
                  </a:lnTo>
                  <a:lnTo>
                    <a:pt x="1710" y="365"/>
                  </a:lnTo>
                  <a:lnTo>
                    <a:pt x="1712" y="365"/>
                  </a:lnTo>
                  <a:lnTo>
                    <a:pt x="1712" y="365"/>
                  </a:lnTo>
                  <a:lnTo>
                    <a:pt x="1713" y="365"/>
                  </a:lnTo>
                  <a:lnTo>
                    <a:pt x="1719" y="362"/>
                  </a:lnTo>
                  <a:lnTo>
                    <a:pt x="1719" y="362"/>
                  </a:lnTo>
                  <a:lnTo>
                    <a:pt x="1732" y="362"/>
                  </a:lnTo>
                  <a:lnTo>
                    <a:pt x="1732" y="362"/>
                  </a:lnTo>
                  <a:lnTo>
                    <a:pt x="1734" y="364"/>
                  </a:lnTo>
                  <a:lnTo>
                    <a:pt x="1736" y="365"/>
                  </a:lnTo>
                  <a:lnTo>
                    <a:pt x="1736" y="365"/>
                  </a:lnTo>
                  <a:lnTo>
                    <a:pt x="1738" y="365"/>
                  </a:lnTo>
                  <a:lnTo>
                    <a:pt x="1738" y="364"/>
                  </a:lnTo>
                  <a:lnTo>
                    <a:pt x="1740" y="365"/>
                  </a:lnTo>
                  <a:lnTo>
                    <a:pt x="1740" y="365"/>
                  </a:lnTo>
                  <a:lnTo>
                    <a:pt x="1740" y="365"/>
                  </a:lnTo>
                  <a:lnTo>
                    <a:pt x="1740" y="365"/>
                  </a:lnTo>
                  <a:lnTo>
                    <a:pt x="1742" y="365"/>
                  </a:lnTo>
                  <a:lnTo>
                    <a:pt x="1742" y="365"/>
                  </a:lnTo>
                  <a:lnTo>
                    <a:pt x="1744" y="367"/>
                  </a:lnTo>
                  <a:lnTo>
                    <a:pt x="1744" y="367"/>
                  </a:lnTo>
                  <a:lnTo>
                    <a:pt x="1744" y="367"/>
                  </a:lnTo>
                  <a:lnTo>
                    <a:pt x="1746" y="369"/>
                  </a:lnTo>
                  <a:lnTo>
                    <a:pt x="1746" y="369"/>
                  </a:lnTo>
                  <a:lnTo>
                    <a:pt x="1749" y="369"/>
                  </a:lnTo>
                  <a:lnTo>
                    <a:pt x="1751" y="367"/>
                  </a:lnTo>
                  <a:lnTo>
                    <a:pt x="1753" y="367"/>
                  </a:lnTo>
                  <a:lnTo>
                    <a:pt x="1755" y="367"/>
                  </a:lnTo>
                  <a:lnTo>
                    <a:pt x="1757" y="369"/>
                  </a:lnTo>
                  <a:lnTo>
                    <a:pt x="1757" y="369"/>
                  </a:lnTo>
                  <a:lnTo>
                    <a:pt x="1759" y="369"/>
                  </a:lnTo>
                  <a:lnTo>
                    <a:pt x="1761" y="369"/>
                  </a:lnTo>
                  <a:lnTo>
                    <a:pt x="1761" y="369"/>
                  </a:lnTo>
                  <a:lnTo>
                    <a:pt x="1761" y="369"/>
                  </a:lnTo>
                  <a:lnTo>
                    <a:pt x="1763" y="367"/>
                  </a:lnTo>
                  <a:lnTo>
                    <a:pt x="1763" y="367"/>
                  </a:lnTo>
                  <a:lnTo>
                    <a:pt x="1765" y="367"/>
                  </a:lnTo>
                  <a:lnTo>
                    <a:pt x="1765" y="365"/>
                  </a:lnTo>
                  <a:lnTo>
                    <a:pt x="1766" y="365"/>
                  </a:lnTo>
                  <a:lnTo>
                    <a:pt x="1768" y="365"/>
                  </a:lnTo>
                  <a:lnTo>
                    <a:pt x="1770" y="365"/>
                  </a:lnTo>
                  <a:lnTo>
                    <a:pt x="1772" y="365"/>
                  </a:lnTo>
                  <a:lnTo>
                    <a:pt x="1772" y="365"/>
                  </a:lnTo>
                  <a:lnTo>
                    <a:pt x="1774" y="365"/>
                  </a:lnTo>
                  <a:lnTo>
                    <a:pt x="1776" y="365"/>
                  </a:lnTo>
                  <a:lnTo>
                    <a:pt x="1776" y="365"/>
                  </a:lnTo>
                  <a:lnTo>
                    <a:pt x="1778" y="365"/>
                  </a:lnTo>
                  <a:lnTo>
                    <a:pt x="1780" y="365"/>
                  </a:lnTo>
                  <a:lnTo>
                    <a:pt x="1782" y="365"/>
                  </a:lnTo>
                  <a:lnTo>
                    <a:pt x="1782" y="365"/>
                  </a:lnTo>
                  <a:lnTo>
                    <a:pt x="1783" y="365"/>
                  </a:lnTo>
                  <a:lnTo>
                    <a:pt x="1783" y="365"/>
                  </a:lnTo>
                  <a:lnTo>
                    <a:pt x="1783" y="365"/>
                  </a:lnTo>
                  <a:lnTo>
                    <a:pt x="1785" y="365"/>
                  </a:lnTo>
                  <a:lnTo>
                    <a:pt x="1787" y="365"/>
                  </a:lnTo>
                  <a:lnTo>
                    <a:pt x="1787" y="365"/>
                  </a:lnTo>
                  <a:lnTo>
                    <a:pt x="1787" y="364"/>
                  </a:lnTo>
                  <a:lnTo>
                    <a:pt x="1787" y="364"/>
                  </a:lnTo>
                  <a:lnTo>
                    <a:pt x="1787" y="362"/>
                  </a:lnTo>
                  <a:lnTo>
                    <a:pt x="1789" y="362"/>
                  </a:lnTo>
                  <a:lnTo>
                    <a:pt x="1789" y="362"/>
                  </a:lnTo>
                  <a:lnTo>
                    <a:pt x="1789" y="362"/>
                  </a:lnTo>
                  <a:lnTo>
                    <a:pt x="1791" y="362"/>
                  </a:lnTo>
                  <a:lnTo>
                    <a:pt x="1791" y="362"/>
                  </a:lnTo>
                  <a:lnTo>
                    <a:pt x="1793" y="362"/>
                  </a:lnTo>
                  <a:lnTo>
                    <a:pt x="1793" y="362"/>
                  </a:lnTo>
                  <a:lnTo>
                    <a:pt x="1793" y="360"/>
                  </a:lnTo>
                  <a:lnTo>
                    <a:pt x="1795" y="362"/>
                  </a:lnTo>
                  <a:lnTo>
                    <a:pt x="1795" y="362"/>
                  </a:lnTo>
                  <a:lnTo>
                    <a:pt x="1795" y="362"/>
                  </a:lnTo>
                  <a:lnTo>
                    <a:pt x="1797" y="364"/>
                  </a:lnTo>
                  <a:lnTo>
                    <a:pt x="1797" y="362"/>
                  </a:lnTo>
                  <a:lnTo>
                    <a:pt x="1799" y="362"/>
                  </a:lnTo>
                  <a:lnTo>
                    <a:pt x="1801" y="362"/>
                  </a:lnTo>
                  <a:lnTo>
                    <a:pt x="1801" y="364"/>
                  </a:lnTo>
                  <a:lnTo>
                    <a:pt x="1802" y="364"/>
                  </a:lnTo>
                  <a:lnTo>
                    <a:pt x="1806" y="367"/>
                  </a:lnTo>
                  <a:lnTo>
                    <a:pt x="1806" y="369"/>
                  </a:lnTo>
                  <a:lnTo>
                    <a:pt x="1806" y="369"/>
                  </a:lnTo>
                  <a:lnTo>
                    <a:pt x="1810" y="367"/>
                  </a:lnTo>
                  <a:lnTo>
                    <a:pt x="1814" y="367"/>
                  </a:lnTo>
                  <a:lnTo>
                    <a:pt x="1819" y="367"/>
                  </a:lnTo>
                  <a:lnTo>
                    <a:pt x="1821" y="367"/>
                  </a:lnTo>
                  <a:lnTo>
                    <a:pt x="1821" y="365"/>
                  </a:lnTo>
                  <a:lnTo>
                    <a:pt x="1823" y="365"/>
                  </a:lnTo>
                  <a:lnTo>
                    <a:pt x="1827" y="365"/>
                  </a:lnTo>
                  <a:lnTo>
                    <a:pt x="1831" y="365"/>
                  </a:lnTo>
                  <a:lnTo>
                    <a:pt x="1831" y="365"/>
                  </a:lnTo>
                  <a:lnTo>
                    <a:pt x="1833" y="365"/>
                  </a:lnTo>
                  <a:lnTo>
                    <a:pt x="1833" y="365"/>
                  </a:lnTo>
                  <a:lnTo>
                    <a:pt x="1835" y="365"/>
                  </a:lnTo>
                  <a:lnTo>
                    <a:pt x="1835" y="365"/>
                  </a:lnTo>
                  <a:lnTo>
                    <a:pt x="1840" y="365"/>
                  </a:lnTo>
                  <a:lnTo>
                    <a:pt x="1840" y="365"/>
                  </a:lnTo>
                  <a:lnTo>
                    <a:pt x="1842" y="364"/>
                  </a:lnTo>
                  <a:lnTo>
                    <a:pt x="1842" y="364"/>
                  </a:lnTo>
                  <a:lnTo>
                    <a:pt x="1859" y="364"/>
                  </a:lnTo>
                  <a:lnTo>
                    <a:pt x="1859" y="364"/>
                  </a:lnTo>
                  <a:lnTo>
                    <a:pt x="1861" y="364"/>
                  </a:lnTo>
                  <a:lnTo>
                    <a:pt x="1861" y="365"/>
                  </a:lnTo>
                  <a:lnTo>
                    <a:pt x="1863" y="365"/>
                  </a:lnTo>
                  <a:lnTo>
                    <a:pt x="1863" y="365"/>
                  </a:lnTo>
                  <a:lnTo>
                    <a:pt x="1865" y="365"/>
                  </a:lnTo>
                  <a:lnTo>
                    <a:pt x="1865" y="364"/>
                  </a:lnTo>
                  <a:lnTo>
                    <a:pt x="1865" y="362"/>
                  </a:lnTo>
                  <a:lnTo>
                    <a:pt x="1865" y="364"/>
                  </a:lnTo>
                  <a:lnTo>
                    <a:pt x="1867" y="365"/>
                  </a:lnTo>
                  <a:lnTo>
                    <a:pt x="1867" y="365"/>
                  </a:lnTo>
                  <a:lnTo>
                    <a:pt x="1871" y="365"/>
                  </a:lnTo>
                  <a:lnTo>
                    <a:pt x="1876" y="364"/>
                  </a:lnTo>
                  <a:lnTo>
                    <a:pt x="1886" y="365"/>
                  </a:lnTo>
                  <a:lnTo>
                    <a:pt x="1889" y="364"/>
                  </a:lnTo>
                  <a:lnTo>
                    <a:pt x="1891" y="364"/>
                  </a:lnTo>
                  <a:lnTo>
                    <a:pt x="1893" y="364"/>
                  </a:lnTo>
                  <a:lnTo>
                    <a:pt x="1893" y="364"/>
                  </a:lnTo>
                  <a:lnTo>
                    <a:pt x="1893" y="364"/>
                  </a:lnTo>
                  <a:lnTo>
                    <a:pt x="1897" y="367"/>
                  </a:lnTo>
                  <a:lnTo>
                    <a:pt x="1899" y="371"/>
                  </a:lnTo>
                  <a:lnTo>
                    <a:pt x="1899" y="371"/>
                  </a:lnTo>
                  <a:lnTo>
                    <a:pt x="1899" y="371"/>
                  </a:lnTo>
                  <a:lnTo>
                    <a:pt x="1901" y="371"/>
                  </a:lnTo>
                  <a:lnTo>
                    <a:pt x="1901" y="371"/>
                  </a:lnTo>
                  <a:lnTo>
                    <a:pt x="1903" y="373"/>
                  </a:lnTo>
                  <a:lnTo>
                    <a:pt x="1903" y="375"/>
                  </a:lnTo>
                  <a:lnTo>
                    <a:pt x="1903" y="375"/>
                  </a:lnTo>
                  <a:lnTo>
                    <a:pt x="1905" y="375"/>
                  </a:lnTo>
                  <a:lnTo>
                    <a:pt x="1905" y="375"/>
                  </a:lnTo>
                  <a:lnTo>
                    <a:pt x="1905" y="375"/>
                  </a:lnTo>
                  <a:lnTo>
                    <a:pt x="1905" y="375"/>
                  </a:lnTo>
                  <a:lnTo>
                    <a:pt x="1908" y="377"/>
                  </a:lnTo>
                  <a:lnTo>
                    <a:pt x="1914" y="377"/>
                  </a:lnTo>
                  <a:lnTo>
                    <a:pt x="1916" y="377"/>
                  </a:lnTo>
                  <a:lnTo>
                    <a:pt x="1918" y="377"/>
                  </a:lnTo>
                  <a:lnTo>
                    <a:pt x="1920" y="377"/>
                  </a:lnTo>
                  <a:lnTo>
                    <a:pt x="1927" y="377"/>
                  </a:lnTo>
                  <a:lnTo>
                    <a:pt x="1927" y="377"/>
                  </a:lnTo>
                  <a:lnTo>
                    <a:pt x="1929" y="379"/>
                  </a:lnTo>
                  <a:lnTo>
                    <a:pt x="1929" y="379"/>
                  </a:lnTo>
                  <a:lnTo>
                    <a:pt x="1931" y="379"/>
                  </a:lnTo>
                  <a:lnTo>
                    <a:pt x="1931" y="379"/>
                  </a:lnTo>
                  <a:lnTo>
                    <a:pt x="1933" y="379"/>
                  </a:lnTo>
                  <a:lnTo>
                    <a:pt x="1935" y="377"/>
                  </a:lnTo>
                  <a:lnTo>
                    <a:pt x="1937" y="377"/>
                  </a:lnTo>
                  <a:lnTo>
                    <a:pt x="1939" y="377"/>
                  </a:lnTo>
                  <a:lnTo>
                    <a:pt x="1939" y="377"/>
                  </a:lnTo>
                  <a:lnTo>
                    <a:pt x="1941" y="377"/>
                  </a:lnTo>
                  <a:lnTo>
                    <a:pt x="1941" y="377"/>
                  </a:lnTo>
                  <a:lnTo>
                    <a:pt x="1941" y="377"/>
                  </a:lnTo>
                  <a:lnTo>
                    <a:pt x="1942" y="377"/>
                  </a:lnTo>
                  <a:lnTo>
                    <a:pt x="1944" y="377"/>
                  </a:lnTo>
                  <a:lnTo>
                    <a:pt x="1946" y="377"/>
                  </a:lnTo>
                  <a:lnTo>
                    <a:pt x="1946" y="377"/>
                  </a:lnTo>
                  <a:lnTo>
                    <a:pt x="1950" y="375"/>
                  </a:lnTo>
                  <a:lnTo>
                    <a:pt x="1950" y="375"/>
                  </a:lnTo>
                  <a:lnTo>
                    <a:pt x="1956" y="375"/>
                  </a:lnTo>
                  <a:lnTo>
                    <a:pt x="1956" y="375"/>
                  </a:lnTo>
                  <a:lnTo>
                    <a:pt x="1958" y="373"/>
                  </a:lnTo>
                  <a:lnTo>
                    <a:pt x="1958" y="373"/>
                  </a:lnTo>
                  <a:lnTo>
                    <a:pt x="1958" y="373"/>
                  </a:lnTo>
                  <a:lnTo>
                    <a:pt x="1960" y="373"/>
                  </a:lnTo>
                  <a:lnTo>
                    <a:pt x="1961" y="371"/>
                  </a:lnTo>
                  <a:lnTo>
                    <a:pt x="1963" y="371"/>
                  </a:lnTo>
                  <a:lnTo>
                    <a:pt x="1965" y="373"/>
                  </a:lnTo>
                  <a:lnTo>
                    <a:pt x="1969" y="373"/>
                  </a:lnTo>
                  <a:lnTo>
                    <a:pt x="1977" y="371"/>
                  </a:lnTo>
                  <a:lnTo>
                    <a:pt x="1978" y="369"/>
                  </a:lnTo>
                  <a:lnTo>
                    <a:pt x="1980" y="369"/>
                  </a:lnTo>
                  <a:lnTo>
                    <a:pt x="1982" y="367"/>
                  </a:lnTo>
                  <a:lnTo>
                    <a:pt x="1984" y="367"/>
                  </a:lnTo>
                  <a:lnTo>
                    <a:pt x="1984" y="367"/>
                  </a:lnTo>
                  <a:lnTo>
                    <a:pt x="1986" y="367"/>
                  </a:lnTo>
                  <a:lnTo>
                    <a:pt x="1988" y="365"/>
                  </a:lnTo>
                  <a:lnTo>
                    <a:pt x="1988" y="364"/>
                  </a:lnTo>
                  <a:lnTo>
                    <a:pt x="1990" y="364"/>
                  </a:lnTo>
                  <a:lnTo>
                    <a:pt x="1990" y="364"/>
                  </a:lnTo>
                  <a:lnTo>
                    <a:pt x="1990" y="362"/>
                  </a:lnTo>
                  <a:lnTo>
                    <a:pt x="1990" y="362"/>
                  </a:lnTo>
                  <a:lnTo>
                    <a:pt x="1992" y="358"/>
                  </a:lnTo>
                  <a:lnTo>
                    <a:pt x="1992" y="358"/>
                  </a:lnTo>
                  <a:lnTo>
                    <a:pt x="1994" y="358"/>
                  </a:lnTo>
                  <a:lnTo>
                    <a:pt x="1994" y="358"/>
                  </a:lnTo>
                  <a:lnTo>
                    <a:pt x="1995" y="358"/>
                  </a:lnTo>
                  <a:lnTo>
                    <a:pt x="1995" y="356"/>
                  </a:lnTo>
                  <a:lnTo>
                    <a:pt x="1994" y="356"/>
                  </a:lnTo>
                  <a:lnTo>
                    <a:pt x="1994" y="356"/>
                  </a:lnTo>
                  <a:lnTo>
                    <a:pt x="1994" y="354"/>
                  </a:lnTo>
                  <a:lnTo>
                    <a:pt x="1994" y="354"/>
                  </a:lnTo>
                  <a:lnTo>
                    <a:pt x="1994" y="352"/>
                  </a:lnTo>
                  <a:lnTo>
                    <a:pt x="1995" y="352"/>
                  </a:lnTo>
                  <a:lnTo>
                    <a:pt x="1997" y="350"/>
                  </a:lnTo>
                  <a:lnTo>
                    <a:pt x="1997" y="348"/>
                  </a:lnTo>
                  <a:lnTo>
                    <a:pt x="1997" y="348"/>
                  </a:lnTo>
                  <a:lnTo>
                    <a:pt x="1997" y="347"/>
                  </a:lnTo>
                  <a:lnTo>
                    <a:pt x="1999" y="347"/>
                  </a:lnTo>
                  <a:lnTo>
                    <a:pt x="1999" y="345"/>
                  </a:lnTo>
                  <a:lnTo>
                    <a:pt x="1999" y="343"/>
                  </a:lnTo>
                  <a:lnTo>
                    <a:pt x="2001" y="343"/>
                  </a:lnTo>
                  <a:lnTo>
                    <a:pt x="2003" y="341"/>
                  </a:lnTo>
                  <a:lnTo>
                    <a:pt x="2005" y="339"/>
                  </a:lnTo>
                  <a:lnTo>
                    <a:pt x="2007" y="337"/>
                  </a:lnTo>
                  <a:lnTo>
                    <a:pt x="2009" y="337"/>
                  </a:lnTo>
                  <a:lnTo>
                    <a:pt x="2009" y="337"/>
                  </a:lnTo>
                  <a:lnTo>
                    <a:pt x="2011" y="335"/>
                  </a:lnTo>
                  <a:lnTo>
                    <a:pt x="2011" y="333"/>
                  </a:lnTo>
                  <a:lnTo>
                    <a:pt x="2011" y="333"/>
                  </a:lnTo>
                  <a:lnTo>
                    <a:pt x="2014" y="333"/>
                  </a:lnTo>
                  <a:lnTo>
                    <a:pt x="2016" y="331"/>
                  </a:lnTo>
                  <a:lnTo>
                    <a:pt x="2016" y="331"/>
                  </a:lnTo>
                  <a:lnTo>
                    <a:pt x="2016" y="331"/>
                  </a:lnTo>
                  <a:lnTo>
                    <a:pt x="2016" y="330"/>
                  </a:lnTo>
                  <a:lnTo>
                    <a:pt x="2018" y="330"/>
                  </a:lnTo>
                  <a:lnTo>
                    <a:pt x="2020" y="328"/>
                  </a:lnTo>
                  <a:lnTo>
                    <a:pt x="2022" y="324"/>
                  </a:lnTo>
                  <a:lnTo>
                    <a:pt x="2026" y="318"/>
                  </a:lnTo>
                  <a:lnTo>
                    <a:pt x="2030" y="307"/>
                  </a:lnTo>
                  <a:lnTo>
                    <a:pt x="2031" y="305"/>
                  </a:lnTo>
                  <a:lnTo>
                    <a:pt x="2033" y="301"/>
                  </a:lnTo>
                  <a:lnTo>
                    <a:pt x="2035" y="301"/>
                  </a:lnTo>
                  <a:lnTo>
                    <a:pt x="2037" y="299"/>
                  </a:lnTo>
                  <a:lnTo>
                    <a:pt x="2039" y="297"/>
                  </a:lnTo>
                  <a:lnTo>
                    <a:pt x="2039" y="295"/>
                  </a:lnTo>
                  <a:lnTo>
                    <a:pt x="2037" y="294"/>
                  </a:lnTo>
                  <a:lnTo>
                    <a:pt x="2035" y="294"/>
                  </a:lnTo>
                  <a:lnTo>
                    <a:pt x="2033" y="292"/>
                  </a:lnTo>
                  <a:lnTo>
                    <a:pt x="2033" y="288"/>
                  </a:lnTo>
                  <a:lnTo>
                    <a:pt x="2035" y="286"/>
                  </a:lnTo>
                  <a:lnTo>
                    <a:pt x="2035" y="284"/>
                  </a:lnTo>
                  <a:lnTo>
                    <a:pt x="2033" y="284"/>
                  </a:lnTo>
                  <a:lnTo>
                    <a:pt x="2028" y="286"/>
                  </a:lnTo>
                  <a:lnTo>
                    <a:pt x="2028" y="286"/>
                  </a:lnTo>
                  <a:lnTo>
                    <a:pt x="2026" y="284"/>
                  </a:lnTo>
                  <a:lnTo>
                    <a:pt x="2026" y="284"/>
                  </a:lnTo>
                  <a:lnTo>
                    <a:pt x="2026" y="280"/>
                  </a:lnTo>
                  <a:lnTo>
                    <a:pt x="2024" y="280"/>
                  </a:lnTo>
                  <a:lnTo>
                    <a:pt x="2024" y="280"/>
                  </a:lnTo>
                  <a:lnTo>
                    <a:pt x="2022" y="282"/>
                  </a:lnTo>
                  <a:lnTo>
                    <a:pt x="2020" y="282"/>
                  </a:lnTo>
                  <a:lnTo>
                    <a:pt x="2020" y="282"/>
                  </a:lnTo>
                  <a:lnTo>
                    <a:pt x="2020" y="284"/>
                  </a:lnTo>
                  <a:lnTo>
                    <a:pt x="2020" y="286"/>
                  </a:lnTo>
                  <a:lnTo>
                    <a:pt x="2020" y="284"/>
                  </a:lnTo>
                  <a:lnTo>
                    <a:pt x="2020" y="284"/>
                  </a:lnTo>
                  <a:lnTo>
                    <a:pt x="2018" y="286"/>
                  </a:lnTo>
                  <a:lnTo>
                    <a:pt x="2013" y="292"/>
                  </a:lnTo>
                  <a:lnTo>
                    <a:pt x="2011" y="292"/>
                  </a:lnTo>
                  <a:lnTo>
                    <a:pt x="2011" y="294"/>
                  </a:lnTo>
                  <a:lnTo>
                    <a:pt x="2011" y="295"/>
                  </a:lnTo>
                  <a:lnTo>
                    <a:pt x="2013" y="295"/>
                  </a:lnTo>
                  <a:lnTo>
                    <a:pt x="2013" y="297"/>
                  </a:lnTo>
                  <a:lnTo>
                    <a:pt x="2013" y="299"/>
                  </a:lnTo>
                  <a:lnTo>
                    <a:pt x="2011" y="299"/>
                  </a:lnTo>
                  <a:lnTo>
                    <a:pt x="2007" y="299"/>
                  </a:lnTo>
                  <a:lnTo>
                    <a:pt x="2007" y="301"/>
                  </a:lnTo>
                  <a:lnTo>
                    <a:pt x="2005" y="303"/>
                  </a:lnTo>
                  <a:lnTo>
                    <a:pt x="2003" y="303"/>
                  </a:lnTo>
                  <a:lnTo>
                    <a:pt x="2001" y="303"/>
                  </a:lnTo>
                  <a:lnTo>
                    <a:pt x="1997" y="303"/>
                  </a:lnTo>
                  <a:lnTo>
                    <a:pt x="1997" y="303"/>
                  </a:lnTo>
                  <a:lnTo>
                    <a:pt x="1995" y="303"/>
                  </a:lnTo>
                  <a:lnTo>
                    <a:pt x="1992" y="307"/>
                  </a:lnTo>
                  <a:lnTo>
                    <a:pt x="1992" y="307"/>
                  </a:lnTo>
                  <a:lnTo>
                    <a:pt x="1992" y="309"/>
                  </a:lnTo>
                  <a:lnTo>
                    <a:pt x="1992" y="311"/>
                  </a:lnTo>
                  <a:lnTo>
                    <a:pt x="1992" y="312"/>
                  </a:lnTo>
                  <a:lnTo>
                    <a:pt x="1995" y="312"/>
                  </a:lnTo>
                  <a:lnTo>
                    <a:pt x="1995" y="312"/>
                  </a:lnTo>
                  <a:lnTo>
                    <a:pt x="1997" y="312"/>
                  </a:lnTo>
                  <a:lnTo>
                    <a:pt x="1997" y="314"/>
                  </a:lnTo>
                  <a:lnTo>
                    <a:pt x="1995" y="316"/>
                  </a:lnTo>
                  <a:lnTo>
                    <a:pt x="1995" y="316"/>
                  </a:lnTo>
                  <a:lnTo>
                    <a:pt x="1994" y="318"/>
                  </a:lnTo>
                  <a:lnTo>
                    <a:pt x="1994" y="318"/>
                  </a:lnTo>
                  <a:lnTo>
                    <a:pt x="1994" y="316"/>
                  </a:lnTo>
                  <a:lnTo>
                    <a:pt x="1994" y="316"/>
                  </a:lnTo>
                  <a:lnTo>
                    <a:pt x="1992" y="316"/>
                  </a:lnTo>
                  <a:lnTo>
                    <a:pt x="1992" y="316"/>
                  </a:lnTo>
                  <a:lnTo>
                    <a:pt x="1992" y="316"/>
                  </a:lnTo>
                  <a:lnTo>
                    <a:pt x="1990" y="316"/>
                  </a:lnTo>
                  <a:lnTo>
                    <a:pt x="1990" y="316"/>
                  </a:lnTo>
                  <a:lnTo>
                    <a:pt x="1988" y="318"/>
                  </a:lnTo>
                  <a:lnTo>
                    <a:pt x="1984" y="316"/>
                  </a:lnTo>
                  <a:lnTo>
                    <a:pt x="1982" y="318"/>
                  </a:lnTo>
                  <a:lnTo>
                    <a:pt x="1982" y="318"/>
                  </a:lnTo>
                  <a:lnTo>
                    <a:pt x="1980" y="318"/>
                  </a:lnTo>
                  <a:lnTo>
                    <a:pt x="1980" y="318"/>
                  </a:lnTo>
                  <a:lnTo>
                    <a:pt x="1978" y="320"/>
                  </a:lnTo>
                  <a:lnTo>
                    <a:pt x="1978" y="326"/>
                  </a:lnTo>
                  <a:lnTo>
                    <a:pt x="1977" y="328"/>
                  </a:lnTo>
                  <a:lnTo>
                    <a:pt x="1975" y="330"/>
                  </a:lnTo>
                  <a:lnTo>
                    <a:pt x="1971" y="330"/>
                  </a:lnTo>
                  <a:lnTo>
                    <a:pt x="1969" y="331"/>
                  </a:lnTo>
                  <a:lnTo>
                    <a:pt x="1967" y="333"/>
                  </a:lnTo>
                  <a:lnTo>
                    <a:pt x="1965" y="333"/>
                  </a:lnTo>
                  <a:lnTo>
                    <a:pt x="1963" y="335"/>
                  </a:lnTo>
                  <a:lnTo>
                    <a:pt x="1956" y="337"/>
                  </a:lnTo>
                  <a:lnTo>
                    <a:pt x="1956" y="339"/>
                  </a:lnTo>
                  <a:lnTo>
                    <a:pt x="1952" y="339"/>
                  </a:lnTo>
                  <a:lnTo>
                    <a:pt x="1952" y="339"/>
                  </a:lnTo>
                  <a:lnTo>
                    <a:pt x="1952" y="341"/>
                  </a:lnTo>
                  <a:lnTo>
                    <a:pt x="1952" y="341"/>
                  </a:lnTo>
                  <a:lnTo>
                    <a:pt x="1952" y="341"/>
                  </a:lnTo>
                  <a:lnTo>
                    <a:pt x="1952" y="341"/>
                  </a:lnTo>
                  <a:lnTo>
                    <a:pt x="1950" y="341"/>
                  </a:lnTo>
                  <a:lnTo>
                    <a:pt x="1950" y="341"/>
                  </a:lnTo>
                  <a:lnTo>
                    <a:pt x="1948" y="341"/>
                  </a:lnTo>
                  <a:lnTo>
                    <a:pt x="1944" y="341"/>
                  </a:lnTo>
                  <a:lnTo>
                    <a:pt x="1935" y="341"/>
                  </a:lnTo>
                  <a:lnTo>
                    <a:pt x="1933" y="339"/>
                  </a:lnTo>
                  <a:lnTo>
                    <a:pt x="1931" y="339"/>
                  </a:lnTo>
                  <a:lnTo>
                    <a:pt x="1929" y="337"/>
                  </a:lnTo>
                  <a:lnTo>
                    <a:pt x="1927" y="339"/>
                  </a:lnTo>
                  <a:lnTo>
                    <a:pt x="1925" y="339"/>
                  </a:lnTo>
                  <a:lnTo>
                    <a:pt x="1925" y="339"/>
                  </a:lnTo>
                  <a:lnTo>
                    <a:pt x="1924" y="337"/>
                  </a:lnTo>
                  <a:lnTo>
                    <a:pt x="1918" y="337"/>
                  </a:lnTo>
                  <a:lnTo>
                    <a:pt x="1916" y="335"/>
                  </a:lnTo>
                  <a:lnTo>
                    <a:pt x="1916" y="335"/>
                  </a:lnTo>
                  <a:lnTo>
                    <a:pt x="1914" y="335"/>
                  </a:lnTo>
                  <a:lnTo>
                    <a:pt x="1914" y="335"/>
                  </a:lnTo>
                  <a:lnTo>
                    <a:pt x="1914" y="335"/>
                  </a:lnTo>
                  <a:lnTo>
                    <a:pt x="1912" y="335"/>
                  </a:lnTo>
                  <a:lnTo>
                    <a:pt x="1912" y="335"/>
                  </a:lnTo>
                  <a:lnTo>
                    <a:pt x="1912" y="335"/>
                  </a:lnTo>
                  <a:lnTo>
                    <a:pt x="1910" y="335"/>
                  </a:lnTo>
                  <a:lnTo>
                    <a:pt x="1910" y="335"/>
                  </a:lnTo>
                  <a:lnTo>
                    <a:pt x="1908" y="335"/>
                  </a:lnTo>
                  <a:lnTo>
                    <a:pt x="1908" y="335"/>
                  </a:lnTo>
                  <a:lnTo>
                    <a:pt x="1907" y="335"/>
                  </a:lnTo>
                  <a:lnTo>
                    <a:pt x="1907" y="335"/>
                  </a:lnTo>
                  <a:lnTo>
                    <a:pt x="1907" y="335"/>
                  </a:lnTo>
                  <a:lnTo>
                    <a:pt x="1907" y="333"/>
                  </a:lnTo>
                  <a:lnTo>
                    <a:pt x="1905" y="333"/>
                  </a:lnTo>
                  <a:lnTo>
                    <a:pt x="1903" y="333"/>
                  </a:lnTo>
                  <a:lnTo>
                    <a:pt x="1903" y="333"/>
                  </a:lnTo>
                  <a:lnTo>
                    <a:pt x="1901" y="331"/>
                  </a:lnTo>
                  <a:lnTo>
                    <a:pt x="1901" y="333"/>
                  </a:lnTo>
                  <a:lnTo>
                    <a:pt x="1901" y="335"/>
                  </a:lnTo>
                  <a:lnTo>
                    <a:pt x="1901" y="335"/>
                  </a:lnTo>
                  <a:lnTo>
                    <a:pt x="1899" y="335"/>
                  </a:lnTo>
                  <a:lnTo>
                    <a:pt x="1897" y="335"/>
                  </a:lnTo>
                  <a:lnTo>
                    <a:pt x="1895" y="335"/>
                  </a:lnTo>
                  <a:lnTo>
                    <a:pt x="1895" y="335"/>
                  </a:lnTo>
                  <a:lnTo>
                    <a:pt x="1893" y="335"/>
                  </a:lnTo>
                  <a:lnTo>
                    <a:pt x="1888" y="333"/>
                  </a:lnTo>
                  <a:lnTo>
                    <a:pt x="1888" y="333"/>
                  </a:lnTo>
                  <a:lnTo>
                    <a:pt x="1886" y="333"/>
                  </a:lnTo>
                  <a:lnTo>
                    <a:pt x="1886" y="333"/>
                  </a:lnTo>
                  <a:lnTo>
                    <a:pt x="1886" y="333"/>
                  </a:lnTo>
                  <a:lnTo>
                    <a:pt x="1886" y="335"/>
                  </a:lnTo>
                  <a:lnTo>
                    <a:pt x="1886" y="335"/>
                  </a:lnTo>
                  <a:lnTo>
                    <a:pt x="1884" y="335"/>
                  </a:lnTo>
                  <a:lnTo>
                    <a:pt x="1884" y="337"/>
                  </a:lnTo>
                  <a:lnTo>
                    <a:pt x="1882" y="339"/>
                  </a:lnTo>
                  <a:lnTo>
                    <a:pt x="1882" y="341"/>
                  </a:lnTo>
                  <a:lnTo>
                    <a:pt x="1880" y="341"/>
                  </a:lnTo>
                  <a:lnTo>
                    <a:pt x="1878" y="343"/>
                  </a:lnTo>
                  <a:lnTo>
                    <a:pt x="1876" y="343"/>
                  </a:lnTo>
                  <a:lnTo>
                    <a:pt x="1874" y="341"/>
                  </a:lnTo>
                  <a:lnTo>
                    <a:pt x="1872" y="339"/>
                  </a:lnTo>
                  <a:lnTo>
                    <a:pt x="1872" y="339"/>
                  </a:lnTo>
                  <a:lnTo>
                    <a:pt x="1872" y="339"/>
                  </a:lnTo>
                  <a:lnTo>
                    <a:pt x="1872" y="339"/>
                  </a:lnTo>
                  <a:lnTo>
                    <a:pt x="1871" y="339"/>
                  </a:lnTo>
                  <a:lnTo>
                    <a:pt x="1871" y="337"/>
                  </a:lnTo>
                  <a:lnTo>
                    <a:pt x="1871" y="337"/>
                  </a:lnTo>
                  <a:lnTo>
                    <a:pt x="1869" y="337"/>
                  </a:lnTo>
                  <a:lnTo>
                    <a:pt x="1867" y="335"/>
                  </a:lnTo>
                  <a:lnTo>
                    <a:pt x="1865" y="335"/>
                  </a:lnTo>
                  <a:lnTo>
                    <a:pt x="1865" y="333"/>
                  </a:lnTo>
                  <a:lnTo>
                    <a:pt x="1865" y="333"/>
                  </a:lnTo>
                  <a:lnTo>
                    <a:pt x="1863" y="333"/>
                  </a:lnTo>
                  <a:lnTo>
                    <a:pt x="1859" y="331"/>
                  </a:lnTo>
                  <a:lnTo>
                    <a:pt x="1855" y="331"/>
                  </a:lnTo>
                  <a:lnTo>
                    <a:pt x="1854" y="331"/>
                  </a:lnTo>
                  <a:lnTo>
                    <a:pt x="1852" y="330"/>
                  </a:lnTo>
                  <a:lnTo>
                    <a:pt x="1850" y="330"/>
                  </a:lnTo>
                  <a:lnTo>
                    <a:pt x="1848" y="330"/>
                  </a:lnTo>
                  <a:lnTo>
                    <a:pt x="1846" y="330"/>
                  </a:lnTo>
                  <a:lnTo>
                    <a:pt x="1842" y="330"/>
                  </a:lnTo>
                  <a:lnTo>
                    <a:pt x="1842" y="330"/>
                  </a:lnTo>
                  <a:lnTo>
                    <a:pt x="1842" y="330"/>
                  </a:lnTo>
                  <a:lnTo>
                    <a:pt x="1840" y="330"/>
                  </a:lnTo>
                  <a:lnTo>
                    <a:pt x="1840" y="330"/>
                  </a:lnTo>
                  <a:lnTo>
                    <a:pt x="1840" y="330"/>
                  </a:lnTo>
                  <a:lnTo>
                    <a:pt x="1840" y="330"/>
                  </a:lnTo>
                  <a:lnTo>
                    <a:pt x="1838" y="330"/>
                  </a:lnTo>
                  <a:lnTo>
                    <a:pt x="1838" y="330"/>
                  </a:lnTo>
                  <a:lnTo>
                    <a:pt x="1836" y="330"/>
                  </a:lnTo>
                  <a:lnTo>
                    <a:pt x="1836" y="330"/>
                  </a:lnTo>
                  <a:lnTo>
                    <a:pt x="1835" y="330"/>
                  </a:lnTo>
                  <a:lnTo>
                    <a:pt x="1833" y="328"/>
                  </a:lnTo>
                  <a:lnTo>
                    <a:pt x="1833" y="328"/>
                  </a:lnTo>
                  <a:lnTo>
                    <a:pt x="1831" y="328"/>
                  </a:lnTo>
                  <a:lnTo>
                    <a:pt x="1827" y="326"/>
                  </a:lnTo>
                  <a:lnTo>
                    <a:pt x="1825" y="326"/>
                  </a:lnTo>
                  <a:lnTo>
                    <a:pt x="1823" y="326"/>
                  </a:lnTo>
                  <a:lnTo>
                    <a:pt x="1823" y="328"/>
                  </a:lnTo>
                  <a:lnTo>
                    <a:pt x="1821" y="330"/>
                  </a:lnTo>
                  <a:lnTo>
                    <a:pt x="1819" y="330"/>
                  </a:lnTo>
                  <a:lnTo>
                    <a:pt x="1818" y="328"/>
                  </a:lnTo>
                  <a:lnTo>
                    <a:pt x="1818" y="328"/>
                  </a:lnTo>
                  <a:lnTo>
                    <a:pt x="1818" y="324"/>
                  </a:lnTo>
                  <a:lnTo>
                    <a:pt x="1816" y="324"/>
                  </a:lnTo>
                  <a:lnTo>
                    <a:pt x="1795" y="326"/>
                  </a:lnTo>
                  <a:lnTo>
                    <a:pt x="1793" y="326"/>
                  </a:lnTo>
                  <a:lnTo>
                    <a:pt x="1789" y="326"/>
                  </a:lnTo>
                  <a:lnTo>
                    <a:pt x="1789" y="324"/>
                  </a:lnTo>
                  <a:lnTo>
                    <a:pt x="1785" y="322"/>
                  </a:lnTo>
                  <a:lnTo>
                    <a:pt x="1785" y="322"/>
                  </a:lnTo>
                  <a:lnTo>
                    <a:pt x="1785" y="320"/>
                  </a:lnTo>
                  <a:lnTo>
                    <a:pt x="1783" y="318"/>
                  </a:lnTo>
                  <a:lnTo>
                    <a:pt x="1783" y="318"/>
                  </a:lnTo>
                  <a:lnTo>
                    <a:pt x="1783" y="318"/>
                  </a:lnTo>
                  <a:lnTo>
                    <a:pt x="1783" y="318"/>
                  </a:lnTo>
                  <a:lnTo>
                    <a:pt x="1783" y="316"/>
                  </a:lnTo>
                  <a:lnTo>
                    <a:pt x="1783" y="316"/>
                  </a:lnTo>
                  <a:lnTo>
                    <a:pt x="1782" y="314"/>
                  </a:lnTo>
                  <a:lnTo>
                    <a:pt x="1782" y="314"/>
                  </a:lnTo>
                  <a:lnTo>
                    <a:pt x="1782" y="314"/>
                  </a:lnTo>
                  <a:lnTo>
                    <a:pt x="1783" y="314"/>
                  </a:lnTo>
                  <a:lnTo>
                    <a:pt x="1785" y="314"/>
                  </a:lnTo>
                  <a:lnTo>
                    <a:pt x="1785" y="312"/>
                  </a:lnTo>
                  <a:lnTo>
                    <a:pt x="1785" y="312"/>
                  </a:lnTo>
                  <a:lnTo>
                    <a:pt x="1785" y="311"/>
                  </a:lnTo>
                  <a:lnTo>
                    <a:pt x="1783" y="311"/>
                  </a:lnTo>
                  <a:lnTo>
                    <a:pt x="1783" y="311"/>
                  </a:lnTo>
                  <a:lnTo>
                    <a:pt x="1783" y="311"/>
                  </a:lnTo>
                  <a:lnTo>
                    <a:pt x="1782" y="312"/>
                  </a:lnTo>
                  <a:lnTo>
                    <a:pt x="1780" y="312"/>
                  </a:lnTo>
                  <a:lnTo>
                    <a:pt x="1780" y="312"/>
                  </a:lnTo>
                  <a:lnTo>
                    <a:pt x="1776" y="312"/>
                  </a:lnTo>
                  <a:lnTo>
                    <a:pt x="1774" y="312"/>
                  </a:lnTo>
                  <a:lnTo>
                    <a:pt x="1770" y="314"/>
                  </a:lnTo>
                  <a:lnTo>
                    <a:pt x="1765" y="312"/>
                  </a:lnTo>
                  <a:lnTo>
                    <a:pt x="1765" y="311"/>
                  </a:lnTo>
                  <a:lnTo>
                    <a:pt x="1763" y="309"/>
                  </a:lnTo>
                  <a:lnTo>
                    <a:pt x="1759" y="309"/>
                  </a:lnTo>
                  <a:lnTo>
                    <a:pt x="1757" y="309"/>
                  </a:lnTo>
                  <a:lnTo>
                    <a:pt x="1751" y="307"/>
                  </a:lnTo>
                  <a:lnTo>
                    <a:pt x="1749" y="307"/>
                  </a:lnTo>
                  <a:lnTo>
                    <a:pt x="1749" y="307"/>
                  </a:lnTo>
                  <a:lnTo>
                    <a:pt x="1747" y="309"/>
                  </a:lnTo>
                  <a:lnTo>
                    <a:pt x="1747" y="309"/>
                  </a:lnTo>
                  <a:lnTo>
                    <a:pt x="1747" y="309"/>
                  </a:lnTo>
                  <a:lnTo>
                    <a:pt x="1747" y="307"/>
                  </a:lnTo>
                  <a:lnTo>
                    <a:pt x="1746" y="309"/>
                  </a:lnTo>
                  <a:lnTo>
                    <a:pt x="1744" y="309"/>
                  </a:lnTo>
                  <a:lnTo>
                    <a:pt x="1744" y="309"/>
                  </a:lnTo>
                  <a:lnTo>
                    <a:pt x="1742" y="309"/>
                  </a:lnTo>
                  <a:lnTo>
                    <a:pt x="1742" y="309"/>
                  </a:lnTo>
                  <a:lnTo>
                    <a:pt x="1742" y="309"/>
                  </a:lnTo>
                  <a:lnTo>
                    <a:pt x="1740" y="311"/>
                  </a:lnTo>
                  <a:lnTo>
                    <a:pt x="1742" y="312"/>
                  </a:lnTo>
                  <a:lnTo>
                    <a:pt x="1742" y="316"/>
                  </a:lnTo>
                  <a:lnTo>
                    <a:pt x="1742" y="316"/>
                  </a:lnTo>
                  <a:lnTo>
                    <a:pt x="1742" y="318"/>
                  </a:lnTo>
                  <a:lnTo>
                    <a:pt x="1740" y="318"/>
                  </a:lnTo>
                  <a:lnTo>
                    <a:pt x="1740" y="320"/>
                  </a:lnTo>
                  <a:lnTo>
                    <a:pt x="1740" y="320"/>
                  </a:lnTo>
                  <a:lnTo>
                    <a:pt x="1740" y="320"/>
                  </a:lnTo>
                  <a:lnTo>
                    <a:pt x="1740" y="320"/>
                  </a:lnTo>
                  <a:lnTo>
                    <a:pt x="1740" y="322"/>
                  </a:lnTo>
                  <a:lnTo>
                    <a:pt x="1740" y="326"/>
                  </a:lnTo>
                  <a:lnTo>
                    <a:pt x="1740" y="328"/>
                  </a:lnTo>
                  <a:lnTo>
                    <a:pt x="1740" y="328"/>
                  </a:lnTo>
                  <a:lnTo>
                    <a:pt x="1738" y="328"/>
                  </a:lnTo>
                  <a:lnTo>
                    <a:pt x="1736" y="328"/>
                  </a:lnTo>
                  <a:lnTo>
                    <a:pt x="1736" y="330"/>
                  </a:lnTo>
                  <a:lnTo>
                    <a:pt x="1736" y="330"/>
                  </a:lnTo>
                  <a:lnTo>
                    <a:pt x="1736" y="331"/>
                  </a:lnTo>
                  <a:lnTo>
                    <a:pt x="1734" y="331"/>
                  </a:lnTo>
                  <a:lnTo>
                    <a:pt x="1734" y="331"/>
                  </a:lnTo>
                  <a:lnTo>
                    <a:pt x="1734" y="331"/>
                  </a:lnTo>
                  <a:lnTo>
                    <a:pt x="1732" y="331"/>
                  </a:lnTo>
                  <a:lnTo>
                    <a:pt x="1732" y="331"/>
                  </a:lnTo>
                  <a:lnTo>
                    <a:pt x="1732" y="331"/>
                  </a:lnTo>
                  <a:lnTo>
                    <a:pt x="1730" y="333"/>
                  </a:lnTo>
                  <a:lnTo>
                    <a:pt x="1727" y="337"/>
                  </a:lnTo>
                  <a:lnTo>
                    <a:pt x="1727" y="341"/>
                  </a:lnTo>
                  <a:lnTo>
                    <a:pt x="1727" y="341"/>
                  </a:lnTo>
                  <a:lnTo>
                    <a:pt x="1725" y="345"/>
                  </a:lnTo>
                  <a:lnTo>
                    <a:pt x="1725" y="345"/>
                  </a:lnTo>
                  <a:lnTo>
                    <a:pt x="1723" y="345"/>
                  </a:lnTo>
                  <a:lnTo>
                    <a:pt x="1723" y="345"/>
                  </a:lnTo>
                  <a:lnTo>
                    <a:pt x="1721" y="343"/>
                  </a:lnTo>
                  <a:lnTo>
                    <a:pt x="1721" y="343"/>
                  </a:lnTo>
                  <a:lnTo>
                    <a:pt x="1719" y="343"/>
                  </a:lnTo>
                  <a:lnTo>
                    <a:pt x="1717" y="343"/>
                  </a:lnTo>
                  <a:lnTo>
                    <a:pt x="1717" y="343"/>
                  </a:lnTo>
                  <a:lnTo>
                    <a:pt x="1717" y="345"/>
                  </a:lnTo>
                  <a:lnTo>
                    <a:pt x="1715" y="343"/>
                  </a:lnTo>
                  <a:lnTo>
                    <a:pt x="1713" y="343"/>
                  </a:lnTo>
                  <a:lnTo>
                    <a:pt x="1713" y="343"/>
                  </a:lnTo>
                  <a:lnTo>
                    <a:pt x="1712" y="341"/>
                  </a:lnTo>
                  <a:lnTo>
                    <a:pt x="1712" y="341"/>
                  </a:lnTo>
                  <a:lnTo>
                    <a:pt x="1710" y="339"/>
                  </a:lnTo>
                  <a:lnTo>
                    <a:pt x="1710" y="339"/>
                  </a:lnTo>
                  <a:lnTo>
                    <a:pt x="1710" y="341"/>
                  </a:lnTo>
                  <a:lnTo>
                    <a:pt x="1708" y="339"/>
                  </a:lnTo>
                  <a:lnTo>
                    <a:pt x="1708" y="335"/>
                  </a:lnTo>
                  <a:lnTo>
                    <a:pt x="1710" y="333"/>
                  </a:lnTo>
                  <a:lnTo>
                    <a:pt x="1708" y="331"/>
                  </a:lnTo>
                  <a:lnTo>
                    <a:pt x="1708" y="331"/>
                  </a:lnTo>
                  <a:lnTo>
                    <a:pt x="1704" y="331"/>
                  </a:lnTo>
                  <a:lnTo>
                    <a:pt x="1702" y="331"/>
                  </a:lnTo>
                  <a:lnTo>
                    <a:pt x="1702" y="335"/>
                  </a:lnTo>
                  <a:lnTo>
                    <a:pt x="1702" y="341"/>
                  </a:lnTo>
                  <a:lnTo>
                    <a:pt x="1700" y="343"/>
                  </a:lnTo>
                  <a:lnTo>
                    <a:pt x="1700" y="345"/>
                  </a:lnTo>
                  <a:lnTo>
                    <a:pt x="1698" y="345"/>
                  </a:lnTo>
                  <a:lnTo>
                    <a:pt x="1694" y="347"/>
                  </a:lnTo>
                  <a:lnTo>
                    <a:pt x="1693" y="347"/>
                  </a:lnTo>
                  <a:lnTo>
                    <a:pt x="1693" y="347"/>
                  </a:lnTo>
                  <a:lnTo>
                    <a:pt x="1691" y="347"/>
                  </a:lnTo>
                  <a:lnTo>
                    <a:pt x="1691" y="348"/>
                  </a:lnTo>
                  <a:lnTo>
                    <a:pt x="1689" y="348"/>
                  </a:lnTo>
                  <a:lnTo>
                    <a:pt x="1687" y="350"/>
                  </a:lnTo>
                  <a:lnTo>
                    <a:pt x="1687" y="350"/>
                  </a:lnTo>
                  <a:lnTo>
                    <a:pt x="1687" y="352"/>
                  </a:lnTo>
                  <a:lnTo>
                    <a:pt x="1687" y="356"/>
                  </a:lnTo>
                  <a:lnTo>
                    <a:pt x="1689" y="358"/>
                  </a:lnTo>
                  <a:lnTo>
                    <a:pt x="1689" y="360"/>
                  </a:lnTo>
                  <a:lnTo>
                    <a:pt x="1687" y="364"/>
                  </a:lnTo>
                  <a:lnTo>
                    <a:pt x="1687" y="364"/>
                  </a:lnTo>
                  <a:lnTo>
                    <a:pt x="1683" y="364"/>
                  </a:lnTo>
                  <a:lnTo>
                    <a:pt x="1681" y="364"/>
                  </a:lnTo>
                  <a:lnTo>
                    <a:pt x="1681" y="365"/>
                  </a:lnTo>
                  <a:lnTo>
                    <a:pt x="1681" y="365"/>
                  </a:lnTo>
                  <a:lnTo>
                    <a:pt x="1679" y="365"/>
                  </a:lnTo>
                  <a:lnTo>
                    <a:pt x="1679" y="365"/>
                  </a:lnTo>
                  <a:lnTo>
                    <a:pt x="1679" y="367"/>
                  </a:lnTo>
                  <a:lnTo>
                    <a:pt x="1679" y="369"/>
                  </a:lnTo>
                  <a:lnTo>
                    <a:pt x="1679" y="369"/>
                  </a:lnTo>
                  <a:lnTo>
                    <a:pt x="1677" y="371"/>
                  </a:lnTo>
                  <a:lnTo>
                    <a:pt x="1676" y="373"/>
                  </a:lnTo>
                  <a:lnTo>
                    <a:pt x="1676" y="375"/>
                  </a:lnTo>
                  <a:lnTo>
                    <a:pt x="1676" y="375"/>
                  </a:lnTo>
                  <a:lnTo>
                    <a:pt x="1677" y="377"/>
                  </a:lnTo>
                  <a:lnTo>
                    <a:pt x="1677" y="379"/>
                  </a:lnTo>
                  <a:lnTo>
                    <a:pt x="1676" y="379"/>
                  </a:lnTo>
                  <a:lnTo>
                    <a:pt x="1672" y="381"/>
                  </a:lnTo>
                  <a:lnTo>
                    <a:pt x="1672" y="381"/>
                  </a:lnTo>
                  <a:lnTo>
                    <a:pt x="1672" y="383"/>
                  </a:lnTo>
                  <a:lnTo>
                    <a:pt x="1672" y="383"/>
                  </a:lnTo>
                  <a:lnTo>
                    <a:pt x="1672" y="384"/>
                  </a:lnTo>
                  <a:lnTo>
                    <a:pt x="1677" y="390"/>
                  </a:lnTo>
                  <a:lnTo>
                    <a:pt x="1677" y="392"/>
                  </a:lnTo>
                  <a:lnTo>
                    <a:pt x="1677" y="394"/>
                  </a:lnTo>
                  <a:lnTo>
                    <a:pt x="1676" y="400"/>
                  </a:lnTo>
                  <a:lnTo>
                    <a:pt x="1676" y="401"/>
                  </a:lnTo>
                  <a:lnTo>
                    <a:pt x="1674" y="403"/>
                  </a:lnTo>
                  <a:lnTo>
                    <a:pt x="1674" y="403"/>
                  </a:lnTo>
                  <a:lnTo>
                    <a:pt x="1674" y="403"/>
                  </a:lnTo>
                  <a:lnTo>
                    <a:pt x="1672" y="403"/>
                  </a:lnTo>
                  <a:lnTo>
                    <a:pt x="1670" y="401"/>
                  </a:lnTo>
                  <a:lnTo>
                    <a:pt x="1670" y="401"/>
                  </a:lnTo>
                  <a:lnTo>
                    <a:pt x="1668" y="400"/>
                  </a:lnTo>
                  <a:lnTo>
                    <a:pt x="1666" y="398"/>
                  </a:lnTo>
                  <a:lnTo>
                    <a:pt x="1666" y="396"/>
                  </a:lnTo>
                  <a:lnTo>
                    <a:pt x="1664" y="396"/>
                  </a:lnTo>
                  <a:lnTo>
                    <a:pt x="1664" y="396"/>
                  </a:lnTo>
                  <a:lnTo>
                    <a:pt x="1662" y="396"/>
                  </a:lnTo>
                  <a:lnTo>
                    <a:pt x="1662" y="398"/>
                  </a:lnTo>
                  <a:lnTo>
                    <a:pt x="1662" y="398"/>
                  </a:lnTo>
                  <a:lnTo>
                    <a:pt x="1662" y="398"/>
                  </a:lnTo>
                  <a:lnTo>
                    <a:pt x="1662" y="398"/>
                  </a:lnTo>
                  <a:lnTo>
                    <a:pt x="1660" y="396"/>
                  </a:lnTo>
                  <a:lnTo>
                    <a:pt x="1660" y="398"/>
                  </a:lnTo>
                  <a:lnTo>
                    <a:pt x="1660" y="401"/>
                  </a:lnTo>
                  <a:lnTo>
                    <a:pt x="1662" y="403"/>
                  </a:lnTo>
                  <a:lnTo>
                    <a:pt x="1664" y="403"/>
                  </a:lnTo>
                  <a:lnTo>
                    <a:pt x="1666" y="405"/>
                  </a:lnTo>
                  <a:lnTo>
                    <a:pt x="1668" y="405"/>
                  </a:lnTo>
                  <a:lnTo>
                    <a:pt x="1670" y="405"/>
                  </a:lnTo>
                  <a:lnTo>
                    <a:pt x="1672" y="405"/>
                  </a:lnTo>
                  <a:lnTo>
                    <a:pt x="1672" y="405"/>
                  </a:lnTo>
                  <a:lnTo>
                    <a:pt x="1672" y="407"/>
                  </a:lnTo>
                  <a:lnTo>
                    <a:pt x="1672" y="409"/>
                  </a:lnTo>
                  <a:lnTo>
                    <a:pt x="1672" y="411"/>
                  </a:lnTo>
                  <a:lnTo>
                    <a:pt x="1672" y="411"/>
                  </a:lnTo>
                  <a:lnTo>
                    <a:pt x="1670" y="413"/>
                  </a:lnTo>
                  <a:lnTo>
                    <a:pt x="1670" y="428"/>
                  </a:lnTo>
                  <a:lnTo>
                    <a:pt x="1670" y="430"/>
                  </a:lnTo>
                  <a:lnTo>
                    <a:pt x="1670" y="432"/>
                  </a:lnTo>
                  <a:lnTo>
                    <a:pt x="1670" y="434"/>
                  </a:lnTo>
                  <a:lnTo>
                    <a:pt x="1672" y="436"/>
                  </a:lnTo>
                  <a:lnTo>
                    <a:pt x="1672" y="437"/>
                  </a:lnTo>
                  <a:lnTo>
                    <a:pt x="1674" y="441"/>
                  </a:lnTo>
                  <a:lnTo>
                    <a:pt x="1674" y="441"/>
                  </a:lnTo>
                  <a:lnTo>
                    <a:pt x="1674" y="443"/>
                  </a:lnTo>
                  <a:lnTo>
                    <a:pt x="1676" y="445"/>
                  </a:lnTo>
                  <a:lnTo>
                    <a:pt x="1676" y="445"/>
                  </a:lnTo>
                  <a:lnTo>
                    <a:pt x="1676" y="447"/>
                  </a:lnTo>
                  <a:lnTo>
                    <a:pt x="1676" y="449"/>
                  </a:lnTo>
                  <a:lnTo>
                    <a:pt x="1676" y="449"/>
                  </a:lnTo>
                  <a:lnTo>
                    <a:pt x="1676" y="451"/>
                  </a:lnTo>
                  <a:lnTo>
                    <a:pt x="1677" y="451"/>
                  </a:lnTo>
                  <a:lnTo>
                    <a:pt x="1677" y="453"/>
                  </a:lnTo>
                  <a:lnTo>
                    <a:pt x="1676" y="453"/>
                  </a:lnTo>
                  <a:lnTo>
                    <a:pt x="1676" y="456"/>
                  </a:lnTo>
                  <a:lnTo>
                    <a:pt x="1674" y="454"/>
                  </a:lnTo>
                  <a:lnTo>
                    <a:pt x="1674" y="453"/>
                  </a:lnTo>
                  <a:lnTo>
                    <a:pt x="1672" y="449"/>
                  </a:lnTo>
                  <a:lnTo>
                    <a:pt x="1670" y="445"/>
                  </a:lnTo>
                  <a:lnTo>
                    <a:pt x="1668" y="443"/>
                  </a:lnTo>
                  <a:lnTo>
                    <a:pt x="1668" y="439"/>
                  </a:lnTo>
                  <a:lnTo>
                    <a:pt x="1668" y="439"/>
                  </a:lnTo>
                  <a:lnTo>
                    <a:pt x="1666" y="439"/>
                  </a:lnTo>
                  <a:lnTo>
                    <a:pt x="1666" y="441"/>
                  </a:lnTo>
                  <a:lnTo>
                    <a:pt x="1664" y="443"/>
                  </a:lnTo>
                  <a:lnTo>
                    <a:pt x="1664" y="443"/>
                  </a:lnTo>
                  <a:lnTo>
                    <a:pt x="1662" y="443"/>
                  </a:lnTo>
                  <a:lnTo>
                    <a:pt x="1662" y="445"/>
                  </a:lnTo>
                  <a:lnTo>
                    <a:pt x="1662" y="445"/>
                  </a:lnTo>
                  <a:lnTo>
                    <a:pt x="1664" y="447"/>
                  </a:lnTo>
                  <a:lnTo>
                    <a:pt x="1660" y="449"/>
                  </a:lnTo>
                  <a:lnTo>
                    <a:pt x="1659" y="451"/>
                  </a:lnTo>
                  <a:lnTo>
                    <a:pt x="1659" y="451"/>
                  </a:lnTo>
                  <a:lnTo>
                    <a:pt x="1659" y="453"/>
                  </a:lnTo>
                  <a:lnTo>
                    <a:pt x="1657" y="453"/>
                  </a:lnTo>
                  <a:lnTo>
                    <a:pt x="1655" y="454"/>
                  </a:lnTo>
                  <a:lnTo>
                    <a:pt x="1653" y="454"/>
                  </a:lnTo>
                  <a:lnTo>
                    <a:pt x="1653" y="456"/>
                  </a:lnTo>
                  <a:lnTo>
                    <a:pt x="1653" y="458"/>
                  </a:lnTo>
                  <a:lnTo>
                    <a:pt x="1653" y="460"/>
                  </a:lnTo>
                  <a:lnTo>
                    <a:pt x="1651" y="460"/>
                  </a:lnTo>
                  <a:lnTo>
                    <a:pt x="1651" y="462"/>
                  </a:lnTo>
                  <a:lnTo>
                    <a:pt x="1651" y="466"/>
                  </a:lnTo>
                  <a:lnTo>
                    <a:pt x="1649" y="468"/>
                  </a:lnTo>
                  <a:lnTo>
                    <a:pt x="1649" y="472"/>
                  </a:lnTo>
                  <a:lnTo>
                    <a:pt x="1647" y="472"/>
                  </a:lnTo>
                  <a:lnTo>
                    <a:pt x="1647" y="473"/>
                  </a:lnTo>
                  <a:lnTo>
                    <a:pt x="1645" y="473"/>
                  </a:lnTo>
                  <a:lnTo>
                    <a:pt x="1645" y="473"/>
                  </a:lnTo>
                  <a:lnTo>
                    <a:pt x="1645" y="473"/>
                  </a:lnTo>
                  <a:lnTo>
                    <a:pt x="1643" y="475"/>
                  </a:lnTo>
                  <a:lnTo>
                    <a:pt x="1643" y="475"/>
                  </a:lnTo>
                  <a:lnTo>
                    <a:pt x="1641" y="477"/>
                  </a:lnTo>
                  <a:lnTo>
                    <a:pt x="1640" y="479"/>
                  </a:lnTo>
                  <a:lnTo>
                    <a:pt x="1640" y="481"/>
                  </a:lnTo>
                  <a:lnTo>
                    <a:pt x="1640" y="483"/>
                  </a:lnTo>
                  <a:lnTo>
                    <a:pt x="1640" y="487"/>
                  </a:lnTo>
                  <a:lnTo>
                    <a:pt x="1641" y="489"/>
                  </a:lnTo>
                  <a:lnTo>
                    <a:pt x="1640" y="489"/>
                  </a:lnTo>
                  <a:lnTo>
                    <a:pt x="1640" y="490"/>
                  </a:lnTo>
                  <a:lnTo>
                    <a:pt x="1638" y="490"/>
                  </a:lnTo>
                  <a:lnTo>
                    <a:pt x="1638" y="490"/>
                  </a:lnTo>
                  <a:lnTo>
                    <a:pt x="1638" y="492"/>
                  </a:lnTo>
                  <a:lnTo>
                    <a:pt x="1638" y="492"/>
                  </a:lnTo>
                  <a:lnTo>
                    <a:pt x="1638" y="498"/>
                  </a:lnTo>
                  <a:lnTo>
                    <a:pt x="1640" y="498"/>
                  </a:lnTo>
                  <a:lnTo>
                    <a:pt x="1641" y="504"/>
                  </a:lnTo>
                  <a:lnTo>
                    <a:pt x="1640" y="504"/>
                  </a:lnTo>
                  <a:lnTo>
                    <a:pt x="1640" y="506"/>
                  </a:lnTo>
                  <a:lnTo>
                    <a:pt x="1640" y="507"/>
                  </a:lnTo>
                  <a:lnTo>
                    <a:pt x="1640" y="511"/>
                  </a:lnTo>
                  <a:lnTo>
                    <a:pt x="1640" y="517"/>
                  </a:lnTo>
                  <a:lnTo>
                    <a:pt x="1641" y="517"/>
                  </a:lnTo>
                  <a:lnTo>
                    <a:pt x="1641" y="519"/>
                  </a:lnTo>
                  <a:lnTo>
                    <a:pt x="1641" y="519"/>
                  </a:lnTo>
                  <a:lnTo>
                    <a:pt x="1643" y="519"/>
                  </a:lnTo>
                  <a:lnTo>
                    <a:pt x="1643" y="521"/>
                  </a:lnTo>
                  <a:lnTo>
                    <a:pt x="1643" y="521"/>
                  </a:lnTo>
                  <a:lnTo>
                    <a:pt x="1641" y="526"/>
                  </a:lnTo>
                  <a:lnTo>
                    <a:pt x="1641" y="528"/>
                  </a:lnTo>
                  <a:lnTo>
                    <a:pt x="1641" y="530"/>
                  </a:lnTo>
                  <a:lnTo>
                    <a:pt x="1640" y="528"/>
                  </a:lnTo>
                  <a:lnTo>
                    <a:pt x="1638" y="528"/>
                  </a:lnTo>
                  <a:lnTo>
                    <a:pt x="1638" y="528"/>
                  </a:lnTo>
                  <a:lnTo>
                    <a:pt x="1636" y="528"/>
                  </a:lnTo>
                  <a:lnTo>
                    <a:pt x="1634" y="530"/>
                  </a:lnTo>
                  <a:lnTo>
                    <a:pt x="1632" y="532"/>
                  </a:lnTo>
                  <a:lnTo>
                    <a:pt x="1630" y="540"/>
                  </a:lnTo>
                  <a:lnTo>
                    <a:pt x="1630" y="542"/>
                  </a:lnTo>
                  <a:lnTo>
                    <a:pt x="1626" y="545"/>
                  </a:lnTo>
                  <a:lnTo>
                    <a:pt x="1628" y="545"/>
                  </a:lnTo>
                  <a:lnTo>
                    <a:pt x="1628" y="547"/>
                  </a:lnTo>
                  <a:lnTo>
                    <a:pt x="1626" y="547"/>
                  </a:lnTo>
                  <a:lnTo>
                    <a:pt x="1626" y="549"/>
                  </a:lnTo>
                  <a:lnTo>
                    <a:pt x="1626" y="555"/>
                  </a:lnTo>
                  <a:lnTo>
                    <a:pt x="1628" y="557"/>
                  </a:lnTo>
                  <a:lnTo>
                    <a:pt x="1628" y="561"/>
                  </a:lnTo>
                  <a:lnTo>
                    <a:pt x="1626" y="562"/>
                  </a:lnTo>
                  <a:lnTo>
                    <a:pt x="1624" y="564"/>
                  </a:lnTo>
                  <a:lnTo>
                    <a:pt x="1623" y="564"/>
                  </a:lnTo>
                  <a:lnTo>
                    <a:pt x="1621" y="566"/>
                  </a:lnTo>
                  <a:lnTo>
                    <a:pt x="1621" y="566"/>
                  </a:lnTo>
                  <a:lnTo>
                    <a:pt x="1619" y="570"/>
                  </a:lnTo>
                  <a:lnTo>
                    <a:pt x="1619" y="570"/>
                  </a:lnTo>
                  <a:lnTo>
                    <a:pt x="1619" y="570"/>
                  </a:lnTo>
                  <a:lnTo>
                    <a:pt x="1617" y="572"/>
                  </a:lnTo>
                  <a:close/>
                  <a:moveTo>
                    <a:pt x="2134" y="131"/>
                  </a:moveTo>
                  <a:lnTo>
                    <a:pt x="2134" y="131"/>
                  </a:lnTo>
                  <a:lnTo>
                    <a:pt x="2136" y="133"/>
                  </a:lnTo>
                  <a:lnTo>
                    <a:pt x="2137" y="134"/>
                  </a:lnTo>
                  <a:lnTo>
                    <a:pt x="2137" y="134"/>
                  </a:lnTo>
                  <a:lnTo>
                    <a:pt x="2137" y="138"/>
                  </a:lnTo>
                  <a:lnTo>
                    <a:pt x="2137" y="140"/>
                  </a:lnTo>
                  <a:lnTo>
                    <a:pt x="2139" y="140"/>
                  </a:lnTo>
                  <a:lnTo>
                    <a:pt x="2139" y="138"/>
                  </a:lnTo>
                  <a:lnTo>
                    <a:pt x="2139" y="136"/>
                  </a:lnTo>
                  <a:lnTo>
                    <a:pt x="2139" y="136"/>
                  </a:lnTo>
                  <a:lnTo>
                    <a:pt x="2139" y="134"/>
                  </a:lnTo>
                  <a:lnTo>
                    <a:pt x="2137" y="133"/>
                  </a:lnTo>
                  <a:lnTo>
                    <a:pt x="2137" y="131"/>
                  </a:lnTo>
                  <a:lnTo>
                    <a:pt x="2134" y="127"/>
                  </a:lnTo>
                  <a:lnTo>
                    <a:pt x="2134" y="127"/>
                  </a:lnTo>
                  <a:lnTo>
                    <a:pt x="2134" y="127"/>
                  </a:lnTo>
                  <a:lnTo>
                    <a:pt x="2134" y="131"/>
                  </a:lnTo>
                  <a:close/>
                  <a:moveTo>
                    <a:pt x="2031" y="278"/>
                  </a:moveTo>
                  <a:lnTo>
                    <a:pt x="2031" y="280"/>
                  </a:lnTo>
                  <a:lnTo>
                    <a:pt x="2031" y="280"/>
                  </a:lnTo>
                  <a:lnTo>
                    <a:pt x="2033" y="280"/>
                  </a:lnTo>
                  <a:lnTo>
                    <a:pt x="2033" y="280"/>
                  </a:lnTo>
                  <a:lnTo>
                    <a:pt x="2033" y="280"/>
                  </a:lnTo>
                  <a:lnTo>
                    <a:pt x="2033" y="280"/>
                  </a:lnTo>
                  <a:lnTo>
                    <a:pt x="2035" y="278"/>
                  </a:lnTo>
                  <a:lnTo>
                    <a:pt x="2035" y="276"/>
                  </a:lnTo>
                  <a:lnTo>
                    <a:pt x="2035" y="276"/>
                  </a:lnTo>
                  <a:lnTo>
                    <a:pt x="2033" y="276"/>
                  </a:lnTo>
                  <a:lnTo>
                    <a:pt x="2033" y="276"/>
                  </a:lnTo>
                  <a:lnTo>
                    <a:pt x="2033" y="275"/>
                  </a:lnTo>
                  <a:lnTo>
                    <a:pt x="2031" y="275"/>
                  </a:lnTo>
                  <a:lnTo>
                    <a:pt x="2031" y="275"/>
                  </a:lnTo>
                  <a:lnTo>
                    <a:pt x="2031" y="276"/>
                  </a:lnTo>
                  <a:lnTo>
                    <a:pt x="2031" y="276"/>
                  </a:lnTo>
                  <a:lnTo>
                    <a:pt x="2031" y="276"/>
                  </a:lnTo>
                  <a:lnTo>
                    <a:pt x="2031" y="278"/>
                  </a:lnTo>
                  <a:close/>
                  <a:moveTo>
                    <a:pt x="1712" y="330"/>
                  </a:moveTo>
                  <a:lnTo>
                    <a:pt x="1712" y="328"/>
                  </a:lnTo>
                  <a:lnTo>
                    <a:pt x="1712" y="328"/>
                  </a:lnTo>
                  <a:lnTo>
                    <a:pt x="1713" y="328"/>
                  </a:lnTo>
                  <a:lnTo>
                    <a:pt x="1713" y="328"/>
                  </a:lnTo>
                  <a:lnTo>
                    <a:pt x="1713" y="326"/>
                  </a:lnTo>
                  <a:lnTo>
                    <a:pt x="1713" y="326"/>
                  </a:lnTo>
                  <a:lnTo>
                    <a:pt x="1712" y="324"/>
                  </a:lnTo>
                  <a:lnTo>
                    <a:pt x="1712" y="326"/>
                  </a:lnTo>
                  <a:lnTo>
                    <a:pt x="1712" y="326"/>
                  </a:lnTo>
                  <a:lnTo>
                    <a:pt x="1710" y="328"/>
                  </a:lnTo>
                  <a:lnTo>
                    <a:pt x="1710" y="328"/>
                  </a:lnTo>
                  <a:lnTo>
                    <a:pt x="1712" y="330"/>
                  </a:lnTo>
                  <a:close/>
                  <a:moveTo>
                    <a:pt x="2005" y="284"/>
                  </a:moveTo>
                  <a:lnTo>
                    <a:pt x="2007" y="284"/>
                  </a:lnTo>
                  <a:lnTo>
                    <a:pt x="2007" y="284"/>
                  </a:lnTo>
                  <a:lnTo>
                    <a:pt x="2007" y="284"/>
                  </a:lnTo>
                  <a:lnTo>
                    <a:pt x="2007" y="284"/>
                  </a:lnTo>
                  <a:lnTo>
                    <a:pt x="2007" y="282"/>
                  </a:lnTo>
                  <a:lnTo>
                    <a:pt x="2007" y="282"/>
                  </a:lnTo>
                  <a:lnTo>
                    <a:pt x="2007" y="282"/>
                  </a:lnTo>
                  <a:lnTo>
                    <a:pt x="2007" y="280"/>
                  </a:lnTo>
                  <a:lnTo>
                    <a:pt x="2007" y="280"/>
                  </a:lnTo>
                  <a:lnTo>
                    <a:pt x="2005" y="280"/>
                  </a:lnTo>
                  <a:lnTo>
                    <a:pt x="2005" y="282"/>
                  </a:lnTo>
                  <a:lnTo>
                    <a:pt x="2005" y="282"/>
                  </a:lnTo>
                  <a:lnTo>
                    <a:pt x="2005" y="282"/>
                  </a:lnTo>
                  <a:lnTo>
                    <a:pt x="2005" y="284"/>
                  </a:lnTo>
                  <a:close/>
                  <a:moveTo>
                    <a:pt x="1730" y="328"/>
                  </a:moveTo>
                  <a:lnTo>
                    <a:pt x="1732" y="328"/>
                  </a:lnTo>
                  <a:lnTo>
                    <a:pt x="1730" y="326"/>
                  </a:lnTo>
                  <a:lnTo>
                    <a:pt x="1730" y="326"/>
                  </a:lnTo>
                  <a:lnTo>
                    <a:pt x="1729" y="326"/>
                  </a:lnTo>
                  <a:lnTo>
                    <a:pt x="1729" y="326"/>
                  </a:lnTo>
                  <a:lnTo>
                    <a:pt x="1729" y="326"/>
                  </a:lnTo>
                  <a:lnTo>
                    <a:pt x="1727" y="326"/>
                  </a:lnTo>
                  <a:lnTo>
                    <a:pt x="1727" y="326"/>
                  </a:lnTo>
                  <a:lnTo>
                    <a:pt x="1729" y="326"/>
                  </a:lnTo>
                  <a:lnTo>
                    <a:pt x="1730" y="328"/>
                  </a:lnTo>
                  <a:close/>
                  <a:moveTo>
                    <a:pt x="2049" y="216"/>
                  </a:moveTo>
                  <a:lnTo>
                    <a:pt x="2049" y="218"/>
                  </a:lnTo>
                  <a:lnTo>
                    <a:pt x="2049" y="220"/>
                  </a:lnTo>
                  <a:lnTo>
                    <a:pt x="2049" y="220"/>
                  </a:lnTo>
                  <a:lnTo>
                    <a:pt x="2049" y="222"/>
                  </a:lnTo>
                  <a:lnTo>
                    <a:pt x="2050" y="222"/>
                  </a:lnTo>
                  <a:lnTo>
                    <a:pt x="2050" y="222"/>
                  </a:lnTo>
                  <a:lnTo>
                    <a:pt x="2052" y="220"/>
                  </a:lnTo>
                  <a:lnTo>
                    <a:pt x="2050" y="220"/>
                  </a:lnTo>
                  <a:lnTo>
                    <a:pt x="2050" y="218"/>
                  </a:lnTo>
                  <a:lnTo>
                    <a:pt x="2050" y="218"/>
                  </a:lnTo>
                  <a:lnTo>
                    <a:pt x="2050" y="216"/>
                  </a:lnTo>
                  <a:lnTo>
                    <a:pt x="2050" y="216"/>
                  </a:lnTo>
                  <a:lnTo>
                    <a:pt x="2050" y="214"/>
                  </a:lnTo>
                  <a:lnTo>
                    <a:pt x="2050" y="214"/>
                  </a:lnTo>
                  <a:lnTo>
                    <a:pt x="2052" y="212"/>
                  </a:lnTo>
                  <a:lnTo>
                    <a:pt x="2052" y="212"/>
                  </a:lnTo>
                  <a:lnTo>
                    <a:pt x="2054" y="210"/>
                  </a:lnTo>
                  <a:lnTo>
                    <a:pt x="2052" y="210"/>
                  </a:lnTo>
                  <a:lnTo>
                    <a:pt x="2052" y="208"/>
                  </a:lnTo>
                  <a:lnTo>
                    <a:pt x="2050" y="208"/>
                  </a:lnTo>
                  <a:lnTo>
                    <a:pt x="2050" y="208"/>
                  </a:lnTo>
                  <a:lnTo>
                    <a:pt x="2049" y="210"/>
                  </a:lnTo>
                  <a:lnTo>
                    <a:pt x="2049" y="210"/>
                  </a:lnTo>
                  <a:lnTo>
                    <a:pt x="2047" y="212"/>
                  </a:lnTo>
                  <a:lnTo>
                    <a:pt x="2047" y="214"/>
                  </a:lnTo>
                  <a:lnTo>
                    <a:pt x="2047" y="214"/>
                  </a:lnTo>
                  <a:lnTo>
                    <a:pt x="2049" y="216"/>
                  </a:lnTo>
                  <a:close/>
                  <a:moveTo>
                    <a:pt x="2115" y="309"/>
                  </a:moveTo>
                  <a:lnTo>
                    <a:pt x="2117" y="311"/>
                  </a:lnTo>
                  <a:lnTo>
                    <a:pt x="2117" y="311"/>
                  </a:lnTo>
                  <a:lnTo>
                    <a:pt x="2117" y="311"/>
                  </a:lnTo>
                  <a:lnTo>
                    <a:pt x="2117" y="309"/>
                  </a:lnTo>
                  <a:lnTo>
                    <a:pt x="2117" y="309"/>
                  </a:lnTo>
                  <a:lnTo>
                    <a:pt x="2117" y="307"/>
                  </a:lnTo>
                  <a:lnTo>
                    <a:pt x="2117" y="307"/>
                  </a:lnTo>
                  <a:lnTo>
                    <a:pt x="2117" y="307"/>
                  </a:lnTo>
                  <a:lnTo>
                    <a:pt x="2115" y="307"/>
                  </a:lnTo>
                  <a:lnTo>
                    <a:pt x="2115" y="307"/>
                  </a:lnTo>
                  <a:lnTo>
                    <a:pt x="2115" y="307"/>
                  </a:lnTo>
                  <a:lnTo>
                    <a:pt x="2113" y="309"/>
                  </a:lnTo>
                  <a:lnTo>
                    <a:pt x="2115" y="309"/>
                  </a:lnTo>
                  <a:lnTo>
                    <a:pt x="2115" y="309"/>
                  </a:lnTo>
                  <a:close/>
                  <a:moveTo>
                    <a:pt x="1954" y="782"/>
                  </a:moveTo>
                  <a:lnTo>
                    <a:pt x="1950" y="782"/>
                  </a:lnTo>
                  <a:lnTo>
                    <a:pt x="1948" y="782"/>
                  </a:lnTo>
                  <a:lnTo>
                    <a:pt x="1948" y="782"/>
                  </a:lnTo>
                  <a:lnTo>
                    <a:pt x="1948" y="782"/>
                  </a:lnTo>
                  <a:lnTo>
                    <a:pt x="1948" y="784"/>
                  </a:lnTo>
                  <a:lnTo>
                    <a:pt x="1950" y="784"/>
                  </a:lnTo>
                  <a:lnTo>
                    <a:pt x="1950" y="786"/>
                  </a:lnTo>
                  <a:lnTo>
                    <a:pt x="1954" y="784"/>
                  </a:lnTo>
                  <a:lnTo>
                    <a:pt x="1956" y="784"/>
                  </a:lnTo>
                  <a:lnTo>
                    <a:pt x="1956" y="784"/>
                  </a:lnTo>
                  <a:lnTo>
                    <a:pt x="1956" y="784"/>
                  </a:lnTo>
                  <a:lnTo>
                    <a:pt x="1956" y="784"/>
                  </a:lnTo>
                  <a:lnTo>
                    <a:pt x="1954" y="782"/>
                  </a:lnTo>
                  <a:close/>
                  <a:moveTo>
                    <a:pt x="2056" y="80"/>
                  </a:moveTo>
                  <a:lnTo>
                    <a:pt x="2056" y="80"/>
                  </a:lnTo>
                  <a:lnTo>
                    <a:pt x="2056" y="80"/>
                  </a:lnTo>
                  <a:lnTo>
                    <a:pt x="2056" y="78"/>
                  </a:lnTo>
                  <a:lnTo>
                    <a:pt x="2056" y="80"/>
                  </a:lnTo>
                  <a:lnTo>
                    <a:pt x="2054" y="80"/>
                  </a:lnTo>
                  <a:lnTo>
                    <a:pt x="2054" y="80"/>
                  </a:lnTo>
                  <a:lnTo>
                    <a:pt x="2054" y="80"/>
                  </a:lnTo>
                  <a:lnTo>
                    <a:pt x="2056" y="80"/>
                  </a:lnTo>
                  <a:close/>
                  <a:moveTo>
                    <a:pt x="2130" y="25"/>
                  </a:moveTo>
                  <a:lnTo>
                    <a:pt x="2132" y="25"/>
                  </a:lnTo>
                  <a:lnTo>
                    <a:pt x="2130" y="25"/>
                  </a:lnTo>
                  <a:lnTo>
                    <a:pt x="2130" y="25"/>
                  </a:lnTo>
                  <a:lnTo>
                    <a:pt x="2130" y="25"/>
                  </a:lnTo>
                  <a:lnTo>
                    <a:pt x="2130" y="25"/>
                  </a:lnTo>
                  <a:close/>
                  <a:moveTo>
                    <a:pt x="2052" y="85"/>
                  </a:moveTo>
                  <a:lnTo>
                    <a:pt x="2052" y="85"/>
                  </a:lnTo>
                  <a:lnTo>
                    <a:pt x="2052" y="85"/>
                  </a:lnTo>
                  <a:lnTo>
                    <a:pt x="2052" y="83"/>
                  </a:lnTo>
                  <a:lnTo>
                    <a:pt x="2052" y="85"/>
                  </a:lnTo>
                  <a:lnTo>
                    <a:pt x="2052" y="85"/>
                  </a:lnTo>
                  <a:lnTo>
                    <a:pt x="2052" y="85"/>
                  </a:lnTo>
                  <a:close/>
                  <a:moveTo>
                    <a:pt x="2052" y="83"/>
                  </a:moveTo>
                  <a:lnTo>
                    <a:pt x="2052" y="83"/>
                  </a:lnTo>
                  <a:lnTo>
                    <a:pt x="2052" y="83"/>
                  </a:lnTo>
                  <a:lnTo>
                    <a:pt x="2052" y="83"/>
                  </a:lnTo>
                  <a:lnTo>
                    <a:pt x="2052" y="83"/>
                  </a:lnTo>
                  <a:close/>
                  <a:moveTo>
                    <a:pt x="1038" y="782"/>
                  </a:moveTo>
                  <a:lnTo>
                    <a:pt x="1038" y="784"/>
                  </a:lnTo>
                  <a:lnTo>
                    <a:pt x="1039" y="782"/>
                  </a:lnTo>
                  <a:lnTo>
                    <a:pt x="1038" y="782"/>
                  </a:lnTo>
                  <a:lnTo>
                    <a:pt x="1038" y="782"/>
                  </a:lnTo>
                  <a:close/>
                  <a:moveTo>
                    <a:pt x="663" y="784"/>
                  </a:moveTo>
                  <a:lnTo>
                    <a:pt x="663" y="784"/>
                  </a:lnTo>
                  <a:lnTo>
                    <a:pt x="661" y="784"/>
                  </a:lnTo>
                  <a:lnTo>
                    <a:pt x="659" y="782"/>
                  </a:lnTo>
                  <a:lnTo>
                    <a:pt x="659" y="782"/>
                  </a:lnTo>
                  <a:lnTo>
                    <a:pt x="659" y="784"/>
                  </a:lnTo>
                  <a:lnTo>
                    <a:pt x="659" y="784"/>
                  </a:lnTo>
                  <a:lnTo>
                    <a:pt x="659" y="784"/>
                  </a:lnTo>
                  <a:lnTo>
                    <a:pt x="659" y="786"/>
                  </a:lnTo>
                  <a:lnTo>
                    <a:pt x="661" y="788"/>
                  </a:lnTo>
                  <a:lnTo>
                    <a:pt x="663" y="788"/>
                  </a:lnTo>
                  <a:lnTo>
                    <a:pt x="663" y="788"/>
                  </a:lnTo>
                  <a:lnTo>
                    <a:pt x="663" y="786"/>
                  </a:lnTo>
                  <a:lnTo>
                    <a:pt x="663" y="784"/>
                  </a:lnTo>
                  <a:lnTo>
                    <a:pt x="663" y="784"/>
                  </a:lnTo>
                  <a:close/>
                  <a:moveTo>
                    <a:pt x="2173" y="653"/>
                  </a:moveTo>
                  <a:lnTo>
                    <a:pt x="2172" y="653"/>
                  </a:lnTo>
                  <a:lnTo>
                    <a:pt x="2170" y="653"/>
                  </a:lnTo>
                  <a:lnTo>
                    <a:pt x="2170" y="653"/>
                  </a:lnTo>
                  <a:lnTo>
                    <a:pt x="2168" y="653"/>
                  </a:lnTo>
                  <a:lnTo>
                    <a:pt x="2168" y="655"/>
                  </a:lnTo>
                  <a:lnTo>
                    <a:pt x="2168" y="657"/>
                  </a:lnTo>
                  <a:lnTo>
                    <a:pt x="2170" y="657"/>
                  </a:lnTo>
                  <a:lnTo>
                    <a:pt x="2170" y="657"/>
                  </a:lnTo>
                  <a:lnTo>
                    <a:pt x="2170" y="659"/>
                  </a:lnTo>
                  <a:lnTo>
                    <a:pt x="2172" y="659"/>
                  </a:lnTo>
                  <a:lnTo>
                    <a:pt x="2172" y="659"/>
                  </a:lnTo>
                  <a:lnTo>
                    <a:pt x="2173" y="659"/>
                  </a:lnTo>
                  <a:lnTo>
                    <a:pt x="2173" y="659"/>
                  </a:lnTo>
                  <a:lnTo>
                    <a:pt x="2173" y="659"/>
                  </a:lnTo>
                  <a:lnTo>
                    <a:pt x="2173" y="657"/>
                  </a:lnTo>
                  <a:lnTo>
                    <a:pt x="2173" y="655"/>
                  </a:lnTo>
                  <a:lnTo>
                    <a:pt x="2173" y="655"/>
                  </a:lnTo>
                  <a:lnTo>
                    <a:pt x="2173" y="653"/>
                  </a:lnTo>
                  <a:close/>
                  <a:moveTo>
                    <a:pt x="2173" y="939"/>
                  </a:moveTo>
                  <a:lnTo>
                    <a:pt x="2173" y="937"/>
                  </a:lnTo>
                  <a:lnTo>
                    <a:pt x="2172" y="937"/>
                  </a:lnTo>
                  <a:lnTo>
                    <a:pt x="2172" y="937"/>
                  </a:lnTo>
                  <a:lnTo>
                    <a:pt x="2170" y="937"/>
                  </a:lnTo>
                  <a:lnTo>
                    <a:pt x="2170" y="937"/>
                  </a:lnTo>
                  <a:lnTo>
                    <a:pt x="2168" y="937"/>
                  </a:lnTo>
                  <a:lnTo>
                    <a:pt x="2168" y="939"/>
                  </a:lnTo>
                  <a:lnTo>
                    <a:pt x="2168" y="941"/>
                  </a:lnTo>
                  <a:lnTo>
                    <a:pt x="2168" y="941"/>
                  </a:lnTo>
                  <a:lnTo>
                    <a:pt x="2168" y="941"/>
                  </a:lnTo>
                  <a:lnTo>
                    <a:pt x="2172" y="943"/>
                  </a:lnTo>
                  <a:lnTo>
                    <a:pt x="2173" y="943"/>
                  </a:lnTo>
                  <a:lnTo>
                    <a:pt x="2173" y="941"/>
                  </a:lnTo>
                  <a:lnTo>
                    <a:pt x="2173" y="939"/>
                  </a:lnTo>
                  <a:lnTo>
                    <a:pt x="2173" y="939"/>
                  </a:lnTo>
                  <a:close/>
                  <a:moveTo>
                    <a:pt x="2194" y="767"/>
                  </a:moveTo>
                  <a:lnTo>
                    <a:pt x="2196" y="767"/>
                  </a:lnTo>
                  <a:lnTo>
                    <a:pt x="2194" y="767"/>
                  </a:lnTo>
                  <a:lnTo>
                    <a:pt x="2194" y="767"/>
                  </a:lnTo>
                  <a:close/>
                  <a:moveTo>
                    <a:pt x="1914" y="1111"/>
                  </a:moveTo>
                  <a:lnTo>
                    <a:pt x="1914" y="1111"/>
                  </a:lnTo>
                  <a:lnTo>
                    <a:pt x="1912" y="1111"/>
                  </a:lnTo>
                  <a:lnTo>
                    <a:pt x="1912" y="1111"/>
                  </a:lnTo>
                  <a:lnTo>
                    <a:pt x="1912" y="1110"/>
                  </a:lnTo>
                  <a:lnTo>
                    <a:pt x="1912" y="1110"/>
                  </a:lnTo>
                  <a:lnTo>
                    <a:pt x="1912" y="1110"/>
                  </a:lnTo>
                  <a:lnTo>
                    <a:pt x="1914" y="1110"/>
                  </a:lnTo>
                  <a:lnTo>
                    <a:pt x="1912" y="1110"/>
                  </a:lnTo>
                  <a:lnTo>
                    <a:pt x="1914" y="1108"/>
                  </a:lnTo>
                  <a:lnTo>
                    <a:pt x="1914" y="1108"/>
                  </a:lnTo>
                  <a:lnTo>
                    <a:pt x="1914" y="1106"/>
                  </a:lnTo>
                  <a:lnTo>
                    <a:pt x="1914" y="1104"/>
                  </a:lnTo>
                  <a:lnTo>
                    <a:pt x="1914" y="1104"/>
                  </a:lnTo>
                  <a:lnTo>
                    <a:pt x="1914" y="1102"/>
                  </a:lnTo>
                  <a:lnTo>
                    <a:pt x="1914" y="1102"/>
                  </a:lnTo>
                  <a:lnTo>
                    <a:pt x="1914" y="1100"/>
                  </a:lnTo>
                  <a:lnTo>
                    <a:pt x="1914" y="1102"/>
                  </a:lnTo>
                  <a:lnTo>
                    <a:pt x="1912" y="1104"/>
                  </a:lnTo>
                  <a:lnTo>
                    <a:pt x="1910" y="1104"/>
                  </a:lnTo>
                  <a:lnTo>
                    <a:pt x="1907" y="1106"/>
                  </a:lnTo>
                  <a:lnTo>
                    <a:pt x="1905" y="1108"/>
                  </a:lnTo>
                  <a:lnTo>
                    <a:pt x="1903" y="1108"/>
                  </a:lnTo>
                  <a:lnTo>
                    <a:pt x="1903" y="1110"/>
                  </a:lnTo>
                  <a:lnTo>
                    <a:pt x="1903" y="1110"/>
                  </a:lnTo>
                  <a:lnTo>
                    <a:pt x="1903" y="1110"/>
                  </a:lnTo>
                  <a:lnTo>
                    <a:pt x="1901" y="1110"/>
                  </a:lnTo>
                  <a:lnTo>
                    <a:pt x="1901" y="1110"/>
                  </a:lnTo>
                  <a:lnTo>
                    <a:pt x="1901" y="1111"/>
                  </a:lnTo>
                  <a:lnTo>
                    <a:pt x="1901" y="1111"/>
                  </a:lnTo>
                  <a:lnTo>
                    <a:pt x="1901" y="1113"/>
                  </a:lnTo>
                  <a:lnTo>
                    <a:pt x="1899" y="1113"/>
                  </a:lnTo>
                  <a:lnTo>
                    <a:pt x="1895" y="1115"/>
                  </a:lnTo>
                  <a:lnTo>
                    <a:pt x="1895" y="1115"/>
                  </a:lnTo>
                  <a:lnTo>
                    <a:pt x="1891" y="1119"/>
                  </a:lnTo>
                  <a:lnTo>
                    <a:pt x="1889" y="1121"/>
                  </a:lnTo>
                  <a:lnTo>
                    <a:pt x="1889" y="1121"/>
                  </a:lnTo>
                  <a:lnTo>
                    <a:pt x="1888" y="1121"/>
                  </a:lnTo>
                  <a:lnTo>
                    <a:pt x="1888" y="1121"/>
                  </a:lnTo>
                  <a:lnTo>
                    <a:pt x="1888" y="1121"/>
                  </a:lnTo>
                  <a:lnTo>
                    <a:pt x="1886" y="1121"/>
                  </a:lnTo>
                  <a:lnTo>
                    <a:pt x="1886" y="1121"/>
                  </a:lnTo>
                  <a:lnTo>
                    <a:pt x="1884" y="1121"/>
                  </a:lnTo>
                  <a:lnTo>
                    <a:pt x="1882" y="1121"/>
                  </a:lnTo>
                  <a:lnTo>
                    <a:pt x="1878" y="1123"/>
                  </a:lnTo>
                  <a:lnTo>
                    <a:pt x="1876" y="1123"/>
                  </a:lnTo>
                  <a:lnTo>
                    <a:pt x="1876" y="1125"/>
                  </a:lnTo>
                  <a:lnTo>
                    <a:pt x="1874" y="1125"/>
                  </a:lnTo>
                  <a:lnTo>
                    <a:pt x="1876" y="1125"/>
                  </a:lnTo>
                  <a:lnTo>
                    <a:pt x="1876" y="1132"/>
                  </a:lnTo>
                  <a:lnTo>
                    <a:pt x="1878" y="1134"/>
                  </a:lnTo>
                  <a:lnTo>
                    <a:pt x="1880" y="1134"/>
                  </a:lnTo>
                  <a:lnTo>
                    <a:pt x="1886" y="1132"/>
                  </a:lnTo>
                  <a:lnTo>
                    <a:pt x="1886" y="1132"/>
                  </a:lnTo>
                  <a:lnTo>
                    <a:pt x="1886" y="1132"/>
                  </a:lnTo>
                  <a:lnTo>
                    <a:pt x="1886" y="1130"/>
                  </a:lnTo>
                  <a:lnTo>
                    <a:pt x="1888" y="1130"/>
                  </a:lnTo>
                  <a:lnTo>
                    <a:pt x="1897" y="1127"/>
                  </a:lnTo>
                  <a:lnTo>
                    <a:pt x="1899" y="1127"/>
                  </a:lnTo>
                  <a:lnTo>
                    <a:pt x="1903" y="1127"/>
                  </a:lnTo>
                  <a:lnTo>
                    <a:pt x="1903" y="1125"/>
                  </a:lnTo>
                  <a:lnTo>
                    <a:pt x="1905" y="1125"/>
                  </a:lnTo>
                  <a:lnTo>
                    <a:pt x="1905" y="1123"/>
                  </a:lnTo>
                  <a:lnTo>
                    <a:pt x="1905" y="1121"/>
                  </a:lnTo>
                  <a:lnTo>
                    <a:pt x="1905" y="1121"/>
                  </a:lnTo>
                  <a:lnTo>
                    <a:pt x="1905" y="1121"/>
                  </a:lnTo>
                  <a:lnTo>
                    <a:pt x="1907" y="1121"/>
                  </a:lnTo>
                  <a:lnTo>
                    <a:pt x="1907" y="1121"/>
                  </a:lnTo>
                  <a:lnTo>
                    <a:pt x="1910" y="1117"/>
                  </a:lnTo>
                  <a:lnTo>
                    <a:pt x="1912" y="1117"/>
                  </a:lnTo>
                  <a:lnTo>
                    <a:pt x="1912" y="1117"/>
                  </a:lnTo>
                  <a:lnTo>
                    <a:pt x="1914" y="1117"/>
                  </a:lnTo>
                  <a:lnTo>
                    <a:pt x="1916" y="1117"/>
                  </a:lnTo>
                  <a:lnTo>
                    <a:pt x="1916" y="1115"/>
                  </a:lnTo>
                  <a:lnTo>
                    <a:pt x="1916" y="1113"/>
                  </a:lnTo>
                  <a:lnTo>
                    <a:pt x="1916" y="1111"/>
                  </a:lnTo>
                  <a:lnTo>
                    <a:pt x="1914" y="1111"/>
                  </a:lnTo>
                  <a:close/>
                  <a:moveTo>
                    <a:pt x="2329" y="928"/>
                  </a:moveTo>
                  <a:lnTo>
                    <a:pt x="2329" y="926"/>
                  </a:lnTo>
                  <a:lnTo>
                    <a:pt x="2327" y="926"/>
                  </a:lnTo>
                  <a:lnTo>
                    <a:pt x="2327" y="926"/>
                  </a:lnTo>
                  <a:lnTo>
                    <a:pt x="2327" y="926"/>
                  </a:lnTo>
                  <a:lnTo>
                    <a:pt x="2327" y="926"/>
                  </a:lnTo>
                  <a:lnTo>
                    <a:pt x="2327" y="926"/>
                  </a:lnTo>
                  <a:lnTo>
                    <a:pt x="2327" y="928"/>
                  </a:lnTo>
                  <a:lnTo>
                    <a:pt x="2327" y="928"/>
                  </a:lnTo>
                  <a:lnTo>
                    <a:pt x="2327" y="932"/>
                  </a:lnTo>
                  <a:lnTo>
                    <a:pt x="2329" y="932"/>
                  </a:lnTo>
                  <a:lnTo>
                    <a:pt x="2329" y="932"/>
                  </a:lnTo>
                  <a:lnTo>
                    <a:pt x="2331" y="930"/>
                  </a:lnTo>
                  <a:lnTo>
                    <a:pt x="2331" y="930"/>
                  </a:lnTo>
                  <a:lnTo>
                    <a:pt x="2331" y="930"/>
                  </a:lnTo>
                  <a:lnTo>
                    <a:pt x="2329" y="928"/>
                  </a:lnTo>
                  <a:close/>
                  <a:moveTo>
                    <a:pt x="2147" y="916"/>
                  </a:moveTo>
                  <a:lnTo>
                    <a:pt x="2147" y="915"/>
                  </a:lnTo>
                  <a:lnTo>
                    <a:pt x="2145" y="913"/>
                  </a:lnTo>
                  <a:lnTo>
                    <a:pt x="2145" y="913"/>
                  </a:lnTo>
                  <a:lnTo>
                    <a:pt x="2145" y="913"/>
                  </a:lnTo>
                  <a:lnTo>
                    <a:pt x="2139" y="913"/>
                  </a:lnTo>
                  <a:lnTo>
                    <a:pt x="2139" y="913"/>
                  </a:lnTo>
                  <a:lnTo>
                    <a:pt x="2137" y="913"/>
                  </a:lnTo>
                  <a:lnTo>
                    <a:pt x="2137" y="911"/>
                  </a:lnTo>
                  <a:lnTo>
                    <a:pt x="2137" y="911"/>
                  </a:lnTo>
                  <a:lnTo>
                    <a:pt x="2134" y="909"/>
                  </a:lnTo>
                  <a:lnTo>
                    <a:pt x="2134" y="909"/>
                  </a:lnTo>
                  <a:lnTo>
                    <a:pt x="2134" y="909"/>
                  </a:lnTo>
                  <a:lnTo>
                    <a:pt x="2134" y="907"/>
                  </a:lnTo>
                  <a:lnTo>
                    <a:pt x="2134" y="905"/>
                  </a:lnTo>
                  <a:lnTo>
                    <a:pt x="2132" y="905"/>
                  </a:lnTo>
                  <a:lnTo>
                    <a:pt x="2132" y="905"/>
                  </a:lnTo>
                  <a:lnTo>
                    <a:pt x="2132" y="905"/>
                  </a:lnTo>
                  <a:lnTo>
                    <a:pt x="2124" y="907"/>
                  </a:lnTo>
                  <a:lnTo>
                    <a:pt x="2122" y="907"/>
                  </a:lnTo>
                  <a:lnTo>
                    <a:pt x="2120" y="909"/>
                  </a:lnTo>
                  <a:lnTo>
                    <a:pt x="2117" y="911"/>
                  </a:lnTo>
                  <a:lnTo>
                    <a:pt x="2113" y="915"/>
                  </a:lnTo>
                  <a:lnTo>
                    <a:pt x="2113" y="915"/>
                  </a:lnTo>
                  <a:lnTo>
                    <a:pt x="2111" y="915"/>
                  </a:lnTo>
                  <a:lnTo>
                    <a:pt x="2109" y="915"/>
                  </a:lnTo>
                  <a:lnTo>
                    <a:pt x="2107" y="915"/>
                  </a:lnTo>
                  <a:lnTo>
                    <a:pt x="2107" y="915"/>
                  </a:lnTo>
                  <a:lnTo>
                    <a:pt x="2105" y="915"/>
                  </a:lnTo>
                  <a:lnTo>
                    <a:pt x="2103" y="916"/>
                  </a:lnTo>
                  <a:lnTo>
                    <a:pt x="2094" y="915"/>
                  </a:lnTo>
                  <a:lnTo>
                    <a:pt x="2092" y="915"/>
                  </a:lnTo>
                  <a:lnTo>
                    <a:pt x="2092" y="915"/>
                  </a:lnTo>
                  <a:lnTo>
                    <a:pt x="2092" y="913"/>
                  </a:lnTo>
                  <a:lnTo>
                    <a:pt x="2090" y="913"/>
                  </a:lnTo>
                  <a:lnTo>
                    <a:pt x="2088" y="913"/>
                  </a:lnTo>
                  <a:lnTo>
                    <a:pt x="2088" y="913"/>
                  </a:lnTo>
                  <a:lnTo>
                    <a:pt x="2088" y="913"/>
                  </a:lnTo>
                  <a:lnTo>
                    <a:pt x="2086" y="913"/>
                  </a:lnTo>
                  <a:lnTo>
                    <a:pt x="2084" y="916"/>
                  </a:lnTo>
                  <a:lnTo>
                    <a:pt x="2084" y="916"/>
                  </a:lnTo>
                  <a:lnTo>
                    <a:pt x="2084" y="918"/>
                  </a:lnTo>
                  <a:lnTo>
                    <a:pt x="2084" y="918"/>
                  </a:lnTo>
                  <a:lnTo>
                    <a:pt x="2083" y="918"/>
                  </a:lnTo>
                  <a:lnTo>
                    <a:pt x="2083" y="918"/>
                  </a:lnTo>
                  <a:lnTo>
                    <a:pt x="2083" y="920"/>
                  </a:lnTo>
                  <a:lnTo>
                    <a:pt x="2083" y="922"/>
                  </a:lnTo>
                  <a:lnTo>
                    <a:pt x="2081" y="922"/>
                  </a:lnTo>
                  <a:lnTo>
                    <a:pt x="2081" y="924"/>
                  </a:lnTo>
                  <a:lnTo>
                    <a:pt x="2079" y="924"/>
                  </a:lnTo>
                  <a:lnTo>
                    <a:pt x="2079" y="924"/>
                  </a:lnTo>
                  <a:lnTo>
                    <a:pt x="2077" y="926"/>
                  </a:lnTo>
                  <a:lnTo>
                    <a:pt x="2077" y="926"/>
                  </a:lnTo>
                  <a:lnTo>
                    <a:pt x="2077" y="932"/>
                  </a:lnTo>
                  <a:lnTo>
                    <a:pt x="2077" y="932"/>
                  </a:lnTo>
                  <a:lnTo>
                    <a:pt x="2077" y="932"/>
                  </a:lnTo>
                  <a:lnTo>
                    <a:pt x="2075" y="934"/>
                  </a:lnTo>
                  <a:lnTo>
                    <a:pt x="2075" y="935"/>
                  </a:lnTo>
                  <a:lnTo>
                    <a:pt x="2075" y="935"/>
                  </a:lnTo>
                  <a:lnTo>
                    <a:pt x="2077" y="935"/>
                  </a:lnTo>
                  <a:lnTo>
                    <a:pt x="2077" y="935"/>
                  </a:lnTo>
                  <a:lnTo>
                    <a:pt x="2083" y="932"/>
                  </a:lnTo>
                  <a:lnTo>
                    <a:pt x="2084" y="932"/>
                  </a:lnTo>
                  <a:lnTo>
                    <a:pt x="2084" y="932"/>
                  </a:lnTo>
                  <a:lnTo>
                    <a:pt x="2084" y="930"/>
                  </a:lnTo>
                  <a:lnTo>
                    <a:pt x="2084" y="930"/>
                  </a:lnTo>
                  <a:lnTo>
                    <a:pt x="2084" y="930"/>
                  </a:lnTo>
                  <a:lnTo>
                    <a:pt x="2084" y="930"/>
                  </a:lnTo>
                  <a:lnTo>
                    <a:pt x="2086" y="930"/>
                  </a:lnTo>
                  <a:lnTo>
                    <a:pt x="2086" y="930"/>
                  </a:lnTo>
                  <a:lnTo>
                    <a:pt x="2088" y="930"/>
                  </a:lnTo>
                  <a:lnTo>
                    <a:pt x="2088" y="928"/>
                  </a:lnTo>
                  <a:lnTo>
                    <a:pt x="2090" y="928"/>
                  </a:lnTo>
                  <a:lnTo>
                    <a:pt x="2094" y="928"/>
                  </a:lnTo>
                  <a:lnTo>
                    <a:pt x="2096" y="928"/>
                  </a:lnTo>
                  <a:lnTo>
                    <a:pt x="2096" y="928"/>
                  </a:lnTo>
                  <a:lnTo>
                    <a:pt x="2098" y="928"/>
                  </a:lnTo>
                  <a:lnTo>
                    <a:pt x="2100" y="928"/>
                  </a:lnTo>
                  <a:lnTo>
                    <a:pt x="2102" y="928"/>
                  </a:lnTo>
                  <a:lnTo>
                    <a:pt x="2102" y="930"/>
                  </a:lnTo>
                  <a:lnTo>
                    <a:pt x="2103" y="930"/>
                  </a:lnTo>
                  <a:lnTo>
                    <a:pt x="2109" y="930"/>
                  </a:lnTo>
                  <a:lnTo>
                    <a:pt x="2111" y="930"/>
                  </a:lnTo>
                  <a:lnTo>
                    <a:pt x="2115" y="930"/>
                  </a:lnTo>
                  <a:lnTo>
                    <a:pt x="2115" y="930"/>
                  </a:lnTo>
                  <a:lnTo>
                    <a:pt x="2119" y="930"/>
                  </a:lnTo>
                  <a:lnTo>
                    <a:pt x="2119" y="932"/>
                  </a:lnTo>
                  <a:lnTo>
                    <a:pt x="2120" y="932"/>
                  </a:lnTo>
                  <a:lnTo>
                    <a:pt x="2122" y="934"/>
                  </a:lnTo>
                  <a:lnTo>
                    <a:pt x="2122" y="932"/>
                  </a:lnTo>
                  <a:lnTo>
                    <a:pt x="2122" y="930"/>
                  </a:lnTo>
                  <a:lnTo>
                    <a:pt x="2124" y="930"/>
                  </a:lnTo>
                  <a:lnTo>
                    <a:pt x="2124" y="930"/>
                  </a:lnTo>
                  <a:lnTo>
                    <a:pt x="2124" y="928"/>
                  </a:lnTo>
                  <a:lnTo>
                    <a:pt x="2124" y="928"/>
                  </a:lnTo>
                  <a:lnTo>
                    <a:pt x="2124" y="928"/>
                  </a:lnTo>
                  <a:lnTo>
                    <a:pt x="2128" y="922"/>
                  </a:lnTo>
                  <a:lnTo>
                    <a:pt x="2128" y="922"/>
                  </a:lnTo>
                  <a:lnTo>
                    <a:pt x="2130" y="922"/>
                  </a:lnTo>
                  <a:lnTo>
                    <a:pt x="2130" y="922"/>
                  </a:lnTo>
                  <a:lnTo>
                    <a:pt x="2132" y="920"/>
                  </a:lnTo>
                  <a:lnTo>
                    <a:pt x="2134" y="920"/>
                  </a:lnTo>
                  <a:lnTo>
                    <a:pt x="2137" y="918"/>
                  </a:lnTo>
                  <a:lnTo>
                    <a:pt x="2139" y="918"/>
                  </a:lnTo>
                  <a:lnTo>
                    <a:pt x="2141" y="918"/>
                  </a:lnTo>
                  <a:lnTo>
                    <a:pt x="2143" y="918"/>
                  </a:lnTo>
                  <a:lnTo>
                    <a:pt x="2145" y="918"/>
                  </a:lnTo>
                  <a:lnTo>
                    <a:pt x="2145" y="918"/>
                  </a:lnTo>
                  <a:lnTo>
                    <a:pt x="2145" y="918"/>
                  </a:lnTo>
                  <a:lnTo>
                    <a:pt x="2147" y="918"/>
                  </a:lnTo>
                  <a:lnTo>
                    <a:pt x="2147" y="918"/>
                  </a:lnTo>
                  <a:lnTo>
                    <a:pt x="2147" y="918"/>
                  </a:lnTo>
                  <a:lnTo>
                    <a:pt x="2147" y="916"/>
                  </a:lnTo>
                  <a:lnTo>
                    <a:pt x="2147" y="916"/>
                  </a:lnTo>
                  <a:close/>
                  <a:moveTo>
                    <a:pt x="2179" y="449"/>
                  </a:moveTo>
                  <a:lnTo>
                    <a:pt x="2177" y="447"/>
                  </a:lnTo>
                  <a:lnTo>
                    <a:pt x="2177" y="447"/>
                  </a:lnTo>
                  <a:lnTo>
                    <a:pt x="2177" y="445"/>
                  </a:lnTo>
                  <a:lnTo>
                    <a:pt x="2177" y="445"/>
                  </a:lnTo>
                  <a:lnTo>
                    <a:pt x="2177" y="443"/>
                  </a:lnTo>
                  <a:lnTo>
                    <a:pt x="2177" y="443"/>
                  </a:lnTo>
                  <a:lnTo>
                    <a:pt x="2175" y="443"/>
                  </a:lnTo>
                  <a:lnTo>
                    <a:pt x="2175" y="441"/>
                  </a:lnTo>
                  <a:lnTo>
                    <a:pt x="2175" y="441"/>
                  </a:lnTo>
                  <a:lnTo>
                    <a:pt x="2175" y="439"/>
                  </a:lnTo>
                  <a:lnTo>
                    <a:pt x="2175" y="439"/>
                  </a:lnTo>
                  <a:lnTo>
                    <a:pt x="2175" y="439"/>
                  </a:lnTo>
                  <a:lnTo>
                    <a:pt x="2175" y="439"/>
                  </a:lnTo>
                  <a:lnTo>
                    <a:pt x="2173" y="439"/>
                  </a:lnTo>
                  <a:lnTo>
                    <a:pt x="2172" y="439"/>
                  </a:lnTo>
                  <a:lnTo>
                    <a:pt x="2172" y="439"/>
                  </a:lnTo>
                  <a:lnTo>
                    <a:pt x="2172" y="439"/>
                  </a:lnTo>
                  <a:lnTo>
                    <a:pt x="2170" y="443"/>
                  </a:lnTo>
                  <a:lnTo>
                    <a:pt x="2170" y="443"/>
                  </a:lnTo>
                  <a:lnTo>
                    <a:pt x="2170" y="445"/>
                  </a:lnTo>
                  <a:lnTo>
                    <a:pt x="2168" y="447"/>
                  </a:lnTo>
                  <a:lnTo>
                    <a:pt x="2168" y="449"/>
                  </a:lnTo>
                  <a:lnTo>
                    <a:pt x="2170" y="451"/>
                  </a:lnTo>
                  <a:lnTo>
                    <a:pt x="2172" y="451"/>
                  </a:lnTo>
                  <a:lnTo>
                    <a:pt x="2175" y="451"/>
                  </a:lnTo>
                  <a:lnTo>
                    <a:pt x="2175" y="451"/>
                  </a:lnTo>
                  <a:lnTo>
                    <a:pt x="2175" y="451"/>
                  </a:lnTo>
                  <a:lnTo>
                    <a:pt x="2175" y="451"/>
                  </a:lnTo>
                  <a:lnTo>
                    <a:pt x="2177" y="451"/>
                  </a:lnTo>
                  <a:lnTo>
                    <a:pt x="2179" y="451"/>
                  </a:lnTo>
                  <a:lnTo>
                    <a:pt x="2179" y="449"/>
                  </a:lnTo>
                  <a:close/>
                  <a:moveTo>
                    <a:pt x="2031" y="1005"/>
                  </a:moveTo>
                  <a:lnTo>
                    <a:pt x="2031" y="1004"/>
                  </a:lnTo>
                  <a:lnTo>
                    <a:pt x="2030" y="1004"/>
                  </a:lnTo>
                  <a:lnTo>
                    <a:pt x="2030" y="1002"/>
                  </a:lnTo>
                  <a:lnTo>
                    <a:pt x="2030" y="1002"/>
                  </a:lnTo>
                  <a:lnTo>
                    <a:pt x="2030" y="1002"/>
                  </a:lnTo>
                  <a:lnTo>
                    <a:pt x="2028" y="1002"/>
                  </a:lnTo>
                  <a:lnTo>
                    <a:pt x="2028" y="1004"/>
                  </a:lnTo>
                  <a:lnTo>
                    <a:pt x="2028" y="1004"/>
                  </a:lnTo>
                  <a:lnTo>
                    <a:pt x="2028" y="1004"/>
                  </a:lnTo>
                  <a:lnTo>
                    <a:pt x="2026" y="1005"/>
                  </a:lnTo>
                  <a:lnTo>
                    <a:pt x="2024" y="1007"/>
                  </a:lnTo>
                  <a:lnTo>
                    <a:pt x="2022" y="1007"/>
                  </a:lnTo>
                  <a:lnTo>
                    <a:pt x="2020" y="1007"/>
                  </a:lnTo>
                  <a:lnTo>
                    <a:pt x="2020" y="1007"/>
                  </a:lnTo>
                  <a:lnTo>
                    <a:pt x="2018" y="1007"/>
                  </a:lnTo>
                  <a:lnTo>
                    <a:pt x="2018" y="1007"/>
                  </a:lnTo>
                  <a:lnTo>
                    <a:pt x="2016" y="1007"/>
                  </a:lnTo>
                  <a:lnTo>
                    <a:pt x="2016" y="1005"/>
                  </a:lnTo>
                  <a:lnTo>
                    <a:pt x="2016" y="1004"/>
                  </a:lnTo>
                  <a:lnTo>
                    <a:pt x="2018" y="1002"/>
                  </a:lnTo>
                  <a:lnTo>
                    <a:pt x="2018" y="1000"/>
                  </a:lnTo>
                  <a:lnTo>
                    <a:pt x="2016" y="1002"/>
                  </a:lnTo>
                  <a:lnTo>
                    <a:pt x="2014" y="1002"/>
                  </a:lnTo>
                  <a:lnTo>
                    <a:pt x="2013" y="1004"/>
                  </a:lnTo>
                  <a:lnTo>
                    <a:pt x="2011" y="1004"/>
                  </a:lnTo>
                  <a:lnTo>
                    <a:pt x="2009" y="1004"/>
                  </a:lnTo>
                  <a:lnTo>
                    <a:pt x="2007" y="1005"/>
                  </a:lnTo>
                  <a:lnTo>
                    <a:pt x="2007" y="1005"/>
                  </a:lnTo>
                  <a:lnTo>
                    <a:pt x="2001" y="1007"/>
                  </a:lnTo>
                  <a:lnTo>
                    <a:pt x="2001" y="1007"/>
                  </a:lnTo>
                  <a:lnTo>
                    <a:pt x="2001" y="1007"/>
                  </a:lnTo>
                  <a:lnTo>
                    <a:pt x="2001" y="1009"/>
                  </a:lnTo>
                  <a:lnTo>
                    <a:pt x="2001" y="1011"/>
                  </a:lnTo>
                  <a:lnTo>
                    <a:pt x="2001" y="1011"/>
                  </a:lnTo>
                  <a:lnTo>
                    <a:pt x="1995" y="1013"/>
                  </a:lnTo>
                  <a:lnTo>
                    <a:pt x="1994" y="1015"/>
                  </a:lnTo>
                  <a:lnTo>
                    <a:pt x="1990" y="1015"/>
                  </a:lnTo>
                  <a:lnTo>
                    <a:pt x="1986" y="1015"/>
                  </a:lnTo>
                  <a:lnTo>
                    <a:pt x="1986" y="1015"/>
                  </a:lnTo>
                  <a:lnTo>
                    <a:pt x="1986" y="1017"/>
                  </a:lnTo>
                  <a:lnTo>
                    <a:pt x="1984" y="1021"/>
                  </a:lnTo>
                  <a:lnTo>
                    <a:pt x="1984" y="1023"/>
                  </a:lnTo>
                  <a:lnTo>
                    <a:pt x="1984" y="1023"/>
                  </a:lnTo>
                  <a:lnTo>
                    <a:pt x="1984" y="1024"/>
                  </a:lnTo>
                  <a:lnTo>
                    <a:pt x="1984" y="1024"/>
                  </a:lnTo>
                  <a:lnTo>
                    <a:pt x="1982" y="1026"/>
                  </a:lnTo>
                  <a:lnTo>
                    <a:pt x="1980" y="1026"/>
                  </a:lnTo>
                  <a:lnTo>
                    <a:pt x="1980" y="1028"/>
                  </a:lnTo>
                  <a:lnTo>
                    <a:pt x="1980" y="1028"/>
                  </a:lnTo>
                  <a:lnTo>
                    <a:pt x="1978" y="1028"/>
                  </a:lnTo>
                  <a:lnTo>
                    <a:pt x="1978" y="1028"/>
                  </a:lnTo>
                  <a:lnTo>
                    <a:pt x="1978" y="1030"/>
                  </a:lnTo>
                  <a:lnTo>
                    <a:pt x="1978" y="1030"/>
                  </a:lnTo>
                  <a:lnTo>
                    <a:pt x="1978" y="1032"/>
                  </a:lnTo>
                  <a:lnTo>
                    <a:pt x="1978" y="1032"/>
                  </a:lnTo>
                  <a:lnTo>
                    <a:pt x="1978" y="1032"/>
                  </a:lnTo>
                  <a:lnTo>
                    <a:pt x="1978" y="1034"/>
                  </a:lnTo>
                  <a:lnTo>
                    <a:pt x="1978" y="1034"/>
                  </a:lnTo>
                  <a:lnTo>
                    <a:pt x="1977" y="1036"/>
                  </a:lnTo>
                  <a:lnTo>
                    <a:pt x="1977" y="1036"/>
                  </a:lnTo>
                  <a:lnTo>
                    <a:pt x="1975" y="1036"/>
                  </a:lnTo>
                  <a:lnTo>
                    <a:pt x="1975" y="1036"/>
                  </a:lnTo>
                  <a:lnTo>
                    <a:pt x="1973" y="1038"/>
                  </a:lnTo>
                  <a:lnTo>
                    <a:pt x="1973" y="1038"/>
                  </a:lnTo>
                  <a:lnTo>
                    <a:pt x="1973" y="1038"/>
                  </a:lnTo>
                  <a:lnTo>
                    <a:pt x="1973" y="1036"/>
                  </a:lnTo>
                  <a:lnTo>
                    <a:pt x="1973" y="1036"/>
                  </a:lnTo>
                  <a:lnTo>
                    <a:pt x="1973" y="1034"/>
                  </a:lnTo>
                  <a:lnTo>
                    <a:pt x="1973" y="1034"/>
                  </a:lnTo>
                  <a:lnTo>
                    <a:pt x="1973" y="1032"/>
                  </a:lnTo>
                  <a:lnTo>
                    <a:pt x="1973" y="1032"/>
                  </a:lnTo>
                  <a:lnTo>
                    <a:pt x="1971" y="1030"/>
                  </a:lnTo>
                  <a:lnTo>
                    <a:pt x="1971" y="1030"/>
                  </a:lnTo>
                  <a:lnTo>
                    <a:pt x="1969" y="1028"/>
                  </a:lnTo>
                  <a:lnTo>
                    <a:pt x="1969" y="1028"/>
                  </a:lnTo>
                  <a:lnTo>
                    <a:pt x="1967" y="1028"/>
                  </a:lnTo>
                  <a:lnTo>
                    <a:pt x="1967" y="1028"/>
                  </a:lnTo>
                  <a:lnTo>
                    <a:pt x="1965" y="1030"/>
                  </a:lnTo>
                  <a:lnTo>
                    <a:pt x="1965" y="1032"/>
                  </a:lnTo>
                  <a:lnTo>
                    <a:pt x="1963" y="1032"/>
                  </a:lnTo>
                  <a:lnTo>
                    <a:pt x="1961" y="1032"/>
                  </a:lnTo>
                  <a:lnTo>
                    <a:pt x="1960" y="1030"/>
                  </a:lnTo>
                  <a:lnTo>
                    <a:pt x="1958" y="1026"/>
                  </a:lnTo>
                  <a:lnTo>
                    <a:pt x="1956" y="1026"/>
                  </a:lnTo>
                  <a:lnTo>
                    <a:pt x="1956" y="1026"/>
                  </a:lnTo>
                  <a:lnTo>
                    <a:pt x="1954" y="1028"/>
                  </a:lnTo>
                  <a:lnTo>
                    <a:pt x="1952" y="1028"/>
                  </a:lnTo>
                  <a:lnTo>
                    <a:pt x="1950" y="1032"/>
                  </a:lnTo>
                  <a:lnTo>
                    <a:pt x="1950" y="1032"/>
                  </a:lnTo>
                  <a:lnTo>
                    <a:pt x="1948" y="1032"/>
                  </a:lnTo>
                  <a:lnTo>
                    <a:pt x="1946" y="1036"/>
                  </a:lnTo>
                  <a:lnTo>
                    <a:pt x="1946" y="1036"/>
                  </a:lnTo>
                  <a:lnTo>
                    <a:pt x="1944" y="1036"/>
                  </a:lnTo>
                  <a:lnTo>
                    <a:pt x="1944" y="1036"/>
                  </a:lnTo>
                  <a:lnTo>
                    <a:pt x="1944" y="1036"/>
                  </a:lnTo>
                  <a:lnTo>
                    <a:pt x="1944" y="1038"/>
                  </a:lnTo>
                  <a:lnTo>
                    <a:pt x="1942" y="1038"/>
                  </a:lnTo>
                  <a:lnTo>
                    <a:pt x="1942" y="1038"/>
                  </a:lnTo>
                  <a:lnTo>
                    <a:pt x="1942" y="1038"/>
                  </a:lnTo>
                  <a:lnTo>
                    <a:pt x="1941" y="1038"/>
                  </a:lnTo>
                  <a:lnTo>
                    <a:pt x="1941" y="1040"/>
                  </a:lnTo>
                  <a:lnTo>
                    <a:pt x="1939" y="1041"/>
                  </a:lnTo>
                  <a:lnTo>
                    <a:pt x="1939" y="1041"/>
                  </a:lnTo>
                  <a:lnTo>
                    <a:pt x="1937" y="1043"/>
                  </a:lnTo>
                  <a:lnTo>
                    <a:pt x="1935" y="1045"/>
                  </a:lnTo>
                  <a:lnTo>
                    <a:pt x="1933" y="1045"/>
                  </a:lnTo>
                  <a:lnTo>
                    <a:pt x="1933" y="1047"/>
                  </a:lnTo>
                  <a:lnTo>
                    <a:pt x="1933" y="1053"/>
                  </a:lnTo>
                  <a:lnTo>
                    <a:pt x="1933" y="1055"/>
                  </a:lnTo>
                  <a:lnTo>
                    <a:pt x="1933" y="1055"/>
                  </a:lnTo>
                  <a:lnTo>
                    <a:pt x="1931" y="1055"/>
                  </a:lnTo>
                  <a:lnTo>
                    <a:pt x="1931" y="1055"/>
                  </a:lnTo>
                  <a:lnTo>
                    <a:pt x="1931" y="1057"/>
                  </a:lnTo>
                  <a:lnTo>
                    <a:pt x="1931" y="1057"/>
                  </a:lnTo>
                  <a:lnTo>
                    <a:pt x="1933" y="1058"/>
                  </a:lnTo>
                  <a:lnTo>
                    <a:pt x="1933" y="1058"/>
                  </a:lnTo>
                  <a:lnTo>
                    <a:pt x="1933" y="1060"/>
                  </a:lnTo>
                  <a:lnTo>
                    <a:pt x="1933" y="1062"/>
                  </a:lnTo>
                  <a:lnTo>
                    <a:pt x="1931" y="1064"/>
                  </a:lnTo>
                  <a:lnTo>
                    <a:pt x="1931" y="1064"/>
                  </a:lnTo>
                  <a:lnTo>
                    <a:pt x="1927" y="1066"/>
                  </a:lnTo>
                  <a:lnTo>
                    <a:pt x="1927" y="1068"/>
                  </a:lnTo>
                  <a:lnTo>
                    <a:pt x="1927" y="1072"/>
                  </a:lnTo>
                  <a:lnTo>
                    <a:pt x="1927" y="1074"/>
                  </a:lnTo>
                  <a:lnTo>
                    <a:pt x="1927" y="1074"/>
                  </a:lnTo>
                  <a:lnTo>
                    <a:pt x="1929" y="1074"/>
                  </a:lnTo>
                  <a:lnTo>
                    <a:pt x="1931" y="1074"/>
                  </a:lnTo>
                  <a:lnTo>
                    <a:pt x="1933" y="1072"/>
                  </a:lnTo>
                  <a:lnTo>
                    <a:pt x="1935" y="1072"/>
                  </a:lnTo>
                  <a:lnTo>
                    <a:pt x="1935" y="1074"/>
                  </a:lnTo>
                  <a:lnTo>
                    <a:pt x="1937" y="1074"/>
                  </a:lnTo>
                  <a:lnTo>
                    <a:pt x="1939" y="1074"/>
                  </a:lnTo>
                  <a:lnTo>
                    <a:pt x="1939" y="1076"/>
                  </a:lnTo>
                  <a:lnTo>
                    <a:pt x="1939" y="1077"/>
                  </a:lnTo>
                  <a:lnTo>
                    <a:pt x="1933" y="1081"/>
                  </a:lnTo>
                  <a:lnTo>
                    <a:pt x="1933" y="1081"/>
                  </a:lnTo>
                  <a:lnTo>
                    <a:pt x="1929" y="1081"/>
                  </a:lnTo>
                  <a:lnTo>
                    <a:pt x="1929" y="1081"/>
                  </a:lnTo>
                  <a:lnTo>
                    <a:pt x="1927" y="1083"/>
                  </a:lnTo>
                  <a:lnTo>
                    <a:pt x="1925" y="1083"/>
                  </a:lnTo>
                  <a:lnTo>
                    <a:pt x="1924" y="1085"/>
                  </a:lnTo>
                  <a:lnTo>
                    <a:pt x="1922" y="1087"/>
                  </a:lnTo>
                  <a:lnTo>
                    <a:pt x="1922" y="1087"/>
                  </a:lnTo>
                  <a:lnTo>
                    <a:pt x="1922" y="1091"/>
                  </a:lnTo>
                  <a:lnTo>
                    <a:pt x="1922" y="1091"/>
                  </a:lnTo>
                  <a:lnTo>
                    <a:pt x="1920" y="1093"/>
                  </a:lnTo>
                  <a:lnTo>
                    <a:pt x="1920" y="1094"/>
                  </a:lnTo>
                  <a:lnTo>
                    <a:pt x="1920" y="1094"/>
                  </a:lnTo>
                  <a:lnTo>
                    <a:pt x="1920" y="1096"/>
                  </a:lnTo>
                  <a:lnTo>
                    <a:pt x="1920" y="1096"/>
                  </a:lnTo>
                  <a:lnTo>
                    <a:pt x="1922" y="1096"/>
                  </a:lnTo>
                  <a:lnTo>
                    <a:pt x="1922" y="1094"/>
                  </a:lnTo>
                  <a:lnTo>
                    <a:pt x="1924" y="1094"/>
                  </a:lnTo>
                  <a:lnTo>
                    <a:pt x="1924" y="1093"/>
                  </a:lnTo>
                  <a:lnTo>
                    <a:pt x="1925" y="1094"/>
                  </a:lnTo>
                  <a:lnTo>
                    <a:pt x="1927" y="1094"/>
                  </a:lnTo>
                  <a:lnTo>
                    <a:pt x="1929" y="1096"/>
                  </a:lnTo>
                  <a:lnTo>
                    <a:pt x="1929" y="1096"/>
                  </a:lnTo>
                  <a:lnTo>
                    <a:pt x="1931" y="1094"/>
                  </a:lnTo>
                  <a:lnTo>
                    <a:pt x="1933" y="1094"/>
                  </a:lnTo>
                  <a:lnTo>
                    <a:pt x="1933" y="1094"/>
                  </a:lnTo>
                  <a:lnTo>
                    <a:pt x="1935" y="1096"/>
                  </a:lnTo>
                  <a:lnTo>
                    <a:pt x="1937" y="1096"/>
                  </a:lnTo>
                  <a:lnTo>
                    <a:pt x="1939" y="1096"/>
                  </a:lnTo>
                  <a:lnTo>
                    <a:pt x="1941" y="1094"/>
                  </a:lnTo>
                  <a:lnTo>
                    <a:pt x="1941" y="1096"/>
                  </a:lnTo>
                  <a:lnTo>
                    <a:pt x="1942" y="1096"/>
                  </a:lnTo>
                  <a:lnTo>
                    <a:pt x="1944" y="1096"/>
                  </a:lnTo>
                  <a:lnTo>
                    <a:pt x="1950" y="1091"/>
                  </a:lnTo>
                  <a:lnTo>
                    <a:pt x="1958" y="1091"/>
                  </a:lnTo>
                  <a:lnTo>
                    <a:pt x="1958" y="1089"/>
                  </a:lnTo>
                  <a:lnTo>
                    <a:pt x="1958" y="1089"/>
                  </a:lnTo>
                  <a:lnTo>
                    <a:pt x="1960" y="1089"/>
                  </a:lnTo>
                  <a:lnTo>
                    <a:pt x="1960" y="1087"/>
                  </a:lnTo>
                  <a:lnTo>
                    <a:pt x="1961" y="1087"/>
                  </a:lnTo>
                  <a:lnTo>
                    <a:pt x="1961" y="1087"/>
                  </a:lnTo>
                  <a:lnTo>
                    <a:pt x="1963" y="1083"/>
                  </a:lnTo>
                  <a:lnTo>
                    <a:pt x="1963" y="1083"/>
                  </a:lnTo>
                  <a:lnTo>
                    <a:pt x="1965" y="1083"/>
                  </a:lnTo>
                  <a:lnTo>
                    <a:pt x="1965" y="1083"/>
                  </a:lnTo>
                  <a:lnTo>
                    <a:pt x="1967" y="1083"/>
                  </a:lnTo>
                  <a:lnTo>
                    <a:pt x="1969" y="1083"/>
                  </a:lnTo>
                  <a:lnTo>
                    <a:pt x="1975" y="1083"/>
                  </a:lnTo>
                  <a:lnTo>
                    <a:pt x="1980" y="1083"/>
                  </a:lnTo>
                  <a:lnTo>
                    <a:pt x="1984" y="1081"/>
                  </a:lnTo>
                  <a:lnTo>
                    <a:pt x="1986" y="1081"/>
                  </a:lnTo>
                  <a:lnTo>
                    <a:pt x="1990" y="1079"/>
                  </a:lnTo>
                  <a:lnTo>
                    <a:pt x="1990" y="1077"/>
                  </a:lnTo>
                  <a:lnTo>
                    <a:pt x="1992" y="1077"/>
                  </a:lnTo>
                  <a:lnTo>
                    <a:pt x="1992" y="1074"/>
                  </a:lnTo>
                  <a:lnTo>
                    <a:pt x="1994" y="1072"/>
                  </a:lnTo>
                  <a:lnTo>
                    <a:pt x="1995" y="1070"/>
                  </a:lnTo>
                  <a:lnTo>
                    <a:pt x="1999" y="1068"/>
                  </a:lnTo>
                  <a:lnTo>
                    <a:pt x="2001" y="1066"/>
                  </a:lnTo>
                  <a:lnTo>
                    <a:pt x="2005" y="1064"/>
                  </a:lnTo>
                  <a:lnTo>
                    <a:pt x="2005" y="1062"/>
                  </a:lnTo>
                  <a:lnTo>
                    <a:pt x="2007" y="1060"/>
                  </a:lnTo>
                  <a:lnTo>
                    <a:pt x="2013" y="1055"/>
                  </a:lnTo>
                  <a:lnTo>
                    <a:pt x="2014" y="1053"/>
                  </a:lnTo>
                  <a:lnTo>
                    <a:pt x="2020" y="1047"/>
                  </a:lnTo>
                  <a:lnTo>
                    <a:pt x="2022" y="1047"/>
                  </a:lnTo>
                  <a:lnTo>
                    <a:pt x="2022" y="1041"/>
                  </a:lnTo>
                  <a:lnTo>
                    <a:pt x="2024" y="1040"/>
                  </a:lnTo>
                  <a:lnTo>
                    <a:pt x="2026" y="1038"/>
                  </a:lnTo>
                  <a:lnTo>
                    <a:pt x="2028" y="1036"/>
                  </a:lnTo>
                  <a:lnTo>
                    <a:pt x="2026" y="1032"/>
                  </a:lnTo>
                  <a:lnTo>
                    <a:pt x="2026" y="1030"/>
                  </a:lnTo>
                  <a:lnTo>
                    <a:pt x="2024" y="1028"/>
                  </a:lnTo>
                  <a:lnTo>
                    <a:pt x="2024" y="1028"/>
                  </a:lnTo>
                  <a:lnTo>
                    <a:pt x="2024" y="1026"/>
                  </a:lnTo>
                  <a:lnTo>
                    <a:pt x="2024" y="1026"/>
                  </a:lnTo>
                  <a:lnTo>
                    <a:pt x="2024" y="1026"/>
                  </a:lnTo>
                  <a:lnTo>
                    <a:pt x="2022" y="1024"/>
                  </a:lnTo>
                  <a:lnTo>
                    <a:pt x="2020" y="1024"/>
                  </a:lnTo>
                  <a:lnTo>
                    <a:pt x="2020" y="1023"/>
                  </a:lnTo>
                  <a:lnTo>
                    <a:pt x="2020" y="1023"/>
                  </a:lnTo>
                  <a:lnTo>
                    <a:pt x="2020" y="1019"/>
                  </a:lnTo>
                  <a:lnTo>
                    <a:pt x="2020" y="1017"/>
                  </a:lnTo>
                  <a:lnTo>
                    <a:pt x="2022" y="1017"/>
                  </a:lnTo>
                  <a:lnTo>
                    <a:pt x="2024" y="1015"/>
                  </a:lnTo>
                  <a:lnTo>
                    <a:pt x="2024" y="1015"/>
                  </a:lnTo>
                  <a:lnTo>
                    <a:pt x="2026" y="1015"/>
                  </a:lnTo>
                  <a:lnTo>
                    <a:pt x="2026" y="1017"/>
                  </a:lnTo>
                  <a:lnTo>
                    <a:pt x="2026" y="1017"/>
                  </a:lnTo>
                  <a:lnTo>
                    <a:pt x="2028" y="1017"/>
                  </a:lnTo>
                  <a:lnTo>
                    <a:pt x="2028" y="1017"/>
                  </a:lnTo>
                  <a:lnTo>
                    <a:pt x="2028" y="1017"/>
                  </a:lnTo>
                  <a:lnTo>
                    <a:pt x="2030" y="1017"/>
                  </a:lnTo>
                  <a:lnTo>
                    <a:pt x="2030" y="1015"/>
                  </a:lnTo>
                  <a:lnTo>
                    <a:pt x="2031" y="1015"/>
                  </a:lnTo>
                  <a:lnTo>
                    <a:pt x="2033" y="1015"/>
                  </a:lnTo>
                  <a:lnTo>
                    <a:pt x="2033" y="1015"/>
                  </a:lnTo>
                  <a:lnTo>
                    <a:pt x="2033" y="1015"/>
                  </a:lnTo>
                  <a:lnTo>
                    <a:pt x="2033" y="1015"/>
                  </a:lnTo>
                  <a:lnTo>
                    <a:pt x="2033" y="1013"/>
                  </a:lnTo>
                  <a:lnTo>
                    <a:pt x="2033" y="1013"/>
                  </a:lnTo>
                  <a:lnTo>
                    <a:pt x="2033" y="1009"/>
                  </a:lnTo>
                  <a:lnTo>
                    <a:pt x="2033" y="1007"/>
                  </a:lnTo>
                  <a:lnTo>
                    <a:pt x="2033" y="1005"/>
                  </a:lnTo>
                  <a:lnTo>
                    <a:pt x="2031" y="1005"/>
                  </a:lnTo>
                  <a:close/>
                  <a:moveTo>
                    <a:pt x="1922" y="1083"/>
                  </a:moveTo>
                  <a:lnTo>
                    <a:pt x="1922" y="1083"/>
                  </a:lnTo>
                  <a:lnTo>
                    <a:pt x="1920" y="1081"/>
                  </a:lnTo>
                  <a:lnTo>
                    <a:pt x="1920" y="1081"/>
                  </a:lnTo>
                  <a:lnTo>
                    <a:pt x="1918" y="1081"/>
                  </a:lnTo>
                  <a:lnTo>
                    <a:pt x="1918" y="1081"/>
                  </a:lnTo>
                  <a:lnTo>
                    <a:pt x="1916" y="1081"/>
                  </a:lnTo>
                  <a:lnTo>
                    <a:pt x="1916" y="1081"/>
                  </a:lnTo>
                  <a:lnTo>
                    <a:pt x="1914" y="1083"/>
                  </a:lnTo>
                  <a:lnTo>
                    <a:pt x="1912" y="1085"/>
                  </a:lnTo>
                  <a:lnTo>
                    <a:pt x="1912" y="1087"/>
                  </a:lnTo>
                  <a:lnTo>
                    <a:pt x="1910" y="1089"/>
                  </a:lnTo>
                  <a:lnTo>
                    <a:pt x="1910" y="1089"/>
                  </a:lnTo>
                  <a:lnTo>
                    <a:pt x="1908" y="1091"/>
                  </a:lnTo>
                  <a:lnTo>
                    <a:pt x="1908" y="1093"/>
                  </a:lnTo>
                  <a:lnTo>
                    <a:pt x="1910" y="1094"/>
                  </a:lnTo>
                  <a:lnTo>
                    <a:pt x="1910" y="1094"/>
                  </a:lnTo>
                  <a:lnTo>
                    <a:pt x="1912" y="1093"/>
                  </a:lnTo>
                  <a:lnTo>
                    <a:pt x="1912" y="1093"/>
                  </a:lnTo>
                  <a:lnTo>
                    <a:pt x="1912" y="1091"/>
                  </a:lnTo>
                  <a:lnTo>
                    <a:pt x="1914" y="1093"/>
                  </a:lnTo>
                  <a:lnTo>
                    <a:pt x="1914" y="1093"/>
                  </a:lnTo>
                  <a:lnTo>
                    <a:pt x="1914" y="1093"/>
                  </a:lnTo>
                  <a:lnTo>
                    <a:pt x="1916" y="1094"/>
                  </a:lnTo>
                  <a:lnTo>
                    <a:pt x="1916" y="1094"/>
                  </a:lnTo>
                  <a:lnTo>
                    <a:pt x="1916" y="1093"/>
                  </a:lnTo>
                  <a:lnTo>
                    <a:pt x="1916" y="1093"/>
                  </a:lnTo>
                  <a:lnTo>
                    <a:pt x="1916" y="1091"/>
                  </a:lnTo>
                  <a:lnTo>
                    <a:pt x="1916" y="1089"/>
                  </a:lnTo>
                  <a:lnTo>
                    <a:pt x="1914" y="1087"/>
                  </a:lnTo>
                  <a:lnTo>
                    <a:pt x="1916" y="1085"/>
                  </a:lnTo>
                  <a:lnTo>
                    <a:pt x="1916" y="1087"/>
                  </a:lnTo>
                  <a:lnTo>
                    <a:pt x="1918" y="1087"/>
                  </a:lnTo>
                  <a:lnTo>
                    <a:pt x="1918" y="1087"/>
                  </a:lnTo>
                  <a:lnTo>
                    <a:pt x="1918" y="1087"/>
                  </a:lnTo>
                  <a:lnTo>
                    <a:pt x="1920" y="1085"/>
                  </a:lnTo>
                  <a:lnTo>
                    <a:pt x="1922" y="1085"/>
                  </a:lnTo>
                  <a:lnTo>
                    <a:pt x="1922" y="1083"/>
                  </a:lnTo>
                  <a:close/>
                  <a:moveTo>
                    <a:pt x="2045" y="517"/>
                  </a:moveTo>
                  <a:lnTo>
                    <a:pt x="2043" y="517"/>
                  </a:lnTo>
                  <a:lnTo>
                    <a:pt x="2043" y="517"/>
                  </a:lnTo>
                  <a:lnTo>
                    <a:pt x="2041" y="517"/>
                  </a:lnTo>
                  <a:lnTo>
                    <a:pt x="2043" y="517"/>
                  </a:lnTo>
                  <a:lnTo>
                    <a:pt x="2043" y="515"/>
                  </a:lnTo>
                  <a:lnTo>
                    <a:pt x="2043" y="515"/>
                  </a:lnTo>
                  <a:lnTo>
                    <a:pt x="2043" y="513"/>
                  </a:lnTo>
                  <a:lnTo>
                    <a:pt x="2043" y="513"/>
                  </a:lnTo>
                  <a:lnTo>
                    <a:pt x="2041" y="513"/>
                  </a:lnTo>
                  <a:lnTo>
                    <a:pt x="2039" y="513"/>
                  </a:lnTo>
                  <a:lnTo>
                    <a:pt x="2039" y="515"/>
                  </a:lnTo>
                  <a:lnTo>
                    <a:pt x="2039" y="515"/>
                  </a:lnTo>
                  <a:lnTo>
                    <a:pt x="2039" y="517"/>
                  </a:lnTo>
                  <a:lnTo>
                    <a:pt x="2037" y="517"/>
                  </a:lnTo>
                  <a:lnTo>
                    <a:pt x="2037" y="517"/>
                  </a:lnTo>
                  <a:lnTo>
                    <a:pt x="2037" y="517"/>
                  </a:lnTo>
                  <a:lnTo>
                    <a:pt x="2035" y="517"/>
                  </a:lnTo>
                  <a:lnTo>
                    <a:pt x="2035" y="517"/>
                  </a:lnTo>
                  <a:lnTo>
                    <a:pt x="2035" y="515"/>
                  </a:lnTo>
                  <a:lnTo>
                    <a:pt x="2035" y="513"/>
                  </a:lnTo>
                  <a:lnTo>
                    <a:pt x="2035" y="511"/>
                  </a:lnTo>
                  <a:lnTo>
                    <a:pt x="2033" y="511"/>
                  </a:lnTo>
                  <a:lnTo>
                    <a:pt x="2033" y="511"/>
                  </a:lnTo>
                  <a:lnTo>
                    <a:pt x="2031" y="511"/>
                  </a:lnTo>
                  <a:lnTo>
                    <a:pt x="2031" y="509"/>
                  </a:lnTo>
                  <a:lnTo>
                    <a:pt x="2031" y="509"/>
                  </a:lnTo>
                  <a:lnTo>
                    <a:pt x="2031" y="511"/>
                  </a:lnTo>
                  <a:lnTo>
                    <a:pt x="2030" y="513"/>
                  </a:lnTo>
                  <a:lnTo>
                    <a:pt x="2030" y="515"/>
                  </a:lnTo>
                  <a:lnTo>
                    <a:pt x="2030" y="515"/>
                  </a:lnTo>
                  <a:lnTo>
                    <a:pt x="2030" y="515"/>
                  </a:lnTo>
                  <a:lnTo>
                    <a:pt x="2030" y="515"/>
                  </a:lnTo>
                  <a:lnTo>
                    <a:pt x="2028" y="515"/>
                  </a:lnTo>
                  <a:lnTo>
                    <a:pt x="2028" y="515"/>
                  </a:lnTo>
                  <a:lnTo>
                    <a:pt x="2026" y="515"/>
                  </a:lnTo>
                  <a:lnTo>
                    <a:pt x="2026" y="515"/>
                  </a:lnTo>
                  <a:lnTo>
                    <a:pt x="2026" y="515"/>
                  </a:lnTo>
                  <a:lnTo>
                    <a:pt x="2026" y="515"/>
                  </a:lnTo>
                  <a:lnTo>
                    <a:pt x="2026" y="515"/>
                  </a:lnTo>
                  <a:lnTo>
                    <a:pt x="2024" y="513"/>
                  </a:lnTo>
                  <a:lnTo>
                    <a:pt x="2024" y="513"/>
                  </a:lnTo>
                  <a:lnTo>
                    <a:pt x="2022" y="513"/>
                  </a:lnTo>
                  <a:lnTo>
                    <a:pt x="2020" y="511"/>
                  </a:lnTo>
                  <a:lnTo>
                    <a:pt x="2020" y="511"/>
                  </a:lnTo>
                  <a:lnTo>
                    <a:pt x="2020" y="511"/>
                  </a:lnTo>
                  <a:lnTo>
                    <a:pt x="2020" y="511"/>
                  </a:lnTo>
                  <a:lnTo>
                    <a:pt x="2020" y="511"/>
                  </a:lnTo>
                  <a:lnTo>
                    <a:pt x="2018" y="511"/>
                  </a:lnTo>
                  <a:lnTo>
                    <a:pt x="2018" y="511"/>
                  </a:lnTo>
                  <a:lnTo>
                    <a:pt x="2014" y="511"/>
                  </a:lnTo>
                  <a:lnTo>
                    <a:pt x="2011" y="509"/>
                  </a:lnTo>
                  <a:lnTo>
                    <a:pt x="2007" y="509"/>
                  </a:lnTo>
                  <a:lnTo>
                    <a:pt x="2005" y="509"/>
                  </a:lnTo>
                  <a:lnTo>
                    <a:pt x="2005" y="507"/>
                  </a:lnTo>
                  <a:lnTo>
                    <a:pt x="2001" y="507"/>
                  </a:lnTo>
                  <a:lnTo>
                    <a:pt x="1997" y="507"/>
                  </a:lnTo>
                  <a:lnTo>
                    <a:pt x="1995" y="507"/>
                  </a:lnTo>
                  <a:lnTo>
                    <a:pt x="1994" y="507"/>
                  </a:lnTo>
                  <a:lnTo>
                    <a:pt x="1992" y="507"/>
                  </a:lnTo>
                  <a:lnTo>
                    <a:pt x="1992" y="507"/>
                  </a:lnTo>
                  <a:lnTo>
                    <a:pt x="1992" y="506"/>
                  </a:lnTo>
                  <a:lnTo>
                    <a:pt x="1990" y="506"/>
                  </a:lnTo>
                  <a:lnTo>
                    <a:pt x="1990" y="507"/>
                  </a:lnTo>
                  <a:lnTo>
                    <a:pt x="1988" y="507"/>
                  </a:lnTo>
                  <a:lnTo>
                    <a:pt x="1986" y="507"/>
                  </a:lnTo>
                  <a:lnTo>
                    <a:pt x="1984" y="507"/>
                  </a:lnTo>
                  <a:lnTo>
                    <a:pt x="1982" y="509"/>
                  </a:lnTo>
                  <a:lnTo>
                    <a:pt x="1980" y="511"/>
                  </a:lnTo>
                  <a:lnTo>
                    <a:pt x="1980" y="515"/>
                  </a:lnTo>
                  <a:lnTo>
                    <a:pt x="1978" y="517"/>
                  </a:lnTo>
                  <a:lnTo>
                    <a:pt x="1978" y="519"/>
                  </a:lnTo>
                  <a:lnTo>
                    <a:pt x="1978" y="519"/>
                  </a:lnTo>
                  <a:lnTo>
                    <a:pt x="1978" y="523"/>
                  </a:lnTo>
                  <a:lnTo>
                    <a:pt x="1978" y="525"/>
                  </a:lnTo>
                  <a:lnTo>
                    <a:pt x="1982" y="530"/>
                  </a:lnTo>
                  <a:lnTo>
                    <a:pt x="1982" y="530"/>
                  </a:lnTo>
                  <a:lnTo>
                    <a:pt x="1982" y="532"/>
                  </a:lnTo>
                  <a:lnTo>
                    <a:pt x="1984" y="532"/>
                  </a:lnTo>
                  <a:lnTo>
                    <a:pt x="1986" y="532"/>
                  </a:lnTo>
                  <a:lnTo>
                    <a:pt x="1990" y="532"/>
                  </a:lnTo>
                  <a:lnTo>
                    <a:pt x="1992" y="532"/>
                  </a:lnTo>
                  <a:lnTo>
                    <a:pt x="1994" y="532"/>
                  </a:lnTo>
                  <a:lnTo>
                    <a:pt x="1994" y="532"/>
                  </a:lnTo>
                  <a:lnTo>
                    <a:pt x="1995" y="530"/>
                  </a:lnTo>
                  <a:lnTo>
                    <a:pt x="2001" y="530"/>
                  </a:lnTo>
                  <a:lnTo>
                    <a:pt x="2003" y="528"/>
                  </a:lnTo>
                  <a:lnTo>
                    <a:pt x="2009" y="525"/>
                  </a:lnTo>
                  <a:lnTo>
                    <a:pt x="2011" y="525"/>
                  </a:lnTo>
                  <a:lnTo>
                    <a:pt x="2013" y="525"/>
                  </a:lnTo>
                  <a:lnTo>
                    <a:pt x="2016" y="526"/>
                  </a:lnTo>
                  <a:lnTo>
                    <a:pt x="2016" y="526"/>
                  </a:lnTo>
                  <a:lnTo>
                    <a:pt x="2020" y="526"/>
                  </a:lnTo>
                  <a:lnTo>
                    <a:pt x="2020" y="526"/>
                  </a:lnTo>
                  <a:lnTo>
                    <a:pt x="2022" y="528"/>
                  </a:lnTo>
                  <a:lnTo>
                    <a:pt x="2024" y="528"/>
                  </a:lnTo>
                  <a:lnTo>
                    <a:pt x="2024" y="526"/>
                  </a:lnTo>
                  <a:lnTo>
                    <a:pt x="2024" y="526"/>
                  </a:lnTo>
                  <a:lnTo>
                    <a:pt x="2026" y="525"/>
                  </a:lnTo>
                  <a:lnTo>
                    <a:pt x="2026" y="525"/>
                  </a:lnTo>
                  <a:lnTo>
                    <a:pt x="2028" y="525"/>
                  </a:lnTo>
                  <a:lnTo>
                    <a:pt x="2030" y="525"/>
                  </a:lnTo>
                  <a:lnTo>
                    <a:pt x="2030" y="525"/>
                  </a:lnTo>
                  <a:lnTo>
                    <a:pt x="2031" y="525"/>
                  </a:lnTo>
                  <a:lnTo>
                    <a:pt x="2031" y="523"/>
                  </a:lnTo>
                  <a:lnTo>
                    <a:pt x="2033" y="523"/>
                  </a:lnTo>
                  <a:lnTo>
                    <a:pt x="2033" y="523"/>
                  </a:lnTo>
                  <a:lnTo>
                    <a:pt x="2035" y="523"/>
                  </a:lnTo>
                  <a:lnTo>
                    <a:pt x="2035" y="523"/>
                  </a:lnTo>
                  <a:lnTo>
                    <a:pt x="2039" y="523"/>
                  </a:lnTo>
                  <a:lnTo>
                    <a:pt x="2041" y="523"/>
                  </a:lnTo>
                  <a:lnTo>
                    <a:pt x="2043" y="525"/>
                  </a:lnTo>
                  <a:lnTo>
                    <a:pt x="2045" y="523"/>
                  </a:lnTo>
                  <a:lnTo>
                    <a:pt x="2045" y="523"/>
                  </a:lnTo>
                  <a:lnTo>
                    <a:pt x="2045" y="517"/>
                  </a:lnTo>
                  <a:lnTo>
                    <a:pt x="2045" y="517"/>
                  </a:lnTo>
                  <a:close/>
                  <a:moveTo>
                    <a:pt x="2073" y="935"/>
                  </a:moveTo>
                  <a:lnTo>
                    <a:pt x="2073" y="934"/>
                  </a:lnTo>
                  <a:lnTo>
                    <a:pt x="2073" y="934"/>
                  </a:lnTo>
                  <a:lnTo>
                    <a:pt x="2071" y="934"/>
                  </a:lnTo>
                  <a:lnTo>
                    <a:pt x="2071" y="934"/>
                  </a:lnTo>
                  <a:lnTo>
                    <a:pt x="2071" y="934"/>
                  </a:lnTo>
                  <a:lnTo>
                    <a:pt x="2071" y="935"/>
                  </a:lnTo>
                  <a:lnTo>
                    <a:pt x="2071" y="937"/>
                  </a:lnTo>
                  <a:lnTo>
                    <a:pt x="2071" y="937"/>
                  </a:lnTo>
                  <a:lnTo>
                    <a:pt x="2073" y="939"/>
                  </a:lnTo>
                  <a:lnTo>
                    <a:pt x="2073" y="939"/>
                  </a:lnTo>
                  <a:lnTo>
                    <a:pt x="2073" y="937"/>
                  </a:lnTo>
                  <a:lnTo>
                    <a:pt x="2073" y="935"/>
                  </a:lnTo>
                  <a:lnTo>
                    <a:pt x="2073" y="935"/>
                  </a:lnTo>
                  <a:close/>
                  <a:moveTo>
                    <a:pt x="2090" y="536"/>
                  </a:moveTo>
                  <a:lnTo>
                    <a:pt x="2090" y="534"/>
                  </a:lnTo>
                  <a:lnTo>
                    <a:pt x="2090" y="532"/>
                  </a:lnTo>
                  <a:lnTo>
                    <a:pt x="2090" y="532"/>
                  </a:lnTo>
                  <a:lnTo>
                    <a:pt x="2090" y="530"/>
                  </a:lnTo>
                  <a:lnTo>
                    <a:pt x="2086" y="530"/>
                  </a:lnTo>
                  <a:lnTo>
                    <a:pt x="2086" y="528"/>
                  </a:lnTo>
                  <a:lnTo>
                    <a:pt x="2086" y="528"/>
                  </a:lnTo>
                  <a:lnTo>
                    <a:pt x="2084" y="528"/>
                  </a:lnTo>
                  <a:lnTo>
                    <a:pt x="2084" y="530"/>
                  </a:lnTo>
                  <a:lnTo>
                    <a:pt x="2084" y="530"/>
                  </a:lnTo>
                  <a:lnTo>
                    <a:pt x="2083" y="532"/>
                  </a:lnTo>
                  <a:lnTo>
                    <a:pt x="2081" y="534"/>
                  </a:lnTo>
                  <a:lnTo>
                    <a:pt x="2081" y="534"/>
                  </a:lnTo>
                  <a:lnTo>
                    <a:pt x="2081" y="538"/>
                  </a:lnTo>
                  <a:lnTo>
                    <a:pt x="2083" y="540"/>
                  </a:lnTo>
                  <a:lnTo>
                    <a:pt x="2083" y="542"/>
                  </a:lnTo>
                  <a:lnTo>
                    <a:pt x="2083" y="543"/>
                  </a:lnTo>
                  <a:lnTo>
                    <a:pt x="2084" y="545"/>
                  </a:lnTo>
                  <a:lnTo>
                    <a:pt x="2084" y="547"/>
                  </a:lnTo>
                  <a:lnTo>
                    <a:pt x="2084" y="547"/>
                  </a:lnTo>
                  <a:lnTo>
                    <a:pt x="2086" y="549"/>
                  </a:lnTo>
                  <a:lnTo>
                    <a:pt x="2086" y="549"/>
                  </a:lnTo>
                  <a:lnTo>
                    <a:pt x="2086" y="551"/>
                  </a:lnTo>
                  <a:lnTo>
                    <a:pt x="2088" y="557"/>
                  </a:lnTo>
                  <a:lnTo>
                    <a:pt x="2088" y="559"/>
                  </a:lnTo>
                  <a:lnTo>
                    <a:pt x="2090" y="561"/>
                  </a:lnTo>
                  <a:lnTo>
                    <a:pt x="2092" y="562"/>
                  </a:lnTo>
                  <a:lnTo>
                    <a:pt x="2094" y="562"/>
                  </a:lnTo>
                  <a:lnTo>
                    <a:pt x="2096" y="562"/>
                  </a:lnTo>
                  <a:lnTo>
                    <a:pt x="2096" y="561"/>
                  </a:lnTo>
                  <a:lnTo>
                    <a:pt x="2096" y="561"/>
                  </a:lnTo>
                  <a:lnTo>
                    <a:pt x="2096" y="559"/>
                  </a:lnTo>
                  <a:lnTo>
                    <a:pt x="2096" y="557"/>
                  </a:lnTo>
                  <a:lnTo>
                    <a:pt x="2094" y="555"/>
                  </a:lnTo>
                  <a:lnTo>
                    <a:pt x="2088" y="543"/>
                  </a:lnTo>
                  <a:lnTo>
                    <a:pt x="2088" y="540"/>
                  </a:lnTo>
                  <a:lnTo>
                    <a:pt x="2088" y="538"/>
                  </a:lnTo>
                  <a:lnTo>
                    <a:pt x="2090" y="536"/>
                  </a:lnTo>
                  <a:close/>
                  <a:moveTo>
                    <a:pt x="2081" y="525"/>
                  </a:moveTo>
                  <a:lnTo>
                    <a:pt x="2083" y="525"/>
                  </a:lnTo>
                  <a:lnTo>
                    <a:pt x="2083" y="525"/>
                  </a:lnTo>
                  <a:lnTo>
                    <a:pt x="2084" y="526"/>
                  </a:lnTo>
                  <a:lnTo>
                    <a:pt x="2086" y="526"/>
                  </a:lnTo>
                  <a:lnTo>
                    <a:pt x="2086" y="526"/>
                  </a:lnTo>
                  <a:lnTo>
                    <a:pt x="2088" y="525"/>
                  </a:lnTo>
                  <a:lnTo>
                    <a:pt x="2090" y="525"/>
                  </a:lnTo>
                  <a:lnTo>
                    <a:pt x="2092" y="525"/>
                  </a:lnTo>
                  <a:lnTo>
                    <a:pt x="2094" y="525"/>
                  </a:lnTo>
                  <a:lnTo>
                    <a:pt x="2094" y="525"/>
                  </a:lnTo>
                  <a:lnTo>
                    <a:pt x="2100" y="523"/>
                  </a:lnTo>
                  <a:lnTo>
                    <a:pt x="2102" y="525"/>
                  </a:lnTo>
                  <a:lnTo>
                    <a:pt x="2102" y="525"/>
                  </a:lnTo>
                  <a:lnTo>
                    <a:pt x="2103" y="523"/>
                  </a:lnTo>
                  <a:lnTo>
                    <a:pt x="2103" y="523"/>
                  </a:lnTo>
                  <a:lnTo>
                    <a:pt x="2103" y="523"/>
                  </a:lnTo>
                  <a:lnTo>
                    <a:pt x="2105" y="523"/>
                  </a:lnTo>
                  <a:lnTo>
                    <a:pt x="2107" y="523"/>
                  </a:lnTo>
                  <a:lnTo>
                    <a:pt x="2109" y="523"/>
                  </a:lnTo>
                  <a:lnTo>
                    <a:pt x="2113" y="521"/>
                  </a:lnTo>
                  <a:lnTo>
                    <a:pt x="2113" y="521"/>
                  </a:lnTo>
                  <a:lnTo>
                    <a:pt x="2113" y="519"/>
                  </a:lnTo>
                  <a:lnTo>
                    <a:pt x="2113" y="519"/>
                  </a:lnTo>
                  <a:lnTo>
                    <a:pt x="2113" y="519"/>
                  </a:lnTo>
                  <a:lnTo>
                    <a:pt x="2113" y="519"/>
                  </a:lnTo>
                  <a:lnTo>
                    <a:pt x="2109" y="519"/>
                  </a:lnTo>
                  <a:lnTo>
                    <a:pt x="2098" y="519"/>
                  </a:lnTo>
                  <a:lnTo>
                    <a:pt x="2090" y="517"/>
                  </a:lnTo>
                  <a:lnTo>
                    <a:pt x="2086" y="517"/>
                  </a:lnTo>
                  <a:lnTo>
                    <a:pt x="2079" y="519"/>
                  </a:lnTo>
                  <a:lnTo>
                    <a:pt x="2077" y="517"/>
                  </a:lnTo>
                  <a:lnTo>
                    <a:pt x="2075" y="517"/>
                  </a:lnTo>
                  <a:lnTo>
                    <a:pt x="2073" y="517"/>
                  </a:lnTo>
                  <a:lnTo>
                    <a:pt x="2073" y="519"/>
                  </a:lnTo>
                  <a:lnTo>
                    <a:pt x="2071" y="519"/>
                  </a:lnTo>
                  <a:lnTo>
                    <a:pt x="2071" y="519"/>
                  </a:lnTo>
                  <a:lnTo>
                    <a:pt x="2069" y="519"/>
                  </a:lnTo>
                  <a:lnTo>
                    <a:pt x="2066" y="519"/>
                  </a:lnTo>
                  <a:lnTo>
                    <a:pt x="2064" y="519"/>
                  </a:lnTo>
                  <a:lnTo>
                    <a:pt x="2062" y="517"/>
                  </a:lnTo>
                  <a:lnTo>
                    <a:pt x="2060" y="517"/>
                  </a:lnTo>
                  <a:lnTo>
                    <a:pt x="2056" y="519"/>
                  </a:lnTo>
                  <a:lnTo>
                    <a:pt x="2056" y="519"/>
                  </a:lnTo>
                  <a:lnTo>
                    <a:pt x="2056" y="517"/>
                  </a:lnTo>
                  <a:lnTo>
                    <a:pt x="2056" y="517"/>
                  </a:lnTo>
                  <a:lnTo>
                    <a:pt x="2056" y="517"/>
                  </a:lnTo>
                  <a:lnTo>
                    <a:pt x="2056" y="517"/>
                  </a:lnTo>
                  <a:lnTo>
                    <a:pt x="2054" y="517"/>
                  </a:lnTo>
                  <a:lnTo>
                    <a:pt x="2054" y="517"/>
                  </a:lnTo>
                  <a:lnTo>
                    <a:pt x="2052" y="517"/>
                  </a:lnTo>
                  <a:lnTo>
                    <a:pt x="2052" y="517"/>
                  </a:lnTo>
                  <a:lnTo>
                    <a:pt x="2052" y="517"/>
                  </a:lnTo>
                  <a:lnTo>
                    <a:pt x="2050" y="517"/>
                  </a:lnTo>
                  <a:lnTo>
                    <a:pt x="2050" y="517"/>
                  </a:lnTo>
                  <a:lnTo>
                    <a:pt x="2049" y="517"/>
                  </a:lnTo>
                  <a:lnTo>
                    <a:pt x="2049" y="517"/>
                  </a:lnTo>
                  <a:lnTo>
                    <a:pt x="2049" y="517"/>
                  </a:lnTo>
                  <a:lnTo>
                    <a:pt x="2049" y="517"/>
                  </a:lnTo>
                  <a:lnTo>
                    <a:pt x="2047" y="519"/>
                  </a:lnTo>
                  <a:lnTo>
                    <a:pt x="2047" y="519"/>
                  </a:lnTo>
                  <a:lnTo>
                    <a:pt x="2045" y="521"/>
                  </a:lnTo>
                  <a:lnTo>
                    <a:pt x="2045" y="521"/>
                  </a:lnTo>
                  <a:lnTo>
                    <a:pt x="2045" y="523"/>
                  </a:lnTo>
                  <a:lnTo>
                    <a:pt x="2047" y="523"/>
                  </a:lnTo>
                  <a:lnTo>
                    <a:pt x="2047" y="523"/>
                  </a:lnTo>
                  <a:lnTo>
                    <a:pt x="2047" y="523"/>
                  </a:lnTo>
                  <a:lnTo>
                    <a:pt x="2049" y="523"/>
                  </a:lnTo>
                  <a:lnTo>
                    <a:pt x="2049" y="523"/>
                  </a:lnTo>
                  <a:lnTo>
                    <a:pt x="2049" y="521"/>
                  </a:lnTo>
                  <a:lnTo>
                    <a:pt x="2052" y="523"/>
                  </a:lnTo>
                  <a:lnTo>
                    <a:pt x="2052" y="523"/>
                  </a:lnTo>
                  <a:lnTo>
                    <a:pt x="2052" y="525"/>
                  </a:lnTo>
                  <a:lnTo>
                    <a:pt x="2052" y="526"/>
                  </a:lnTo>
                  <a:lnTo>
                    <a:pt x="2052" y="526"/>
                  </a:lnTo>
                  <a:lnTo>
                    <a:pt x="2052" y="528"/>
                  </a:lnTo>
                  <a:lnTo>
                    <a:pt x="2054" y="526"/>
                  </a:lnTo>
                  <a:lnTo>
                    <a:pt x="2056" y="526"/>
                  </a:lnTo>
                  <a:lnTo>
                    <a:pt x="2058" y="526"/>
                  </a:lnTo>
                  <a:lnTo>
                    <a:pt x="2060" y="526"/>
                  </a:lnTo>
                  <a:lnTo>
                    <a:pt x="2064" y="526"/>
                  </a:lnTo>
                  <a:lnTo>
                    <a:pt x="2066" y="526"/>
                  </a:lnTo>
                  <a:lnTo>
                    <a:pt x="2077" y="526"/>
                  </a:lnTo>
                  <a:lnTo>
                    <a:pt x="2081" y="525"/>
                  </a:lnTo>
                  <a:close/>
                  <a:moveTo>
                    <a:pt x="2047" y="258"/>
                  </a:moveTo>
                  <a:lnTo>
                    <a:pt x="2047" y="258"/>
                  </a:lnTo>
                  <a:lnTo>
                    <a:pt x="2047" y="258"/>
                  </a:lnTo>
                  <a:lnTo>
                    <a:pt x="2049" y="258"/>
                  </a:lnTo>
                  <a:lnTo>
                    <a:pt x="2049" y="258"/>
                  </a:lnTo>
                  <a:lnTo>
                    <a:pt x="2049" y="256"/>
                  </a:lnTo>
                  <a:lnTo>
                    <a:pt x="2049" y="256"/>
                  </a:lnTo>
                  <a:lnTo>
                    <a:pt x="2050" y="256"/>
                  </a:lnTo>
                  <a:lnTo>
                    <a:pt x="2050" y="256"/>
                  </a:lnTo>
                  <a:lnTo>
                    <a:pt x="2050" y="256"/>
                  </a:lnTo>
                  <a:lnTo>
                    <a:pt x="2050" y="256"/>
                  </a:lnTo>
                  <a:lnTo>
                    <a:pt x="2050" y="254"/>
                  </a:lnTo>
                  <a:lnTo>
                    <a:pt x="2049" y="256"/>
                  </a:lnTo>
                  <a:lnTo>
                    <a:pt x="2049" y="256"/>
                  </a:lnTo>
                  <a:lnTo>
                    <a:pt x="2049" y="256"/>
                  </a:lnTo>
                  <a:lnTo>
                    <a:pt x="2049" y="256"/>
                  </a:lnTo>
                  <a:lnTo>
                    <a:pt x="2049" y="256"/>
                  </a:lnTo>
                  <a:lnTo>
                    <a:pt x="2047" y="256"/>
                  </a:lnTo>
                  <a:lnTo>
                    <a:pt x="2047" y="254"/>
                  </a:lnTo>
                  <a:lnTo>
                    <a:pt x="2047" y="254"/>
                  </a:lnTo>
                  <a:lnTo>
                    <a:pt x="2047" y="256"/>
                  </a:lnTo>
                  <a:lnTo>
                    <a:pt x="2047" y="256"/>
                  </a:lnTo>
                  <a:lnTo>
                    <a:pt x="2047" y="256"/>
                  </a:lnTo>
                  <a:lnTo>
                    <a:pt x="2047" y="256"/>
                  </a:lnTo>
                  <a:lnTo>
                    <a:pt x="2047" y="256"/>
                  </a:lnTo>
                  <a:lnTo>
                    <a:pt x="2047" y="256"/>
                  </a:lnTo>
                  <a:lnTo>
                    <a:pt x="2047" y="256"/>
                  </a:lnTo>
                  <a:lnTo>
                    <a:pt x="2045" y="258"/>
                  </a:lnTo>
                  <a:lnTo>
                    <a:pt x="2045" y="258"/>
                  </a:lnTo>
                  <a:lnTo>
                    <a:pt x="2047" y="258"/>
                  </a:lnTo>
                  <a:lnTo>
                    <a:pt x="2047" y="258"/>
                  </a:lnTo>
                  <a:close/>
                  <a:moveTo>
                    <a:pt x="2189" y="903"/>
                  </a:moveTo>
                  <a:lnTo>
                    <a:pt x="2189" y="903"/>
                  </a:lnTo>
                  <a:lnTo>
                    <a:pt x="2187" y="903"/>
                  </a:lnTo>
                  <a:lnTo>
                    <a:pt x="2187" y="901"/>
                  </a:lnTo>
                  <a:lnTo>
                    <a:pt x="2183" y="901"/>
                  </a:lnTo>
                  <a:lnTo>
                    <a:pt x="2183" y="901"/>
                  </a:lnTo>
                  <a:lnTo>
                    <a:pt x="2183" y="903"/>
                  </a:lnTo>
                  <a:lnTo>
                    <a:pt x="2183" y="903"/>
                  </a:lnTo>
                  <a:lnTo>
                    <a:pt x="2183" y="905"/>
                  </a:lnTo>
                  <a:lnTo>
                    <a:pt x="2183" y="907"/>
                  </a:lnTo>
                  <a:lnTo>
                    <a:pt x="2183" y="907"/>
                  </a:lnTo>
                  <a:lnTo>
                    <a:pt x="2183" y="909"/>
                  </a:lnTo>
                  <a:lnTo>
                    <a:pt x="2183" y="909"/>
                  </a:lnTo>
                  <a:lnTo>
                    <a:pt x="2181" y="909"/>
                  </a:lnTo>
                  <a:lnTo>
                    <a:pt x="2181" y="909"/>
                  </a:lnTo>
                  <a:lnTo>
                    <a:pt x="2181" y="909"/>
                  </a:lnTo>
                  <a:lnTo>
                    <a:pt x="2181" y="911"/>
                  </a:lnTo>
                  <a:lnTo>
                    <a:pt x="2181" y="913"/>
                  </a:lnTo>
                  <a:lnTo>
                    <a:pt x="2183" y="913"/>
                  </a:lnTo>
                  <a:lnTo>
                    <a:pt x="2185" y="911"/>
                  </a:lnTo>
                  <a:lnTo>
                    <a:pt x="2185" y="911"/>
                  </a:lnTo>
                  <a:lnTo>
                    <a:pt x="2185" y="909"/>
                  </a:lnTo>
                  <a:lnTo>
                    <a:pt x="2185" y="909"/>
                  </a:lnTo>
                  <a:lnTo>
                    <a:pt x="2187" y="909"/>
                  </a:lnTo>
                  <a:lnTo>
                    <a:pt x="2187" y="909"/>
                  </a:lnTo>
                  <a:lnTo>
                    <a:pt x="2189" y="909"/>
                  </a:lnTo>
                  <a:lnTo>
                    <a:pt x="2190" y="907"/>
                  </a:lnTo>
                  <a:lnTo>
                    <a:pt x="2190" y="907"/>
                  </a:lnTo>
                  <a:lnTo>
                    <a:pt x="2190" y="905"/>
                  </a:lnTo>
                  <a:lnTo>
                    <a:pt x="2190" y="903"/>
                  </a:lnTo>
                  <a:lnTo>
                    <a:pt x="2189" y="903"/>
                  </a:lnTo>
                  <a:close/>
                  <a:moveTo>
                    <a:pt x="2279" y="642"/>
                  </a:moveTo>
                  <a:lnTo>
                    <a:pt x="2279" y="642"/>
                  </a:lnTo>
                  <a:lnTo>
                    <a:pt x="2279" y="642"/>
                  </a:lnTo>
                  <a:lnTo>
                    <a:pt x="2278" y="642"/>
                  </a:lnTo>
                  <a:lnTo>
                    <a:pt x="2276" y="642"/>
                  </a:lnTo>
                  <a:lnTo>
                    <a:pt x="2276" y="642"/>
                  </a:lnTo>
                  <a:lnTo>
                    <a:pt x="2276" y="644"/>
                  </a:lnTo>
                  <a:lnTo>
                    <a:pt x="2276" y="646"/>
                  </a:lnTo>
                  <a:lnTo>
                    <a:pt x="2278" y="646"/>
                  </a:lnTo>
                  <a:lnTo>
                    <a:pt x="2279" y="646"/>
                  </a:lnTo>
                  <a:lnTo>
                    <a:pt x="2279" y="644"/>
                  </a:lnTo>
                  <a:lnTo>
                    <a:pt x="2279" y="644"/>
                  </a:lnTo>
                  <a:lnTo>
                    <a:pt x="2279" y="642"/>
                  </a:lnTo>
                  <a:close/>
                  <a:moveTo>
                    <a:pt x="2274" y="634"/>
                  </a:moveTo>
                  <a:lnTo>
                    <a:pt x="2272" y="632"/>
                  </a:lnTo>
                  <a:lnTo>
                    <a:pt x="2272" y="632"/>
                  </a:lnTo>
                  <a:lnTo>
                    <a:pt x="2272" y="632"/>
                  </a:lnTo>
                  <a:lnTo>
                    <a:pt x="2270" y="634"/>
                  </a:lnTo>
                  <a:lnTo>
                    <a:pt x="2270" y="634"/>
                  </a:lnTo>
                  <a:lnTo>
                    <a:pt x="2268" y="634"/>
                  </a:lnTo>
                  <a:lnTo>
                    <a:pt x="2266" y="632"/>
                  </a:lnTo>
                  <a:lnTo>
                    <a:pt x="2266" y="632"/>
                  </a:lnTo>
                  <a:lnTo>
                    <a:pt x="2266" y="631"/>
                  </a:lnTo>
                  <a:lnTo>
                    <a:pt x="2264" y="631"/>
                  </a:lnTo>
                  <a:lnTo>
                    <a:pt x="2262" y="632"/>
                  </a:lnTo>
                  <a:lnTo>
                    <a:pt x="2262" y="632"/>
                  </a:lnTo>
                  <a:lnTo>
                    <a:pt x="2264" y="634"/>
                  </a:lnTo>
                  <a:lnTo>
                    <a:pt x="2264" y="636"/>
                  </a:lnTo>
                  <a:lnTo>
                    <a:pt x="2266" y="636"/>
                  </a:lnTo>
                  <a:lnTo>
                    <a:pt x="2266" y="638"/>
                  </a:lnTo>
                  <a:lnTo>
                    <a:pt x="2266" y="638"/>
                  </a:lnTo>
                  <a:lnTo>
                    <a:pt x="2266" y="638"/>
                  </a:lnTo>
                  <a:lnTo>
                    <a:pt x="2266" y="640"/>
                  </a:lnTo>
                  <a:lnTo>
                    <a:pt x="2268" y="640"/>
                  </a:lnTo>
                  <a:lnTo>
                    <a:pt x="2268" y="640"/>
                  </a:lnTo>
                  <a:lnTo>
                    <a:pt x="2268" y="640"/>
                  </a:lnTo>
                  <a:lnTo>
                    <a:pt x="2270" y="640"/>
                  </a:lnTo>
                  <a:lnTo>
                    <a:pt x="2270" y="638"/>
                  </a:lnTo>
                  <a:lnTo>
                    <a:pt x="2270" y="638"/>
                  </a:lnTo>
                  <a:lnTo>
                    <a:pt x="2270" y="638"/>
                  </a:lnTo>
                  <a:lnTo>
                    <a:pt x="2270" y="636"/>
                  </a:lnTo>
                  <a:lnTo>
                    <a:pt x="2272" y="638"/>
                  </a:lnTo>
                  <a:lnTo>
                    <a:pt x="2274" y="638"/>
                  </a:lnTo>
                  <a:lnTo>
                    <a:pt x="2274" y="640"/>
                  </a:lnTo>
                  <a:lnTo>
                    <a:pt x="2274" y="634"/>
                  </a:lnTo>
                  <a:lnTo>
                    <a:pt x="2274" y="634"/>
                  </a:lnTo>
                  <a:close/>
                  <a:moveTo>
                    <a:pt x="2272" y="875"/>
                  </a:moveTo>
                  <a:lnTo>
                    <a:pt x="2272" y="875"/>
                  </a:lnTo>
                  <a:lnTo>
                    <a:pt x="2270" y="873"/>
                  </a:lnTo>
                  <a:lnTo>
                    <a:pt x="2270" y="873"/>
                  </a:lnTo>
                  <a:lnTo>
                    <a:pt x="2268" y="873"/>
                  </a:lnTo>
                  <a:lnTo>
                    <a:pt x="2268" y="873"/>
                  </a:lnTo>
                  <a:lnTo>
                    <a:pt x="2266" y="871"/>
                  </a:lnTo>
                  <a:lnTo>
                    <a:pt x="2264" y="873"/>
                  </a:lnTo>
                  <a:lnTo>
                    <a:pt x="2262" y="873"/>
                  </a:lnTo>
                  <a:lnTo>
                    <a:pt x="2262" y="875"/>
                  </a:lnTo>
                  <a:lnTo>
                    <a:pt x="2261" y="877"/>
                  </a:lnTo>
                  <a:lnTo>
                    <a:pt x="2261" y="879"/>
                  </a:lnTo>
                  <a:lnTo>
                    <a:pt x="2262" y="879"/>
                  </a:lnTo>
                  <a:lnTo>
                    <a:pt x="2264" y="880"/>
                  </a:lnTo>
                  <a:lnTo>
                    <a:pt x="2268" y="882"/>
                  </a:lnTo>
                  <a:lnTo>
                    <a:pt x="2268" y="882"/>
                  </a:lnTo>
                  <a:lnTo>
                    <a:pt x="2270" y="880"/>
                  </a:lnTo>
                  <a:lnTo>
                    <a:pt x="2272" y="879"/>
                  </a:lnTo>
                  <a:lnTo>
                    <a:pt x="2270" y="879"/>
                  </a:lnTo>
                  <a:lnTo>
                    <a:pt x="2270" y="877"/>
                  </a:lnTo>
                  <a:lnTo>
                    <a:pt x="2270" y="877"/>
                  </a:lnTo>
                  <a:lnTo>
                    <a:pt x="2272" y="877"/>
                  </a:lnTo>
                  <a:lnTo>
                    <a:pt x="2272" y="877"/>
                  </a:lnTo>
                  <a:lnTo>
                    <a:pt x="2272" y="875"/>
                  </a:lnTo>
                  <a:lnTo>
                    <a:pt x="2272" y="875"/>
                  </a:lnTo>
                  <a:close/>
                  <a:moveTo>
                    <a:pt x="2274" y="949"/>
                  </a:moveTo>
                  <a:lnTo>
                    <a:pt x="2274" y="949"/>
                  </a:lnTo>
                  <a:lnTo>
                    <a:pt x="2274" y="949"/>
                  </a:lnTo>
                  <a:lnTo>
                    <a:pt x="2274" y="949"/>
                  </a:lnTo>
                  <a:close/>
                  <a:moveTo>
                    <a:pt x="2327" y="852"/>
                  </a:moveTo>
                  <a:lnTo>
                    <a:pt x="2329" y="850"/>
                  </a:lnTo>
                  <a:lnTo>
                    <a:pt x="2329" y="850"/>
                  </a:lnTo>
                  <a:lnTo>
                    <a:pt x="2329" y="848"/>
                  </a:lnTo>
                  <a:lnTo>
                    <a:pt x="2327" y="848"/>
                  </a:lnTo>
                  <a:lnTo>
                    <a:pt x="2327" y="848"/>
                  </a:lnTo>
                  <a:lnTo>
                    <a:pt x="2327" y="848"/>
                  </a:lnTo>
                  <a:lnTo>
                    <a:pt x="2325" y="850"/>
                  </a:lnTo>
                  <a:lnTo>
                    <a:pt x="2325" y="850"/>
                  </a:lnTo>
                  <a:lnTo>
                    <a:pt x="2325" y="850"/>
                  </a:lnTo>
                  <a:lnTo>
                    <a:pt x="2325" y="852"/>
                  </a:lnTo>
                  <a:lnTo>
                    <a:pt x="2325" y="850"/>
                  </a:lnTo>
                  <a:lnTo>
                    <a:pt x="2325" y="850"/>
                  </a:lnTo>
                  <a:lnTo>
                    <a:pt x="2325" y="852"/>
                  </a:lnTo>
                  <a:lnTo>
                    <a:pt x="2327" y="852"/>
                  </a:lnTo>
                  <a:lnTo>
                    <a:pt x="2327" y="852"/>
                  </a:lnTo>
                  <a:lnTo>
                    <a:pt x="2327" y="852"/>
                  </a:lnTo>
                  <a:lnTo>
                    <a:pt x="2327" y="852"/>
                  </a:lnTo>
                  <a:close/>
                  <a:moveTo>
                    <a:pt x="2293" y="949"/>
                  </a:moveTo>
                  <a:lnTo>
                    <a:pt x="2291" y="949"/>
                  </a:lnTo>
                  <a:lnTo>
                    <a:pt x="2285" y="947"/>
                  </a:lnTo>
                  <a:lnTo>
                    <a:pt x="2283" y="949"/>
                  </a:lnTo>
                  <a:lnTo>
                    <a:pt x="2281" y="949"/>
                  </a:lnTo>
                  <a:lnTo>
                    <a:pt x="2283" y="951"/>
                  </a:lnTo>
                  <a:lnTo>
                    <a:pt x="2285" y="952"/>
                  </a:lnTo>
                  <a:lnTo>
                    <a:pt x="2287" y="952"/>
                  </a:lnTo>
                  <a:lnTo>
                    <a:pt x="2287" y="952"/>
                  </a:lnTo>
                  <a:lnTo>
                    <a:pt x="2289" y="951"/>
                  </a:lnTo>
                  <a:lnTo>
                    <a:pt x="2289" y="951"/>
                  </a:lnTo>
                  <a:lnTo>
                    <a:pt x="2291" y="952"/>
                  </a:lnTo>
                  <a:lnTo>
                    <a:pt x="2291" y="952"/>
                  </a:lnTo>
                  <a:lnTo>
                    <a:pt x="2293" y="952"/>
                  </a:lnTo>
                  <a:lnTo>
                    <a:pt x="2293" y="952"/>
                  </a:lnTo>
                  <a:lnTo>
                    <a:pt x="2295" y="952"/>
                  </a:lnTo>
                  <a:lnTo>
                    <a:pt x="2295" y="952"/>
                  </a:lnTo>
                  <a:lnTo>
                    <a:pt x="2295" y="951"/>
                  </a:lnTo>
                  <a:lnTo>
                    <a:pt x="2295" y="951"/>
                  </a:lnTo>
                  <a:lnTo>
                    <a:pt x="2295" y="949"/>
                  </a:lnTo>
                  <a:lnTo>
                    <a:pt x="2293" y="949"/>
                  </a:lnTo>
                  <a:close/>
                  <a:moveTo>
                    <a:pt x="2302" y="865"/>
                  </a:moveTo>
                  <a:lnTo>
                    <a:pt x="2300" y="865"/>
                  </a:lnTo>
                  <a:lnTo>
                    <a:pt x="2300" y="865"/>
                  </a:lnTo>
                  <a:lnTo>
                    <a:pt x="2300" y="867"/>
                  </a:lnTo>
                  <a:lnTo>
                    <a:pt x="2300" y="867"/>
                  </a:lnTo>
                  <a:lnTo>
                    <a:pt x="2302" y="867"/>
                  </a:lnTo>
                  <a:lnTo>
                    <a:pt x="2302" y="867"/>
                  </a:lnTo>
                  <a:lnTo>
                    <a:pt x="2302" y="867"/>
                  </a:lnTo>
                  <a:lnTo>
                    <a:pt x="2302" y="865"/>
                  </a:lnTo>
                  <a:lnTo>
                    <a:pt x="2302" y="865"/>
                  </a:lnTo>
                  <a:lnTo>
                    <a:pt x="2302" y="865"/>
                  </a:lnTo>
                  <a:close/>
                  <a:moveTo>
                    <a:pt x="2234" y="947"/>
                  </a:moveTo>
                  <a:lnTo>
                    <a:pt x="2234" y="945"/>
                  </a:lnTo>
                  <a:lnTo>
                    <a:pt x="2232" y="945"/>
                  </a:lnTo>
                  <a:lnTo>
                    <a:pt x="2228" y="945"/>
                  </a:lnTo>
                  <a:lnTo>
                    <a:pt x="2226" y="945"/>
                  </a:lnTo>
                  <a:lnTo>
                    <a:pt x="2221" y="945"/>
                  </a:lnTo>
                  <a:lnTo>
                    <a:pt x="2217" y="943"/>
                  </a:lnTo>
                  <a:lnTo>
                    <a:pt x="2213" y="941"/>
                  </a:lnTo>
                  <a:lnTo>
                    <a:pt x="2211" y="943"/>
                  </a:lnTo>
                  <a:lnTo>
                    <a:pt x="2211" y="943"/>
                  </a:lnTo>
                  <a:lnTo>
                    <a:pt x="2209" y="943"/>
                  </a:lnTo>
                  <a:lnTo>
                    <a:pt x="2209" y="943"/>
                  </a:lnTo>
                  <a:lnTo>
                    <a:pt x="2209" y="943"/>
                  </a:lnTo>
                  <a:lnTo>
                    <a:pt x="2209" y="943"/>
                  </a:lnTo>
                  <a:lnTo>
                    <a:pt x="2211" y="945"/>
                  </a:lnTo>
                  <a:lnTo>
                    <a:pt x="2211" y="945"/>
                  </a:lnTo>
                  <a:lnTo>
                    <a:pt x="2211" y="947"/>
                  </a:lnTo>
                  <a:lnTo>
                    <a:pt x="2211" y="947"/>
                  </a:lnTo>
                  <a:lnTo>
                    <a:pt x="2213" y="949"/>
                  </a:lnTo>
                  <a:lnTo>
                    <a:pt x="2215" y="949"/>
                  </a:lnTo>
                  <a:lnTo>
                    <a:pt x="2215" y="949"/>
                  </a:lnTo>
                  <a:lnTo>
                    <a:pt x="2221" y="951"/>
                  </a:lnTo>
                  <a:lnTo>
                    <a:pt x="2221" y="951"/>
                  </a:lnTo>
                  <a:lnTo>
                    <a:pt x="2223" y="951"/>
                  </a:lnTo>
                  <a:lnTo>
                    <a:pt x="2225" y="952"/>
                  </a:lnTo>
                  <a:lnTo>
                    <a:pt x="2226" y="952"/>
                  </a:lnTo>
                  <a:lnTo>
                    <a:pt x="2226" y="952"/>
                  </a:lnTo>
                  <a:lnTo>
                    <a:pt x="2228" y="952"/>
                  </a:lnTo>
                  <a:lnTo>
                    <a:pt x="2228" y="951"/>
                  </a:lnTo>
                  <a:lnTo>
                    <a:pt x="2230" y="951"/>
                  </a:lnTo>
                  <a:lnTo>
                    <a:pt x="2234" y="947"/>
                  </a:lnTo>
                  <a:lnTo>
                    <a:pt x="2234" y="947"/>
                  </a:lnTo>
                  <a:close/>
                  <a:moveTo>
                    <a:pt x="2208" y="947"/>
                  </a:moveTo>
                  <a:lnTo>
                    <a:pt x="2206" y="945"/>
                  </a:lnTo>
                  <a:lnTo>
                    <a:pt x="2206" y="945"/>
                  </a:lnTo>
                  <a:lnTo>
                    <a:pt x="2204" y="945"/>
                  </a:lnTo>
                  <a:lnTo>
                    <a:pt x="2198" y="949"/>
                  </a:lnTo>
                  <a:lnTo>
                    <a:pt x="2200" y="949"/>
                  </a:lnTo>
                  <a:lnTo>
                    <a:pt x="2202" y="951"/>
                  </a:lnTo>
                  <a:lnTo>
                    <a:pt x="2204" y="951"/>
                  </a:lnTo>
                  <a:lnTo>
                    <a:pt x="2204" y="951"/>
                  </a:lnTo>
                  <a:lnTo>
                    <a:pt x="2208" y="951"/>
                  </a:lnTo>
                  <a:lnTo>
                    <a:pt x="2208" y="951"/>
                  </a:lnTo>
                  <a:lnTo>
                    <a:pt x="2209" y="949"/>
                  </a:lnTo>
                  <a:lnTo>
                    <a:pt x="2209" y="949"/>
                  </a:lnTo>
                  <a:lnTo>
                    <a:pt x="2209" y="947"/>
                  </a:lnTo>
                  <a:lnTo>
                    <a:pt x="2208" y="947"/>
                  </a:lnTo>
                  <a:close/>
                  <a:moveTo>
                    <a:pt x="2202" y="623"/>
                  </a:moveTo>
                  <a:lnTo>
                    <a:pt x="2202" y="621"/>
                  </a:lnTo>
                  <a:lnTo>
                    <a:pt x="2200" y="619"/>
                  </a:lnTo>
                  <a:lnTo>
                    <a:pt x="2200" y="619"/>
                  </a:lnTo>
                  <a:lnTo>
                    <a:pt x="2196" y="617"/>
                  </a:lnTo>
                  <a:lnTo>
                    <a:pt x="2196" y="615"/>
                  </a:lnTo>
                  <a:lnTo>
                    <a:pt x="2194" y="615"/>
                  </a:lnTo>
                  <a:lnTo>
                    <a:pt x="2194" y="615"/>
                  </a:lnTo>
                  <a:lnTo>
                    <a:pt x="2194" y="615"/>
                  </a:lnTo>
                  <a:lnTo>
                    <a:pt x="2192" y="615"/>
                  </a:lnTo>
                  <a:lnTo>
                    <a:pt x="2192" y="615"/>
                  </a:lnTo>
                  <a:lnTo>
                    <a:pt x="2192" y="615"/>
                  </a:lnTo>
                  <a:lnTo>
                    <a:pt x="2192" y="617"/>
                  </a:lnTo>
                  <a:lnTo>
                    <a:pt x="2192" y="617"/>
                  </a:lnTo>
                  <a:lnTo>
                    <a:pt x="2190" y="617"/>
                  </a:lnTo>
                  <a:lnTo>
                    <a:pt x="2190" y="617"/>
                  </a:lnTo>
                  <a:lnTo>
                    <a:pt x="2190" y="619"/>
                  </a:lnTo>
                  <a:lnTo>
                    <a:pt x="2192" y="619"/>
                  </a:lnTo>
                  <a:lnTo>
                    <a:pt x="2192" y="621"/>
                  </a:lnTo>
                  <a:lnTo>
                    <a:pt x="2196" y="621"/>
                  </a:lnTo>
                  <a:lnTo>
                    <a:pt x="2198" y="623"/>
                  </a:lnTo>
                  <a:lnTo>
                    <a:pt x="2200" y="623"/>
                  </a:lnTo>
                  <a:lnTo>
                    <a:pt x="2202" y="623"/>
                  </a:lnTo>
                  <a:close/>
                  <a:moveTo>
                    <a:pt x="2194" y="765"/>
                  </a:moveTo>
                  <a:lnTo>
                    <a:pt x="2194" y="767"/>
                  </a:lnTo>
                  <a:lnTo>
                    <a:pt x="2196" y="767"/>
                  </a:lnTo>
                  <a:lnTo>
                    <a:pt x="2194" y="765"/>
                  </a:lnTo>
                  <a:close/>
                  <a:moveTo>
                    <a:pt x="2245" y="632"/>
                  </a:moveTo>
                  <a:lnTo>
                    <a:pt x="2242" y="634"/>
                  </a:lnTo>
                  <a:lnTo>
                    <a:pt x="2236" y="638"/>
                  </a:lnTo>
                  <a:lnTo>
                    <a:pt x="2236" y="638"/>
                  </a:lnTo>
                  <a:lnTo>
                    <a:pt x="2230" y="638"/>
                  </a:lnTo>
                  <a:lnTo>
                    <a:pt x="2228" y="638"/>
                  </a:lnTo>
                  <a:lnTo>
                    <a:pt x="2228" y="638"/>
                  </a:lnTo>
                  <a:lnTo>
                    <a:pt x="2225" y="640"/>
                  </a:lnTo>
                  <a:lnTo>
                    <a:pt x="2223" y="642"/>
                  </a:lnTo>
                  <a:lnTo>
                    <a:pt x="2219" y="646"/>
                  </a:lnTo>
                  <a:lnTo>
                    <a:pt x="2219" y="646"/>
                  </a:lnTo>
                  <a:lnTo>
                    <a:pt x="2221" y="648"/>
                  </a:lnTo>
                  <a:lnTo>
                    <a:pt x="2221" y="648"/>
                  </a:lnTo>
                  <a:lnTo>
                    <a:pt x="2221" y="649"/>
                  </a:lnTo>
                  <a:lnTo>
                    <a:pt x="2223" y="649"/>
                  </a:lnTo>
                  <a:lnTo>
                    <a:pt x="2225" y="649"/>
                  </a:lnTo>
                  <a:lnTo>
                    <a:pt x="2226" y="649"/>
                  </a:lnTo>
                  <a:lnTo>
                    <a:pt x="2226" y="648"/>
                  </a:lnTo>
                  <a:lnTo>
                    <a:pt x="2228" y="646"/>
                  </a:lnTo>
                  <a:lnTo>
                    <a:pt x="2228" y="646"/>
                  </a:lnTo>
                  <a:lnTo>
                    <a:pt x="2230" y="646"/>
                  </a:lnTo>
                  <a:lnTo>
                    <a:pt x="2232" y="646"/>
                  </a:lnTo>
                  <a:lnTo>
                    <a:pt x="2236" y="644"/>
                  </a:lnTo>
                  <a:lnTo>
                    <a:pt x="2238" y="642"/>
                  </a:lnTo>
                  <a:lnTo>
                    <a:pt x="2240" y="642"/>
                  </a:lnTo>
                  <a:lnTo>
                    <a:pt x="2240" y="642"/>
                  </a:lnTo>
                  <a:lnTo>
                    <a:pt x="2240" y="644"/>
                  </a:lnTo>
                  <a:lnTo>
                    <a:pt x="2236" y="646"/>
                  </a:lnTo>
                  <a:lnTo>
                    <a:pt x="2234" y="648"/>
                  </a:lnTo>
                  <a:lnTo>
                    <a:pt x="2234" y="649"/>
                  </a:lnTo>
                  <a:lnTo>
                    <a:pt x="2232" y="649"/>
                  </a:lnTo>
                  <a:lnTo>
                    <a:pt x="2232" y="649"/>
                  </a:lnTo>
                  <a:lnTo>
                    <a:pt x="2234" y="649"/>
                  </a:lnTo>
                  <a:lnTo>
                    <a:pt x="2236" y="649"/>
                  </a:lnTo>
                  <a:lnTo>
                    <a:pt x="2236" y="648"/>
                  </a:lnTo>
                  <a:lnTo>
                    <a:pt x="2238" y="648"/>
                  </a:lnTo>
                  <a:lnTo>
                    <a:pt x="2240" y="648"/>
                  </a:lnTo>
                  <a:lnTo>
                    <a:pt x="2242" y="648"/>
                  </a:lnTo>
                  <a:lnTo>
                    <a:pt x="2242" y="646"/>
                  </a:lnTo>
                  <a:lnTo>
                    <a:pt x="2243" y="644"/>
                  </a:lnTo>
                  <a:lnTo>
                    <a:pt x="2243" y="644"/>
                  </a:lnTo>
                  <a:lnTo>
                    <a:pt x="2243" y="644"/>
                  </a:lnTo>
                  <a:lnTo>
                    <a:pt x="2242" y="640"/>
                  </a:lnTo>
                  <a:lnTo>
                    <a:pt x="2242" y="640"/>
                  </a:lnTo>
                  <a:lnTo>
                    <a:pt x="2242" y="640"/>
                  </a:lnTo>
                  <a:lnTo>
                    <a:pt x="2243" y="640"/>
                  </a:lnTo>
                  <a:lnTo>
                    <a:pt x="2243" y="640"/>
                  </a:lnTo>
                  <a:lnTo>
                    <a:pt x="2243" y="640"/>
                  </a:lnTo>
                  <a:lnTo>
                    <a:pt x="2245" y="640"/>
                  </a:lnTo>
                  <a:lnTo>
                    <a:pt x="2245" y="642"/>
                  </a:lnTo>
                  <a:lnTo>
                    <a:pt x="2247" y="640"/>
                  </a:lnTo>
                  <a:lnTo>
                    <a:pt x="2247" y="640"/>
                  </a:lnTo>
                  <a:lnTo>
                    <a:pt x="2247" y="638"/>
                  </a:lnTo>
                  <a:lnTo>
                    <a:pt x="2247" y="636"/>
                  </a:lnTo>
                  <a:lnTo>
                    <a:pt x="2247" y="636"/>
                  </a:lnTo>
                  <a:lnTo>
                    <a:pt x="2249" y="634"/>
                  </a:lnTo>
                  <a:lnTo>
                    <a:pt x="2249" y="634"/>
                  </a:lnTo>
                  <a:lnTo>
                    <a:pt x="2247" y="632"/>
                  </a:lnTo>
                  <a:lnTo>
                    <a:pt x="2245" y="632"/>
                  </a:lnTo>
                  <a:close/>
                  <a:moveTo>
                    <a:pt x="2262" y="638"/>
                  </a:moveTo>
                  <a:lnTo>
                    <a:pt x="2262" y="638"/>
                  </a:lnTo>
                  <a:lnTo>
                    <a:pt x="2262" y="636"/>
                  </a:lnTo>
                  <a:lnTo>
                    <a:pt x="2262" y="634"/>
                  </a:lnTo>
                  <a:lnTo>
                    <a:pt x="2261" y="634"/>
                  </a:lnTo>
                  <a:lnTo>
                    <a:pt x="2261" y="634"/>
                  </a:lnTo>
                  <a:lnTo>
                    <a:pt x="2257" y="632"/>
                  </a:lnTo>
                  <a:lnTo>
                    <a:pt x="2257" y="632"/>
                  </a:lnTo>
                  <a:lnTo>
                    <a:pt x="2255" y="634"/>
                  </a:lnTo>
                  <a:lnTo>
                    <a:pt x="2253" y="634"/>
                  </a:lnTo>
                  <a:lnTo>
                    <a:pt x="2253" y="634"/>
                  </a:lnTo>
                  <a:lnTo>
                    <a:pt x="2253" y="636"/>
                  </a:lnTo>
                  <a:lnTo>
                    <a:pt x="2253" y="636"/>
                  </a:lnTo>
                  <a:lnTo>
                    <a:pt x="2253" y="638"/>
                  </a:lnTo>
                  <a:lnTo>
                    <a:pt x="2251" y="640"/>
                  </a:lnTo>
                  <a:lnTo>
                    <a:pt x="2251" y="640"/>
                  </a:lnTo>
                  <a:lnTo>
                    <a:pt x="2251" y="642"/>
                  </a:lnTo>
                  <a:lnTo>
                    <a:pt x="2255" y="640"/>
                  </a:lnTo>
                  <a:lnTo>
                    <a:pt x="2255" y="640"/>
                  </a:lnTo>
                  <a:lnTo>
                    <a:pt x="2259" y="640"/>
                  </a:lnTo>
                  <a:lnTo>
                    <a:pt x="2261" y="638"/>
                  </a:lnTo>
                  <a:lnTo>
                    <a:pt x="2262" y="638"/>
                  </a:lnTo>
                  <a:close/>
                  <a:moveTo>
                    <a:pt x="2240" y="951"/>
                  </a:moveTo>
                  <a:lnTo>
                    <a:pt x="2240" y="949"/>
                  </a:lnTo>
                  <a:lnTo>
                    <a:pt x="2240" y="949"/>
                  </a:lnTo>
                  <a:lnTo>
                    <a:pt x="2238" y="949"/>
                  </a:lnTo>
                  <a:lnTo>
                    <a:pt x="2236" y="949"/>
                  </a:lnTo>
                  <a:lnTo>
                    <a:pt x="2234" y="951"/>
                  </a:lnTo>
                  <a:lnTo>
                    <a:pt x="2234" y="949"/>
                  </a:lnTo>
                  <a:lnTo>
                    <a:pt x="2232" y="949"/>
                  </a:lnTo>
                  <a:lnTo>
                    <a:pt x="2232" y="951"/>
                  </a:lnTo>
                  <a:lnTo>
                    <a:pt x="2232" y="951"/>
                  </a:lnTo>
                  <a:lnTo>
                    <a:pt x="2230" y="952"/>
                  </a:lnTo>
                  <a:lnTo>
                    <a:pt x="2230" y="952"/>
                  </a:lnTo>
                  <a:lnTo>
                    <a:pt x="2230" y="952"/>
                  </a:lnTo>
                  <a:lnTo>
                    <a:pt x="2232" y="954"/>
                  </a:lnTo>
                  <a:lnTo>
                    <a:pt x="2232" y="954"/>
                  </a:lnTo>
                  <a:lnTo>
                    <a:pt x="2234" y="954"/>
                  </a:lnTo>
                  <a:lnTo>
                    <a:pt x="2236" y="954"/>
                  </a:lnTo>
                  <a:lnTo>
                    <a:pt x="2238" y="954"/>
                  </a:lnTo>
                  <a:lnTo>
                    <a:pt x="2240" y="954"/>
                  </a:lnTo>
                  <a:lnTo>
                    <a:pt x="2240" y="954"/>
                  </a:lnTo>
                  <a:lnTo>
                    <a:pt x="2242" y="954"/>
                  </a:lnTo>
                  <a:lnTo>
                    <a:pt x="2242" y="952"/>
                  </a:lnTo>
                  <a:lnTo>
                    <a:pt x="2242" y="952"/>
                  </a:lnTo>
                  <a:lnTo>
                    <a:pt x="2240" y="951"/>
                  </a:lnTo>
                  <a:close/>
                  <a:moveTo>
                    <a:pt x="2183" y="492"/>
                  </a:moveTo>
                  <a:lnTo>
                    <a:pt x="2183" y="492"/>
                  </a:lnTo>
                  <a:lnTo>
                    <a:pt x="2183" y="490"/>
                  </a:lnTo>
                  <a:lnTo>
                    <a:pt x="2183" y="489"/>
                  </a:lnTo>
                  <a:lnTo>
                    <a:pt x="2183" y="489"/>
                  </a:lnTo>
                  <a:lnTo>
                    <a:pt x="2181" y="489"/>
                  </a:lnTo>
                  <a:lnTo>
                    <a:pt x="2181" y="489"/>
                  </a:lnTo>
                  <a:lnTo>
                    <a:pt x="2181" y="489"/>
                  </a:lnTo>
                  <a:lnTo>
                    <a:pt x="2179" y="489"/>
                  </a:lnTo>
                  <a:lnTo>
                    <a:pt x="2179" y="489"/>
                  </a:lnTo>
                  <a:lnTo>
                    <a:pt x="2179" y="489"/>
                  </a:lnTo>
                  <a:lnTo>
                    <a:pt x="2179" y="489"/>
                  </a:lnTo>
                  <a:lnTo>
                    <a:pt x="2179" y="489"/>
                  </a:lnTo>
                  <a:lnTo>
                    <a:pt x="2179" y="490"/>
                  </a:lnTo>
                  <a:lnTo>
                    <a:pt x="2177" y="490"/>
                  </a:lnTo>
                  <a:lnTo>
                    <a:pt x="2177" y="492"/>
                  </a:lnTo>
                  <a:lnTo>
                    <a:pt x="2179" y="494"/>
                  </a:lnTo>
                  <a:lnTo>
                    <a:pt x="2179" y="492"/>
                  </a:lnTo>
                  <a:lnTo>
                    <a:pt x="2181" y="492"/>
                  </a:lnTo>
                  <a:lnTo>
                    <a:pt x="2183" y="492"/>
                  </a:lnTo>
                  <a:close/>
                  <a:moveTo>
                    <a:pt x="689" y="778"/>
                  </a:moveTo>
                  <a:lnTo>
                    <a:pt x="689" y="778"/>
                  </a:lnTo>
                  <a:lnTo>
                    <a:pt x="689" y="778"/>
                  </a:lnTo>
                  <a:lnTo>
                    <a:pt x="689" y="776"/>
                  </a:lnTo>
                  <a:lnTo>
                    <a:pt x="689" y="776"/>
                  </a:lnTo>
                  <a:lnTo>
                    <a:pt x="689" y="776"/>
                  </a:lnTo>
                  <a:lnTo>
                    <a:pt x="687" y="778"/>
                  </a:lnTo>
                  <a:lnTo>
                    <a:pt x="687" y="778"/>
                  </a:lnTo>
                  <a:lnTo>
                    <a:pt x="687" y="778"/>
                  </a:lnTo>
                  <a:lnTo>
                    <a:pt x="687" y="778"/>
                  </a:lnTo>
                  <a:lnTo>
                    <a:pt x="687" y="778"/>
                  </a:lnTo>
                  <a:lnTo>
                    <a:pt x="689" y="778"/>
                  </a:lnTo>
                  <a:lnTo>
                    <a:pt x="689" y="778"/>
                  </a:lnTo>
                  <a:lnTo>
                    <a:pt x="689" y="778"/>
                  </a:lnTo>
                  <a:lnTo>
                    <a:pt x="689" y="778"/>
                  </a:lnTo>
                  <a:lnTo>
                    <a:pt x="689" y="778"/>
                  </a:lnTo>
                  <a:close/>
                  <a:moveTo>
                    <a:pt x="1240" y="966"/>
                  </a:moveTo>
                  <a:lnTo>
                    <a:pt x="1240" y="966"/>
                  </a:lnTo>
                  <a:lnTo>
                    <a:pt x="1236" y="966"/>
                  </a:lnTo>
                  <a:lnTo>
                    <a:pt x="1233" y="964"/>
                  </a:lnTo>
                  <a:lnTo>
                    <a:pt x="1233" y="966"/>
                  </a:lnTo>
                  <a:lnTo>
                    <a:pt x="1233" y="966"/>
                  </a:lnTo>
                  <a:lnTo>
                    <a:pt x="1233" y="966"/>
                  </a:lnTo>
                  <a:lnTo>
                    <a:pt x="1233" y="968"/>
                  </a:lnTo>
                  <a:lnTo>
                    <a:pt x="1233" y="968"/>
                  </a:lnTo>
                  <a:lnTo>
                    <a:pt x="1233" y="969"/>
                  </a:lnTo>
                  <a:lnTo>
                    <a:pt x="1238" y="969"/>
                  </a:lnTo>
                  <a:lnTo>
                    <a:pt x="1240" y="968"/>
                  </a:lnTo>
                  <a:lnTo>
                    <a:pt x="1240" y="968"/>
                  </a:lnTo>
                  <a:lnTo>
                    <a:pt x="1242" y="968"/>
                  </a:lnTo>
                  <a:lnTo>
                    <a:pt x="1242" y="968"/>
                  </a:lnTo>
                  <a:lnTo>
                    <a:pt x="1240" y="966"/>
                  </a:lnTo>
                  <a:close/>
                  <a:moveTo>
                    <a:pt x="689" y="843"/>
                  </a:moveTo>
                  <a:lnTo>
                    <a:pt x="691" y="843"/>
                  </a:lnTo>
                  <a:lnTo>
                    <a:pt x="691" y="841"/>
                  </a:lnTo>
                  <a:lnTo>
                    <a:pt x="691" y="837"/>
                  </a:lnTo>
                  <a:lnTo>
                    <a:pt x="691" y="835"/>
                  </a:lnTo>
                  <a:lnTo>
                    <a:pt x="691" y="835"/>
                  </a:lnTo>
                  <a:lnTo>
                    <a:pt x="689" y="835"/>
                  </a:lnTo>
                  <a:lnTo>
                    <a:pt x="689" y="835"/>
                  </a:lnTo>
                  <a:lnTo>
                    <a:pt x="689" y="837"/>
                  </a:lnTo>
                  <a:lnTo>
                    <a:pt x="689" y="837"/>
                  </a:lnTo>
                  <a:lnTo>
                    <a:pt x="687" y="837"/>
                  </a:lnTo>
                  <a:lnTo>
                    <a:pt x="687" y="837"/>
                  </a:lnTo>
                  <a:lnTo>
                    <a:pt x="687" y="837"/>
                  </a:lnTo>
                  <a:lnTo>
                    <a:pt x="687" y="837"/>
                  </a:lnTo>
                  <a:lnTo>
                    <a:pt x="684" y="839"/>
                  </a:lnTo>
                  <a:lnTo>
                    <a:pt x="682" y="841"/>
                  </a:lnTo>
                  <a:lnTo>
                    <a:pt x="682" y="843"/>
                  </a:lnTo>
                  <a:lnTo>
                    <a:pt x="684" y="843"/>
                  </a:lnTo>
                  <a:lnTo>
                    <a:pt x="685" y="839"/>
                  </a:lnTo>
                  <a:lnTo>
                    <a:pt x="685" y="841"/>
                  </a:lnTo>
                  <a:lnTo>
                    <a:pt x="687" y="843"/>
                  </a:lnTo>
                  <a:lnTo>
                    <a:pt x="687" y="843"/>
                  </a:lnTo>
                  <a:lnTo>
                    <a:pt x="687" y="843"/>
                  </a:lnTo>
                  <a:lnTo>
                    <a:pt x="685" y="845"/>
                  </a:lnTo>
                  <a:lnTo>
                    <a:pt x="685" y="845"/>
                  </a:lnTo>
                  <a:lnTo>
                    <a:pt x="687" y="846"/>
                  </a:lnTo>
                  <a:lnTo>
                    <a:pt x="687" y="846"/>
                  </a:lnTo>
                  <a:lnTo>
                    <a:pt x="689" y="845"/>
                  </a:lnTo>
                  <a:lnTo>
                    <a:pt x="689" y="843"/>
                  </a:lnTo>
                  <a:close/>
                  <a:moveTo>
                    <a:pt x="727" y="865"/>
                  </a:moveTo>
                  <a:lnTo>
                    <a:pt x="727" y="865"/>
                  </a:lnTo>
                  <a:lnTo>
                    <a:pt x="725" y="865"/>
                  </a:lnTo>
                  <a:lnTo>
                    <a:pt x="725" y="865"/>
                  </a:lnTo>
                  <a:lnTo>
                    <a:pt x="725" y="865"/>
                  </a:lnTo>
                  <a:lnTo>
                    <a:pt x="727" y="865"/>
                  </a:lnTo>
                  <a:lnTo>
                    <a:pt x="727" y="865"/>
                  </a:lnTo>
                  <a:lnTo>
                    <a:pt x="727" y="865"/>
                  </a:lnTo>
                  <a:lnTo>
                    <a:pt x="727" y="865"/>
                  </a:lnTo>
                  <a:lnTo>
                    <a:pt x="729" y="863"/>
                  </a:lnTo>
                  <a:lnTo>
                    <a:pt x="729" y="863"/>
                  </a:lnTo>
                  <a:lnTo>
                    <a:pt x="727" y="865"/>
                  </a:lnTo>
                  <a:close/>
                  <a:moveTo>
                    <a:pt x="710" y="867"/>
                  </a:moveTo>
                  <a:lnTo>
                    <a:pt x="710" y="867"/>
                  </a:lnTo>
                  <a:lnTo>
                    <a:pt x="710" y="867"/>
                  </a:lnTo>
                  <a:lnTo>
                    <a:pt x="708" y="867"/>
                  </a:lnTo>
                  <a:lnTo>
                    <a:pt x="708" y="869"/>
                  </a:lnTo>
                  <a:lnTo>
                    <a:pt x="710" y="869"/>
                  </a:lnTo>
                  <a:lnTo>
                    <a:pt x="712" y="869"/>
                  </a:lnTo>
                  <a:lnTo>
                    <a:pt x="712" y="867"/>
                  </a:lnTo>
                  <a:lnTo>
                    <a:pt x="710" y="867"/>
                  </a:lnTo>
                  <a:close/>
                  <a:moveTo>
                    <a:pt x="945" y="918"/>
                  </a:moveTo>
                  <a:lnTo>
                    <a:pt x="945" y="918"/>
                  </a:lnTo>
                  <a:lnTo>
                    <a:pt x="945" y="918"/>
                  </a:lnTo>
                  <a:lnTo>
                    <a:pt x="941" y="916"/>
                  </a:lnTo>
                  <a:lnTo>
                    <a:pt x="939" y="916"/>
                  </a:lnTo>
                  <a:lnTo>
                    <a:pt x="935" y="915"/>
                  </a:lnTo>
                  <a:lnTo>
                    <a:pt x="932" y="913"/>
                  </a:lnTo>
                  <a:lnTo>
                    <a:pt x="930" y="915"/>
                  </a:lnTo>
                  <a:lnTo>
                    <a:pt x="930" y="915"/>
                  </a:lnTo>
                  <a:lnTo>
                    <a:pt x="930" y="916"/>
                  </a:lnTo>
                  <a:lnTo>
                    <a:pt x="930" y="916"/>
                  </a:lnTo>
                  <a:lnTo>
                    <a:pt x="932" y="916"/>
                  </a:lnTo>
                  <a:lnTo>
                    <a:pt x="933" y="916"/>
                  </a:lnTo>
                  <a:lnTo>
                    <a:pt x="935" y="916"/>
                  </a:lnTo>
                  <a:lnTo>
                    <a:pt x="935" y="918"/>
                  </a:lnTo>
                  <a:lnTo>
                    <a:pt x="939" y="918"/>
                  </a:lnTo>
                  <a:lnTo>
                    <a:pt x="943" y="920"/>
                  </a:lnTo>
                  <a:lnTo>
                    <a:pt x="945" y="920"/>
                  </a:lnTo>
                  <a:lnTo>
                    <a:pt x="947" y="920"/>
                  </a:lnTo>
                  <a:lnTo>
                    <a:pt x="947" y="920"/>
                  </a:lnTo>
                  <a:lnTo>
                    <a:pt x="947" y="920"/>
                  </a:lnTo>
                  <a:lnTo>
                    <a:pt x="947" y="918"/>
                  </a:lnTo>
                  <a:lnTo>
                    <a:pt x="945" y="918"/>
                  </a:lnTo>
                  <a:close/>
                  <a:moveTo>
                    <a:pt x="701" y="805"/>
                  </a:moveTo>
                  <a:lnTo>
                    <a:pt x="701" y="805"/>
                  </a:lnTo>
                  <a:lnTo>
                    <a:pt x="699" y="807"/>
                  </a:lnTo>
                  <a:lnTo>
                    <a:pt x="699" y="807"/>
                  </a:lnTo>
                  <a:lnTo>
                    <a:pt x="697" y="807"/>
                  </a:lnTo>
                  <a:lnTo>
                    <a:pt x="699" y="809"/>
                  </a:lnTo>
                  <a:lnTo>
                    <a:pt x="699" y="807"/>
                  </a:lnTo>
                  <a:lnTo>
                    <a:pt x="699" y="807"/>
                  </a:lnTo>
                  <a:lnTo>
                    <a:pt x="701" y="807"/>
                  </a:lnTo>
                  <a:lnTo>
                    <a:pt x="701" y="807"/>
                  </a:lnTo>
                  <a:lnTo>
                    <a:pt x="701" y="805"/>
                  </a:lnTo>
                  <a:lnTo>
                    <a:pt x="701" y="805"/>
                  </a:lnTo>
                  <a:lnTo>
                    <a:pt x="701" y="805"/>
                  </a:lnTo>
                  <a:lnTo>
                    <a:pt x="701" y="805"/>
                  </a:lnTo>
                  <a:lnTo>
                    <a:pt x="701" y="805"/>
                  </a:lnTo>
                  <a:close/>
                  <a:moveTo>
                    <a:pt x="689" y="790"/>
                  </a:moveTo>
                  <a:lnTo>
                    <a:pt x="689" y="790"/>
                  </a:lnTo>
                  <a:lnTo>
                    <a:pt x="693" y="790"/>
                  </a:lnTo>
                  <a:lnTo>
                    <a:pt x="693" y="790"/>
                  </a:lnTo>
                  <a:lnTo>
                    <a:pt x="693" y="788"/>
                  </a:lnTo>
                  <a:lnTo>
                    <a:pt x="695" y="788"/>
                  </a:lnTo>
                  <a:lnTo>
                    <a:pt x="695" y="788"/>
                  </a:lnTo>
                  <a:lnTo>
                    <a:pt x="695" y="788"/>
                  </a:lnTo>
                  <a:lnTo>
                    <a:pt x="693" y="788"/>
                  </a:lnTo>
                  <a:lnTo>
                    <a:pt x="693" y="786"/>
                  </a:lnTo>
                  <a:lnTo>
                    <a:pt x="693" y="786"/>
                  </a:lnTo>
                  <a:lnTo>
                    <a:pt x="693" y="788"/>
                  </a:lnTo>
                  <a:lnTo>
                    <a:pt x="693" y="788"/>
                  </a:lnTo>
                  <a:lnTo>
                    <a:pt x="691" y="788"/>
                  </a:lnTo>
                  <a:lnTo>
                    <a:pt x="691" y="788"/>
                  </a:lnTo>
                  <a:lnTo>
                    <a:pt x="691" y="788"/>
                  </a:lnTo>
                  <a:lnTo>
                    <a:pt x="691" y="788"/>
                  </a:lnTo>
                  <a:lnTo>
                    <a:pt x="689" y="788"/>
                  </a:lnTo>
                  <a:lnTo>
                    <a:pt x="689" y="788"/>
                  </a:lnTo>
                  <a:lnTo>
                    <a:pt x="689" y="790"/>
                  </a:lnTo>
                  <a:lnTo>
                    <a:pt x="689" y="790"/>
                  </a:lnTo>
                  <a:close/>
                  <a:moveTo>
                    <a:pt x="530" y="377"/>
                  </a:moveTo>
                  <a:lnTo>
                    <a:pt x="528" y="377"/>
                  </a:lnTo>
                  <a:lnTo>
                    <a:pt x="528" y="379"/>
                  </a:lnTo>
                  <a:lnTo>
                    <a:pt x="528" y="379"/>
                  </a:lnTo>
                  <a:lnTo>
                    <a:pt x="530" y="379"/>
                  </a:lnTo>
                  <a:lnTo>
                    <a:pt x="532" y="377"/>
                  </a:lnTo>
                  <a:lnTo>
                    <a:pt x="534" y="377"/>
                  </a:lnTo>
                  <a:lnTo>
                    <a:pt x="532" y="375"/>
                  </a:lnTo>
                  <a:lnTo>
                    <a:pt x="530" y="377"/>
                  </a:lnTo>
                  <a:close/>
                  <a:moveTo>
                    <a:pt x="589" y="417"/>
                  </a:moveTo>
                  <a:lnTo>
                    <a:pt x="587" y="415"/>
                  </a:lnTo>
                  <a:lnTo>
                    <a:pt x="583" y="415"/>
                  </a:lnTo>
                  <a:lnTo>
                    <a:pt x="583" y="415"/>
                  </a:lnTo>
                  <a:lnTo>
                    <a:pt x="581" y="413"/>
                  </a:lnTo>
                  <a:lnTo>
                    <a:pt x="581" y="413"/>
                  </a:lnTo>
                  <a:lnTo>
                    <a:pt x="578" y="413"/>
                  </a:lnTo>
                  <a:lnTo>
                    <a:pt x="576" y="413"/>
                  </a:lnTo>
                  <a:lnTo>
                    <a:pt x="574" y="413"/>
                  </a:lnTo>
                  <a:lnTo>
                    <a:pt x="572" y="417"/>
                  </a:lnTo>
                  <a:lnTo>
                    <a:pt x="570" y="420"/>
                  </a:lnTo>
                  <a:lnTo>
                    <a:pt x="570" y="422"/>
                  </a:lnTo>
                  <a:lnTo>
                    <a:pt x="572" y="422"/>
                  </a:lnTo>
                  <a:lnTo>
                    <a:pt x="576" y="422"/>
                  </a:lnTo>
                  <a:lnTo>
                    <a:pt x="578" y="422"/>
                  </a:lnTo>
                  <a:lnTo>
                    <a:pt x="578" y="422"/>
                  </a:lnTo>
                  <a:lnTo>
                    <a:pt x="579" y="422"/>
                  </a:lnTo>
                  <a:lnTo>
                    <a:pt x="579" y="422"/>
                  </a:lnTo>
                  <a:lnTo>
                    <a:pt x="579" y="424"/>
                  </a:lnTo>
                  <a:lnTo>
                    <a:pt x="581" y="422"/>
                  </a:lnTo>
                  <a:lnTo>
                    <a:pt x="583" y="422"/>
                  </a:lnTo>
                  <a:lnTo>
                    <a:pt x="583" y="422"/>
                  </a:lnTo>
                  <a:lnTo>
                    <a:pt x="583" y="422"/>
                  </a:lnTo>
                  <a:lnTo>
                    <a:pt x="585" y="420"/>
                  </a:lnTo>
                  <a:lnTo>
                    <a:pt x="587" y="420"/>
                  </a:lnTo>
                  <a:lnTo>
                    <a:pt x="589" y="420"/>
                  </a:lnTo>
                  <a:lnTo>
                    <a:pt x="589" y="420"/>
                  </a:lnTo>
                  <a:lnTo>
                    <a:pt x="591" y="418"/>
                  </a:lnTo>
                  <a:lnTo>
                    <a:pt x="589" y="417"/>
                  </a:lnTo>
                  <a:lnTo>
                    <a:pt x="589" y="417"/>
                  </a:lnTo>
                  <a:close/>
                  <a:moveTo>
                    <a:pt x="682" y="786"/>
                  </a:moveTo>
                  <a:lnTo>
                    <a:pt x="685" y="786"/>
                  </a:lnTo>
                  <a:lnTo>
                    <a:pt x="685" y="786"/>
                  </a:lnTo>
                  <a:lnTo>
                    <a:pt x="687" y="784"/>
                  </a:lnTo>
                  <a:lnTo>
                    <a:pt x="687" y="784"/>
                  </a:lnTo>
                  <a:lnTo>
                    <a:pt x="687" y="784"/>
                  </a:lnTo>
                  <a:lnTo>
                    <a:pt x="685" y="784"/>
                  </a:lnTo>
                  <a:lnTo>
                    <a:pt x="684" y="782"/>
                  </a:lnTo>
                  <a:lnTo>
                    <a:pt x="684" y="782"/>
                  </a:lnTo>
                  <a:lnTo>
                    <a:pt x="685" y="780"/>
                  </a:lnTo>
                  <a:lnTo>
                    <a:pt x="687" y="780"/>
                  </a:lnTo>
                  <a:lnTo>
                    <a:pt x="689" y="780"/>
                  </a:lnTo>
                  <a:lnTo>
                    <a:pt x="687" y="780"/>
                  </a:lnTo>
                  <a:lnTo>
                    <a:pt x="687" y="778"/>
                  </a:lnTo>
                  <a:lnTo>
                    <a:pt x="687" y="778"/>
                  </a:lnTo>
                  <a:lnTo>
                    <a:pt x="687" y="778"/>
                  </a:lnTo>
                  <a:lnTo>
                    <a:pt x="687" y="776"/>
                  </a:lnTo>
                  <a:lnTo>
                    <a:pt x="687" y="774"/>
                  </a:lnTo>
                  <a:lnTo>
                    <a:pt x="685" y="773"/>
                  </a:lnTo>
                  <a:lnTo>
                    <a:pt x="685" y="773"/>
                  </a:lnTo>
                  <a:lnTo>
                    <a:pt x="687" y="771"/>
                  </a:lnTo>
                  <a:lnTo>
                    <a:pt x="689" y="771"/>
                  </a:lnTo>
                  <a:lnTo>
                    <a:pt x="689" y="771"/>
                  </a:lnTo>
                  <a:lnTo>
                    <a:pt x="689" y="771"/>
                  </a:lnTo>
                  <a:lnTo>
                    <a:pt x="689" y="771"/>
                  </a:lnTo>
                  <a:lnTo>
                    <a:pt x="691" y="769"/>
                  </a:lnTo>
                  <a:lnTo>
                    <a:pt x="691" y="769"/>
                  </a:lnTo>
                  <a:lnTo>
                    <a:pt x="691" y="767"/>
                  </a:lnTo>
                  <a:lnTo>
                    <a:pt x="691" y="765"/>
                  </a:lnTo>
                  <a:lnTo>
                    <a:pt x="691" y="763"/>
                  </a:lnTo>
                  <a:lnTo>
                    <a:pt x="693" y="763"/>
                  </a:lnTo>
                  <a:lnTo>
                    <a:pt x="695" y="765"/>
                  </a:lnTo>
                  <a:lnTo>
                    <a:pt x="699" y="771"/>
                  </a:lnTo>
                  <a:lnTo>
                    <a:pt x="701" y="773"/>
                  </a:lnTo>
                  <a:lnTo>
                    <a:pt x="704" y="774"/>
                  </a:lnTo>
                  <a:lnTo>
                    <a:pt x="706" y="776"/>
                  </a:lnTo>
                  <a:lnTo>
                    <a:pt x="706" y="778"/>
                  </a:lnTo>
                  <a:lnTo>
                    <a:pt x="708" y="778"/>
                  </a:lnTo>
                  <a:lnTo>
                    <a:pt x="708" y="778"/>
                  </a:lnTo>
                  <a:lnTo>
                    <a:pt x="708" y="778"/>
                  </a:lnTo>
                  <a:lnTo>
                    <a:pt x="710" y="778"/>
                  </a:lnTo>
                  <a:lnTo>
                    <a:pt x="710" y="778"/>
                  </a:lnTo>
                  <a:lnTo>
                    <a:pt x="710" y="778"/>
                  </a:lnTo>
                  <a:lnTo>
                    <a:pt x="710" y="776"/>
                  </a:lnTo>
                  <a:lnTo>
                    <a:pt x="712" y="778"/>
                  </a:lnTo>
                  <a:lnTo>
                    <a:pt x="712" y="780"/>
                  </a:lnTo>
                  <a:lnTo>
                    <a:pt x="714" y="786"/>
                  </a:lnTo>
                  <a:lnTo>
                    <a:pt x="714" y="788"/>
                  </a:lnTo>
                  <a:lnTo>
                    <a:pt x="720" y="788"/>
                  </a:lnTo>
                  <a:lnTo>
                    <a:pt x="721" y="790"/>
                  </a:lnTo>
                  <a:lnTo>
                    <a:pt x="721" y="790"/>
                  </a:lnTo>
                  <a:lnTo>
                    <a:pt x="721" y="793"/>
                  </a:lnTo>
                  <a:lnTo>
                    <a:pt x="723" y="793"/>
                  </a:lnTo>
                  <a:lnTo>
                    <a:pt x="723" y="793"/>
                  </a:lnTo>
                  <a:lnTo>
                    <a:pt x="725" y="790"/>
                  </a:lnTo>
                  <a:lnTo>
                    <a:pt x="727" y="788"/>
                  </a:lnTo>
                  <a:lnTo>
                    <a:pt x="727" y="786"/>
                  </a:lnTo>
                  <a:lnTo>
                    <a:pt x="729" y="782"/>
                  </a:lnTo>
                  <a:lnTo>
                    <a:pt x="729" y="780"/>
                  </a:lnTo>
                  <a:lnTo>
                    <a:pt x="729" y="776"/>
                  </a:lnTo>
                  <a:lnTo>
                    <a:pt x="731" y="774"/>
                  </a:lnTo>
                  <a:lnTo>
                    <a:pt x="729" y="773"/>
                  </a:lnTo>
                  <a:lnTo>
                    <a:pt x="729" y="769"/>
                  </a:lnTo>
                  <a:lnTo>
                    <a:pt x="731" y="765"/>
                  </a:lnTo>
                  <a:lnTo>
                    <a:pt x="731" y="765"/>
                  </a:lnTo>
                  <a:lnTo>
                    <a:pt x="731" y="759"/>
                  </a:lnTo>
                  <a:lnTo>
                    <a:pt x="731" y="756"/>
                  </a:lnTo>
                  <a:lnTo>
                    <a:pt x="733" y="750"/>
                  </a:lnTo>
                  <a:lnTo>
                    <a:pt x="733" y="746"/>
                  </a:lnTo>
                  <a:lnTo>
                    <a:pt x="733" y="740"/>
                  </a:lnTo>
                  <a:lnTo>
                    <a:pt x="733" y="735"/>
                  </a:lnTo>
                  <a:lnTo>
                    <a:pt x="733" y="733"/>
                  </a:lnTo>
                  <a:lnTo>
                    <a:pt x="735" y="731"/>
                  </a:lnTo>
                  <a:lnTo>
                    <a:pt x="735" y="729"/>
                  </a:lnTo>
                  <a:lnTo>
                    <a:pt x="735" y="727"/>
                  </a:lnTo>
                  <a:lnTo>
                    <a:pt x="733" y="723"/>
                  </a:lnTo>
                  <a:lnTo>
                    <a:pt x="733" y="721"/>
                  </a:lnTo>
                  <a:lnTo>
                    <a:pt x="733" y="718"/>
                  </a:lnTo>
                  <a:lnTo>
                    <a:pt x="733" y="712"/>
                  </a:lnTo>
                  <a:lnTo>
                    <a:pt x="735" y="712"/>
                  </a:lnTo>
                  <a:lnTo>
                    <a:pt x="735" y="710"/>
                  </a:lnTo>
                  <a:lnTo>
                    <a:pt x="735" y="706"/>
                  </a:lnTo>
                  <a:lnTo>
                    <a:pt x="733" y="706"/>
                  </a:lnTo>
                  <a:lnTo>
                    <a:pt x="735" y="704"/>
                  </a:lnTo>
                  <a:lnTo>
                    <a:pt x="735" y="704"/>
                  </a:lnTo>
                  <a:lnTo>
                    <a:pt x="735" y="703"/>
                  </a:lnTo>
                  <a:lnTo>
                    <a:pt x="735" y="701"/>
                  </a:lnTo>
                  <a:lnTo>
                    <a:pt x="735" y="697"/>
                  </a:lnTo>
                  <a:lnTo>
                    <a:pt x="735" y="697"/>
                  </a:lnTo>
                  <a:lnTo>
                    <a:pt x="735" y="697"/>
                  </a:lnTo>
                  <a:lnTo>
                    <a:pt x="735" y="697"/>
                  </a:lnTo>
                  <a:lnTo>
                    <a:pt x="735" y="697"/>
                  </a:lnTo>
                  <a:lnTo>
                    <a:pt x="733" y="695"/>
                  </a:lnTo>
                  <a:lnTo>
                    <a:pt x="733" y="693"/>
                  </a:lnTo>
                  <a:lnTo>
                    <a:pt x="731" y="693"/>
                  </a:lnTo>
                  <a:lnTo>
                    <a:pt x="731" y="691"/>
                  </a:lnTo>
                  <a:lnTo>
                    <a:pt x="731" y="689"/>
                  </a:lnTo>
                  <a:lnTo>
                    <a:pt x="729" y="687"/>
                  </a:lnTo>
                  <a:lnTo>
                    <a:pt x="729" y="685"/>
                  </a:lnTo>
                  <a:lnTo>
                    <a:pt x="729" y="684"/>
                  </a:lnTo>
                  <a:lnTo>
                    <a:pt x="729" y="682"/>
                  </a:lnTo>
                  <a:lnTo>
                    <a:pt x="729" y="674"/>
                  </a:lnTo>
                  <a:lnTo>
                    <a:pt x="731" y="670"/>
                  </a:lnTo>
                  <a:lnTo>
                    <a:pt x="731" y="668"/>
                  </a:lnTo>
                  <a:lnTo>
                    <a:pt x="733" y="667"/>
                  </a:lnTo>
                  <a:lnTo>
                    <a:pt x="737" y="659"/>
                  </a:lnTo>
                  <a:lnTo>
                    <a:pt x="738" y="657"/>
                  </a:lnTo>
                  <a:lnTo>
                    <a:pt x="738" y="655"/>
                  </a:lnTo>
                  <a:lnTo>
                    <a:pt x="737" y="651"/>
                  </a:lnTo>
                  <a:lnTo>
                    <a:pt x="731" y="648"/>
                  </a:lnTo>
                  <a:lnTo>
                    <a:pt x="729" y="646"/>
                  </a:lnTo>
                  <a:lnTo>
                    <a:pt x="729" y="644"/>
                  </a:lnTo>
                  <a:lnTo>
                    <a:pt x="733" y="629"/>
                  </a:lnTo>
                  <a:lnTo>
                    <a:pt x="735" y="625"/>
                  </a:lnTo>
                  <a:lnTo>
                    <a:pt x="737" y="623"/>
                  </a:lnTo>
                  <a:lnTo>
                    <a:pt x="738" y="621"/>
                  </a:lnTo>
                  <a:lnTo>
                    <a:pt x="740" y="619"/>
                  </a:lnTo>
                  <a:lnTo>
                    <a:pt x="746" y="615"/>
                  </a:lnTo>
                  <a:lnTo>
                    <a:pt x="746" y="615"/>
                  </a:lnTo>
                  <a:lnTo>
                    <a:pt x="746" y="615"/>
                  </a:lnTo>
                  <a:lnTo>
                    <a:pt x="746" y="614"/>
                  </a:lnTo>
                  <a:lnTo>
                    <a:pt x="746" y="614"/>
                  </a:lnTo>
                  <a:lnTo>
                    <a:pt x="746" y="612"/>
                  </a:lnTo>
                  <a:lnTo>
                    <a:pt x="746" y="610"/>
                  </a:lnTo>
                  <a:lnTo>
                    <a:pt x="746" y="610"/>
                  </a:lnTo>
                  <a:lnTo>
                    <a:pt x="744" y="608"/>
                  </a:lnTo>
                  <a:lnTo>
                    <a:pt x="744" y="602"/>
                  </a:lnTo>
                  <a:lnTo>
                    <a:pt x="744" y="598"/>
                  </a:lnTo>
                  <a:lnTo>
                    <a:pt x="742" y="596"/>
                  </a:lnTo>
                  <a:lnTo>
                    <a:pt x="742" y="596"/>
                  </a:lnTo>
                  <a:lnTo>
                    <a:pt x="740" y="596"/>
                  </a:lnTo>
                  <a:lnTo>
                    <a:pt x="740" y="596"/>
                  </a:lnTo>
                  <a:lnTo>
                    <a:pt x="740" y="595"/>
                  </a:lnTo>
                  <a:lnTo>
                    <a:pt x="738" y="595"/>
                  </a:lnTo>
                  <a:lnTo>
                    <a:pt x="738" y="595"/>
                  </a:lnTo>
                  <a:lnTo>
                    <a:pt x="737" y="595"/>
                  </a:lnTo>
                  <a:lnTo>
                    <a:pt x="737" y="596"/>
                  </a:lnTo>
                  <a:lnTo>
                    <a:pt x="733" y="595"/>
                  </a:lnTo>
                  <a:lnTo>
                    <a:pt x="731" y="595"/>
                  </a:lnTo>
                  <a:lnTo>
                    <a:pt x="729" y="591"/>
                  </a:lnTo>
                  <a:lnTo>
                    <a:pt x="727" y="589"/>
                  </a:lnTo>
                  <a:lnTo>
                    <a:pt x="727" y="579"/>
                  </a:lnTo>
                  <a:lnTo>
                    <a:pt x="727" y="578"/>
                  </a:lnTo>
                  <a:lnTo>
                    <a:pt x="725" y="578"/>
                  </a:lnTo>
                  <a:lnTo>
                    <a:pt x="725" y="578"/>
                  </a:lnTo>
                  <a:lnTo>
                    <a:pt x="723" y="578"/>
                  </a:lnTo>
                  <a:lnTo>
                    <a:pt x="723" y="578"/>
                  </a:lnTo>
                  <a:lnTo>
                    <a:pt x="721" y="576"/>
                  </a:lnTo>
                  <a:lnTo>
                    <a:pt x="720" y="576"/>
                  </a:lnTo>
                  <a:lnTo>
                    <a:pt x="718" y="576"/>
                  </a:lnTo>
                  <a:lnTo>
                    <a:pt x="718" y="574"/>
                  </a:lnTo>
                  <a:lnTo>
                    <a:pt x="716" y="572"/>
                  </a:lnTo>
                  <a:lnTo>
                    <a:pt x="716" y="572"/>
                  </a:lnTo>
                  <a:lnTo>
                    <a:pt x="716" y="570"/>
                  </a:lnTo>
                  <a:lnTo>
                    <a:pt x="714" y="568"/>
                  </a:lnTo>
                  <a:lnTo>
                    <a:pt x="714" y="566"/>
                  </a:lnTo>
                  <a:lnTo>
                    <a:pt x="716" y="566"/>
                  </a:lnTo>
                  <a:lnTo>
                    <a:pt x="716" y="562"/>
                  </a:lnTo>
                  <a:lnTo>
                    <a:pt x="716" y="561"/>
                  </a:lnTo>
                  <a:lnTo>
                    <a:pt x="716" y="559"/>
                  </a:lnTo>
                  <a:lnTo>
                    <a:pt x="716" y="559"/>
                  </a:lnTo>
                  <a:lnTo>
                    <a:pt x="714" y="559"/>
                  </a:lnTo>
                  <a:lnTo>
                    <a:pt x="714" y="559"/>
                  </a:lnTo>
                  <a:lnTo>
                    <a:pt x="712" y="559"/>
                  </a:lnTo>
                  <a:lnTo>
                    <a:pt x="712" y="559"/>
                  </a:lnTo>
                  <a:lnTo>
                    <a:pt x="710" y="561"/>
                  </a:lnTo>
                  <a:lnTo>
                    <a:pt x="710" y="559"/>
                  </a:lnTo>
                  <a:lnTo>
                    <a:pt x="710" y="559"/>
                  </a:lnTo>
                  <a:lnTo>
                    <a:pt x="710" y="559"/>
                  </a:lnTo>
                  <a:lnTo>
                    <a:pt x="710" y="559"/>
                  </a:lnTo>
                  <a:lnTo>
                    <a:pt x="710" y="559"/>
                  </a:lnTo>
                  <a:lnTo>
                    <a:pt x="710" y="559"/>
                  </a:lnTo>
                  <a:lnTo>
                    <a:pt x="708" y="557"/>
                  </a:lnTo>
                  <a:lnTo>
                    <a:pt x="704" y="557"/>
                  </a:lnTo>
                  <a:lnTo>
                    <a:pt x="699" y="557"/>
                  </a:lnTo>
                  <a:lnTo>
                    <a:pt x="697" y="557"/>
                  </a:lnTo>
                  <a:lnTo>
                    <a:pt x="695" y="557"/>
                  </a:lnTo>
                  <a:lnTo>
                    <a:pt x="691" y="555"/>
                  </a:lnTo>
                  <a:lnTo>
                    <a:pt x="691" y="555"/>
                  </a:lnTo>
                  <a:lnTo>
                    <a:pt x="689" y="555"/>
                  </a:lnTo>
                  <a:lnTo>
                    <a:pt x="687" y="555"/>
                  </a:lnTo>
                  <a:lnTo>
                    <a:pt x="684" y="557"/>
                  </a:lnTo>
                  <a:lnTo>
                    <a:pt x="682" y="557"/>
                  </a:lnTo>
                  <a:lnTo>
                    <a:pt x="682" y="557"/>
                  </a:lnTo>
                  <a:lnTo>
                    <a:pt x="680" y="557"/>
                  </a:lnTo>
                  <a:lnTo>
                    <a:pt x="680" y="555"/>
                  </a:lnTo>
                  <a:lnTo>
                    <a:pt x="678" y="555"/>
                  </a:lnTo>
                  <a:lnTo>
                    <a:pt x="678" y="557"/>
                  </a:lnTo>
                  <a:lnTo>
                    <a:pt x="676" y="557"/>
                  </a:lnTo>
                  <a:lnTo>
                    <a:pt x="676" y="555"/>
                  </a:lnTo>
                  <a:lnTo>
                    <a:pt x="674" y="555"/>
                  </a:lnTo>
                  <a:lnTo>
                    <a:pt x="674" y="553"/>
                  </a:lnTo>
                  <a:lnTo>
                    <a:pt x="672" y="553"/>
                  </a:lnTo>
                  <a:lnTo>
                    <a:pt x="670" y="553"/>
                  </a:lnTo>
                  <a:lnTo>
                    <a:pt x="670" y="553"/>
                  </a:lnTo>
                  <a:lnTo>
                    <a:pt x="668" y="555"/>
                  </a:lnTo>
                  <a:lnTo>
                    <a:pt x="668" y="557"/>
                  </a:lnTo>
                  <a:lnTo>
                    <a:pt x="668" y="555"/>
                  </a:lnTo>
                  <a:lnTo>
                    <a:pt x="668" y="555"/>
                  </a:lnTo>
                  <a:lnTo>
                    <a:pt x="668" y="553"/>
                  </a:lnTo>
                  <a:lnTo>
                    <a:pt x="667" y="551"/>
                  </a:lnTo>
                  <a:lnTo>
                    <a:pt x="667" y="551"/>
                  </a:lnTo>
                  <a:lnTo>
                    <a:pt x="665" y="551"/>
                  </a:lnTo>
                  <a:lnTo>
                    <a:pt x="663" y="551"/>
                  </a:lnTo>
                  <a:lnTo>
                    <a:pt x="663" y="555"/>
                  </a:lnTo>
                  <a:lnTo>
                    <a:pt x="661" y="557"/>
                  </a:lnTo>
                  <a:lnTo>
                    <a:pt x="659" y="559"/>
                  </a:lnTo>
                  <a:lnTo>
                    <a:pt x="659" y="559"/>
                  </a:lnTo>
                  <a:lnTo>
                    <a:pt x="659" y="561"/>
                  </a:lnTo>
                  <a:lnTo>
                    <a:pt x="659" y="562"/>
                  </a:lnTo>
                  <a:lnTo>
                    <a:pt x="659" y="564"/>
                  </a:lnTo>
                  <a:lnTo>
                    <a:pt x="657" y="568"/>
                  </a:lnTo>
                  <a:lnTo>
                    <a:pt x="655" y="572"/>
                  </a:lnTo>
                  <a:lnTo>
                    <a:pt x="653" y="572"/>
                  </a:lnTo>
                  <a:lnTo>
                    <a:pt x="649" y="574"/>
                  </a:lnTo>
                  <a:lnTo>
                    <a:pt x="648" y="576"/>
                  </a:lnTo>
                  <a:lnTo>
                    <a:pt x="646" y="578"/>
                  </a:lnTo>
                  <a:lnTo>
                    <a:pt x="646" y="578"/>
                  </a:lnTo>
                  <a:lnTo>
                    <a:pt x="646" y="579"/>
                  </a:lnTo>
                  <a:lnTo>
                    <a:pt x="644" y="581"/>
                  </a:lnTo>
                  <a:lnTo>
                    <a:pt x="644" y="581"/>
                  </a:lnTo>
                  <a:lnTo>
                    <a:pt x="642" y="583"/>
                  </a:lnTo>
                  <a:lnTo>
                    <a:pt x="642" y="583"/>
                  </a:lnTo>
                  <a:lnTo>
                    <a:pt x="642" y="581"/>
                  </a:lnTo>
                  <a:lnTo>
                    <a:pt x="642" y="581"/>
                  </a:lnTo>
                  <a:lnTo>
                    <a:pt x="642" y="579"/>
                  </a:lnTo>
                  <a:lnTo>
                    <a:pt x="644" y="578"/>
                  </a:lnTo>
                  <a:lnTo>
                    <a:pt x="644" y="576"/>
                  </a:lnTo>
                  <a:lnTo>
                    <a:pt x="648" y="574"/>
                  </a:lnTo>
                  <a:lnTo>
                    <a:pt x="649" y="572"/>
                  </a:lnTo>
                  <a:lnTo>
                    <a:pt x="649" y="572"/>
                  </a:lnTo>
                  <a:lnTo>
                    <a:pt x="651" y="572"/>
                  </a:lnTo>
                  <a:lnTo>
                    <a:pt x="651" y="572"/>
                  </a:lnTo>
                  <a:lnTo>
                    <a:pt x="653" y="570"/>
                  </a:lnTo>
                  <a:lnTo>
                    <a:pt x="653" y="570"/>
                  </a:lnTo>
                  <a:lnTo>
                    <a:pt x="655" y="568"/>
                  </a:lnTo>
                  <a:lnTo>
                    <a:pt x="655" y="566"/>
                  </a:lnTo>
                  <a:lnTo>
                    <a:pt x="655" y="564"/>
                  </a:lnTo>
                  <a:lnTo>
                    <a:pt x="655" y="562"/>
                  </a:lnTo>
                  <a:lnTo>
                    <a:pt x="655" y="559"/>
                  </a:lnTo>
                  <a:lnTo>
                    <a:pt x="653" y="557"/>
                  </a:lnTo>
                  <a:lnTo>
                    <a:pt x="651" y="557"/>
                  </a:lnTo>
                  <a:lnTo>
                    <a:pt x="648" y="559"/>
                  </a:lnTo>
                  <a:lnTo>
                    <a:pt x="648" y="557"/>
                  </a:lnTo>
                  <a:lnTo>
                    <a:pt x="651" y="557"/>
                  </a:lnTo>
                  <a:lnTo>
                    <a:pt x="651" y="555"/>
                  </a:lnTo>
                  <a:lnTo>
                    <a:pt x="653" y="555"/>
                  </a:lnTo>
                  <a:lnTo>
                    <a:pt x="655" y="555"/>
                  </a:lnTo>
                  <a:lnTo>
                    <a:pt x="657" y="555"/>
                  </a:lnTo>
                  <a:lnTo>
                    <a:pt x="657" y="553"/>
                  </a:lnTo>
                  <a:lnTo>
                    <a:pt x="663" y="547"/>
                  </a:lnTo>
                  <a:lnTo>
                    <a:pt x="665" y="545"/>
                  </a:lnTo>
                  <a:lnTo>
                    <a:pt x="665" y="542"/>
                  </a:lnTo>
                  <a:lnTo>
                    <a:pt x="667" y="540"/>
                  </a:lnTo>
                  <a:lnTo>
                    <a:pt x="665" y="536"/>
                  </a:lnTo>
                  <a:lnTo>
                    <a:pt x="663" y="534"/>
                  </a:lnTo>
                  <a:lnTo>
                    <a:pt x="661" y="532"/>
                  </a:lnTo>
                  <a:lnTo>
                    <a:pt x="659" y="532"/>
                  </a:lnTo>
                  <a:lnTo>
                    <a:pt x="655" y="532"/>
                  </a:lnTo>
                  <a:lnTo>
                    <a:pt x="653" y="534"/>
                  </a:lnTo>
                  <a:lnTo>
                    <a:pt x="653" y="534"/>
                  </a:lnTo>
                  <a:lnTo>
                    <a:pt x="653" y="534"/>
                  </a:lnTo>
                  <a:lnTo>
                    <a:pt x="653" y="534"/>
                  </a:lnTo>
                  <a:lnTo>
                    <a:pt x="653" y="534"/>
                  </a:lnTo>
                  <a:lnTo>
                    <a:pt x="653" y="534"/>
                  </a:lnTo>
                  <a:lnTo>
                    <a:pt x="653" y="534"/>
                  </a:lnTo>
                  <a:lnTo>
                    <a:pt x="653" y="534"/>
                  </a:lnTo>
                  <a:lnTo>
                    <a:pt x="651" y="534"/>
                  </a:lnTo>
                  <a:lnTo>
                    <a:pt x="651" y="534"/>
                  </a:lnTo>
                  <a:lnTo>
                    <a:pt x="651" y="534"/>
                  </a:lnTo>
                  <a:lnTo>
                    <a:pt x="651" y="532"/>
                  </a:lnTo>
                  <a:lnTo>
                    <a:pt x="651" y="530"/>
                  </a:lnTo>
                  <a:lnTo>
                    <a:pt x="649" y="530"/>
                  </a:lnTo>
                  <a:lnTo>
                    <a:pt x="649" y="530"/>
                  </a:lnTo>
                  <a:lnTo>
                    <a:pt x="648" y="532"/>
                  </a:lnTo>
                  <a:lnTo>
                    <a:pt x="648" y="532"/>
                  </a:lnTo>
                  <a:lnTo>
                    <a:pt x="646" y="532"/>
                  </a:lnTo>
                  <a:lnTo>
                    <a:pt x="646" y="532"/>
                  </a:lnTo>
                  <a:lnTo>
                    <a:pt x="646" y="532"/>
                  </a:lnTo>
                  <a:lnTo>
                    <a:pt x="648" y="530"/>
                  </a:lnTo>
                  <a:lnTo>
                    <a:pt x="648" y="530"/>
                  </a:lnTo>
                  <a:lnTo>
                    <a:pt x="649" y="528"/>
                  </a:lnTo>
                  <a:lnTo>
                    <a:pt x="649" y="526"/>
                  </a:lnTo>
                  <a:lnTo>
                    <a:pt x="648" y="525"/>
                  </a:lnTo>
                  <a:lnTo>
                    <a:pt x="648" y="525"/>
                  </a:lnTo>
                  <a:lnTo>
                    <a:pt x="646" y="523"/>
                  </a:lnTo>
                  <a:lnTo>
                    <a:pt x="644" y="523"/>
                  </a:lnTo>
                  <a:lnTo>
                    <a:pt x="642" y="521"/>
                  </a:lnTo>
                  <a:lnTo>
                    <a:pt x="642" y="523"/>
                  </a:lnTo>
                  <a:lnTo>
                    <a:pt x="640" y="526"/>
                  </a:lnTo>
                  <a:lnTo>
                    <a:pt x="640" y="526"/>
                  </a:lnTo>
                  <a:lnTo>
                    <a:pt x="640" y="525"/>
                  </a:lnTo>
                  <a:lnTo>
                    <a:pt x="638" y="525"/>
                  </a:lnTo>
                  <a:lnTo>
                    <a:pt x="638" y="523"/>
                  </a:lnTo>
                  <a:lnTo>
                    <a:pt x="640" y="523"/>
                  </a:lnTo>
                  <a:lnTo>
                    <a:pt x="640" y="519"/>
                  </a:lnTo>
                  <a:lnTo>
                    <a:pt x="642" y="519"/>
                  </a:lnTo>
                  <a:lnTo>
                    <a:pt x="642" y="517"/>
                  </a:lnTo>
                  <a:lnTo>
                    <a:pt x="642" y="517"/>
                  </a:lnTo>
                  <a:lnTo>
                    <a:pt x="642" y="515"/>
                  </a:lnTo>
                  <a:lnTo>
                    <a:pt x="642" y="513"/>
                  </a:lnTo>
                  <a:lnTo>
                    <a:pt x="642" y="511"/>
                  </a:lnTo>
                  <a:lnTo>
                    <a:pt x="638" y="506"/>
                  </a:lnTo>
                  <a:lnTo>
                    <a:pt x="638" y="504"/>
                  </a:lnTo>
                  <a:lnTo>
                    <a:pt x="636" y="500"/>
                  </a:lnTo>
                  <a:lnTo>
                    <a:pt x="636" y="490"/>
                  </a:lnTo>
                  <a:lnTo>
                    <a:pt x="636" y="485"/>
                  </a:lnTo>
                  <a:lnTo>
                    <a:pt x="636" y="485"/>
                  </a:lnTo>
                  <a:lnTo>
                    <a:pt x="634" y="483"/>
                  </a:lnTo>
                  <a:lnTo>
                    <a:pt x="634" y="481"/>
                  </a:lnTo>
                  <a:lnTo>
                    <a:pt x="632" y="479"/>
                  </a:lnTo>
                  <a:lnTo>
                    <a:pt x="632" y="477"/>
                  </a:lnTo>
                  <a:lnTo>
                    <a:pt x="634" y="473"/>
                  </a:lnTo>
                  <a:lnTo>
                    <a:pt x="632" y="468"/>
                  </a:lnTo>
                  <a:lnTo>
                    <a:pt x="632" y="466"/>
                  </a:lnTo>
                  <a:lnTo>
                    <a:pt x="629" y="466"/>
                  </a:lnTo>
                  <a:lnTo>
                    <a:pt x="625" y="468"/>
                  </a:lnTo>
                  <a:lnTo>
                    <a:pt x="623" y="468"/>
                  </a:lnTo>
                  <a:lnTo>
                    <a:pt x="621" y="470"/>
                  </a:lnTo>
                  <a:lnTo>
                    <a:pt x="619" y="470"/>
                  </a:lnTo>
                  <a:lnTo>
                    <a:pt x="615" y="466"/>
                  </a:lnTo>
                  <a:lnTo>
                    <a:pt x="614" y="466"/>
                  </a:lnTo>
                  <a:lnTo>
                    <a:pt x="610" y="466"/>
                  </a:lnTo>
                  <a:lnTo>
                    <a:pt x="610" y="466"/>
                  </a:lnTo>
                  <a:lnTo>
                    <a:pt x="608" y="464"/>
                  </a:lnTo>
                  <a:lnTo>
                    <a:pt x="604" y="462"/>
                  </a:lnTo>
                  <a:lnTo>
                    <a:pt x="602" y="464"/>
                  </a:lnTo>
                  <a:lnTo>
                    <a:pt x="600" y="464"/>
                  </a:lnTo>
                  <a:lnTo>
                    <a:pt x="598" y="464"/>
                  </a:lnTo>
                  <a:lnTo>
                    <a:pt x="596" y="466"/>
                  </a:lnTo>
                  <a:lnTo>
                    <a:pt x="595" y="466"/>
                  </a:lnTo>
                  <a:lnTo>
                    <a:pt x="595" y="470"/>
                  </a:lnTo>
                  <a:lnTo>
                    <a:pt x="595" y="468"/>
                  </a:lnTo>
                  <a:lnTo>
                    <a:pt x="593" y="466"/>
                  </a:lnTo>
                  <a:lnTo>
                    <a:pt x="593" y="466"/>
                  </a:lnTo>
                  <a:lnTo>
                    <a:pt x="591" y="464"/>
                  </a:lnTo>
                  <a:lnTo>
                    <a:pt x="591" y="464"/>
                  </a:lnTo>
                  <a:lnTo>
                    <a:pt x="589" y="464"/>
                  </a:lnTo>
                  <a:lnTo>
                    <a:pt x="587" y="464"/>
                  </a:lnTo>
                  <a:lnTo>
                    <a:pt x="587" y="462"/>
                  </a:lnTo>
                  <a:lnTo>
                    <a:pt x="585" y="460"/>
                  </a:lnTo>
                  <a:lnTo>
                    <a:pt x="583" y="460"/>
                  </a:lnTo>
                  <a:lnTo>
                    <a:pt x="583" y="460"/>
                  </a:lnTo>
                  <a:lnTo>
                    <a:pt x="581" y="460"/>
                  </a:lnTo>
                  <a:lnTo>
                    <a:pt x="581" y="458"/>
                  </a:lnTo>
                  <a:lnTo>
                    <a:pt x="579" y="458"/>
                  </a:lnTo>
                  <a:lnTo>
                    <a:pt x="579" y="458"/>
                  </a:lnTo>
                  <a:lnTo>
                    <a:pt x="579" y="456"/>
                  </a:lnTo>
                  <a:lnTo>
                    <a:pt x="579" y="456"/>
                  </a:lnTo>
                  <a:lnTo>
                    <a:pt x="579" y="456"/>
                  </a:lnTo>
                  <a:lnTo>
                    <a:pt x="578" y="456"/>
                  </a:lnTo>
                  <a:lnTo>
                    <a:pt x="578" y="456"/>
                  </a:lnTo>
                  <a:lnTo>
                    <a:pt x="578" y="456"/>
                  </a:lnTo>
                  <a:lnTo>
                    <a:pt x="578" y="456"/>
                  </a:lnTo>
                  <a:lnTo>
                    <a:pt x="578" y="456"/>
                  </a:lnTo>
                  <a:lnTo>
                    <a:pt x="576" y="454"/>
                  </a:lnTo>
                  <a:lnTo>
                    <a:pt x="576" y="453"/>
                  </a:lnTo>
                  <a:lnTo>
                    <a:pt x="574" y="453"/>
                  </a:lnTo>
                  <a:lnTo>
                    <a:pt x="574" y="451"/>
                  </a:lnTo>
                  <a:lnTo>
                    <a:pt x="572" y="451"/>
                  </a:lnTo>
                  <a:lnTo>
                    <a:pt x="568" y="453"/>
                  </a:lnTo>
                  <a:lnTo>
                    <a:pt x="568" y="451"/>
                  </a:lnTo>
                  <a:lnTo>
                    <a:pt x="570" y="451"/>
                  </a:lnTo>
                  <a:lnTo>
                    <a:pt x="570" y="449"/>
                  </a:lnTo>
                  <a:lnTo>
                    <a:pt x="570" y="449"/>
                  </a:lnTo>
                  <a:lnTo>
                    <a:pt x="570" y="447"/>
                  </a:lnTo>
                  <a:lnTo>
                    <a:pt x="568" y="447"/>
                  </a:lnTo>
                  <a:lnTo>
                    <a:pt x="566" y="447"/>
                  </a:lnTo>
                  <a:lnTo>
                    <a:pt x="564" y="447"/>
                  </a:lnTo>
                  <a:lnTo>
                    <a:pt x="562" y="445"/>
                  </a:lnTo>
                  <a:lnTo>
                    <a:pt x="562" y="443"/>
                  </a:lnTo>
                  <a:lnTo>
                    <a:pt x="564" y="443"/>
                  </a:lnTo>
                  <a:lnTo>
                    <a:pt x="564" y="443"/>
                  </a:lnTo>
                  <a:lnTo>
                    <a:pt x="564" y="441"/>
                  </a:lnTo>
                  <a:lnTo>
                    <a:pt x="564" y="441"/>
                  </a:lnTo>
                  <a:lnTo>
                    <a:pt x="564" y="441"/>
                  </a:lnTo>
                  <a:lnTo>
                    <a:pt x="566" y="439"/>
                  </a:lnTo>
                  <a:lnTo>
                    <a:pt x="566" y="437"/>
                  </a:lnTo>
                  <a:lnTo>
                    <a:pt x="566" y="436"/>
                  </a:lnTo>
                  <a:lnTo>
                    <a:pt x="566" y="434"/>
                  </a:lnTo>
                  <a:lnTo>
                    <a:pt x="566" y="434"/>
                  </a:lnTo>
                  <a:lnTo>
                    <a:pt x="564" y="432"/>
                  </a:lnTo>
                  <a:lnTo>
                    <a:pt x="564" y="432"/>
                  </a:lnTo>
                  <a:lnTo>
                    <a:pt x="564" y="428"/>
                  </a:lnTo>
                  <a:lnTo>
                    <a:pt x="564" y="430"/>
                  </a:lnTo>
                  <a:lnTo>
                    <a:pt x="566" y="432"/>
                  </a:lnTo>
                  <a:lnTo>
                    <a:pt x="566" y="432"/>
                  </a:lnTo>
                  <a:lnTo>
                    <a:pt x="574" y="430"/>
                  </a:lnTo>
                  <a:lnTo>
                    <a:pt x="576" y="430"/>
                  </a:lnTo>
                  <a:lnTo>
                    <a:pt x="578" y="430"/>
                  </a:lnTo>
                  <a:lnTo>
                    <a:pt x="579" y="428"/>
                  </a:lnTo>
                  <a:lnTo>
                    <a:pt x="579" y="426"/>
                  </a:lnTo>
                  <a:lnTo>
                    <a:pt x="579" y="426"/>
                  </a:lnTo>
                  <a:lnTo>
                    <a:pt x="576" y="424"/>
                  </a:lnTo>
                  <a:lnTo>
                    <a:pt x="574" y="424"/>
                  </a:lnTo>
                  <a:lnTo>
                    <a:pt x="574" y="424"/>
                  </a:lnTo>
                  <a:lnTo>
                    <a:pt x="574" y="422"/>
                  </a:lnTo>
                  <a:lnTo>
                    <a:pt x="572" y="422"/>
                  </a:lnTo>
                  <a:lnTo>
                    <a:pt x="572" y="422"/>
                  </a:lnTo>
                  <a:lnTo>
                    <a:pt x="572" y="422"/>
                  </a:lnTo>
                  <a:lnTo>
                    <a:pt x="568" y="422"/>
                  </a:lnTo>
                  <a:lnTo>
                    <a:pt x="566" y="422"/>
                  </a:lnTo>
                  <a:lnTo>
                    <a:pt x="566" y="422"/>
                  </a:lnTo>
                  <a:lnTo>
                    <a:pt x="564" y="422"/>
                  </a:lnTo>
                  <a:lnTo>
                    <a:pt x="562" y="422"/>
                  </a:lnTo>
                  <a:lnTo>
                    <a:pt x="562" y="422"/>
                  </a:lnTo>
                  <a:lnTo>
                    <a:pt x="566" y="420"/>
                  </a:lnTo>
                  <a:lnTo>
                    <a:pt x="568" y="420"/>
                  </a:lnTo>
                  <a:lnTo>
                    <a:pt x="570" y="418"/>
                  </a:lnTo>
                  <a:lnTo>
                    <a:pt x="570" y="417"/>
                  </a:lnTo>
                  <a:lnTo>
                    <a:pt x="572" y="415"/>
                  </a:lnTo>
                  <a:lnTo>
                    <a:pt x="572" y="413"/>
                  </a:lnTo>
                  <a:lnTo>
                    <a:pt x="572" y="411"/>
                  </a:lnTo>
                  <a:lnTo>
                    <a:pt x="570" y="413"/>
                  </a:lnTo>
                  <a:lnTo>
                    <a:pt x="568" y="413"/>
                  </a:lnTo>
                  <a:lnTo>
                    <a:pt x="566" y="413"/>
                  </a:lnTo>
                  <a:lnTo>
                    <a:pt x="564" y="415"/>
                  </a:lnTo>
                  <a:lnTo>
                    <a:pt x="562" y="415"/>
                  </a:lnTo>
                  <a:lnTo>
                    <a:pt x="561" y="415"/>
                  </a:lnTo>
                  <a:lnTo>
                    <a:pt x="561" y="415"/>
                  </a:lnTo>
                  <a:lnTo>
                    <a:pt x="559" y="415"/>
                  </a:lnTo>
                  <a:lnTo>
                    <a:pt x="557" y="415"/>
                  </a:lnTo>
                  <a:lnTo>
                    <a:pt x="559" y="413"/>
                  </a:lnTo>
                  <a:lnTo>
                    <a:pt x="566" y="411"/>
                  </a:lnTo>
                  <a:lnTo>
                    <a:pt x="568" y="411"/>
                  </a:lnTo>
                  <a:lnTo>
                    <a:pt x="570" y="409"/>
                  </a:lnTo>
                  <a:lnTo>
                    <a:pt x="572" y="407"/>
                  </a:lnTo>
                  <a:lnTo>
                    <a:pt x="572" y="405"/>
                  </a:lnTo>
                  <a:lnTo>
                    <a:pt x="572" y="405"/>
                  </a:lnTo>
                  <a:lnTo>
                    <a:pt x="574" y="405"/>
                  </a:lnTo>
                  <a:lnTo>
                    <a:pt x="576" y="405"/>
                  </a:lnTo>
                  <a:lnTo>
                    <a:pt x="576" y="405"/>
                  </a:lnTo>
                  <a:lnTo>
                    <a:pt x="578" y="403"/>
                  </a:lnTo>
                  <a:lnTo>
                    <a:pt x="578" y="403"/>
                  </a:lnTo>
                  <a:lnTo>
                    <a:pt x="578" y="401"/>
                  </a:lnTo>
                  <a:lnTo>
                    <a:pt x="578" y="401"/>
                  </a:lnTo>
                  <a:lnTo>
                    <a:pt x="578" y="401"/>
                  </a:lnTo>
                  <a:lnTo>
                    <a:pt x="578" y="400"/>
                  </a:lnTo>
                  <a:lnTo>
                    <a:pt x="578" y="400"/>
                  </a:lnTo>
                  <a:lnTo>
                    <a:pt x="578" y="400"/>
                  </a:lnTo>
                  <a:lnTo>
                    <a:pt x="578" y="400"/>
                  </a:lnTo>
                  <a:lnTo>
                    <a:pt x="578" y="400"/>
                  </a:lnTo>
                  <a:lnTo>
                    <a:pt x="578" y="398"/>
                  </a:lnTo>
                  <a:lnTo>
                    <a:pt x="578" y="398"/>
                  </a:lnTo>
                  <a:lnTo>
                    <a:pt x="578" y="398"/>
                  </a:lnTo>
                  <a:lnTo>
                    <a:pt x="579" y="398"/>
                  </a:lnTo>
                  <a:lnTo>
                    <a:pt x="579" y="398"/>
                  </a:lnTo>
                  <a:lnTo>
                    <a:pt x="579" y="400"/>
                  </a:lnTo>
                  <a:lnTo>
                    <a:pt x="581" y="400"/>
                  </a:lnTo>
                  <a:lnTo>
                    <a:pt x="581" y="401"/>
                  </a:lnTo>
                  <a:lnTo>
                    <a:pt x="581" y="401"/>
                  </a:lnTo>
                  <a:lnTo>
                    <a:pt x="583" y="400"/>
                  </a:lnTo>
                  <a:lnTo>
                    <a:pt x="583" y="400"/>
                  </a:lnTo>
                  <a:lnTo>
                    <a:pt x="583" y="400"/>
                  </a:lnTo>
                  <a:lnTo>
                    <a:pt x="583" y="400"/>
                  </a:lnTo>
                  <a:lnTo>
                    <a:pt x="583" y="398"/>
                  </a:lnTo>
                  <a:lnTo>
                    <a:pt x="589" y="398"/>
                  </a:lnTo>
                  <a:lnTo>
                    <a:pt x="591" y="398"/>
                  </a:lnTo>
                  <a:lnTo>
                    <a:pt x="593" y="398"/>
                  </a:lnTo>
                  <a:lnTo>
                    <a:pt x="593" y="398"/>
                  </a:lnTo>
                  <a:lnTo>
                    <a:pt x="593" y="396"/>
                  </a:lnTo>
                  <a:lnTo>
                    <a:pt x="595" y="396"/>
                  </a:lnTo>
                  <a:lnTo>
                    <a:pt x="593" y="396"/>
                  </a:lnTo>
                  <a:lnTo>
                    <a:pt x="593" y="396"/>
                  </a:lnTo>
                  <a:lnTo>
                    <a:pt x="591" y="381"/>
                  </a:lnTo>
                  <a:lnTo>
                    <a:pt x="589" y="379"/>
                  </a:lnTo>
                  <a:lnTo>
                    <a:pt x="589" y="377"/>
                  </a:lnTo>
                  <a:lnTo>
                    <a:pt x="587" y="377"/>
                  </a:lnTo>
                  <a:lnTo>
                    <a:pt x="585" y="375"/>
                  </a:lnTo>
                  <a:lnTo>
                    <a:pt x="583" y="375"/>
                  </a:lnTo>
                  <a:lnTo>
                    <a:pt x="583" y="375"/>
                  </a:lnTo>
                  <a:lnTo>
                    <a:pt x="583" y="375"/>
                  </a:lnTo>
                  <a:lnTo>
                    <a:pt x="581" y="375"/>
                  </a:lnTo>
                  <a:lnTo>
                    <a:pt x="581" y="375"/>
                  </a:lnTo>
                  <a:lnTo>
                    <a:pt x="581" y="375"/>
                  </a:lnTo>
                  <a:lnTo>
                    <a:pt x="579" y="377"/>
                  </a:lnTo>
                  <a:lnTo>
                    <a:pt x="578" y="371"/>
                  </a:lnTo>
                  <a:lnTo>
                    <a:pt x="576" y="367"/>
                  </a:lnTo>
                  <a:lnTo>
                    <a:pt x="572" y="365"/>
                  </a:lnTo>
                  <a:lnTo>
                    <a:pt x="568" y="364"/>
                  </a:lnTo>
                  <a:lnTo>
                    <a:pt x="564" y="362"/>
                  </a:lnTo>
                  <a:lnTo>
                    <a:pt x="562" y="362"/>
                  </a:lnTo>
                  <a:lnTo>
                    <a:pt x="562" y="362"/>
                  </a:lnTo>
                  <a:lnTo>
                    <a:pt x="561" y="364"/>
                  </a:lnTo>
                  <a:lnTo>
                    <a:pt x="559" y="364"/>
                  </a:lnTo>
                  <a:lnTo>
                    <a:pt x="555" y="365"/>
                  </a:lnTo>
                  <a:lnTo>
                    <a:pt x="553" y="365"/>
                  </a:lnTo>
                  <a:lnTo>
                    <a:pt x="551" y="369"/>
                  </a:lnTo>
                  <a:lnTo>
                    <a:pt x="549" y="369"/>
                  </a:lnTo>
                  <a:lnTo>
                    <a:pt x="549" y="371"/>
                  </a:lnTo>
                  <a:lnTo>
                    <a:pt x="547" y="371"/>
                  </a:lnTo>
                  <a:lnTo>
                    <a:pt x="545" y="371"/>
                  </a:lnTo>
                  <a:lnTo>
                    <a:pt x="543" y="371"/>
                  </a:lnTo>
                  <a:lnTo>
                    <a:pt x="543" y="373"/>
                  </a:lnTo>
                  <a:lnTo>
                    <a:pt x="540" y="375"/>
                  </a:lnTo>
                  <a:lnTo>
                    <a:pt x="538" y="377"/>
                  </a:lnTo>
                  <a:lnTo>
                    <a:pt x="538" y="377"/>
                  </a:lnTo>
                  <a:lnTo>
                    <a:pt x="532" y="379"/>
                  </a:lnTo>
                  <a:lnTo>
                    <a:pt x="530" y="381"/>
                  </a:lnTo>
                  <a:lnTo>
                    <a:pt x="526" y="381"/>
                  </a:lnTo>
                  <a:lnTo>
                    <a:pt x="523" y="383"/>
                  </a:lnTo>
                  <a:lnTo>
                    <a:pt x="521" y="383"/>
                  </a:lnTo>
                  <a:lnTo>
                    <a:pt x="519" y="383"/>
                  </a:lnTo>
                  <a:lnTo>
                    <a:pt x="517" y="383"/>
                  </a:lnTo>
                  <a:lnTo>
                    <a:pt x="517" y="383"/>
                  </a:lnTo>
                  <a:lnTo>
                    <a:pt x="515" y="383"/>
                  </a:lnTo>
                  <a:lnTo>
                    <a:pt x="513" y="384"/>
                  </a:lnTo>
                  <a:lnTo>
                    <a:pt x="513" y="384"/>
                  </a:lnTo>
                  <a:lnTo>
                    <a:pt x="513" y="384"/>
                  </a:lnTo>
                  <a:lnTo>
                    <a:pt x="513" y="386"/>
                  </a:lnTo>
                  <a:lnTo>
                    <a:pt x="511" y="386"/>
                  </a:lnTo>
                  <a:lnTo>
                    <a:pt x="508" y="386"/>
                  </a:lnTo>
                  <a:lnTo>
                    <a:pt x="506" y="384"/>
                  </a:lnTo>
                  <a:lnTo>
                    <a:pt x="506" y="383"/>
                  </a:lnTo>
                  <a:lnTo>
                    <a:pt x="504" y="383"/>
                  </a:lnTo>
                  <a:lnTo>
                    <a:pt x="504" y="381"/>
                  </a:lnTo>
                  <a:lnTo>
                    <a:pt x="504" y="381"/>
                  </a:lnTo>
                  <a:lnTo>
                    <a:pt x="502" y="381"/>
                  </a:lnTo>
                  <a:lnTo>
                    <a:pt x="502" y="381"/>
                  </a:lnTo>
                  <a:lnTo>
                    <a:pt x="500" y="381"/>
                  </a:lnTo>
                  <a:lnTo>
                    <a:pt x="500" y="381"/>
                  </a:lnTo>
                  <a:lnTo>
                    <a:pt x="502" y="381"/>
                  </a:lnTo>
                  <a:lnTo>
                    <a:pt x="504" y="381"/>
                  </a:lnTo>
                  <a:lnTo>
                    <a:pt x="506" y="381"/>
                  </a:lnTo>
                  <a:lnTo>
                    <a:pt x="508" y="384"/>
                  </a:lnTo>
                  <a:lnTo>
                    <a:pt x="509" y="384"/>
                  </a:lnTo>
                  <a:lnTo>
                    <a:pt x="511" y="384"/>
                  </a:lnTo>
                  <a:lnTo>
                    <a:pt x="511" y="384"/>
                  </a:lnTo>
                  <a:lnTo>
                    <a:pt x="513" y="383"/>
                  </a:lnTo>
                  <a:lnTo>
                    <a:pt x="513" y="383"/>
                  </a:lnTo>
                  <a:lnTo>
                    <a:pt x="513" y="381"/>
                  </a:lnTo>
                  <a:lnTo>
                    <a:pt x="515" y="381"/>
                  </a:lnTo>
                  <a:lnTo>
                    <a:pt x="519" y="381"/>
                  </a:lnTo>
                  <a:lnTo>
                    <a:pt x="521" y="379"/>
                  </a:lnTo>
                  <a:lnTo>
                    <a:pt x="523" y="379"/>
                  </a:lnTo>
                  <a:lnTo>
                    <a:pt x="530" y="375"/>
                  </a:lnTo>
                  <a:lnTo>
                    <a:pt x="532" y="375"/>
                  </a:lnTo>
                  <a:lnTo>
                    <a:pt x="534" y="373"/>
                  </a:lnTo>
                  <a:lnTo>
                    <a:pt x="536" y="371"/>
                  </a:lnTo>
                  <a:lnTo>
                    <a:pt x="542" y="369"/>
                  </a:lnTo>
                  <a:lnTo>
                    <a:pt x="543" y="367"/>
                  </a:lnTo>
                  <a:lnTo>
                    <a:pt x="545" y="365"/>
                  </a:lnTo>
                  <a:lnTo>
                    <a:pt x="545" y="364"/>
                  </a:lnTo>
                  <a:lnTo>
                    <a:pt x="543" y="360"/>
                  </a:lnTo>
                  <a:lnTo>
                    <a:pt x="536" y="352"/>
                  </a:lnTo>
                  <a:lnTo>
                    <a:pt x="534" y="350"/>
                  </a:lnTo>
                  <a:lnTo>
                    <a:pt x="530" y="348"/>
                  </a:lnTo>
                  <a:lnTo>
                    <a:pt x="525" y="348"/>
                  </a:lnTo>
                  <a:lnTo>
                    <a:pt x="517" y="347"/>
                  </a:lnTo>
                  <a:lnTo>
                    <a:pt x="515" y="347"/>
                  </a:lnTo>
                  <a:lnTo>
                    <a:pt x="513" y="348"/>
                  </a:lnTo>
                  <a:lnTo>
                    <a:pt x="511" y="348"/>
                  </a:lnTo>
                  <a:lnTo>
                    <a:pt x="509" y="348"/>
                  </a:lnTo>
                  <a:lnTo>
                    <a:pt x="508" y="348"/>
                  </a:lnTo>
                  <a:lnTo>
                    <a:pt x="506" y="347"/>
                  </a:lnTo>
                  <a:lnTo>
                    <a:pt x="502" y="345"/>
                  </a:lnTo>
                  <a:lnTo>
                    <a:pt x="500" y="343"/>
                  </a:lnTo>
                  <a:lnTo>
                    <a:pt x="492" y="335"/>
                  </a:lnTo>
                  <a:lnTo>
                    <a:pt x="487" y="331"/>
                  </a:lnTo>
                  <a:lnTo>
                    <a:pt x="485" y="330"/>
                  </a:lnTo>
                  <a:lnTo>
                    <a:pt x="485" y="326"/>
                  </a:lnTo>
                  <a:lnTo>
                    <a:pt x="485" y="324"/>
                  </a:lnTo>
                  <a:lnTo>
                    <a:pt x="485" y="318"/>
                  </a:lnTo>
                  <a:lnTo>
                    <a:pt x="485" y="316"/>
                  </a:lnTo>
                  <a:lnTo>
                    <a:pt x="485" y="316"/>
                  </a:lnTo>
                  <a:lnTo>
                    <a:pt x="483" y="314"/>
                  </a:lnTo>
                  <a:lnTo>
                    <a:pt x="483" y="314"/>
                  </a:lnTo>
                  <a:lnTo>
                    <a:pt x="481" y="314"/>
                  </a:lnTo>
                  <a:lnTo>
                    <a:pt x="481" y="312"/>
                  </a:lnTo>
                  <a:lnTo>
                    <a:pt x="481" y="309"/>
                  </a:lnTo>
                  <a:lnTo>
                    <a:pt x="481" y="307"/>
                  </a:lnTo>
                  <a:lnTo>
                    <a:pt x="479" y="305"/>
                  </a:lnTo>
                  <a:lnTo>
                    <a:pt x="473" y="301"/>
                  </a:lnTo>
                  <a:lnTo>
                    <a:pt x="456" y="288"/>
                  </a:lnTo>
                  <a:lnTo>
                    <a:pt x="455" y="286"/>
                  </a:lnTo>
                  <a:lnTo>
                    <a:pt x="453" y="286"/>
                  </a:lnTo>
                  <a:lnTo>
                    <a:pt x="449" y="286"/>
                  </a:lnTo>
                  <a:lnTo>
                    <a:pt x="443" y="286"/>
                  </a:lnTo>
                  <a:lnTo>
                    <a:pt x="441" y="286"/>
                  </a:lnTo>
                  <a:lnTo>
                    <a:pt x="439" y="286"/>
                  </a:lnTo>
                  <a:lnTo>
                    <a:pt x="437" y="284"/>
                  </a:lnTo>
                  <a:lnTo>
                    <a:pt x="432" y="282"/>
                  </a:lnTo>
                  <a:lnTo>
                    <a:pt x="430" y="280"/>
                  </a:lnTo>
                  <a:lnTo>
                    <a:pt x="430" y="278"/>
                  </a:lnTo>
                  <a:lnTo>
                    <a:pt x="428" y="273"/>
                  </a:lnTo>
                  <a:lnTo>
                    <a:pt x="426" y="269"/>
                  </a:lnTo>
                  <a:lnTo>
                    <a:pt x="426" y="267"/>
                  </a:lnTo>
                  <a:lnTo>
                    <a:pt x="426" y="265"/>
                  </a:lnTo>
                  <a:lnTo>
                    <a:pt x="426" y="263"/>
                  </a:lnTo>
                  <a:lnTo>
                    <a:pt x="426" y="261"/>
                  </a:lnTo>
                  <a:lnTo>
                    <a:pt x="424" y="259"/>
                  </a:lnTo>
                  <a:lnTo>
                    <a:pt x="417" y="254"/>
                  </a:lnTo>
                  <a:lnTo>
                    <a:pt x="409" y="248"/>
                  </a:lnTo>
                  <a:lnTo>
                    <a:pt x="407" y="246"/>
                  </a:lnTo>
                  <a:lnTo>
                    <a:pt x="407" y="244"/>
                  </a:lnTo>
                  <a:lnTo>
                    <a:pt x="407" y="244"/>
                  </a:lnTo>
                  <a:lnTo>
                    <a:pt x="398" y="242"/>
                  </a:lnTo>
                  <a:lnTo>
                    <a:pt x="396" y="242"/>
                  </a:lnTo>
                  <a:lnTo>
                    <a:pt x="394" y="244"/>
                  </a:lnTo>
                  <a:lnTo>
                    <a:pt x="392" y="246"/>
                  </a:lnTo>
                  <a:lnTo>
                    <a:pt x="390" y="250"/>
                  </a:lnTo>
                  <a:lnTo>
                    <a:pt x="390" y="252"/>
                  </a:lnTo>
                  <a:lnTo>
                    <a:pt x="392" y="256"/>
                  </a:lnTo>
                  <a:lnTo>
                    <a:pt x="396" y="261"/>
                  </a:lnTo>
                  <a:lnTo>
                    <a:pt x="398" y="263"/>
                  </a:lnTo>
                  <a:lnTo>
                    <a:pt x="398" y="267"/>
                  </a:lnTo>
                  <a:lnTo>
                    <a:pt x="400" y="269"/>
                  </a:lnTo>
                  <a:lnTo>
                    <a:pt x="400" y="269"/>
                  </a:lnTo>
                  <a:lnTo>
                    <a:pt x="400" y="271"/>
                  </a:lnTo>
                  <a:lnTo>
                    <a:pt x="400" y="273"/>
                  </a:lnTo>
                  <a:lnTo>
                    <a:pt x="400" y="275"/>
                  </a:lnTo>
                  <a:lnTo>
                    <a:pt x="400" y="275"/>
                  </a:lnTo>
                  <a:lnTo>
                    <a:pt x="400" y="275"/>
                  </a:lnTo>
                  <a:lnTo>
                    <a:pt x="398" y="273"/>
                  </a:lnTo>
                  <a:lnTo>
                    <a:pt x="398" y="271"/>
                  </a:lnTo>
                  <a:lnTo>
                    <a:pt x="396" y="269"/>
                  </a:lnTo>
                  <a:lnTo>
                    <a:pt x="396" y="267"/>
                  </a:lnTo>
                  <a:lnTo>
                    <a:pt x="396" y="265"/>
                  </a:lnTo>
                  <a:lnTo>
                    <a:pt x="394" y="263"/>
                  </a:lnTo>
                  <a:lnTo>
                    <a:pt x="394" y="263"/>
                  </a:lnTo>
                  <a:lnTo>
                    <a:pt x="392" y="261"/>
                  </a:lnTo>
                  <a:lnTo>
                    <a:pt x="392" y="261"/>
                  </a:lnTo>
                  <a:lnTo>
                    <a:pt x="390" y="259"/>
                  </a:lnTo>
                  <a:lnTo>
                    <a:pt x="381" y="254"/>
                  </a:lnTo>
                  <a:lnTo>
                    <a:pt x="379" y="254"/>
                  </a:lnTo>
                  <a:lnTo>
                    <a:pt x="375" y="252"/>
                  </a:lnTo>
                  <a:lnTo>
                    <a:pt x="371" y="250"/>
                  </a:lnTo>
                  <a:lnTo>
                    <a:pt x="366" y="244"/>
                  </a:lnTo>
                  <a:lnTo>
                    <a:pt x="364" y="242"/>
                  </a:lnTo>
                  <a:lnTo>
                    <a:pt x="362" y="239"/>
                  </a:lnTo>
                  <a:lnTo>
                    <a:pt x="358" y="225"/>
                  </a:lnTo>
                  <a:lnTo>
                    <a:pt x="358" y="225"/>
                  </a:lnTo>
                  <a:lnTo>
                    <a:pt x="358" y="225"/>
                  </a:lnTo>
                  <a:lnTo>
                    <a:pt x="356" y="225"/>
                  </a:lnTo>
                  <a:lnTo>
                    <a:pt x="354" y="223"/>
                  </a:lnTo>
                  <a:lnTo>
                    <a:pt x="354" y="223"/>
                  </a:lnTo>
                  <a:lnTo>
                    <a:pt x="354" y="223"/>
                  </a:lnTo>
                  <a:lnTo>
                    <a:pt x="354" y="222"/>
                  </a:lnTo>
                  <a:lnTo>
                    <a:pt x="354" y="222"/>
                  </a:lnTo>
                  <a:lnTo>
                    <a:pt x="354" y="220"/>
                  </a:lnTo>
                  <a:lnTo>
                    <a:pt x="352" y="220"/>
                  </a:lnTo>
                  <a:lnTo>
                    <a:pt x="352" y="218"/>
                  </a:lnTo>
                  <a:lnTo>
                    <a:pt x="352" y="218"/>
                  </a:lnTo>
                  <a:lnTo>
                    <a:pt x="350" y="218"/>
                  </a:lnTo>
                  <a:lnTo>
                    <a:pt x="350" y="218"/>
                  </a:lnTo>
                  <a:lnTo>
                    <a:pt x="350" y="216"/>
                  </a:lnTo>
                  <a:lnTo>
                    <a:pt x="350" y="216"/>
                  </a:lnTo>
                  <a:lnTo>
                    <a:pt x="350" y="216"/>
                  </a:lnTo>
                  <a:lnTo>
                    <a:pt x="348" y="216"/>
                  </a:lnTo>
                  <a:lnTo>
                    <a:pt x="347" y="216"/>
                  </a:lnTo>
                  <a:lnTo>
                    <a:pt x="347" y="216"/>
                  </a:lnTo>
                  <a:lnTo>
                    <a:pt x="345" y="218"/>
                  </a:lnTo>
                  <a:lnTo>
                    <a:pt x="345" y="218"/>
                  </a:lnTo>
                  <a:lnTo>
                    <a:pt x="345" y="220"/>
                  </a:lnTo>
                  <a:lnTo>
                    <a:pt x="345" y="223"/>
                  </a:lnTo>
                  <a:lnTo>
                    <a:pt x="345" y="223"/>
                  </a:lnTo>
                  <a:lnTo>
                    <a:pt x="347" y="225"/>
                  </a:lnTo>
                  <a:lnTo>
                    <a:pt x="347" y="227"/>
                  </a:lnTo>
                  <a:lnTo>
                    <a:pt x="345" y="227"/>
                  </a:lnTo>
                  <a:lnTo>
                    <a:pt x="345" y="227"/>
                  </a:lnTo>
                  <a:lnTo>
                    <a:pt x="343" y="225"/>
                  </a:lnTo>
                  <a:lnTo>
                    <a:pt x="343" y="223"/>
                  </a:lnTo>
                  <a:lnTo>
                    <a:pt x="343" y="223"/>
                  </a:lnTo>
                  <a:lnTo>
                    <a:pt x="341" y="222"/>
                  </a:lnTo>
                  <a:lnTo>
                    <a:pt x="341" y="220"/>
                  </a:lnTo>
                  <a:lnTo>
                    <a:pt x="341" y="218"/>
                  </a:lnTo>
                  <a:lnTo>
                    <a:pt x="341" y="218"/>
                  </a:lnTo>
                  <a:lnTo>
                    <a:pt x="341" y="214"/>
                  </a:lnTo>
                  <a:lnTo>
                    <a:pt x="337" y="214"/>
                  </a:lnTo>
                  <a:lnTo>
                    <a:pt x="335" y="216"/>
                  </a:lnTo>
                  <a:lnTo>
                    <a:pt x="335" y="216"/>
                  </a:lnTo>
                  <a:lnTo>
                    <a:pt x="335" y="216"/>
                  </a:lnTo>
                  <a:lnTo>
                    <a:pt x="337" y="218"/>
                  </a:lnTo>
                  <a:lnTo>
                    <a:pt x="337" y="218"/>
                  </a:lnTo>
                  <a:lnTo>
                    <a:pt x="337" y="220"/>
                  </a:lnTo>
                  <a:lnTo>
                    <a:pt x="337" y="222"/>
                  </a:lnTo>
                  <a:lnTo>
                    <a:pt x="339" y="222"/>
                  </a:lnTo>
                  <a:lnTo>
                    <a:pt x="339" y="222"/>
                  </a:lnTo>
                  <a:lnTo>
                    <a:pt x="337" y="222"/>
                  </a:lnTo>
                  <a:lnTo>
                    <a:pt x="337" y="223"/>
                  </a:lnTo>
                  <a:lnTo>
                    <a:pt x="337" y="223"/>
                  </a:lnTo>
                  <a:lnTo>
                    <a:pt x="337" y="222"/>
                  </a:lnTo>
                  <a:lnTo>
                    <a:pt x="337" y="222"/>
                  </a:lnTo>
                  <a:lnTo>
                    <a:pt x="335" y="220"/>
                  </a:lnTo>
                  <a:lnTo>
                    <a:pt x="335" y="220"/>
                  </a:lnTo>
                  <a:lnTo>
                    <a:pt x="335" y="218"/>
                  </a:lnTo>
                  <a:lnTo>
                    <a:pt x="335" y="218"/>
                  </a:lnTo>
                  <a:lnTo>
                    <a:pt x="335" y="218"/>
                  </a:lnTo>
                  <a:lnTo>
                    <a:pt x="335" y="218"/>
                  </a:lnTo>
                  <a:lnTo>
                    <a:pt x="333" y="218"/>
                  </a:lnTo>
                  <a:lnTo>
                    <a:pt x="333" y="218"/>
                  </a:lnTo>
                  <a:lnTo>
                    <a:pt x="333" y="216"/>
                  </a:lnTo>
                  <a:lnTo>
                    <a:pt x="333" y="216"/>
                  </a:lnTo>
                  <a:lnTo>
                    <a:pt x="333" y="216"/>
                  </a:lnTo>
                  <a:lnTo>
                    <a:pt x="333" y="214"/>
                  </a:lnTo>
                  <a:lnTo>
                    <a:pt x="335" y="214"/>
                  </a:lnTo>
                  <a:lnTo>
                    <a:pt x="335" y="212"/>
                  </a:lnTo>
                  <a:lnTo>
                    <a:pt x="335" y="212"/>
                  </a:lnTo>
                  <a:lnTo>
                    <a:pt x="337" y="210"/>
                  </a:lnTo>
                  <a:lnTo>
                    <a:pt x="337" y="210"/>
                  </a:lnTo>
                  <a:lnTo>
                    <a:pt x="335" y="203"/>
                  </a:lnTo>
                  <a:lnTo>
                    <a:pt x="335" y="199"/>
                  </a:lnTo>
                  <a:lnTo>
                    <a:pt x="333" y="199"/>
                  </a:lnTo>
                  <a:lnTo>
                    <a:pt x="331" y="197"/>
                  </a:lnTo>
                  <a:lnTo>
                    <a:pt x="330" y="197"/>
                  </a:lnTo>
                  <a:lnTo>
                    <a:pt x="330" y="195"/>
                  </a:lnTo>
                  <a:lnTo>
                    <a:pt x="328" y="195"/>
                  </a:lnTo>
                  <a:lnTo>
                    <a:pt x="326" y="193"/>
                  </a:lnTo>
                  <a:lnTo>
                    <a:pt x="326" y="191"/>
                  </a:lnTo>
                  <a:lnTo>
                    <a:pt x="322" y="187"/>
                  </a:lnTo>
                  <a:lnTo>
                    <a:pt x="320" y="184"/>
                  </a:lnTo>
                  <a:lnTo>
                    <a:pt x="318" y="184"/>
                  </a:lnTo>
                  <a:lnTo>
                    <a:pt x="318" y="184"/>
                  </a:lnTo>
                  <a:lnTo>
                    <a:pt x="314" y="182"/>
                  </a:lnTo>
                  <a:lnTo>
                    <a:pt x="309" y="180"/>
                  </a:lnTo>
                  <a:lnTo>
                    <a:pt x="307" y="180"/>
                  </a:lnTo>
                  <a:lnTo>
                    <a:pt x="305" y="178"/>
                  </a:lnTo>
                  <a:lnTo>
                    <a:pt x="303" y="176"/>
                  </a:lnTo>
                  <a:lnTo>
                    <a:pt x="303" y="176"/>
                  </a:lnTo>
                  <a:lnTo>
                    <a:pt x="301" y="174"/>
                  </a:lnTo>
                  <a:lnTo>
                    <a:pt x="301" y="172"/>
                  </a:lnTo>
                  <a:lnTo>
                    <a:pt x="299" y="172"/>
                  </a:lnTo>
                  <a:lnTo>
                    <a:pt x="297" y="170"/>
                  </a:lnTo>
                  <a:lnTo>
                    <a:pt x="297" y="170"/>
                  </a:lnTo>
                  <a:lnTo>
                    <a:pt x="295" y="169"/>
                  </a:lnTo>
                  <a:lnTo>
                    <a:pt x="294" y="169"/>
                  </a:lnTo>
                  <a:lnTo>
                    <a:pt x="282" y="159"/>
                  </a:lnTo>
                  <a:lnTo>
                    <a:pt x="277" y="155"/>
                  </a:lnTo>
                  <a:lnTo>
                    <a:pt x="275" y="155"/>
                  </a:lnTo>
                  <a:lnTo>
                    <a:pt x="275" y="153"/>
                  </a:lnTo>
                  <a:lnTo>
                    <a:pt x="273" y="153"/>
                  </a:lnTo>
                  <a:lnTo>
                    <a:pt x="271" y="153"/>
                  </a:lnTo>
                  <a:lnTo>
                    <a:pt x="271" y="153"/>
                  </a:lnTo>
                  <a:lnTo>
                    <a:pt x="269" y="152"/>
                  </a:lnTo>
                  <a:lnTo>
                    <a:pt x="269" y="152"/>
                  </a:lnTo>
                  <a:lnTo>
                    <a:pt x="267" y="152"/>
                  </a:lnTo>
                  <a:lnTo>
                    <a:pt x="256" y="148"/>
                  </a:lnTo>
                  <a:lnTo>
                    <a:pt x="250" y="144"/>
                  </a:lnTo>
                  <a:lnTo>
                    <a:pt x="250" y="142"/>
                  </a:lnTo>
                  <a:lnTo>
                    <a:pt x="248" y="140"/>
                  </a:lnTo>
                  <a:lnTo>
                    <a:pt x="248" y="134"/>
                  </a:lnTo>
                  <a:lnTo>
                    <a:pt x="246" y="134"/>
                  </a:lnTo>
                  <a:lnTo>
                    <a:pt x="242" y="133"/>
                  </a:lnTo>
                  <a:lnTo>
                    <a:pt x="242" y="133"/>
                  </a:lnTo>
                  <a:lnTo>
                    <a:pt x="241" y="133"/>
                  </a:lnTo>
                  <a:lnTo>
                    <a:pt x="241" y="131"/>
                  </a:lnTo>
                  <a:lnTo>
                    <a:pt x="239" y="129"/>
                  </a:lnTo>
                  <a:lnTo>
                    <a:pt x="239" y="129"/>
                  </a:lnTo>
                  <a:lnTo>
                    <a:pt x="237" y="129"/>
                  </a:lnTo>
                  <a:lnTo>
                    <a:pt x="235" y="129"/>
                  </a:lnTo>
                  <a:lnTo>
                    <a:pt x="235" y="129"/>
                  </a:lnTo>
                  <a:lnTo>
                    <a:pt x="233" y="125"/>
                  </a:lnTo>
                  <a:lnTo>
                    <a:pt x="233" y="125"/>
                  </a:lnTo>
                  <a:lnTo>
                    <a:pt x="231" y="125"/>
                  </a:lnTo>
                  <a:lnTo>
                    <a:pt x="229" y="123"/>
                  </a:lnTo>
                  <a:lnTo>
                    <a:pt x="227" y="123"/>
                  </a:lnTo>
                  <a:lnTo>
                    <a:pt x="225" y="123"/>
                  </a:lnTo>
                  <a:lnTo>
                    <a:pt x="222" y="123"/>
                  </a:lnTo>
                  <a:lnTo>
                    <a:pt x="222" y="123"/>
                  </a:lnTo>
                  <a:lnTo>
                    <a:pt x="220" y="117"/>
                  </a:lnTo>
                  <a:lnTo>
                    <a:pt x="220" y="117"/>
                  </a:lnTo>
                  <a:lnTo>
                    <a:pt x="220" y="117"/>
                  </a:lnTo>
                  <a:lnTo>
                    <a:pt x="218" y="119"/>
                  </a:lnTo>
                  <a:lnTo>
                    <a:pt x="218" y="119"/>
                  </a:lnTo>
                  <a:lnTo>
                    <a:pt x="216" y="119"/>
                  </a:lnTo>
                  <a:lnTo>
                    <a:pt x="216" y="119"/>
                  </a:lnTo>
                  <a:lnTo>
                    <a:pt x="214" y="121"/>
                  </a:lnTo>
                  <a:lnTo>
                    <a:pt x="214" y="119"/>
                  </a:lnTo>
                  <a:lnTo>
                    <a:pt x="214" y="117"/>
                  </a:lnTo>
                  <a:lnTo>
                    <a:pt x="214" y="117"/>
                  </a:lnTo>
                  <a:lnTo>
                    <a:pt x="214" y="117"/>
                  </a:lnTo>
                  <a:lnTo>
                    <a:pt x="218" y="116"/>
                  </a:lnTo>
                  <a:lnTo>
                    <a:pt x="220" y="116"/>
                  </a:lnTo>
                  <a:lnTo>
                    <a:pt x="220" y="116"/>
                  </a:lnTo>
                  <a:lnTo>
                    <a:pt x="220" y="110"/>
                  </a:lnTo>
                  <a:lnTo>
                    <a:pt x="220" y="104"/>
                  </a:lnTo>
                  <a:lnTo>
                    <a:pt x="220" y="100"/>
                  </a:lnTo>
                  <a:lnTo>
                    <a:pt x="220" y="100"/>
                  </a:lnTo>
                  <a:lnTo>
                    <a:pt x="220" y="100"/>
                  </a:lnTo>
                  <a:lnTo>
                    <a:pt x="218" y="99"/>
                  </a:lnTo>
                  <a:lnTo>
                    <a:pt x="218" y="99"/>
                  </a:lnTo>
                  <a:lnTo>
                    <a:pt x="216" y="97"/>
                  </a:lnTo>
                  <a:lnTo>
                    <a:pt x="216" y="95"/>
                  </a:lnTo>
                  <a:lnTo>
                    <a:pt x="216" y="97"/>
                  </a:lnTo>
                  <a:lnTo>
                    <a:pt x="214" y="97"/>
                  </a:lnTo>
                  <a:lnTo>
                    <a:pt x="214" y="97"/>
                  </a:lnTo>
                  <a:lnTo>
                    <a:pt x="214" y="97"/>
                  </a:lnTo>
                  <a:lnTo>
                    <a:pt x="214" y="95"/>
                  </a:lnTo>
                  <a:lnTo>
                    <a:pt x="212" y="95"/>
                  </a:lnTo>
                  <a:lnTo>
                    <a:pt x="210" y="93"/>
                  </a:lnTo>
                  <a:lnTo>
                    <a:pt x="208" y="93"/>
                  </a:lnTo>
                  <a:lnTo>
                    <a:pt x="208" y="93"/>
                  </a:lnTo>
                  <a:lnTo>
                    <a:pt x="208" y="93"/>
                  </a:lnTo>
                  <a:lnTo>
                    <a:pt x="208" y="93"/>
                  </a:lnTo>
                  <a:lnTo>
                    <a:pt x="207" y="93"/>
                  </a:lnTo>
                  <a:lnTo>
                    <a:pt x="207" y="93"/>
                  </a:lnTo>
                  <a:lnTo>
                    <a:pt x="207" y="93"/>
                  </a:lnTo>
                  <a:lnTo>
                    <a:pt x="207" y="91"/>
                  </a:lnTo>
                  <a:lnTo>
                    <a:pt x="205" y="91"/>
                  </a:lnTo>
                  <a:lnTo>
                    <a:pt x="205" y="93"/>
                  </a:lnTo>
                  <a:lnTo>
                    <a:pt x="205" y="93"/>
                  </a:lnTo>
                  <a:lnTo>
                    <a:pt x="203" y="91"/>
                  </a:lnTo>
                  <a:lnTo>
                    <a:pt x="201" y="93"/>
                  </a:lnTo>
                  <a:lnTo>
                    <a:pt x="201" y="91"/>
                  </a:lnTo>
                  <a:lnTo>
                    <a:pt x="201" y="91"/>
                  </a:lnTo>
                  <a:lnTo>
                    <a:pt x="203" y="89"/>
                  </a:lnTo>
                  <a:lnTo>
                    <a:pt x="203" y="87"/>
                  </a:lnTo>
                  <a:lnTo>
                    <a:pt x="203" y="87"/>
                  </a:lnTo>
                  <a:lnTo>
                    <a:pt x="201" y="83"/>
                  </a:lnTo>
                  <a:lnTo>
                    <a:pt x="201" y="81"/>
                  </a:lnTo>
                  <a:lnTo>
                    <a:pt x="199" y="76"/>
                  </a:lnTo>
                  <a:lnTo>
                    <a:pt x="199" y="74"/>
                  </a:lnTo>
                  <a:lnTo>
                    <a:pt x="195" y="70"/>
                  </a:lnTo>
                  <a:lnTo>
                    <a:pt x="195" y="68"/>
                  </a:lnTo>
                  <a:lnTo>
                    <a:pt x="193" y="66"/>
                  </a:lnTo>
                  <a:lnTo>
                    <a:pt x="189" y="66"/>
                  </a:lnTo>
                  <a:lnTo>
                    <a:pt x="178" y="57"/>
                  </a:lnTo>
                  <a:lnTo>
                    <a:pt x="169" y="45"/>
                  </a:lnTo>
                  <a:lnTo>
                    <a:pt x="167" y="45"/>
                  </a:lnTo>
                  <a:lnTo>
                    <a:pt x="150" y="51"/>
                  </a:lnTo>
                  <a:lnTo>
                    <a:pt x="150" y="51"/>
                  </a:lnTo>
                  <a:lnTo>
                    <a:pt x="148" y="51"/>
                  </a:lnTo>
                  <a:lnTo>
                    <a:pt x="146" y="51"/>
                  </a:lnTo>
                  <a:lnTo>
                    <a:pt x="146" y="49"/>
                  </a:lnTo>
                  <a:lnTo>
                    <a:pt x="144" y="47"/>
                  </a:lnTo>
                  <a:lnTo>
                    <a:pt x="142" y="45"/>
                  </a:lnTo>
                  <a:lnTo>
                    <a:pt x="140" y="44"/>
                  </a:lnTo>
                  <a:lnTo>
                    <a:pt x="136" y="44"/>
                  </a:lnTo>
                  <a:lnTo>
                    <a:pt x="133" y="44"/>
                  </a:lnTo>
                  <a:lnTo>
                    <a:pt x="129" y="44"/>
                  </a:lnTo>
                  <a:lnTo>
                    <a:pt x="127" y="44"/>
                  </a:lnTo>
                  <a:lnTo>
                    <a:pt x="127" y="44"/>
                  </a:lnTo>
                  <a:lnTo>
                    <a:pt x="123" y="44"/>
                  </a:lnTo>
                  <a:lnTo>
                    <a:pt x="123" y="44"/>
                  </a:lnTo>
                  <a:lnTo>
                    <a:pt x="119" y="44"/>
                  </a:lnTo>
                  <a:lnTo>
                    <a:pt x="114" y="47"/>
                  </a:lnTo>
                  <a:lnTo>
                    <a:pt x="110" y="47"/>
                  </a:lnTo>
                  <a:lnTo>
                    <a:pt x="104" y="47"/>
                  </a:lnTo>
                  <a:lnTo>
                    <a:pt x="102" y="47"/>
                  </a:lnTo>
                  <a:lnTo>
                    <a:pt x="100" y="47"/>
                  </a:lnTo>
                  <a:lnTo>
                    <a:pt x="99" y="45"/>
                  </a:lnTo>
                  <a:lnTo>
                    <a:pt x="99" y="45"/>
                  </a:lnTo>
                  <a:lnTo>
                    <a:pt x="97" y="45"/>
                  </a:lnTo>
                  <a:lnTo>
                    <a:pt x="95" y="47"/>
                  </a:lnTo>
                  <a:lnTo>
                    <a:pt x="95" y="47"/>
                  </a:lnTo>
                  <a:lnTo>
                    <a:pt x="91" y="47"/>
                  </a:lnTo>
                  <a:lnTo>
                    <a:pt x="89" y="45"/>
                  </a:lnTo>
                  <a:lnTo>
                    <a:pt x="87" y="45"/>
                  </a:lnTo>
                  <a:lnTo>
                    <a:pt x="85" y="44"/>
                  </a:lnTo>
                  <a:lnTo>
                    <a:pt x="76" y="44"/>
                  </a:lnTo>
                  <a:lnTo>
                    <a:pt x="72" y="42"/>
                  </a:lnTo>
                  <a:lnTo>
                    <a:pt x="70" y="40"/>
                  </a:lnTo>
                  <a:lnTo>
                    <a:pt x="63" y="34"/>
                  </a:lnTo>
                  <a:lnTo>
                    <a:pt x="61" y="32"/>
                  </a:lnTo>
                  <a:lnTo>
                    <a:pt x="59" y="28"/>
                  </a:lnTo>
                  <a:lnTo>
                    <a:pt x="59" y="27"/>
                  </a:lnTo>
                  <a:lnTo>
                    <a:pt x="59" y="27"/>
                  </a:lnTo>
                  <a:lnTo>
                    <a:pt x="57" y="27"/>
                  </a:lnTo>
                  <a:lnTo>
                    <a:pt x="55" y="27"/>
                  </a:lnTo>
                  <a:lnTo>
                    <a:pt x="51" y="23"/>
                  </a:lnTo>
                  <a:lnTo>
                    <a:pt x="40" y="19"/>
                  </a:lnTo>
                  <a:lnTo>
                    <a:pt x="38" y="19"/>
                  </a:lnTo>
                  <a:lnTo>
                    <a:pt x="36" y="19"/>
                  </a:lnTo>
                  <a:lnTo>
                    <a:pt x="34" y="21"/>
                  </a:lnTo>
                  <a:lnTo>
                    <a:pt x="34" y="21"/>
                  </a:lnTo>
                  <a:lnTo>
                    <a:pt x="32" y="21"/>
                  </a:lnTo>
                  <a:lnTo>
                    <a:pt x="32" y="21"/>
                  </a:lnTo>
                  <a:lnTo>
                    <a:pt x="30" y="19"/>
                  </a:lnTo>
                  <a:lnTo>
                    <a:pt x="30" y="19"/>
                  </a:lnTo>
                  <a:lnTo>
                    <a:pt x="29" y="17"/>
                  </a:lnTo>
                  <a:lnTo>
                    <a:pt x="27" y="19"/>
                  </a:lnTo>
                  <a:lnTo>
                    <a:pt x="25" y="21"/>
                  </a:lnTo>
                  <a:lnTo>
                    <a:pt x="23" y="21"/>
                  </a:lnTo>
                  <a:lnTo>
                    <a:pt x="23" y="21"/>
                  </a:lnTo>
                  <a:lnTo>
                    <a:pt x="21" y="21"/>
                  </a:lnTo>
                  <a:lnTo>
                    <a:pt x="21" y="21"/>
                  </a:lnTo>
                  <a:lnTo>
                    <a:pt x="19" y="23"/>
                  </a:lnTo>
                  <a:lnTo>
                    <a:pt x="19" y="23"/>
                  </a:lnTo>
                  <a:lnTo>
                    <a:pt x="17" y="23"/>
                  </a:lnTo>
                  <a:lnTo>
                    <a:pt x="17" y="23"/>
                  </a:lnTo>
                  <a:lnTo>
                    <a:pt x="17" y="23"/>
                  </a:lnTo>
                  <a:lnTo>
                    <a:pt x="15" y="23"/>
                  </a:lnTo>
                  <a:lnTo>
                    <a:pt x="15" y="23"/>
                  </a:lnTo>
                  <a:lnTo>
                    <a:pt x="13" y="23"/>
                  </a:lnTo>
                  <a:lnTo>
                    <a:pt x="13" y="23"/>
                  </a:lnTo>
                  <a:lnTo>
                    <a:pt x="13" y="25"/>
                  </a:lnTo>
                  <a:lnTo>
                    <a:pt x="13" y="27"/>
                  </a:lnTo>
                  <a:lnTo>
                    <a:pt x="15" y="28"/>
                  </a:lnTo>
                  <a:lnTo>
                    <a:pt x="13" y="28"/>
                  </a:lnTo>
                  <a:lnTo>
                    <a:pt x="15" y="30"/>
                  </a:lnTo>
                  <a:lnTo>
                    <a:pt x="15" y="30"/>
                  </a:lnTo>
                  <a:lnTo>
                    <a:pt x="15" y="32"/>
                  </a:lnTo>
                  <a:lnTo>
                    <a:pt x="15" y="32"/>
                  </a:lnTo>
                  <a:lnTo>
                    <a:pt x="17" y="34"/>
                  </a:lnTo>
                  <a:lnTo>
                    <a:pt x="15" y="36"/>
                  </a:lnTo>
                  <a:lnTo>
                    <a:pt x="15" y="36"/>
                  </a:lnTo>
                  <a:lnTo>
                    <a:pt x="15" y="38"/>
                  </a:lnTo>
                  <a:lnTo>
                    <a:pt x="15" y="38"/>
                  </a:lnTo>
                  <a:lnTo>
                    <a:pt x="13" y="40"/>
                  </a:lnTo>
                  <a:lnTo>
                    <a:pt x="13" y="42"/>
                  </a:lnTo>
                  <a:lnTo>
                    <a:pt x="13" y="42"/>
                  </a:lnTo>
                  <a:lnTo>
                    <a:pt x="13" y="42"/>
                  </a:lnTo>
                  <a:lnTo>
                    <a:pt x="15" y="44"/>
                  </a:lnTo>
                  <a:lnTo>
                    <a:pt x="15" y="44"/>
                  </a:lnTo>
                  <a:lnTo>
                    <a:pt x="15" y="45"/>
                  </a:lnTo>
                  <a:lnTo>
                    <a:pt x="15" y="45"/>
                  </a:lnTo>
                  <a:lnTo>
                    <a:pt x="15" y="45"/>
                  </a:lnTo>
                  <a:lnTo>
                    <a:pt x="17" y="47"/>
                  </a:lnTo>
                  <a:lnTo>
                    <a:pt x="17" y="47"/>
                  </a:lnTo>
                  <a:lnTo>
                    <a:pt x="19" y="49"/>
                  </a:lnTo>
                  <a:lnTo>
                    <a:pt x="19" y="49"/>
                  </a:lnTo>
                  <a:lnTo>
                    <a:pt x="19" y="51"/>
                  </a:lnTo>
                  <a:lnTo>
                    <a:pt x="17" y="53"/>
                  </a:lnTo>
                  <a:lnTo>
                    <a:pt x="19" y="53"/>
                  </a:lnTo>
                  <a:lnTo>
                    <a:pt x="19" y="55"/>
                  </a:lnTo>
                  <a:lnTo>
                    <a:pt x="21" y="57"/>
                  </a:lnTo>
                  <a:lnTo>
                    <a:pt x="21" y="57"/>
                  </a:lnTo>
                  <a:lnTo>
                    <a:pt x="23" y="59"/>
                  </a:lnTo>
                  <a:lnTo>
                    <a:pt x="23" y="59"/>
                  </a:lnTo>
                  <a:lnTo>
                    <a:pt x="25" y="64"/>
                  </a:lnTo>
                  <a:lnTo>
                    <a:pt x="25" y="66"/>
                  </a:lnTo>
                  <a:lnTo>
                    <a:pt x="27" y="68"/>
                  </a:lnTo>
                  <a:lnTo>
                    <a:pt x="27" y="70"/>
                  </a:lnTo>
                  <a:lnTo>
                    <a:pt x="27" y="70"/>
                  </a:lnTo>
                  <a:lnTo>
                    <a:pt x="29" y="72"/>
                  </a:lnTo>
                  <a:lnTo>
                    <a:pt x="29" y="72"/>
                  </a:lnTo>
                  <a:lnTo>
                    <a:pt x="29" y="74"/>
                  </a:lnTo>
                  <a:lnTo>
                    <a:pt x="29" y="74"/>
                  </a:lnTo>
                  <a:lnTo>
                    <a:pt x="29" y="74"/>
                  </a:lnTo>
                  <a:lnTo>
                    <a:pt x="29" y="74"/>
                  </a:lnTo>
                  <a:lnTo>
                    <a:pt x="30" y="76"/>
                  </a:lnTo>
                  <a:lnTo>
                    <a:pt x="30" y="76"/>
                  </a:lnTo>
                  <a:lnTo>
                    <a:pt x="32" y="78"/>
                  </a:lnTo>
                  <a:lnTo>
                    <a:pt x="34" y="81"/>
                  </a:lnTo>
                  <a:lnTo>
                    <a:pt x="34" y="81"/>
                  </a:lnTo>
                  <a:lnTo>
                    <a:pt x="36" y="83"/>
                  </a:lnTo>
                  <a:lnTo>
                    <a:pt x="36" y="83"/>
                  </a:lnTo>
                  <a:lnTo>
                    <a:pt x="38" y="83"/>
                  </a:lnTo>
                  <a:lnTo>
                    <a:pt x="38" y="83"/>
                  </a:lnTo>
                  <a:lnTo>
                    <a:pt x="38" y="83"/>
                  </a:lnTo>
                  <a:lnTo>
                    <a:pt x="38" y="85"/>
                  </a:lnTo>
                  <a:lnTo>
                    <a:pt x="38" y="85"/>
                  </a:lnTo>
                  <a:lnTo>
                    <a:pt x="36" y="85"/>
                  </a:lnTo>
                  <a:lnTo>
                    <a:pt x="38" y="85"/>
                  </a:lnTo>
                  <a:lnTo>
                    <a:pt x="38" y="87"/>
                  </a:lnTo>
                  <a:lnTo>
                    <a:pt x="40" y="87"/>
                  </a:lnTo>
                  <a:lnTo>
                    <a:pt x="40" y="87"/>
                  </a:lnTo>
                  <a:lnTo>
                    <a:pt x="44" y="91"/>
                  </a:lnTo>
                  <a:lnTo>
                    <a:pt x="47" y="93"/>
                  </a:lnTo>
                  <a:lnTo>
                    <a:pt x="51" y="97"/>
                  </a:lnTo>
                  <a:lnTo>
                    <a:pt x="53" y="99"/>
                  </a:lnTo>
                  <a:lnTo>
                    <a:pt x="55" y="100"/>
                  </a:lnTo>
                  <a:lnTo>
                    <a:pt x="61" y="106"/>
                  </a:lnTo>
                  <a:lnTo>
                    <a:pt x="66" y="114"/>
                  </a:lnTo>
                  <a:lnTo>
                    <a:pt x="68" y="114"/>
                  </a:lnTo>
                  <a:lnTo>
                    <a:pt x="70" y="116"/>
                  </a:lnTo>
                  <a:lnTo>
                    <a:pt x="70" y="116"/>
                  </a:lnTo>
                  <a:lnTo>
                    <a:pt x="74" y="119"/>
                  </a:lnTo>
                  <a:lnTo>
                    <a:pt x="76" y="119"/>
                  </a:lnTo>
                  <a:lnTo>
                    <a:pt x="76" y="119"/>
                  </a:lnTo>
                  <a:lnTo>
                    <a:pt x="76" y="119"/>
                  </a:lnTo>
                  <a:lnTo>
                    <a:pt x="76" y="119"/>
                  </a:lnTo>
                  <a:lnTo>
                    <a:pt x="78" y="119"/>
                  </a:lnTo>
                  <a:lnTo>
                    <a:pt x="78" y="119"/>
                  </a:lnTo>
                  <a:lnTo>
                    <a:pt x="78" y="119"/>
                  </a:lnTo>
                  <a:lnTo>
                    <a:pt x="80" y="121"/>
                  </a:lnTo>
                  <a:lnTo>
                    <a:pt x="80" y="121"/>
                  </a:lnTo>
                  <a:lnTo>
                    <a:pt x="80" y="121"/>
                  </a:lnTo>
                  <a:lnTo>
                    <a:pt x="82" y="123"/>
                  </a:lnTo>
                  <a:lnTo>
                    <a:pt x="82" y="123"/>
                  </a:lnTo>
                  <a:lnTo>
                    <a:pt x="85" y="127"/>
                  </a:lnTo>
                  <a:lnTo>
                    <a:pt x="95" y="140"/>
                  </a:lnTo>
                  <a:lnTo>
                    <a:pt x="99" y="144"/>
                  </a:lnTo>
                  <a:lnTo>
                    <a:pt x="102" y="146"/>
                  </a:lnTo>
                  <a:lnTo>
                    <a:pt x="104" y="146"/>
                  </a:lnTo>
                  <a:lnTo>
                    <a:pt x="118" y="146"/>
                  </a:lnTo>
                  <a:lnTo>
                    <a:pt x="119" y="146"/>
                  </a:lnTo>
                  <a:lnTo>
                    <a:pt x="121" y="148"/>
                  </a:lnTo>
                  <a:lnTo>
                    <a:pt x="121" y="148"/>
                  </a:lnTo>
                  <a:lnTo>
                    <a:pt x="123" y="148"/>
                  </a:lnTo>
                  <a:lnTo>
                    <a:pt x="123" y="148"/>
                  </a:lnTo>
                  <a:lnTo>
                    <a:pt x="123" y="150"/>
                  </a:lnTo>
                  <a:lnTo>
                    <a:pt x="125" y="150"/>
                  </a:lnTo>
                  <a:lnTo>
                    <a:pt x="125" y="150"/>
                  </a:lnTo>
                  <a:lnTo>
                    <a:pt x="127" y="150"/>
                  </a:lnTo>
                  <a:lnTo>
                    <a:pt x="127" y="152"/>
                  </a:lnTo>
                  <a:lnTo>
                    <a:pt x="127" y="153"/>
                  </a:lnTo>
                  <a:lnTo>
                    <a:pt x="129" y="155"/>
                  </a:lnTo>
                  <a:lnTo>
                    <a:pt x="135" y="159"/>
                  </a:lnTo>
                  <a:lnTo>
                    <a:pt x="135" y="161"/>
                  </a:lnTo>
                  <a:lnTo>
                    <a:pt x="146" y="178"/>
                  </a:lnTo>
                  <a:lnTo>
                    <a:pt x="146" y="180"/>
                  </a:lnTo>
                  <a:lnTo>
                    <a:pt x="146" y="180"/>
                  </a:lnTo>
                  <a:lnTo>
                    <a:pt x="148" y="180"/>
                  </a:lnTo>
                  <a:lnTo>
                    <a:pt x="150" y="180"/>
                  </a:lnTo>
                  <a:lnTo>
                    <a:pt x="152" y="182"/>
                  </a:lnTo>
                  <a:lnTo>
                    <a:pt x="154" y="184"/>
                  </a:lnTo>
                  <a:lnTo>
                    <a:pt x="154" y="189"/>
                  </a:lnTo>
                  <a:lnTo>
                    <a:pt x="155" y="191"/>
                  </a:lnTo>
                  <a:lnTo>
                    <a:pt x="157" y="193"/>
                  </a:lnTo>
                  <a:lnTo>
                    <a:pt x="161" y="201"/>
                  </a:lnTo>
                  <a:lnTo>
                    <a:pt x="163" y="201"/>
                  </a:lnTo>
                  <a:lnTo>
                    <a:pt x="163" y="201"/>
                  </a:lnTo>
                  <a:lnTo>
                    <a:pt x="165" y="201"/>
                  </a:lnTo>
                  <a:lnTo>
                    <a:pt x="167" y="203"/>
                  </a:lnTo>
                  <a:lnTo>
                    <a:pt x="171" y="205"/>
                  </a:lnTo>
                  <a:lnTo>
                    <a:pt x="172" y="205"/>
                  </a:lnTo>
                  <a:lnTo>
                    <a:pt x="174" y="205"/>
                  </a:lnTo>
                  <a:lnTo>
                    <a:pt x="174" y="205"/>
                  </a:lnTo>
                  <a:lnTo>
                    <a:pt x="174" y="206"/>
                  </a:lnTo>
                  <a:lnTo>
                    <a:pt x="178" y="218"/>
                  </a:lnTo>
                  <a:lnTo>
                    <a:pt x="178" y="227"/>
                  </a:lnTo>
                  <a:lnTo>
                    <a:pt x="178" y="235"/>
                  </a:lnTo>
                  <a:lnTo>
                    <a:pt x="178" y="237"/>
                  </a:lnTo>
                  <a:lnTo>
                    <a:pt x="180" y="239"/>
                  </a:lnTo>
                  <a:lnTo>
                    <a:pt x="182" y="241"/>
                  </a:lnTo>
                  <a:lnTo>
                    <a:pt x="184" y="244"/>
                  </a:lnTo>
                  <a:lnTo>
                    <a:pt x="186" y="244"/>
                  </a:lnTo>
                  <a:lnTo>
                    <a:pt x="186" y="244"/>
                  </a:lnTo>
                  <a:lnTo>
                    <a:pt x="188" y="244"/>
                  </a:lnTo>
                  <a:lnTo>
                    <a:pt x="188" y="244"/>
                  </a:lnTo>
                  <a:lnTo>
                    <a:pt x="188" y="244"/>
                  </a:lnTo>
                  <a:lnTo>
                    <a:pt x="189" y="246"/>
                  </a:lnTo>
                  <a:lnTo>
                    <a:pt x="189" y="246"/>
                  </a:lnTo>
                  <a:lnTo>
                    <a:pt x="189" y="246"/>
                  </a:lnTo>
                  <a:lnTo>
                    <a:pt x="191" y="246"/>
                  </a:lnTo>
                  <a:lnTo>
                    <a:pt x="193" y="246"/>
                  </a:lnTo>
                  <a:lnTo>
                    <a:pt x="193" y="246"/>
                  </a:lnTo>
                  <a:lnTo>
                    <a:pt x="197" y="244"/>
                  </a:lnTo>
                  <a:lnTo>
                    <a:pt x="199" y="244"/>
                  </a:lnTo>
                  <a:lnTo>
                    <a:pt x="201" y="246"/>
                  </a:lnTo>
                  <a:lnTo>
                    <a:pt x="208" y="250"/>
                  </a:lnTo>
                  <a:lnTo>
                    <a:pt x="212" y="252"/>
                  </a:lnTo>
                  <a:lnTo>
                    <a:pt x="216" y="256"/>
                  </a:lnTo>
                  <a:lnTo>
                    <a:pt x="218" y="258"/>
                  </a:lnTo>
                  <a:lnTo>
                    <a:pt x="218" y="258"/>
                  </a:lnTo>
                  <a:lnTo>
                    <a:pt x="220" y="259"/>
                  </a:lnTo>
                  <a:lnTo>
                    <a:pt x="220" y="261"/>
                  </a:lnTo>
                  <a:lnTo>
                    <a:pt x="222" y="261"/>
                  </a:lnTo>
                  <a:lnTo>
                    <a:pt x="222" y="261"/>
                  </a:lnTo>
                  <a:lnTo>
                    <a:pt x="224" y="261"/>
                  </a:lnTo>
                  <a:lnTo>
                    <a:pt x="225" y="261"/>
                  </a:lnTo>
                  <a:lnTo>
                    <a:pt x="225" y="261"/>
                  </a:lnTo>
                  <a:lnTo>
                    <a:pt x="225" y="261"/>
                  </a:lnTo>
                  <a:lnTo>
                    <a:pt x="225" y="263"/>
                  </a:lnTo>
                  <a:lnTo>
                    <a:pt x="225" y="263"/>
                  </a:lnTo>
                  <a:lnTo>
                    <a:pt x="225" y="263"/>
                  </a:lnTo>
                  <a:lnTo>
                    <a:pt x="227" y="263"/>
                  </a:lnTo>
                  <a:lnTo>
                    <a:pt x="229" y="263"/>
                  </a:lnTo>
                  <a:lnTo>
                    <a:pt x="231" y="263"/>
                  </a:lnTo>
                  <a:lnTo>
                    <a:pt x="231" y="263"/>
                  </a:lnTo>
                  <a:lnTo>
                    <a:pt x="237" y="267"/>
                  </a:lnTo>
                  <a:lnTo>
                    <a:pt x="241" y="271"/>
                  </a:lnTo>
                  <a:lnTo>
                    <a:pt x="246" y="278"/>
                  </a:lnTo>
                  <a:lnTo>
                    <a:pt x="248" y="280"/>
                  </a:lnTo>
                  <a:lnTo>
                    <a:pt x="250" y="282"/>
                  </a:lnTo>
                  <a:lnTo>
                    <a:pt x="250" y="280"/>
                  </a:lnTo>
                  <a:lnTo>
                    <a:pt x="250" y="280"/>
                  </a:lnTo>
                  <a:lnTo>
                    <a:pt x="250" y="280"/>
                  </a:lnTo>
                  <a:lnTo>
                    <a:pt x="250" y="280"/>
                  </a:lnTo>
                  <a:lnTo>
                    <a:pt x="250" y="280"/>
                  </a:lnTo>
                  <a:lnTo>
                    <a:pt x="250" y="278"/>
                  </a:lnTo>
                  <a:lnTo>
                    <a:pt x="250" y="278"/>
                  </a:lnTo>
                  <a:lnTo>
                    <a:pt x="250" y="278"/>
                  </a:lnTo>
                  <a:lnTo>
                    <a:pt x="250" y="278"/>
                  </a:lnTo>
                  <a:lnTo>
                    <a:pt x="250" y="276"/>
                  </a:lnTo>
                  <a:lnTo>
                    <a:pt x="252" y="278"/>
                  </a:lnTo>
                  <a:lnTo>
                    <a:pt x="254" y="280"/>
                  </a:lnTo>
                  <a:lnTo>
                    <a:pt x="254" y="282"/>
                  </a:lnTo>
                  <a:lnTo>
                    <a:pt x="254" y="282"/>
                  </a:lnTo>
                  <a:lnTo>
                    <a:pt x="254" y="284"/>
                  </a:lnTo>
                  <a:lnTo>
                    <a:pt x="254" y="284"/>
                  </a:lnTo>
                  <a:lnTo>
                    <a:pt x="256" y="284"/>
                  </a:lnTo>
                  <a:lnTo>
                    <a:pt x="258" y="284"/>
                  </a:lnTo>
                  <a:lnTo>
                    <a:pt x="258" y="286"/>
                  </a:lnTo>
                  <a:lnTo>
                    <a:pt x="258" y="288"/>
                  </a:lnTo>
                  <a:lnTo>
                    <a:pt x="258" y="288"/>
                  </a:lnTo>
                  <a:lnTo>
                    <a:pt x="256" y="290"/>
                  </a:lnTo>
                  <a:lnTo>
                    <a:pt x="254" y="292"/>
                  </a:lnTo>
                  <a:lnTo>
                    <a:pt x="254" y="294"/>
                  </a:lnTo>
                  <a:lnTo>
                    <a:pt x="252" y="294"/>
                  </a:lnTo>
                  <a:lnTo>
                    <a:pt x="252" y="294"/>
                  </a:lnTo>
                  <a:lnTo>
                    <a:pt x="252" y="294"/>
                  </a:lnTo>
                  <a:lnTo>
                    <a:pt x="252" y="292"/>
                  </a:lnTo>
                  <a:lnTo>
                    <a:pt x="252" y="292"/>
                  </a:lnTo>
                  <a:lnTo>
                    <a:pt x="250" y="292"/>
                  </a:lnTo>
                  <a:lnTo>
                    <a:pt x="250" y="292"/>
                  </a:lnTo>
                  <a:lnTo>
                    <a:pt x="250" y="292"/>
                  </a:lnTo>
                  <a:lnTo>
                    <a:pt x="250" y="294"/>
                  </a:lnTo>
                  <a:lnTo>
                    <a:pt x="250" y="295"/>
                  </a:lnTo>
                  <a:lnTo>
                    <a:pt x="250" y="295"/>
                  </a:lnTo>
                  <a:lnTo>
                    <a:pt x="252" y="295"/>
                  </a:lnTo>
                  <a:lnTo>
                    <a:pt x="252" y="295"/>
                  </a:lnTo>
                  <a:lnTo>
                    <a:pt x="252" y="297"/>
                  </a:lnTo>
                  <a:lnTo>
                    <a:pt x="254" y="297"/>
                  </a:lnTo>
                  <a:lnTo>
                    <a:pt x="254" y="297"/>
                  </a:lnTo>
                  <a:lnTo>
                    <a:pt x="254" y="299"/>
                  </a:lnTo>
                  <a:lnTo>
                    <a:pt x="254" y="299"/>
                  </a:lnTo>
                  <a:lnTo>
                    <a:pt x="254" y="303"/>
                  </a:lnTo>
                  <a:lnTo>
                    <a:pt x="256" y="303"/>
                  </a:lnTo>
                  <a:lnTo>
                    <a:pt x="258" y="307"/>
                  </a:lnTo>
                  <a:lnTo>
                    <a:pt x="258" y="307"/>
                  </a:lnTo>
                  <a:lnTo>
                    <a:pt x="258" y="309"/>
                  </a:lnTo>
                  <a:lnTo>
                    <a:pt x="258" y="309"/>
                  </a:lnTo>
                  <a:lnTo>
                    <a:pt x="258" y="309"/>
                  </a:lnTo>
                  <a:lnTo>
                    <a:pt x="258" y="311"/>
                  </a:lnTo>
                  <a:lnTo>
                    <a:pt x="260" y="312"/>
                  </a:lnTo>
                  <a:lnTo>
                    <a:pt x="263" y="322"/>
                  </a:lnTo>
                  <a:lnTo>
                    <a:pt x="267" y="335"/>
                  </a:lnTo>
                  <a:lnTo>
                    <a:pt x="267" y="337"/>
                  </a:lnTo>
                  <a:lnTo>
                    <a:pt x="267" y="341"/>
                  </a:lnTo>
                  <a:lnTo>
                    <a:pt x="267" y="341"/>
                  </a:lnTo>
                  <a:lnTo>
                    <a:pt x="269" y="343"/>
                  </a:lnTo>
                  <a:lnTo>
                    <a:pt x="269" y="343"/>
                  </a:lnTo>
                  <a:lnTo>
                    <a:pt x="273" y="345"/>
                  </a:lnTo>
                  <a:lnTo>
                    <a:pt x="273" y="348"/>
                  </a:lnTo>
                  <a:lnTo>
                    <a:pt x="271" y="354"/>
                  </a:lnTo>
                  <a:lnTo>
                    <a:pt x="273" y="356"/>
                  </a:lnTo>
                  <a:lnTo>
                    <a:pt x="275" y="354"/>
                  </a:lnTo>
                  <a:lnTo>
                    <a:pt x="275" y="356"/>
                  </a:lnTo>
                  <a:lnTo>
                    <a:pt x="277" y="356"/>
                  </a:lnTo>
                  <a:lnTo>
                    <a:pt x="277" y="358"/>
                  </a:lnTo>
                  <a:lnTo>
                    <a:pt x="275" y="362"/>
                  </a:lnTo>
                  <a:lnTo>
                    <a:pt x="277" y="364"/>
                  </a:lnTo>
                  <a:lnTo>
                    <a:pt x="277" y="362"/>
                  </a:lnTo>
                  <a:lnTo>
                    <a:pt x="277" y="364"/>
                  </a:lnTo>
                  <a:lnTo>
                    <a:pt x="278" y="365"/>
                  </a:lnTo>
                  <a:lnTo>
                    <a:pt x="278" y="369"/>
                  </a:lnTo>
                  <a:lnTo>
                    <a:pt x="278" y="371"/>
                  </a:lnTo>
                  <a:lnTo>
                    <a:pt x="277" y="375"/>
                  </a:lnTo>
                  <a:lnTo>
                    <a:pt x="278" y="375"/>
                  </a:lnTo>
                  <a:lnTo>
                    <a:pt x="278" y="375"/>
                  </a:lnTo>
                  <a:lnTo>
                    <a:pt x="280" y="375"/>
                  </a:lnTo>
                  <a:lnTo>
                    <a:pt x="280" y="377"/>
                  </a:lnTo>
                  <a:lnTo>
                    <a:pt x="278" y="379"/>
                  </a:lnTo>
                  <a:lnTo>
                    <a:pt x="278" y="379"/>
                  </a:lnTo>
                  <a:lnTo>
                    <a:pt x="278" y="379"/>
                  </a:lnTo>
                  <a:lnTo>
                    <a:pt x="278" y="381"/>
                  </a:lnTo>
                  <a:lnTo>
                    <a:pt x="280" y="381"/>
                  </a:lnTo>
                  <a:lnTo>
                    <a:pt x="280" y="381"/>
                  </a:lnTo>
                  <a:lnTo>
                    <a:pt x="282" y="381"/>
                  </a:lnTo>
                  <a:lnTo>
                    <a:pt x="282" y="381"/>
                  </a:lnTo>
                  <a:lnTo>
                    <a:pt x="282" y="381"/>
                  </a:lnTo>
                  <a:lnTo>
                    <a:pt x="282" y="383"/>
                  </a:lnTo>
                  <a:lnTo>
                    <a:pt x="284" y="383"/>
                  </a:lnTo>
                  <a:lnTo>
                    <a:pt x="284" y="383"/>
                  </a:lnTo>
                  <a:lnTo>
                    <a:pt x="284" y="383"/>
                  </a:lnTo>
                  <a:lnTo>
                    <a:pt x="286" y="383"/>
                  </a:lnTo>
                  <a:lnTo>
                    <a:pt x="286" y="383"/>
                  </a:lnTo>
                  <a:lnTo>
                    <a:pt x="290" y="381"/>
                  </a:lnTo>
                  <a:lnTo>
                    <a:pt x="290" y="381"/>
                  </a:lnTo>
                  <a:lnTo>
                    <a:pt x="292" y="381"/>
                  </a:lnTo>
                  <a:lnTo>
                    <a:pt x="294" y="383"/>
                  </a:lnTo>
                  <a:lnTo>
                    <a:pt x="294" y="384"/>
                  </a:lnTo>
                  <a:lnTo>
                    <a:pt x="295" y="386"/>
                  </a:lnTo>
                  <a:lnTo>
                    <a:pt x="297" y="386"/>
                  </a:lnTo>
                  <a:lnTo>
                    <a:pt x="297" y="386"/>
                  </a:lnTo>
                  <a:lnTo>
                    <a:pt x="299" y="386"/>
                  </a:lnTo>
                  <a:lnTo>
                    <a:pt x="303" y="386"/>
                  </a:lnTo>
                  <a:lnTo>
                    <a:pt x="305" y="388"/>
                  </a:lnTo>
                  <a:lnTo>
                    <a:pt x="311" y="390"/>
                  </a:lnTo>
                  <a:lnTo>
                    <a:pt x="313" y="392"/>
                  </a:lnTo>
                  <a:lnTo>
                    <a:pt x="316" y="396"/>
                  </a:lnTo>
                  <a:lnTo>
                    <a:pt x="320" y="400"/>
                  </a:lnTo>
                  <a:lnTo>
                    <a:pt x="320" y="401"/>
                  </a:lnTo>
                  <a:lnTo>
                    <a:pt x="320" y="401"/>
                  </a:lnTo>
                  <a:lnTo>
                    <a:pt x="320" y="403"/>
                  </a:lnTo>
                  <a:lnTo>
                    <a:pt x="320" y="405"/>
                  </a:lnTo>
                  <a:lnTo>
                    <a:pt x="320" y="407"/>
                  </a:lnTo>
                  <a:lnTo>
                    <a:pt x="320" y="407"/>
                  </a:lnTo>
                  <a:lnTo>
                    <a:pt x="320" y="409"/>
                  </a:lnTo>
                  <a:lnTo>
                    <a:pt x="320" y="409"/>
                  </a:lnTo>
                  <a:lnTo>
                    <a:pt x="322" y="411"/>
                  </a:lnTo>
                  <a:lnTo>
                    <a:pt x="322" y="411"/>
                  </a:lnTo>
                  <a:lnTo>
                    <a:pt x="322" y="411"/>
                  </a:lnTo>
                  <a:lnTo>
                    <a:pt x="324" y="413"/>
                  </a:lnTo>
                  <a:lnTo>
                    <a:pt x="324" y="415"/>
                  </a:lnTo>
                  <a:lnTo>
                    <a:pt x="324" y="415"/>
                  </a:lnTo>
                  <a:lnTo>
                    <a:pt x="324" y="417"/>
                  </a:lnTo>
                  <a:lnTo>
                    <a:pt x="324" y="418"/>
                  </a:lnTo>
                  <a:lnTo>
                    <a:pt x="326" y="420"/>
                  </a:lnTo>
                  <a:lnTo>
                    <a:pt x="330" y="420"/>
                  </a:lnTo>
                  <a:lnTo>
                    <a:pt x="330" y="422"/>
                  </a:lnTo>
                  <a:lnTo>
                    <a:pt x="331" y="424"/>
                  </a:lnTo>
                  <a:lnTo>
                    <a:pt x="331" y="424"/>
                  </a:lnTo>
                  <a:lnTo>
                    <a:pt x="337" y="428"/>
                  </a:lnTo>
                  <a:lnTo>
                    <a:pt x="339" y="430"/>
                  </a:lnTo>
                  <a:lnTo>
                    <a:pt x="343" y="436"/>
                  </a:lnTo>
                  <a:lnTo>
                    <a:pt x="345" y="439"/>
                  </a:lnTo>
                  <a:lnTo>
                    <a:pt x="347" y="441"/>
                  </a:lnTo>
                  <a:lnTo>
                    <a:pt x="356" y="453"/>
                  </a:lnTo>
                  <a:lnTo>
                    <a:pt x="358" y="454"/>
                  </a:lnTo>
                  <a:lnTo>
                    <a:pt x="360" y="458"/>
                  </a:lnTo>
                  <a:lnTo>
                    <a:pt x="360" y="462"/>
                  </a:lnTo>
                  <a:lnTo>
                    <a:pt x="362" y="466"/>
                  </a:lnTo>
                  <a:lnTo>
                    <a:pt x="364" y="468"/>
                  </a:lnTo>
                  <a:lnTo>
                    <a:pt x="364" y="468"/>
                  </a:lnTo>
                  <a:lnTo>
                    <a:pt x="366" y="468"/>
                  </a:lnTo>
                  <a:lnTo>
                    <a:pt x="366" y="468"/>
                  </a:lnTo>
                  <a:lnTo>
                    <a:pt x="366" y="468"/>
                  </a:lnTo>
                  <a:lnTo>
                    <a:pt x="364" y="470"/>
                  </a:lnTo>
                  <a:lnTo>
                    <a:pt x="364" y="470"/>
                  </a:lnTo>
                  <a:lnTo>
                    <a:pt x="364" y="470"/>
                  </a:lnTo>
                  <a:lnTo>
                    <a:pt x="362" y="470"/>
                  </a:lnTo>
                  <a:lnTo>
                    <a:pt x="362" y="470"/>
                  </a:lnTo>
                  <a:lnTo>
                    <a:pt x="362" y="472"/>
                  </a:lnTo>
                  <a:lnTo>
                    <a:pt x="362" y="472"/>
                  </a:lnTo>
                  <a:lnTo>
                    <a:pt x="362" y="472"/>
                  </a:lnTo>
                  <a:lnTo>
                    <a:pt x="362" y="472"/>
                  </a:lnTo>
                  <a:lnTo>
                    <a:pt x="362" y="472"/>
                  </a:lnTo>
                  <a:lnTo>
                    <a:pt x="362" y="472"/>
                  </a:lnTo>
                  <a:lnTo>
                    <a:pt x="362" y="473"/>
                  </a:lnTo>
                  <a:lnTo>
                    <a:pt x="362" y="475"/>
                  </a:lnTo>
                  <a:lnTo>
                    <a:pt x="362" y="475"/>
                  </a:lnTo>
                  <a:lnTo>
                    <a:pt x="362" y="475"/>
                  </a:lnTo>
                  <a:lnTo>
                    <a:pt x="366" y="477"/>
                  </a:lnTo>
                  <a:lnTo>
                    <a:pt x="366" y="477"/>
                  </a:lnTo>
                  <a:lnTo>
                    <a:pt x="366" y="479"/>
                  </a:lnTo>
                  <a:lnTo>
                    <a:pt x="366" y="481"/>
                  </a:lnTo>
                  <a:lnTo>
                    <a:pt x="366" y="481"/>
                  </a:lnTo>
                  <a:lnTo>
                    <a:pt x="364" y="481"/>
                  </a:lnTo>
                  <a:lnTo>
                    <a:pt x="364" y="483"/>
                  </a:lnTo>
                  <a:lnTo>
                    <a:pt x="364" y="483"/>
                  </a:lnTo>
                  <a:lnTo>
                    <a:pt x="366" y="483"/>
                  </a:lnTo>
                  <a:lnTo>
                    <a:pt x="367" y="483"/>
                  </a:lnTo>
                  <a:lnTo>
                    <a:pt x="367" y="483"/>
                  </a:lnTo>
                  <a:lnTo>
                    <a:pt x="367" y="483"/>
                  </a:lnTo>
                  <a:lnTo>
                    <a:pt x="367" y="483"/>
                  </a:lnTo>
                  <a:lnTo>
                    <a:pt x="367" y="483"/>
                  </a:lnTo>
                  <a:lnTo>
                    <a:pt x="369" y="483"/>
                  </a:lnTo>
                  <a:lnTo>
                    <a:pt x="369" y="483"/>
                  </a:lnTo>
                  <a:lnTo>
                    <a:pt x="369" y="483"/>
                  </a:lnTo>
                  <a:lnTo>
                    <a:pt x="373" y="485"/>
                  </a:lnTo>
                  <a:lnTo>
                    <a:pt x="375" y="487"/>
                  </a:lnTo>
                  <a:lnTo>
                    <a:pt x="375" y="487"/>
                  </a:lnTo>
                  <a:lnTo>
                    <a:pt x="375" y="489"/>
                  </a:lnTo>
                  <a:lnTo>
                    <a:pt x="375" y="490"/>
                  </a:lnTo>
                  <a:lnTo>
                    <a:pt x="375" y="490"/>
                  </a:lnTo>
                  <a:lnTo>
                    <a:pt x="375" y="490"/>
                  </a:lnTo>
                  <a:lnTo>
                    <a:pt x="375" y="492"/>
                  </a:lnTo>
                  <a:lnTo>
                    <a:pt x="375" y="492"/>
                  </a:lnTo>
                  <a:lnTo>
                    <a:pt x="375" y="492"/>
                  </a:lnTo>
                  <a:lnTo>
                    <a:pt x="375" y="492"/>
                  </a:lnTo>
                  <a:lnTo>
                    <a:pt x="375" y="492"/>
                  </a:lnTo>
                  <a:lnTo>
                    <a:pt x="375" y="492"/>
                  </a:lnTo>
                  <a:lnTo>
                    <a:pt x="375" y="494"/>
                  </a:lnTo>
                  <a:lnTo>
                    <a:pt x="375" y="494"/>
                  </a:lnTo>
                  <a:lnTo>
                    <a:pt x="375" y="494"/>
                  </a:lnTo>
                  <a:lnTo>
                    <a:pt x="379" y="498"/>
                  </a:lnTo>
                  <a:lnTo>
                    <a:pt x="379" y="498"/>
                  </a:lnTo>
                  <a:lnTo>
                    <a:pt x="379" y="502"/>
                  </a:lnTo>
                  <a:lnTo>
                    <a:pt x="381" y="504"/>
                  </a:lnTo>
                  <a:lnTo>
                    <a:pt x="381" y="506"/>
                  </a:lnTo>
                  <a:lnTo>
                    <a:pt x="381" y="507"/>
                  </a:lnTo>
                  <a:lnTo>
                    <a:pt x="384" y="511"/>
                  </a:lnTo>
                  <a:lnTo>
                    <a:pt x="388" y="517"/>
                  </a:lnTo>
                  <a:lnTo>
                    <a:pt x="388" y="517"/>
                  </a:lnTo>
                  <a:lnTo>
                    <a:pt x="388" y="519"/>
                  </a:lnTo>
                  <a:lnTo>
                    <a:pt x="390" y="519"/>
                  </a:lnTo>
                  <a:lnTo>
                    <a:pt x="394" y="523"/>
                  </a:lnTo>
                  <a:lnTo>
                    <a:pt x="394" y="525"/>
                  </a:lnTo>
                  <a:lnTo>
                    <a:pt x="394" y="525"/>
                  </a:lnTo>
                  <a:lnTo>
                    <a:pt x="396" y="528"/>
                  </a:lnTo>
                  <a:lnTo>
                    <a:pt x="396" y="530"/>
                  </a:lnTo>
                  <a:lnTo>
                    <a:pt x="396" y="534"/>
                  </a:lnTo>
                  <a:lnTo>
                    <a:pt x="396" y="536"/>
                  </a:lnTo>
                  <a:lnTo>
                    <a:pt x="394" y="540"/>
                  </a:lnTo>
                  <a:lnTo>
                    <a:pt x="392" y="542"/>
                  </a:lnTo>
                  <a:lnTo>
                    <a:pt x="392" y="542"/>
                  </a:lnTo>
                  <a:lnTo>
                    <a:pt x="394" y="543"/>
                  </a:lnTo>
                  <a:lnTo>
                    <a:pt x="400" y="553"/>
                  </a:lnTo>
                  <a:lnTo>
                    <a:pt x="405" y="562"/>
                  </a:lnTo>
                  <a:lnTo>
                    <a:pt x="411" y="570"/>
                  </a:lnTo>
                  <a:lnTo>
                    <a:pt x="413" y="572"/>
                  </a:lnTo>
                  <a:lnTo>
                    <a:pt x="417" y="574"/>
                  </a:lnTo>
                  <a:lnTo>
                    <a:pt x="422" y="578"/>
                  </a:lnTo>
                  <a:lnTo>
                    <a:pt x="424" y="579"/>
                  </a:lnTo>
                  <a:lnTo>
                    <a:pt x="426" y="581"/>
                  </a:lnTo>
                  <a:lnTo>
                    <a:pt x="432" y="591"/>
                  </a:lnTo>
                  <a:lnTo>
                    <a:pt x="432" y="593"/>
                  </a:lnTo>
                  <a:lnTo>
                    <a:pt x="441" y="610"/>
                  </a:lnTo>
                  <a:lnTo>
                    <a:pt x="443" y="610"/>
                  </a:lnTo>
                  <a:lnTo>
                    <a:pt x="445" y="614"/>
                  </a:lnTo>
                  <a:lnTo>
                    <a:pt x="447" y="615"/>
                  </a:lnTo>
                  <a:lnTo>
                    <a:pt x="464" y="627"/>
                  </a:lnTo>
                  <a:lnTo>
                    <a:pt x="475" y="636"/>
                  </a:lnTo>
                  <a:lnTo>
                    <a:pt x="487" y="642"/>
                  </a:lnTo>
                  <a:lnTo>
                    <a:pt x="487" y="642"/>
                  </a:lnTo>
                  <a:lnTo>
                    <a:pt x="487" y="644"/>
                  </a:lnTo>
                  <a:lnTo>
                    <a:pt x="489" y="646"/>
                  </a:lnTo>
                  <a:lnTo>
                    <a:pt x="489" y="648"/>
                  </a:lnTo>
                  <a:lnTo>
                    <a:pt x="489" y="648"/>
                  </a:lnTo>
                  <a:lnTo>
                    <a:pt x="489" y="648"/>
                  </a:lnTo>
                  <a:lnTo>
                    <a:pt x="489" y="649"/>
                  </a:lnTo>
                  <a:lnTo>
                    <a:pt x="489" y="649"/>
                  </a:lnTo>
                  <a:lnTo>
                    <a:pt x="489" y="649"/>
                  </a:lnTo>
                  <a:lnTo>
                    <a:pt x="489" y="651"/>
                  </a:lnTo>
                  <a:lnTo>
                    <a:pt x="489" y="651"/>
                  </a:lnTo>
                  <a:lnTo>
                    <a:pt x="490" y="653"/>
                  </a:lnTo>
                  <a:lnTo>
                    <a:pt x="492" y="655"/>
                  </a:lnTo>
                  <a:lnTo>
                    <a:pt x="492" y="657"/>
                  </a:lnTo>
                  <a:lnTo>
                    <a:pt x="492" y="657"/>
                  </a:lnTo>
                  <a:lnTo>
                    <a:pt x="490" y="659"/>
                  </a:lnTo>
                  <a:lnTo>
                    <a:pt x="490" y="661"/>
                  </a:lnTo>
                  <a:lnTo>
                    <a:pt x="490" y="663"/>
                  </a:lnTo>
                  <a:lnTo>
                    <a:pt x="492" y="665"/>
                  </a:lnTo>
                  <a:lnTo>
                    <a:pt x="494" y="667"/>
                  </a:lnTo>
                  <a:lnTo>
                    <a:pt x="496" y="667"/>
                  </a:lnTo>
                  <a:lnTo>
                    <a:pt x="508" y="676"/>
                  </a:lnTo>
                  <a:lnTo>
                    <a:pt x="519" y="684"/>
                  </a:lnTo>
                  <a:lnTo>
                    <a:pt x="530" y="693"/>
                  </a:lnTo>
                  <a:lnTo>
                    <a:pt x="532" y="695"/>
                  </a:lnTo>
                  <a:lnTo>
                    <a:pt x="532" y="697"/>
                  </a:lnTo>
                  <a:lnTo>
                    <a:pt x="534" y="699"/>
                  </a:lnTo>
                  <a:lnTo>
                    <a:pt x="542" y="703"/>
                  </a:lnTo>
                  <a:lnTo>
                    <a:pt x="551" y="706"/>
                  </a:lnTo>
                  <a:lnTo>
                    <a:pt x="559" y="714"/>
                  </a:lnTo>
                  <a:lnTo>
                    <a:pt x="559" y="716"/>
                  </a:lnTo>
                  <a:lnTo>
                    <a:pt x="561" y="718"/>
                  </a:lnTo>
                  <a:lnTo>
                    <a:pt x="561" y="720"/>
                  </a:lnTo>
                  <a:lnTo>
                    <a:pt x="562" y="720"/>
                  </a:lnTo>
                  <a:lnTo>
                    <a:pt x="562" y="718"/>
                  </a:lnTo>
                  <a:lnTo>
                    <a:pt x="564" y="720"/>
                  </a:lnTo>
                  <a:lnTo>
                    <a:pt x="564" y="720"/>
                  </a:lnTo>
                  <a:lnTo>
                    <a:pt x="566" y="720"/>
                  </a:lnTo>
                  <a:lnTo>
                    <a:pt x="566" y="723"/>
                  </a:lnTo>
                  <a:lnTo>
                    <a:pt x="566" y="723"/>
                  </a:lnTo>
                  <a:lnTo>
                    <a:pt x="568" y="723"/>
                  </a:lnTo>
                  <a:lnTo>
                    <a:pt x="568" y="723"/>
                  </a:lnTo>
                  <a:lnTo>
                    <a:pt x="570" y="723"/>
                  </a:lnTo>
                  <a:lnTo>
                    <a:pt x="570" y="723"/>
                  </a:lnTo>
                  <a:lnTo>
                    <a:pt x="570" y="723"/>
                  </a:lnTo>
                  <a:lnTo>
                    <a:pt x="572" y="723"/>
                  </a:lnTo>
                  <a:lnTo>
                    <a:pt x="572" y="723"/>
                  </a:lnTo>
                  <a:lnTo>
                    <a:pt x="574" y="723"/>
                  </a:lnTo>
                  <a:lnTo>
                    <a:pt x="574" y="725"/>
                  </a:lnTo>
                  <a:lnTo>
                    <a:pt x="576" y="725"/>
                  </a:lnTo>
                  <a:lnTo>
                    <a:pt x="576" y="725"/>
                  </a:lnTo>
                  <a:lnTo>
                    <a:pt x="576" y="725"/>
                  </a:lnTo>
                  <a:lnTo>
                    <a:pt x="576" y="727"/>
                  </a:lnTo>
                  <a:lnTo>
                    <a:pt x="576" y="727"/>
                  </a:lnTo>
                  <a:lnTo>
                    <a:pt x="578" y="727"/>
                  </a:lnTo>
                  <a:lnTo>
                    <a:pt x="578" y="727"/>
                  </a:lnTo>
                  <a:lnTo>
                    <a:pt x="579" y="727"/>
                  </a:lnTo>
                  <a:lnTo>
                    <a:pt x="581" y="727"/>
                  </a:lnTo>
                  <a:lnTo>
                    <a:pt x="581" y="729"/>
                  </a:lnTo>
                  <a:lnTo>
                    <a:pt x="583" y="731"/>
                  </a:lnTo>
                  <a:lnTo>
                    <a:pt x="583" y="731"/>
                  </a:lnTo>
                  <a:lnTo>
                    <a:pt x="585" y="729"/>
                  </a:lnTo>
                  <a:lnTo>
                    <a:pt x="585" y="729"/>
                  </a:lnTo>
                  <a:lnTo>
                    <a:pt x="587" y="729"/>
                  </a:lnTo>
                  <a:lnTo>
                    <a:pt x="587" y="731"/>
                  </a:lnTo>
                  <a:lnTo>
                    <a:pt x="587" y="731"/>
                  </a:lnTo>
                  <a:lnTo>
                    <a:pt x="589" y="731"/>
                  </a:lnTo>
                  <a:lnTo>
                    <a:pt x="589" y="731"/>
                  </a:lnTo>
                  <a:lnTo>
                    <a:pt x="587" y="733"/>
                  </a:lnTo>
                  <a:lnTo>
                    <a:pt x="587" y="735"/>
                  </a:lnTo>
                  <a:lnTo>
                    <a:pt x="589" y="735"/>
                  </a:lnTo>
                  <a:lnTo>
                    <a:pt x="589" y="735"/>
                  </a:lnTo>
                  <a:lnTo>
                    <a:pt x="591" y="735"/>
                  </a:lnTo>
                  <a:lnTo>
                    <a:pt x="593" y="735"/>
                  </a:lnTo>
                  <a:lnTo>
                    <a:pt x="593" y="735"/>
                  </a:lnTo>
                  <a:lnTo>
                    <a:pt x="595" y="737"/>
                  </a:lnTo>
                  <a:lnTo>
                    <a:pt x="598" y="740"/>
                  </a:lnTo>
                  <a:lnTo>
                    <a:pt x="600" y="740"/>
                  </a:lnTo>
                  <a:lnTo>
                    <a:pt x="600" y="742"/>
                  </a:lnTo>
                  <a:lnTo>
                    <a:pt x="600" y="742"/>
                  </a:lnTo>
                  <a:lnTo>
                    <a:pt x="600" y="744"/>
                  </a:lnTo>
                  <a:lnTo>
                    <a:pt x="600" y="744"/>
                  </a:lnTo>
                  <a:lnTo>
                    <a:pt x="600" y="746"/>
                  </a:lnTo>
                  <a:lnTo>
                    <a:pt x="598" y="746"/>
                  </a:lnTo>
                  <a:lnTo>
                    <a:pt x="600" y="748"/>
                  </a:lnTo>
                  <a:lnTo>
                    <a:pt x="600" y="748"/>
                  </a:lnTo>
                  <a:lnTo>
                    <a:pt x="602" y="748"/>
                  </a:lnTo>
                  <a:lnTo>
                    <a:pt x="604" y="748"/>
                  </a:lnTo>
                  <a:lnTo>
                    <a:pt x="604" y="748"/>
                  </a:lnTo>
                  <a:lnTo>
                    <a:pt x="606" y="750"/>
                  </a:lnTo>
                  <a:lnTo>
                    <a:pt x="606" y="750"/>
                  </a:lnTo>
                  <a:lnTo>
                    <a:pt x="606" y="752"/>
                  </a:lnTo>
                  <a:lnTo>
                    <a:pt x="606" y="754"/>
                  </a:lnTo>
                  <a:lnTo>
                    <a:pt x="606" y="754"/>
                  </a:lnTo>
                  <a:lnTo>
                    <a:pt x="610" y="757"/>
                  </a:lnTo>
                  <a:lnTo>
                    <a:pt x="614" y="763"/>
                  </a:lnTo>
                  <a:lnTo>
                    <a:pt x="615" y="763"/>
                  </a:lnTo>
                  <a:lnTo>
                    <a:pt x="615" y="765"/>
                  </a:lnTo>
                  <a:lnTo>
                    <a:pt x="619" y="765"/>
                  </a:lnTo>
                  <a:lnTo>
                    <a:pt x="619" y="767"/>
                  </a:lnTo>
                  <a:lnTo>
                    <a:pt x="619" y="767"/>
                  </a:lnTo>
                  <a:lnTo>
                    <a:pt x="619" y="767"/>
                  </a:lnTo>
                  <a:lnTo>
                    <a:pt x="621" y="767"/>
                  </a:lnTo>
                  <a:lnTo>
                    <a:pt x="621" y="769"/>
                  </a:lnTo>
                  <a:lnTo>
                    <a:pt x="621" y="769"/>
                  </a:lnTo>
                  <a:lnTo>
                    <a:pt x="623" y="769"/>
                  </a:lnTo>
                  <a:lnTo>
                    <a:pt x="623" y="769"/>
                  </a:lnTo>
                  <a:lnTo>
                    <a:pt x="627" y="773"/>
                  </a:lnTo>
                  <a:lnTo>
                    <a:pt x="627" y="773"/>
                  </a:lnTo>
                  <a:lnTo>
                    <a:pt x="627" y="774"/>
                  </a:lnTo>
                  <a:lnTo>
                    <a:pt x="627" y="776"/>
                  </a:lnTo>
                  <a:lnTo>
                    <a:pt x="631" y="778"/>
                  </a:lnTo>
                  <a:lnTo>
                    <a:pt x="632" y="780"/>
                  </a:lnTo>
                  <a:lnTo>
                    <a:pt x="636" y="784"/>
                  </a:lnTo>
                  <a:lnTo>
                    <a:pt x="636" y="784"/>
                  </a:lnTo>
                  <a:lnTo>
                    <a:pt x="638" y="786"/>
                  </a:lnTo>
                  <a:lnTo>
                    <a:pt x="638" y="786"/>
                  </a:lnTo>
                  <a:lnTo>
                    <a:pt x="640" y="786"/>
                  </a:lnTo>
                  <a:lnTo>
                    <a:pt x="642" y="790"/>
                  </a:lnTo>
                  <a:lnTo>
                    <a:pt x="644" y="792"/>
                  </a:lnTo>
                  <a:lnTo>
                    <a:pt x="644" y="792"/>
                  </a:lnTo>
                  <a:lnTo>
                    <a:pt x="644" y="795"/>
                  </a:lnTo>
                  <a:lnTo>
                    <a:pt x="644" y="795"/>
                  </a:lnTo>
                  <a:lnTo>
                    <a:pt x="653" y="795"/>
                  </a:lnTo>
                  <a:lnTo>
                    <a:pt x="655" y="795"/>
                  </a:lnTo>
                  <a:lnTo>
                    <a:pt x="655" y="795"/>
                  </a:lnTo>
                  <a:lnTo>
                    <a:pt x="655" y="793"/>
                  </a:lnTo>
                  <a:lnTo>
                    <a:pt x="653" y="793"/>
                  </a:lnTo>
                  <a:lnTo>
                    <a:pt x="653" y="790"/>
                  </a:lnTo>
                  <a:lnTo>
                    <a:pt x="653" y="788"/>
                  </a:lnTo>
                  <a:lnTo>
                    <a:pt x="642" y="771"/>
                  </a:lnTo>
                  <a:lnTo>
                    <a:pt x="642" y="769"/>
                  </a:lnTo>
                  <a:lnTo>
                    <a:pt x="642" y="769"/>
                  </a:lnTo>
                  <a:lnTo>
                    <a:pt x="644" y="767"/>
                  </a:lnTo>
                  <a:lnTo>
                    <a:pt x="644" y="767"/>
                  </a:lnTo>
                  <a:lnTo>
                    <a:pt x="646" y="767"/>
                  </a:lnTo>
                  <a:lnTo>
                    <a:pt x="648" y="767"/>
                  </a:lnTo>
                  <a:lnTo>
                    <a:pt x="648" y="765"/>
                  </a:lnTo>
                  <a:lnTo>
                    <a:pt x="648" y="765"/>
                  </a:lnTo>
                  <a:lnTo>
                    <a:pt x="648" y="765"/>
                  </a:lnTo>
                  <a:lnTo>
                    <a:pt x="648" y="765"/>
                  </a:lnTo>
                  <a:lnTo>
                    <a:pt x="649" y="767"/>
                  </a:lnTo>
                  <a:lnTo>
                    <a:pt x="651" y="767"/>
                  </a:lnTo>
                  <a:lnTo>
                    <a:pt x="653" y="767"/>
                  </a:lnTo>
                  <a:lnTo>
                    <a:pt x="653" y="769"/>
                  </a:lnTo>
                  <a:lnTo>
                    <a:pt x="659" y="773"/>
                  </a:lnTo>
                  <a:lnTo>
                    <a:pt x="659" y="774"/>
                  </a:lnTo>
                  <a:lnTo>
                    <a:pt x="663" y="774"/>
                  </a:lnTo>
                  <a:lnTo>
                    <a:pt x="667" y="778"/>
                  </a:lnTo>
                  <a:lnTo>
                    <a:pt x="678" y="784"/>
                  </a:lnTo>
                  <a:lnTo>
                    <a:pt x="682" y="786"/>
                  </a:lnTo>
                  <a:lnTo>
                    <a:pt x="682" y="786"/>
                  </a:lnTo>
                  <a:close/>
                  <a:moveTo>
                    <a:pt x="704" y="797"/>
                  </a:moveTo>
                  <a:lnTo>
                    <a:pt x="706" y="797"/>
                  </a:lnTo>
                  <a:lnTo>
                    <a:pt x="706" y="799"/>
                  </a:lnTo>
                  <a:lnTo>
                    <a:pt x="708" y="797"/>
                  </a:lnTo>
                  <a:lnTo>
                    <a:pt x="708" y="797"/>
                  </a:lnTo>
                  <a:lnTo>
                    <a:pt x="708" y="797"/>
                  </a:lnTo>
                  <a:lnTo>
                    <a:pt x="708" y="795"/>
                  </a:lnTo>
                  <a:lnTo>
                    <a:pt x="708" y="795"/>
                  </a:lnTo>
                  <a:lnTo>
                    <a:pt x="708" y="795"/>
                  </a:lnTo>
                  <a:lnTo>
                    <a:pt x="706" y="795"/>
                  </a:lnTo>
                  <a:lnTo>
                    <a:pt x="706" y="795"/>
                  </a:lnTo>
                  <a:lnTo>
                    <a:pt x="706" y="795"/>
                  </a:lnTo>
                  <a:lnTo>
                    <a:pt x="704" y="795"/>
                  </a:lnTo>
                  <a:lnTo>
                    <a:pt x="704" y="795"/>
                  </a:lnTo>
                  <a:lnTo>
                    <a:pt x="704" y="797"/>
                  </a:lnTo>
                  <a:lnTo>
                    <a:pt x="704" y="797"/>
                  </a:lnTo>
                  <a:lnTo>
                    <a:pt x="704" y="797"/>
                  </a:lnTo>
                  <a:close/>
                  <a:moveTo>
                    <a:pt x="729" y="797"/>
                  </a:moveTo>
                  <a:lnTo>
                    <a:pt x="729" y="797"/>
                  </a:lnTo>
                  <a:lnTo>
                    <a:pt x="729" y="797"/>
                  </a:lnTo>
                  <a:lnTo>
                    <a:pt x="731" y="797"/>
                  </a:lnTo>
                  <a:lnTo>
                    <a:pt x="731" y="797"/>
                  </a:lnTo>
                  <a:lnTo>
                    <a:pt x="731" y="799"/>
                  </a:lnTo>
                  <a:lnTo>
                    <a:pt x="731" y="799"/>
                  </a:lnTo>
                  <a:lnTo>
                    <a:pt x="731" y="799"/>
                  </a:lnTo>
                  <a:lnTo>
                    <a:pt x="731" y="797"/>
                  </a:lnTo>
                  <a:lnTo>
                    <a:pt x="731" y="797"/>
                  </a:lnTo>
                  <a:lnTo>
                    <a:pt x="731" y="797"/>
                  </a:lnTo>
                  <a:lnTo>
                    <a:pt x="729" y="797"/>
                  </a:lnTo>
                  <a:close/>
                  <a:moveTo>
                    <a:pt x="704" y="809"/>
                  </a:moveTo>
                  <a:lnTo>
                    <a:pt x="704" y="809"/>
                  </a:lnTo>
                  <a:lnTo>
                    <a:pt x="703" y="809"/>
                  </a:lnTo>
                  <a:lnTo>
                    <a:pt x="703" y="809"/>
                  </a:lnTo>
                  <a:lnTo>
                    <a:pt x="703" y="810"/>
                  </a:lnTo>
                  <a:lnTo>
                    <a:pt x="703" y="810"/>
                  </a:lnTo>
                  <a:lnTo>
                    <a:pt x="703" y="810"/>
                  </a:lnTo>
                  <a:lnTo>
                    <a:pt x="703" y="810"/>
                  </a:lnTo>
                  <a:lnTo>
                    <a:pt x="703" y="810"/>
                  </a:lnTo>
                  <a:lnTo>
                    <a:pt x="703" y="812"/>
                  </a:lnTo>
                  <a:lnTo>
                    <a:pt x="704" y="812"/>
                  </a:lnTo>
                  <a:lnTo>
                    <a:pt x="704" y="810"/>
                  </a:lnTo>
                  <a:lnTo>
                    <a:pt x="704" y="810"/>
                  </a:lnTo>
                  <a:lnTo>
                    <a:pt x="704" y="809"/>
                  </a:lnTo>
                  <a:lnTo>
                    <a:pt x="704" y="809"/>
                  </a:lnTo>
                  <a:close/>
                  <a:moveTo>
                    <a:pt x="1880" y="1138"/>
                  </a:moveTo>
                  <a:lnTo>
                    <a:pt x="1880" y="1138"/>
                  </a:lnTo>
                  <a:lnTo>
                    <a:pt x="1880" y="1136"/>
                  </a:lnTo>
                  <a:lnTo>
                    <a:pt x="1878" y="1136"/>
                  </a:lnTo>
                  <a:lnTo>
                    <a:pt x="1878" y="1136"/>
                  </a:lnTo>
                  <a:lnTo>
                    <a:pt x="1878" y="1136"/>
                  </a:lnTo>
                  <a:lnTo>
                    <a:pt x="1878" y="1136"/>
                  </a:lnTo>
                  <a:lnTo>
                    <a:pt x="1876" y="1138"/>
                  </a:lnTo>
                  <a:lnTo>
                    <a:pt x="1878" y="1138"/>
                  </a:lnTo>
                  <a:lnTo>
                    <a:pt x="1878" y="1138"/>
                  </a:lnTo>
                  <a:lnTo>
                    <a:pt x="1880" y="1140"/>
                  </a:lnTo>
                  <a:lnTo>
                    <a:pt x="1880" y="1138"/>
                  </a:lnTo>
                  <a:lnTo>
                    <a:pt x="1880" y="1138"/>
                  </a:lnTo>
                  <a:lnTo>
                    <a:pt x="1880" y="1138"/>
                  </a:lnTo>
                  <a:lnTo>
                    <a:pt x="1880" y="1138"/>
                  </a:lnTo>
                  <a:close/>
                  <a:moveTo>
                    <a:pt x="710" y="793"/>
                  </a:moveTo>
                  <a:lnTo>
                    <a:pt x="710" y="792"/>
                  </a:lnTo>
                  <a:lnTo>
                    <a:pt x="710" y="792"/>
                  </a:lnTo>
                  <a:lnTo>
                    <a:pt x="710" y="792"/>
                  </a:lnTo>
                  <a:lnTo>
                    <a:pt x="710" y="792"/>
                  </a:lnTo>
                  <a:lnTo>
                    <a:pt x="710" y="792"/>
                  </a:lnTo>
                  <a:lnTo>
                    <a:pt x="710" y="792"/>
                  </a:lnTo>
                  <a:lnTo>
                    <a:pt x="710" y="790"/>
                  </a:lnTo>
                  <a:lnTo>
                    <a:pt x="710" y="790"/>
                  </a:lnTo>
                  <a:lnTo>
                    <a:pt x="708" y="790"/>
                  </a:lnTo>
                  <a:lnTo>
                    <a:pt x="708" y="790"/>
                  </a:lnTo>
                  <a:lnTo>
                    <a:pt x="708" y="792"/>
                  </a:lnTo>
                  <a:lnTo>
                    <a:pt x="708" y="790"/>
                  </a:lnTo>
                  <a:lnTo>
                    <a:pt x="708" y="792"/>
                  </a:lnTo>
                  <a:lnTo>
                    <a:pt x="708" y="792"/>
                  </a:lnTo>
                  <a:lnTo>
                    <a:pt x="708" y="792"/>
                  </a:lnTo>
                  <a:lnTo>
                    <a:pt x="706" y="792"/>
                  </a:lnTo>
                  <a:lnTo>
                    <a:pt x="708" y="793"/>
                  </a:lnTo>
                  <a:lnTo>
                    <a:pt x="708" y="793"/>
                  </a:lnTo>
                  <a:lnTo>
                    <a:pt x="708" y="793"/>
                  </a:lnTo>
                  <a:lnTo>
                    <a:pt x="710" y="793"/>
                  </a:lnTo>
                  <a:close/>
                  <a:moveTo>
                    <a:pt x="1700" y="1093"/>
                  </a:moveTo>
                  <a:lnTo>
                    <a:pt x="1698" y="1093"/>
                  </a:lnTo>
                  <a:lnTo>
                    <a:pt x="1698" y="1093"/>
                  </a:lnTo>
                  <a:lnTo>
                    <a:pt x="1698" y="1093"/>
                  </a:lnTo>
                  <a:lnTo>
                    <a:pt x="1696" y="1093"/>
                  </a:lnTo>
                  <a:lnTo>
                    <a:pt x="1698" y="1093"/>
                  </a:lnTo>
                  <a:lnTo>
                    <a:pt x="1698" y="1093"/>
                  </a:lnTo>
                  <a:lnTo>
                    <a:pt x="1700" y="1093"/>
                  </a:lnTo>
                  <a:lnTo>
                    <a:pt x="1700" y="1093"/>
                  </a:lnTo>
                  <a:lnTo>
                    <a:pt x="1700" y="1093"/>
                  </a:lnTo>
                  <a:lnTo>
                    <a:pt x="1700" y="1091"/>
                  </a:lnTo>
                  <a:lnTo>
                    <a:pt x="1700" y="1093"/>
                  </a:lnTo>
                  <a:close/>
                  <a:moveTo>
                    <a:pt x="1795" y="1111"/>
                  </a:moveTo>
                  <a:lnTo>
                    <a:pt x="1793" y="1111"/>
                  </a:lnTo>
                  <a:lnTo>
                    <a:pt x="1791" y="1111"/>
                  </a:lnTo>
                  <a:lnTo>
                    <a:pt x="1789" y="1113"/>
                  </a:lnTo>
                  <a:lnTo>
                    <a:pt x="1789" y="1113"/>
                  </a:lnTo>
                  <a:lnTo>
                    <a:pt x="1789" y="1115"/>
                  </a:lnTo>
                  <a:lnTo>
                    <a:pt x="1791" y="1115"/>
                  </a:lnTo>
                  <a:lnTo>
                    <a:pt x="1791" y="1115"/>
                  </a:lnTo>
                  <a:lnTo>
                    <a:pt x="1793" y="1113"/>
                  </a:lnTo>
                  <a:lnTo>
                    <a:pt x="1795" y="1113"/>
                  </a:lnTo>
                  <a:lnTo>
                    <a:pt x="1795" y="1113"/>
                  </a:lnTo>
                  <a:lnTo>
                    <a:pt x="1795" y="1111"/>
                  </a:lnTo>
                  <a:lnTo>
                    <a:pt x="1795" y="1111"/>
                  </a:lnTo>
                  <a:lnTo>
                    <a:pt x="1795" y="1111"/>
                  </a:lnTo>
                  <a:close/>
                  <a:moveTo>
                    <a:pt x="1740" y="1070"/>
                  </a:moveTo>
                  <a:lnTo>
                    <a:pt x="1740" y="1068"/>
                  </a:lnTo>
                  <a:lnTo>
                    <a:pt x="1738" y="1066"/>
                  </a:lnTo>
                  <a:lnTo>
                    <a:pt x="1732" y="1064"/>
                  </a:lnTo>
                  <a:lnTo>
                    <a:pt x="1730" y="1062"/>
                  </a:lnTo>
                  <a:lnTo>
                    <a:pt x="1729" y="1060"/>
                  </a:lnTo>
                  <a:lnTo>
                    <a:pt x="1727" y="1055"/>
                  </a:lnTo>
                  <a:lnTo>
                    <a:pt x="1725" y="1053"/>
                  </a:lnTo>
                  <a:lnTo>
                    <a:pt x="1719" y="1051"/>
                  </a:lnTo>
                  <a:lnTo>
                    <a:pt x="1719" y="1049"/>
                  </a:lnTo>
                  <a:lnTo>
                    <a:pt x="1719" y="1047"/>
                  </a:lnTo>
                  <a:lnTo>
                    <a:pt x="1717" y="1047"/>
                  </a:lnTo>
                  <a:lnTo>
                    <a:pt x="1717" y="1045"/>
                  </a:lnTo>
                  <a:lnTo>
                    <a:pt x="1715" y="1045"/>
                  </a:lnTo>
                  <a:lnTo>
                    <a:pt x="1712" y="1047"/>
                  </a:lnTo>
                  <a:lnTo>
                    <a:pt x="1710" y="1047"/>
                  </a:lnTo>
                  <a:lnTo>
                    <a:pt x="1710" y="1047"/>
                  </a:lnTo>
                  <a:lnTo>
                    <a:pt x="1710" y="1049"/>
                  </a:lnTo>
                  <a:lnTo>
                    <a:pt x="1708" y="1049"/>
                  </a:lnTo>
                  <a:lnTo>
                    <a:pt x="1704" y="1047"/>
                  </a:lnTo>
                  <a:lnTo>
                    <a:pt x="1704" y="1045"/>
                  </a:lnTo>
                  <a:lnTo>
                    <a:pt x="1702" y="1045"/>
                  </a:lnTo>
                  <a:lnTo>
                    <a:pt x="1702" y="1041"/>
                  </a:lnTo>
                  <a:lnTo>
                    <a:pt x="1702" y="1040"/>
                  </a:lnTo>
                  <a:lnTo>
                    <a:pt x="1702" y="1038"/>
                  </a:lnTo>
                  <a:lnTo>
                    <a:pt x="1700" y="1036"/>
                  </a:lnTo>
                  <a:lnTo>
                    <a:pt x="1700" y="1036"/>
                  </a:lnTo>
                  <a:lnTo>
                    <a:pt x="1698" y="1034"/>
                  </a:lnTo>
                  <a:lnTo>
                    <a:pt x="1696" y="1036"/>
                  </a:lnTo>
                  <a:lnTo>
                    <a:pt x="1696" y="1036"/>
                  </a:lnTo>
                  <a:lnTo>
                    <a:pt x="1694" y="1036"/>
                  </a:lnTo>
                  <a:lnTo>
                    <a:pt x="1693" y="1036"/>
                  </a:lnTo>
                  <a:lnTo>
                    <a:pt x="1693" y="1034"/>
                  </a:lnTo>
                  <a:lnTo>
                    <a:pt x="1691" y="1032"/>
                  </a:lnTo>
                  <a:lnTo>
                    <a:pt x="1687" y="1026"/>
                  </a:lnTo>
                  <a:lnTo>
                    <a:pt x="1683" y="1024"/>
                  </a:lnTo>
                  <a:lnTo>
                    <a:pt x="1683" y="1024"/>
                  </a:lnTo>
                  <a:lnTo>
                    <a:pt x="1683" y="1023"/>
                  </a:lnTo>
                  <a:lnTo>
                    <a:pt x="1681" y="1023"/>
                  </a:lnTo>
                  <a:lnTo>
                    <a:pt x="1674" y="1028"/>
                  </a:lnTo>
                  <a:lnTo>
                    <a:pt x="1672" y="1028"/>
                  </a:lnTo>
                  <a:lnTo>
                    <a:pt x="1664" y="1028"/>
                  </a:lnTo>
                  <a:lnTo>
                    <a:pt x="1662" y="1028"/>
                  </a:lnTo>
                  <a:lnTo>
                    <a:pt x="1662" y="1026"/>
                  </a:lnTo>
                  <a:lnTo>
                    <a:pt x="1662" y="1026"/>
                  </a:lnTo>
                  <a:lnTo>
                    <a:pt x="1660" y="1026"/>
                  </a:lnTo>
                  <a:lnTo>
                    <a:pt x="1657" y="1026"/>
                  </a:lnTo>
                  <a:lnTo>
                    <a:pt x="1655" y="1028"/>
                  </a:lnTo>
                  <a:lnTo>
                    <a:pt x="1655" y="1028"/>
                  </a:lnTo>
                  <a:lnTo>
                    <a:pt x="1653" y="1028"/>
                  </a:lnTo>
                  <a:lnTo>
                    <a:pt x="1651" y="1028"/>
                  </a:lnTo>
                  <a:lnTo>
                    <a:pt x="1649" y="1026"/>
                  </a:lnTo>
                  <a:lnTo>
                    <a:pt x="1645" y="1028"/>
                  </a:lnTo>
                  <a:lnTo>
                    <a:pt x="1645" y="1028"/>
                  </a:lnTo>
                  <a:lnTo>
                    <a:pt x="1643" y="1028"/>
                  </a:lnTo>
                  <a:lnTo>
                    <a:pt x="1640" y="1028"/>
                  </a:lnTo>
                  <a:lnTo>
                    <a:pt x="1636" y="1028"/>
                  </a:lnTo>
                  <a:lnTo>
                    <a:pt x="1636" y="1028"/>
                  </a:lnTo>
                  <a:lnTo>
                    <a:pt x="1634" y="1028"/>
                  </a:lnTo>
                  <a:lnTo>
                    <a:pt x="1634" y="1028"/>
                  </a:lnTo>
                  <a:lnTo>
                    <a:pt x="1632" y="1028"/>
                  </a:lnTo>
                  <a:lnTo>
                    <a:pt x="1630" y="1028"/>
                  </a:lnTo>
                  <a:lnTo>
                    <a:pt x="1628" y="1030"/>
                  </a:lnTo>
                  <a:lnTo>
                    <a:pt x="1626" y="1030"/>
                  </a:lnTo>
                  <a:lnTo>
                    <a:pt x="1626" y="1030"/>
                  </a:lnTo>
                  <a:lnTo>
                    <a:pt x="1623" y="1032"/>
                  </a:lnTo>
                  <a:lnTo>
                    <a:pt x="1621" y="1032"/>
                  </a:lnTo>
                  <a:lnTo>
                    <a:pt x="1621" y="1032"/>
                  </a:lnTo>
                  <a:lnTo>
                    <a:pt x="1617" y="1036"/>
                  </a:lnTo>
                  <a:lnTo>
                    <a:pt x="1615" y="1038"/>
                  </a:lnTo>
                  <a:lnTo>
                    <a:pt x="1615" y="1040"/>
                  </a:lnTo>
                  <a:lnTo>
                    <a:pt x="1613" y="1041"/>
                  </a:lnTo>
                  <a:lnTo>
                    <a:pt x="1615" y="1041"/>
                  </a:lnTo>
                  <a:lnTo>
                    <a:pt x="1615" y="1043"/>
                  </a:lnTo>
                  <a:lnTo>
                    <a:pt x="1617" y="1043"/>
                  </a:lnTo>
                  <a:lnTo>
                    <a:pt x="1619" y="1045"/>
                  </a:lnTo>
                  <a:lnTo>
                    <a:pt x="1619" y="1045"/>
                  </a:lnTo>
                  <a:lnTo>
                    <a:pt x="1621" y="1047"/>
                  </a:lnTo>
                  <a:lnTo>
                    <a:pt x="1621" y="1049"/>
                  </a:lnTo>
                  <a:lnTo>
                    <a:pt x="1624" y="1051"/>
                  </a:lnTo>
                  <a:lnTo>
                    <a:pt x="1624" y="1051"/>
                  </a:lnTo>
                  <a:lnTo>
                    <a:pt x="1628" y="1053"/>
                  </a:lnTo>
                  <a:lnTo>
                    <a:pt x="1630" y="1053"/>
                  </a:lnTo>
                  <a:lnTo>
                    <a:pt x="1632" y="1053"/>
                  </a:lnTo>
                  <a:lnTo>
                    <a:pt x="1636" y="1053"/>
                  </a:lnTo>
                  <a:lnTo>
                    <a:pt x="1638" y="1053"/>
                  </a:lnTo>
                  <a:lnTo>
                    <a:pt x="1640" y="1055"/>
                  </a:lnTo>
                  <a:lnTo>
                    <a:pt x="1640" y="1055"/>
                  </a:lnTo>
                  <a:lnTo>
                    <a:pt x="1640" y="1055"/>
                  </a:lnTo>
                  <a:lnTo>
                    <a:pt x="1641" y="1055"/>
                  </a:lnTo>
                  <a:lnTo>
                    <a:pt x="1641" y="1055"/>
                  </a:lnTo>
                  <a:lnTo>
                    <a:pt x="1643" y="1057"/>
                  </a:lnTo>
                  <a:lnTo>
                    <a:pt x="1645" y="1057"/>
                  </a:lnTo>
                  <a:lnTo>
                    <a:pt x="1645" y="1055"/>
                  </a:lnTo>
                  <a:lnTo>
                    <a:pt x="1647" y="1055"/>
                  </a:lnTo>
                  <a:lnTo>
                    <a:pt x="1647" y="1055"/>
                  </a:lnTo>
                  <a:lnTo>
                    <a:pt x="1649" y="1055"/>
                  </a:lnTo>
                  <a:lnTo>
                    <a:pt x="1651" y="1055"/>
                  </a:lnTo>
                  <a:lnTo>
                    <a:pt x="1651" y="1055"/>
                  </a:lnTo>
                  <a:lnTo>
                    <a:pt x="1655" y="1055"/>
                  </a:lnTo>
                  <a:lnTo>
                    <a:pt x="1659" y="1055"/>
                  </a:lnTo>
                  <a:lnTo>
                    <a:pt x="1659" y="1057"/>
                  </a:lnTo>
                  <a:lnTo>
                    <a:pt x="1660" y="1055"/>
                  </a:lnTo>
                  <a:lnTo>
                    <a:pt x="1660" y="1055"/>
                  </a:lnTo>
                  <a:lnTo>
                    <a:pt x="1660" y="1055"/>
                  </a:lnTo>
                  <a:lnTo>
                    <a:pt x="1660" y="1055"/>
                  </a:lnTo>
                  <a:lnTo>
                    <a:pt x="1660" y="1055"/>
                  </a:lnTo>
                  <a:lnTo>
                    <a:pt x="1660" y="1057"/>
                  </a:lnTo>
                  <a:lnTo>
                    <a:pt x="1660" y="1057"/>
                  </a:lnTo>
                  <a:lnTo>
                    <a:pt x="1664" y="1057"/>
                  </a:lnTo>
                  <a:lnTo>
                    <a:pt x="1664" y="1058"/>
                  </a:lnTo>
                  <a:lnTo>
                    <a:pt x="1664" y="1060"/>
                  </a:lnTo>
                  <a:lnTo>
                    <a:pt x="1664" y="1060"/>
                  </a:lnTo>
                  <a:lnTo>
                    <a:pt x="1670" y="1062"/>
                  </a:lnTo>
                  <a:lnTo>
                    <a:pt x="1672" y="1064"/>
                  </a:lnTo>
                  <a:lnTo>
                    <a:pt x="1674" y="1066"/>
                  </a:lnTo>
                  <a:lnTo>
                    <a:pt x="1676" y="1066"/>
                  </a:lnTo>
                  <a:lnTo>
                    <a:pt x="1676" y="1066"/>
                  </a:lnTo>
                  <a:lnTo>
                    <a:pt x="1677" y="1066"/>
                  </a:lnTo>
                  <a:lnTo>
                    <a:pt x="1677" y="1066"/>
                  </a:lnTo>
                  <a:lnTo>
                    <a:pt x="1677" y="1068"/>
                  </a:lnTo>
                  <a:lnTo>
                    <a:pt x="1679" y="1068"/>
                  </a:lnTo>
                  <a:lnTo>
                    <a:pt x="1679" y="1068"/>
                  </a:lnTo>
                  <a:lnTo>
                    <a:pt x="1679" y="1068"/>
                  </a:lnTo>
                  <a:lnTo>
                    <a:pt x="1679" y="1068"/>
                  </a:lnTo>
                  <a:lnTo>
                    <a:pt x="1681" y="1070"/>
                  </a:lnTo>
                  <a:lnTo>
                    <a:pt x="1681" y="1070"/>
                  </a:lnTo>
                  <a:lnTo>
                    <a:pt x="1683" y="1070"/>
                  </a:lnTo>
                  <a:lnTo>
                    <a:pt x="1683" y="1070"/>
                  </a:lnTo>
                  <a:lnTo>
                    <a:pt x="1683" y="1070"/>
                  </a:lnTo>
                  <a:lnTo>
                    <a:pt x="1687" y="1074"/>
                  </a:lnTo>
                  <a:lnTo>
                    <a:pt x="1687" y="1076"/>
                  </a:lnTo>
                  <a:lnTo>
                    <a:pt x="1687" y="1079"/>
                  </a:lnTo>
                  <a:lnTo>
                    <a:pt x="1689" y="1079"/>
                  </a:lnTo>
                  <a:lnTo>
                    <a:pt x="1689" y="1079"/>
                  </a:lnTo>
                  <a:lnTo>
                    <a:pt x="1689" y="1079"/>
                  </a:lnTo>
                  <a:lnTo>
                    <a:pt x="1691" y="1081"/>
                  </a:lnTo>
                  <a:lnTo>
                    <a:pt x="1693" y="1083"/>
                  </a:lnTo>
                  <a:lnTo>
                    <a:pt x="1694" y="1083"/>
                  </a:lnTo>
                  <a:lnTo>
                    <a:pt x="1694" y="1085"/>
                  </a:lnTo>
                  <a:lnTo>
                    <a:pt x="1696" y="1085"/>
                  </a:lnTo>
                  <a:lnTo>
                    <a:pt x="1696" y="1085"/>
                  </a:lnTo>
                  <a:lnTo>
                    <a:pt x="1700" y="1087"/>
                  </a:lnTo>
                  <a:lnTo>
                    <a:pt x="1700" y="1087"/>
                  </a:lnTo>
                  <a:lnTo>
                    <a:pt x="1702" y="1087"/>
                  </a:lnTo>
                  <a:lnTo>
                    <a:pt x="1712" y="1089"/>
                  </a:lnTo>
                  <a:lnTo>
                    <a:pt x="1713" y="1089"/>
                  </a:lnTo>
                  <a:lnTo>
                    <a:pt x="1715" y="1091"/>
                  </a:lnTo>
                  <a:lnTo>
                    <a:pt x="1715" y="1093"/>
                  </a:lnTo>
                  <a:lnTo>
                    <a:pt x="1717" y="1093"/>
                  </a:lnTo>
                  <a:lnTo>
                    <a:pt x="1717" y="1091"/>
                  </a:lnTo>
                  <a:lnTo>
                    <a:pt x="1719" y="1091"/>
                  </a:lnTo>
                  <a:lnTo>
                    <a:pt x="1719" y="1089"/>
                  </a:lnTo>
                  <a:lnTo>
                    <a:pt x="1719" y="1089"/>
                  </a:lnTo>
                  <a:lnTo>
                    <a:pt x="1723" y="1087"/>
                  </a:lnTo>
                  <a:lnTo>
                    <a:pt x="1723" y="1087"/>
                  </a:lnTo>
                  <a:lnTo>
                    <a:pt x="1729" y="1087"/>
                  </a:lnTo>
                  <a:lnTo>
                    <a:pt x="1729" y="1087"/>
                  </a:lnTo>
                  <a:lnTo>
                    <a:pt x="1729" y="1087"/>
                  </a:lnTo>
                  <a:lnTo>
                    <a:pt x="1734" y="1085"/>
                  </a:lnTo>
                  <a:lnTo>
                    <a:pt x="1734" y="1085"/>
                  </a:lnTo>
                  <a:lnTo>
                    <a:pt x="1736" y="1083"/>
                  </a:lnTo>
                  <a:lnTo>
                    <a:pt x="1738" y="1079"/>
                  </a:lnTo>
                  <a:lnTo>
                    <a:pt x="1740" y="1077"/>
                  </a:lnTo>
                  <a:lnTo>
                    <a:pt x="1742" y="1077"/>
                  </a:lnTo>
                  <a:lnTo>
                    <a:pt x="1742" y="1074"/>
                  </a:lnTo>
                  <a:lnTo>
                    <a:pt x="1742" y="1072"/>
                  </a:lnTo>
                  <a:lnTo>
                    <a:pt x="1740" y="1070"/>
                  </a:lnTo>
                  <a:close/>
                  <a:moveTo>
                    <a:pt x="1704" y="996"/>
                  </a:moveTo>
                  <a:lnTo>
                    <a:pt x="1704" y="996"/>
                  </a:lnTo>
                  <a:lnTo>
                    <a:pt x="1706" y="996"/>
                  </a:lnTo>
                  <a:lnTo>
                    <a:pt x="1706" y="996"/>
                  </a:lnTo>
                  <a:lnTo>
                    <a:pt x="1706" y="994"/>
                  </a:lnTo>
                  <a:lnTo>
                    <a:pt x="1706" y="994"/>
                  </a:lnTo>
                  <a:lnTo>
                    <a:pt x="1706" y="994"/>
                  </a:lnTo>
                  <a:lnTo>
                    <a:pt x="1706" y="992"/>
                  </a:lnTo>
                  <a:lnTo>
                    <a:pt x="1704" y="994"/>
                  </a:lnTo>
                  <a:lnTo>
                    <a:pt x="1704" y="994"/>
                  </a:lnTo>
                  <a:lnTo>
                    <a:pt x="1704" y="994"/>
                  </a:lnTo>
                  <a:lnTo>
                    <a:pt x="1704" y="994"/>
                  </a:lnTo>
                  <a:lnTo>
                    <a:pt x="1704" y="996"/>
                  </a:lnTo>
                  <a:lnTo>
                    <a:pt x="1704" y="996"/>
                  </a:lnTo>
                  <a:lnTo>
                    <a:pt x="1704" y="996"/>
                  </a:lnTo>
                  <a:lnTo>
                    <a:pt x="1704" y="996"/>
                  </a:lnTo>
                  <a:close/>
                  <a:moveTo>
                    <a:pt x="1878" y="973"/>
                  </a:moveTo>
                  <a:lnTo>
                    <a:pt x="1874" y="968"/>
                  </a:lnTo>
                  <a:lnTo>
                    <a:pt x="1874" y="968"/>
                  </a:lnTo>
                  <a:lnTo>
                    <a:pt x="1874" y="968"/>
                  </a:lnTo>
                  <a:lnTo>
                    <a:pt x="1874" y="966"/>
                  </a:lnTo>
                  <a:lnTo>
                    <a:pt x="1874" y="966"/>
                  </a:lnTo>
                  <a:lnTo>
                    <a:pt x="1874" y="964"/>
                  </a:lnTo>
                  <a:lnTo>
                    <a:pt x="1876" y="964"/>
                  </a:lnTo>
                  <a:lnTo>
                    <a:pt x="1876" y="964"/>
                  </a:lnTo>
                  <a:lnTo>
                    <a:pt x="1876" y="966"/>
                  </a:lnTo>
                  <a:lnTo>
                    <a:pt x="1878" y="966"/>
                  </a:lnTo>
                  <a:lnTo>
                    <a:pt x="1880" y="966"/>
                  </a:lnTo>
                  <a:lnTo>
                    <a:pt x="1882" y="966"/>
                  </a:lnTo>
                  <a:lnTo>
                    <a:pt x="1882" y="966"/>
                  </a:lnTo>
                  <a:lnTo>
                    <a:pt x="1882" y="964"/>
                  </a:lnTo>
                  <a:lnTo>
                    <a:pt x="1882" y="962"/>
                  </a:lnTo>
                  <a:lnTo>
                    <a:pt x="1882" y="960"/>
                  </a:lnTo>
                  <a:lnTo>
                    <a:pt x="1882" y="958"/>
                  </a:lnTo>
                  <a:lnTo>
                    <a:pt x="1884" y="958"/>
                  </a:lnTo>
                  <a:lnTo>
                    <a:pt x="1888" y="958"/>
                  </a:lnTo>
                  <a:lnTo>
                    <a:pt x="1889" y="958"/>
                  </a:lnTo>
                  <a:lnTo>
                    <a:pt x="1889" y="956"/>
                  </a:lnTo>
                  <a:lnTo>
                    <a:pt x="1889" y="954"/>
                  </a:lnTo>
                  <a:lnTo>
                    <a:pt x="1889" y="954"/>
                  </a:lnTo>
                  <a:lnTo>
                    <a:pt x="1889" y="954"/>
                  </a:lnTo>
                  <a:lnTo>
                    <a:pt x="1888" y="952"/>
                  </a:lnTo>
                  <a:lnTo>
                    <a:pt x="1886" y="949"/>
                  </a:lnTo>
                  <a:lnTo>
                    <a:pt x="1888" y="947"/>
                  </a:lnTo>
                  <a:lnTo>
                    <a:pt x="1886" y="945"/>
                  </a:lnTo>
                  <a:lnTo>
                    <a:pt x="1886" y="945"/>
                  </a:lnTo>
                  <a:lnTo>
                    <a:pt x="1884" y="943"/>
                  </a:lnTo>
                  <a:lnTo>
                    <a:pt x="1882" y="943"/>
                  </a:lnTo>
                  <a:lnTo>
                    <a:pt x="1882" y="941"/>
                  </a:lnTo>
                  <a:lnTo>
                    <a:pt x="1880" y="941"/>
                  </a:lnTo>
                  <a:lnTo>
                    <a:pt x="1880" y="941"/>
                  </a:lnTo>
                  <a:lnTo>
                    <a:pt x="1880" y="939"/>
                  </a:lnTo>
                  <a:lnTo>
                    <a:pt x="1878" y="939"/>
                  </a:lnTo>
                  <a:lnTo>
                    <a:pt x="1878" y="941"/>
                  </a:lnTo>
                  <a:lnTo>
                    <a:pt x="1876" y="941"/>
                  </a:lnTo>
                  <a:lnTo>
                    <a:pt x="1874" y="943"/>
                  </a:lnTo>
                  <a:lnTo>
                    <a:pt x="1872" y="943"/>
                  </a:lnTo>
                  <a:lnTo>
                    <a:pt x="1872" y="945"/>
                  </a:lnTo>
                  <a:lnTo>
                    <a:pt x="1872" y="947"/>
                  </a:lnTo>
                  <a:lnTo>
                    <a:pt x="1871" y="949"/>
                  </a:lnTo>
                  <a:lnTo>
                    <a:pt x="1871" y="951"/>
                  </a:lnTo>
                  <a:lnTo>
                    <a:pt x="1871" y="951"/>
                  </a:lnTo>
                  <a:lnTo>
                    <a:pt x="1871" y="951"/>
                  </a:lnTo>
                  <a:lnTo>
                    <a:pt x="1874" y="951"/>
                  </a:lnTo>
                  <a:lnTo>
                    <a:pt x="1874" y="951"/>
                  </a:lnTo>
                  <a:lnTo>
                    <a:pt x="1874" y="951"/>
                  </a:lnTo>
                  <a:lnTo>
                    <a:pt x="1876" y="949"/>
                  </a:lnTo>
                  <a:lnTo>
                    <a:pt x="1878" y="949"/>
                  </a:lnTo>
                  <a:lnTo>
                    <a:pt x="1880" y="949"/>
                  </a:lnTo>
                  <a:lnTo>
                    <a:pt x="1882" y="949"/>
                  </a:lnTo>
                  <a:lnTo>
                    <a:pt x="1884" y="949"/>
                  </a:lnTo>
                  <a:lnTo>
                    <a:pt x="1884" y="949"/>
                  </a:lnTo>
                  <a:lnTo>
                    <a:pt x="1884" y="951"/>
                  </a:lnTo>
                  <a:lnTo>
                    <a:pt x="1880" y="954"/>
                  </a:lnTo>
                  <a:lnTo>
                    <a:pt x="1876" y="956"/>
                  </a:lnTo>
                  <a:lnTo>
                    <a:pt x="1874" y="956"/>
                  </a:lnTo>
                  <a:lnTo>
                    <a:pt x="1872" y="958"/>
                  </a:lnTo>
                  <a:lnTo>
                    <a:pt x="1872" y="960"/>
                  </a:lnTo>
                  <a:lnTo>
                    <a:pt x="1871" y="960"/>
                  </a:lnTo>
                  <a:lnTo>
                    <a:pt x="1869" y="960"/>
                  </a:lnTo>
                  <a:lnTo>
                    <a:pt x="1869" y="960"/>
                  </a:lnTo>
                  <a:lnTo>
                    <a:pt x="1867" y="962"/>
                  </a:lnTo>
                  <a:lnTo>
                    <a:pt x="1865" y="960"/>
                  </a:lnTo>
                  <a:lnTo>
                    <a:pt x="1865" y="962"/>
                  </a:lnTo>
                  <a:lnTo>
                    <a:pt x="1861" y="962"/>
                  </a:lnTo>
                  <a:lnTo>
                    <a:pt x="1861" y="962"/>
                  </a:lnTo>
                  <a:lnTo>
                    <a:pt x="1859" y="966"/>
                  </a:lnTo>
                  <a:lnTo>
                    <a:pt x="1857" y="966"/>
                  </a:lnTo>
                  <a:lnTo>
                    <a:pt x="1854" y="968"/>
                  </a:lnTo>
                  <a:lnTo>
                    <a:pt x="1854" y="968"/>
                  </a:lnTo>
                  <a:lnTo>
                    <a:pt x="1854" y="969"/>
                  </a:lnTo>
                  <a:lnTo>
                    <a:pt x="1854" y="969"/>
                  </a:lnTo>
                  <a:lnTo>
                    <a:pt x="1854" y="969"/>
                  </a:lnTo>
                  <a:lnTo>
                    <a:pt x="1854" y="969"/>
                  </a:lnTo>
                  <a:lnTo>
                    <a:pt x="1854" y="969"/>
                  </a:lnTo>
                  <a:lnTo>
                    <a:pt x="1855" y="971"/>
                  </a:lnTo>
                  <a:lnTo>
                    <a:pt x="1855" y="971"/>
                  </a:lnTo>
                  <a:lnTo>
                    <a:pt x="1855" y="973"/>
                  </a:lnTo>
                  <a:lnTo>
                    <a:pt x="1854" y="973"/>
                  </a:lnTo>
                  <a:lnTo>
                    <a:pt x="1854" y="975"/>
                  </a:lnTo>
                  <a:lnTo>
                    <a:pt x="1852" y="975"/>
                  </a:lnTo>
                  <a:lnTo>
                    <a:pt x="1840" y="979"/>
                  </a:lnTo>
                  <a:lnTo>
                    <a:pt x="1838" y="977"/>
                  </a:lnTo>
                  <a:lnTo>
                    <a:pt x="1836" y="977"/>
                  </a:lnTo>
                  <a:lnTo>
                    <a:pt x="1831" y="971"/>
                  </a:lnTo>
                  <a:lnTo>
                    <a:pt x="1829" y="971"/>
                  </a:lnTo>
                  <a:lnTo>
                    <a:pt x="1829" y="971"/>
                  </a:lnTo>
                  <a:lnTo>
                    <a:pt x="1827" y="969"/>
                  </a:lnTo>
                  <a:lnTo>
                    <a:pt x="1825" y="969"/>
                  </a:lnTo>
                  <a:lnTo>
                    <a:pt x="1825" y="969"/>
                  </a:lnTo>
                  <a:lnTo>
                    <a:pt x="1823" y="969"/>
                  </a:lnTo>
                  <a:lnTo>
                    <a:pt x="1823" y="969"/>
                  </a:lnTo>
                  <a:lnTo>
                    <a:pt x="1821" y="969"/>
                  </a:lnTo>
                  <a:lnTo>
                    <a:pt x="1821" y="968"/>
                  </a:lnTo>
                  <a:lnTo>
                    <a:pt x="1821" y="966"/>
                  </a:lnTo>
                  <a:lnTo>
                    <a:pt x="1823" y="966"/>
                  </a:lnTo>
                  <a:lnTo>
                    <a:pt x="1823" y="966"/>
                  </a:lnTo>
                  <a:lnTo>
                    <a:pt x="1823" y="964"/>
                  </a:lnTo>
                  <a:lnTo>
                    <a:pt x="1821" y="964"/>
                  </a:lnTo>
                  <a:lnTo>
                    <a:pt x="1821" y="964"/>
                  </a:lnTo>
                  <a:lnTo>
                    <a:pt x="1821" y="964"/>
                  </a:lnTo>
                  <a:lnTo>
                    <a:pt x="1819" y="966"/>
                  </a:lnTo>
                  <a:lnTo>
                    <a:pt x="1819" y="966"/>
                  </a:lnTo>
                  <a:lnTo>
                    <a:pt x="1818" y="966"/>
                  </a:lnTo>
                  <a:lnTo>
                    <a:pt x="1818" y="966"/>
                  </a:lnTo>
                  <a:lnTo>
                    <a:pt x="1816" y="968"/>
                  </a:lnTo>
                  <a:lnTo>
                    <a:pt x="1816" y="968"/>
                  </a:lnTo>
                  <a:lnTo>
                    <a:pt x="1814" y="969"/>
                  </a:lnTo>
                  <a:lnTo>
                    <a:pt x="1812" y="968"/>
                  </a:lnTo>
                  <a:lnTo>
                    <a:pt x="1810" y="968"/>
                  </a:lnTo>
                  <a:lnTo>
                    <a:pt x="1810" y="968"/>
                  </a:lnTo>
                  <a:lnTo>
                    <a:pt x="1808" y="968"/>
                  </a:lnTo>
                  <a:lnTo>
                    <a:pt x="1808" y="969"/>
                  </a:lnTo>
                  <a:lnTo>
                    <a:pt x="1806" y="969"/>
                  </a:lnTo>
                  <a:lnTo>
                    <a:pt x="1806" y="968"/>
                  </a:lnTo>
                  <a:lnTo>
                    <a:pt x="1806" y="968"/>
                  </a:lnTo>
                  <a:lnTo>
                    <a:pt x="1804" y="968"/>
                  </a:lnTo>
                  <a:lnTo>
                    <a:pt x="1804" y="968"/>
                  </a:lnTo>
                  <a:lnTo>
                    <a:pt x="1801" y="969"/>
                  </a:lnTo>
                  <a:lnTo>
                    <a:pt x="1799" y="969"/>
                  </a:lnTo>
                  <a:lnTo>
                    <a:pt x="1797" y="968"/>
                  </a:lnTo>
                  <a:lnTo>
                    <a:pt x="1795" y="968"/>
                  </a:lnTo>
                  <a:lnTo>
                    <a:pt x="1795" y="968"/>
                  </a:lnTo>
                  <a:lnTo>
                    <a:pt x="1793" y="969"/>
                  </a:lnTo>
                  <a:lnTo>
                    <a:pt x="1793" y="971"/>
                  </a:lnTo>
                  <a:lnTo>
                    <a:pt x="1795" y="971"/>
                  </a:lnTo>
                  <a:lnTo>
                    <a:pt x="1793" y="971"/>
                  </a:lnTo>
                  <a:lnTo>
                    <a:pt x="1791" y="971"/>
                  </a:lnTo>
                  <a:lnTo>
                    <a:pt x="1791" y="971"/>
                  </a:lnTo>
                  <a:lnTo>
                    <a:pt x="1791" y="973"/>
                  </a:lnTo>
                  <a:lnTo>
                    <a:pt x="1791" y="973"/>
                  </a:lnTo>
                  <a:lnTo>
                    <a:pt x="1789" y="975"/>
                  </a:lnTo>
                  <a:lnTo>
                    <a:pt x="1789" y="975"/>
                  </a:lnTo>
                  <a:lnTo>
                    <a:pt x="1787" y="975"/>
                  </a:lnTo>
                  <a:lnTo>
                    <a:pt x="1787" y="975"/>
                  </a:lnTo>
                  <a:lnTo>
                    <a:pt x="1787" y="975"/>
                  </a:lnTo>
                  <a:lnTo>
                    <a:pt x="1787" y="975"/>
                  </a:lnTo>
                  <a:lnTo>
                    <a:pt x="1785" y="973"/>
                  </a:lnTo>
                  <a:lnTo>
                    <a:pt x="1785" y="973"/>
                  </a:lnTo>
                  <a:lnTo>
                    <a:pt x="1783" y="973"/>
                  </a:lnTo>
                  <a:lnTo>
                    <a:pt x="1782" y="973"/>
                  </a:lnTo>
                  <a:lnTo>
                    <a:pt x="1782" y="975"/>
                  </a:lnTo>
                  <a:lnTo>
                    <a:pt x="1780" y="975"/>
                  </a:lnTo>
                  <a:lnTo>
                    <a:pt x="1778" y="973"/>
                  </a:lnTo>
                  <a:lnTo>
                    <a:pt x="1776" y="971"/>
                  </a:lnTo>
                  <a:lnTo>
                    <a:pt x="1774" y="969"/>
                  </a:lnTo>
                  <a:lnTo>
                    <a:pt x="1772" y="968"/>
                  </a:lnTo>
                  <a:lnTo>
                    <a:pt x="1772" y="968"/>
                  </a:lnTo>
                  <a:lnTo>
                    <a:pt x="1772" y="966"/>
                  </a:lnTo>
                  <a:lnTo>
                    <a:pt x="1770" y="966"/>
                  </a:lnTo>
                  <a:lnTo>
                    <a:pt x="1770" y="966"/>
                  </a:lnTo>
                  <a:lnTo>
                    <a:pt x="1768" y="966"/>
                  </a:lnTo>
                  <a:lnTo>
                    <a:pt x="1768" y="966"/>
                  </a:lnTo>
                  <a:lnTo>
                    <a:pt x="1768" y="966"/>
                  </a:lnTo>
                  <a:lnTo>
                    <a:pt x="1766" y="966"/>
                  </a:lnTo>
                  <a:lnTo>
                    <a:pt x="1766" y="966"/>
                  </a:lnTo>
                  <a:lnTo>
                    <a:pt x="1765" y="966"/>
                  </a:lnTo>
                  <a:lnTo>
                    <a:pt x="1765" y="964"/>
                  </a:lnTo>
                  <a:lnTo>
                    <a:pt x="1765" y="964"/>
                  </a:lnTo>
                  <a:lnTo>
                    <a:pt x="1763" y="964"/>
                  </a:lnTo>
                  <a:lnTo>
                    <a:pt x="1761" y="964"/>
                  </a:lnTo>
                  <a:lnTo>
                    <a:pt x="1761" y="964"/>
                  </a:lnTo>
                  <a:lnTo>
                    <a:pt x="1757" y="962"/>
                  </a:lnTo>
                  <a:lnTo>
                    <a:pt x="1755" y="962"/>
                  </a:lnTo>
                  <a:lnTo>
                    <a:pt x="1755" y="960"/>
                  </a:lnTo>
                  <a:lnTo>
                    <a:pt x="1753" y="958"/>
                  </a:lnTo>
                  <a:lnTo>
                    <a:pt x="1751" y="958"/>
                  </a:lnTo>
                  <a:lnTo>
                    <a:pt x="1749" y="958"/>
                  </a:lnTo>
                  <a:lnTo>
                    <a:pt x="1747" y="958"/>
                  </a:lnTo>
                  <a:lnTo>
                    <a:pt x="1744" y="958"/>
                  </a:lnTo>
                  <a:lnTo>
                    <a:pt x="1742" y="958"/>
                  </a:lnTo>
                  <a:lnTo>
                    <a:pt x="1742" y="958"/>
                  </a:lnTo>
                  <a:lnTo>
                    <a:pt x="1740" y="956"/>
                  </a:lnTo>
                  <a:lnTo>
                    <a:pt x="1736" y="958"/>
                  </a:lnTo>
                  <a:lnTo>
                    <a:pt x="1734" y="956"/>
                  </a:lnTo>
                  <a:lnTo>
                    <a:pt x="1730" y="954"/>
                  </a:lnTo>
                  <a:lnTo>
                    <a:pt x="1730" y="954"/>
                  </a:lnTo>
                  <a:lnTo>
                    <a:pt x="1730" y="952"/>
                  </a:lnTo>
                  <a:lnTo>
                    <a:pt x="1729" y="952"/>
                  </a:lnTo>
                  <a:lnTo>
                    <a:pt x="1725" y="951"/>
                  </a:lnTo>
                  <a:lnTo>
                    <a:pt x="1727" y="952"/>
                  </a:lnTo>
                  <a:lnTo>
                    <a:pt x="1727" y="954"/>
                  </a:lnTo>
                  <a:lnTo>
                    <a:pt x="1725" y="954"/>
                  </a:lnTo>
                  <a:lnTo>
                    <a:pt x="1725" y="954"/>
                  </a:lnTo>
                  <a:lnTo>
                    <a:pt x="1725" y="954"/>
                  </a:lnTo>
                  <a:lnTo>
                    <a:pt x="1723" y="954"/>
                  </a:lnTo>
                  <a:lnTo>
                    <a:pt x="1723" y="952"/>
                  </a:lnTo>
                  <a:lnTo>
                    <a:pt x="1721" y="952"/>
                  </a:lnTo>
                  <a:lnTo>
                    <a:pt x="1719" y="954"/>
                  </a:lnTo>
                  <a:lnTo>
                    <a:pt x="1717" y="954"/>
                  </a:lnTo>
                  <a:lnTo>
                    <a:pt x="1715" y="952"/>
                  </a:lnTo>
                  <a:lnTo>
                    <a:pt x="1715" y="952"/>
                  </a:lnTo>
                  <a:lnTo>
                    <a:pt x="1715" y="951"/>
                  </a:lnTo>
                  <a:lnTo>
                    <a:pt x="1713" y="951"/>
                  </a:lnTo>
                  <a:lnTo>
                    <a:pt x="1713" y="951"/>
                  </a:lnTo>
                  <a:lnTo>
                    <a:pt x="1712" y="952"/>
                  </a:lnTo>
                  <a:lnTo>
                    <a:pt x="1712" y="954"/>
                  </a:lnTo>
                  <a:lnTo>
                    <a:pt x="1704" y="954"/>
                  </a:lnTo>
                  <a:lnTo>
                    <a:pt x="1700" y="954"/>
                  </a:lnTo>
                  <a:lnTo>
                    <a:pt x="1700" y="956"/>
                  </a:lnTo>
                  <a:lnTo>
                    <a:pt x="1698" y="956"/>
                  </a:lnTo>
                  <a:lnTo>
                    <a:pt x="1696" y="958"/>
                  </a:lnTo>
                  <a:lnTo>
                    <a:pt x="1696" y="960"/>
                  </a:lnTo>
                  <a:lnTo>
                    <a:pt x="1694" y="960"/>
                  </a:lnTo>
                  <a:lnTo>
                    <a:pt x="1694" y="960"/>
                  </a:lnTo>
                  <a:lnTo>
                    <a:pt x="1694" y="960"/>
                  </a:lnTo>
                  <a:lnTo>
                    <a:pt x="1694" y="958"/>
                  </a:lnTo>
                  <a:lnTo>
                    <a:pt x="1693" y="960"/>
                  </a:lnTo>
                  <a:lnTo>
                    <a:pt x="1693" y="962"/>
                  </a:lnTo>
                  <a:lnTo>
                    <a:pt x="1693" y="962"/>
                  </a:lnTo>
                  <a:lnTo>
                    <a:pt x="1693" y="962"/>
                  </a:lnTo>
                  <a:lnTo>
                    <a:pt x="1691" y="962"/>
                  </a:lnTo>
                  <a:lnTo>
                    <a:pt x="1691" y="962"/>
                  </a:lnTo>
                  <a:lnTo>
                    <a:pt x="1691" y="962"/>
                  </a:lnTo>
                  <a:lnTo>
                    <a:pt x="1691" y="962"/>
                  </a:lnTo>
                  <a:lnTo>
                    <a:pt x="1691" y="962"/>
                  </a:lnTo>
                  <a:lnTo>
                    <a:pt x="1689" y="962"/>
                  </a:lnTo>
                  <a:lnTo>
                    <a:pt x="1689" y="962"/>
                  </a:lnTo>
                  <a:lnTo>
                    <a:pt x="1689" y="962"/>
                  </a:lnTo>
                  <a:lnTo>
                    <a:pt x="1689" y="962"/>
                  </a:lnTo>
                  <a:lnTo>
                    <a:pt x="1687" y="962"/>
                  </a:lnTo>
                  <a:lnTo>
                    <a:pt x="1687" y="962"/>
                  </a:lnTo>
                  <a:lnTo>
                    <a:pt x="1687" y="962"/>
                  </a:lnTo>
                  <a:lnTo>
                    <a:pt x="1687" y="962"/>
                  </a:lnTo>
                  <a:lnTo>
                    <a:pt x="1687" y="962"/>
                  </a:lnTo>
                  <a:lnTo>
                    <a:pt x="1687" y="964"/>
                  </a:lnTo>
                  <a:lnTo>
                    <a:pt x="1685" y="966"/>
                  </a:lnTo>
                  <a:lnTo>
                    <a:pt x="1685" y="966"/>
                  </a:lnTo>
                  <a:lnTo>
                    <a:pt x="1685" y="966"/>
                  </a:lnTo>
                  <a:lnTo>
                    <a:pt x="1683" y="964"/>
                  </a:lnTo>
                  <a:lnTo>
                    <a:pt x="1683" y="966"/>
                  </a:lnTo>
                  <a:lnTo>
                    <a:pt x="1683" y="966"/>
                  </a:lnTo>
                  <a:lnTo>
                    <a:pt x="1681" y="966"/>
                  </a:lnTo>
                  <a:lnTo>
                    <a:pt x="1681" y="966"/>
                  </a:lnTo>
                  <a:lnTo>
                    <a:pt x="1679" y="966"/>
                  </a:lnTo>
                  <a:lnTo>
                    <a:pt x="1679" y="966"/>
                  </a:lnTo>
                  <a:lnTo>
                    <a:pt x="1677" y="964"/>
                  </a:lnTo>
                  <a:lnTo>
                    <a:pt x="1677" y="966"/>
                  </a:lnTo>
                  <a:lnTo>
                    <a:pt x="1677" y="968"/>
                  </a:lnTo>
                  <a:lnTo>
                    <a:pt x="1677" y="969"/>
                  </a:lnTo>
                  <a:lnTo>
                    <a:pt x="1674" y="971"/>
                  </a:lnTo>
                  <a:lnTo>
                    <a:pt x="1672" y="973"/>
                  </a:lnTo>
                  <a:lnTo>
                    <a:pt x="1672" y="975"/>
                  </a:lnTo>
                  <a:lnTo>
                    <a:pt x="1672" y="985"/>
                  </a:lnTo>
                  <a:lnTo>
                    <a:pt x="1674" y="987"/>
                  </a:lnTo>
                  <a:lnTo>
                    <a:pt x="1674" y="988"/>
                  </a:lnTo>
                  <a:lnTo>
                    <a:pt x="1676" y="988"/>
                  </a:lnTo>
                  <a:lnTo>
                    <a:pt x="1676" y="990"/>
                  </a:lnTo>
                  <a:lnTo>
                    <a:pt x="1677" y="990"/>
                  </a:lnTo>
                  <a:lnTo>
                    <a:pt x="1677" y="990"/>
                  </a:lnTo>
                  <a:lnTo>
                    <a:pt x="1677" y="990"/>
                  </a:lnTo>
                  <a:lnTo>
                    <a:pt x="1679" y="994"/>
                  </a:lnTo>
                  <a:lnTo>
                    <a:pt x="1679" y="994"/>
                  </a:lnTo>
                  <a:lnTo>
                    <a:pt x="1679" y="994"/>
                  </a:lnTo>
                  <a:lnTo>
                    <a:pt x="1681" y="994"/>
                  </a:lnTo>
                  <a:lnTo>
                    <a:pt x="1681" y="994"/>
                  </a:lnTo>
                  <a:lnTo>
                    <a:pt x="1681" y="992"/>
                  </a:lnTo>
                  <a:lnTo>
                    <a:pt x="1681" y="992"/>
                  </a:lnTo>
                  <a:lnTo>
                    <a:pt x="1681" y="992"/>
                  </a:lnTo>
                  <a:lnTo>
                    <a:pt x="1681" y="992"/>
                  </a:lnTo>
                  <a:lnTo>
                    <a:pt x="1681" y="992"/>
                  </a:lnTo>
                  <a:lnTo>
                    <a:pt x="1683" y="990"/>
                  </a:lnTo>
                  <a:lnTo>
                    <a:pt x="1689" y="988"/>
                  </a:lnTo>
                  <a:lnTo>
                    <a:pt x="1693" y="988"/>
                  </a:lnTo>
                  <a:lnTo>
                    <a:pt x="1694" y="987"/>
                  </a:lnTo>
                  <a:lnTo>
                    <a:pt x="1694" y="987"/>
                  </a:lnTo>
                  <a:lnTo>
                    <a:pt x="1696" y="987"/>
                  </a:lnTo>
                  <a:lnTo>
                    <a:pt x="1698" y="988"/>
                  </a:lnTo>
                  <a:lnTo>
                    <a:pt x="1700" y="990"/>
                  </a:lnTo>
                  <a:lnTo>
                    <a:pt x="1702" y="990"/>
                  </a:lnTo>
                  <a:lnTo>
                    <a:pt x="1704" y="992"/>
                  </a:lnTo>
                  <a:lnTo>
                    <a:pt x="1708" y="992"/>
                  </a:lnTo>
                  <a:lnTo>
                    <a:pt x="1712" y="988"/>
                  </a:lnTo>
                  <a:lnTo>
                    <a:pt x="1712" y="990"/>
                  </a:lnTo>
                  <a:lnTo>
                    <a:pt x="1713" y="990"/>
                  </a:lnTo>
                  <a:lnTo>
                    <a:pt x="1713" y="988"/>
                  </a:lnTo>
                  <a:lnTo>
                    <a:pt x="1713" y="988"/>
                  </a:lnTo>
                  <a:lnTo>
                    <a:pt x="1715" y="988"/>
                  </a:lnTo>
                  <a:lnTo>
                    <a:pt x="1717" y="990"/>
                  </a:lnTo>
                  <a:lnTo>
                    <a:pt x="1719" y="990"/>
                  </a:lnTo>
                  <a:lnTo>
                    <a:pt x="1721" y="988"/>
                  </a:lnTo>
                  <a:lnTo>
                    <a:pt x="1723" y="988"/>
                  </a:lnTo>
                  <a:lnTo>
                    <a:pt x="1725" y="988"/>
                  </a:lnTo>
                  <a:lnTo>
                    <a:pt x="1725" y="988"/>
                  </a:lnTo>
                  <a:lnTo>
                    <a:pt x="1725" y="988"/>
                  </a:lnTo>
                  <a:lnTo>
                    <a:pt x="1727" y="990"/>
                  </a:lnTo>
                  <a:lnTo>
                    <a:pt x="1727" y="990"/>
                  </a:lnTo>
                  <a:lnTo>
                    <a:pt x="1729" y="990"/>
                  </a:lnTo>
                  <a:lnTo>
                    <a:pt x="1729" y="992"/>
                  </a:lnTo>
                  <a:lnTo>
                    <a:pt x="1730" y="992"/>
                  </a:lnTo>
                  <a:lnTo>
                    <a:pt x="1730" y="992"/>
                  </a:lnTo>
                  <a:lnTo>
                    <a:pt x="1732" y="992"/>
                  </a:lnTo>
                  <a:lnTo>
                    <a:pt x="1732" y="992"/>
                  </a:lnTo>
                  <a:lnTo>
                    <a:pt x="1734" y="994"/>
                  </a:lnTo>
                  <a:lnTo>
                    <a:pt x="1734" y="994"/>
                  </a:lnTo>
                  <a:lnTo>
                    <a:pt x="1736" y="994"/>
                  </a:lnTo>
                  <a:lnTo>
                    <a:pt x="1738" y="994"/>
                  </a:lnTo>
                  <a:lnTo>
                    <a:pt x="1738" y="992"/>
                  </a:lnTo>
                  <a:lnTo>
                    <a:pt x="1738" y="992"/>
                  </a:lnTo>
                  <a:lnTo>
                    <a:pt x="1740" y="990"/>
                  </a:lnTo>
                  <a:lnTo>
                    <a:pt x="1740" y="990"/>
                  </a:lnTo>
                  <a:lnTo>
                    <a:pt x="1742" y="990"/>
                  </a:lnTo>
                  <a:lnTo>
                    <a:pt x="1744" y="992"/>
                  </a:lnTo>
                  <a:lnTo>
                    <a:pt x="1744" y="992"/>
                  </a:lnTo>
                  <a:lnTo>
                    <a:pt x="1744" y="994"/>
                  </a:lnTo>
                  <a:lnTo>
                    <a:pt x="1747" y="998"/>
                  </a:lnTo>
                  <a:lnTo>
                    <a:pt x="1747" y="998"/>
                  </a:lnTo>
                  <a:lnTo>
                    <a:pt x="1749" y="998"/>
                  </a:lnTo>
                  <a:lnTo>
                    <a:pt x="1749" y="998"/>
                  </a:lnTo>
                  <a:lnTo>
                    <a:pt x="1751" y="998"/>
                  </a:lnTo>
                  <a:lnTo>
                    <a:pt x="1753" y="1000"/>
                  </a:lnTo>
                  <a:lnTo>
                    <a:pt x="1757" y="1000"/>
                  </a:lnTo>
                  <a:lnTo>
                    <a:pt x="1757" y="1000"/>
                  </a:lnTo>
                  <a:lnTo>
                    <a:pt x="1763" y="996"/>
                  </a:lnTo>
                  <a:lnTo>
                    <a:pt x="1765" y="996"/>
                  </a:lnTo>
                  <a:lnTo>
                    <a:pt x="1766" y="996"/>
                  </a:lnTo>
                  <a:lnTo>
                    <a:pt x="1774" y="998"/>
                  </a:lnTo>
                  <a:lnTo>
                    <a:pt x="1776" y="998"/>
                  </a:lnTo>
                  <a:lnTo>
                    <a:pt x="1778" y="996"/>
                  </a:lnTo>
                  <a:lnTo>
                    <a:pt x="1778" y="994"/>
                  </a:lnTo>
                  <a:lnTo>
                    <a:pt x="1778" y="992"/>
                  </a:lnTo>
                  <a:lnTo>
                    <a:pt x="1778" y="990"/>
                  </a:lnTo>
                  <a:lnTo>
                    <a:pt x="1778" y="988"/>
                  </a:lnTo>
                  <a:lnTo>
                    <a:pt x="1780" y="988"/>
                  </a:lnTo>
                  <a:lnTo>
                    <a:pt x="1782" y="988"/>
                  </a:lnTo>
                  <a:lnTo>
                    <a:pt x="1783" y="990"/>
                  </a:lnTo>
                  <a:lnTo>
                    <a:pt x="1787" y="990"/>
                  </a:lnTo>
                  <a:lnTo>
                    <a:pt x="1789" y="990"/>
                  </a:lnTo>
                  <a:lnTo>
                    <a:pt x="1793" y="990"/>
                  </a:lnTo>
                  <a:lnTo>
                    <a:pt x="1795" y="992"/>
                  </a:lnTo>
                  <a:lnTo>
                    <a:pt x="1795" y="992"/>
                  </a:lnTo>
                  <a:lnTo>
                    <a:pt x="1797" y="996"/>
                  </a:lnTo>
                  <a:lnTo>
                    <a:pt x="1797" y="996"/>
                  </a:lnTo>
                  <a:lnTo>
                    <a:pt x="1797" y="996"/>
                  </a:lnTo>
                  <a:lnTo>
                    <a:pt x="1799" y="994"/>
                  </a:lnTo>
                  <a:lnTo>
                    <a:pt x="1801" y="992"/>
                  </a:lnTo>
                  <a:lnTo>
                    <a:pt x="1801" y="994"/>
                  </a:lnTo>
                  <a:lnTo>
                    <a:pt x="1801" y="994"/>
                  </a:lnTo>
                  <a:lnTo>
                    <a:pt x="1802" y="994"/>
                  </a:lnTo>
                  <a:lnTo>
                    <a:pt x="1804" y="996"/>
                  </a:lnTo>
                  <a:lnTo>
                    <a:pt x="1804" y="996"/>
                  </a:lnTo>
                  <a:lnTo>
                    <a:pt x="1804" y="996"/>
                  </a:lnTo>
                  <a:lnTo>
                    <a:pt x="1806" y="996"/>
                  </a:lnTo>
                  <a:lnTo>
                    <a:pt x="1806" y="996"/>
                  </a:lnTo>
                  <a:lnTo>
                    <a:pt x="1810" y="994"/>
                  </a:lnTo>
                  <a:lnTo>
                    <a:pt x="1812" y="992"/>
                  </a:lnTo>
                  <a:lnTo>
                    <a:pt x="1821" y="990"/>
                  </a:lnTo>
                  <a:lnTo>
                    <a:pt x="1823" y="988"/>
                  </a:lnTo>
                  <a:lnTo>
                    <a:pt x="1825" y="987"/>
                  </a:lnTo>
                  <a:lnTo>
                    <a:pt x="1829" y="985"/>
                  </a:lnTo>
                  <a:lnTo>
                    <a:pt x="1831" y="985"/>
                  </a:lnTo>
                  <a:lnTo>
                    <a:pt x="1836" y="985"/>
                  </a:lnTo>
                  <a:lnTo>
                    <a:pt x="1838" y="987"/>
                  </a:lnTo>
                  <a:lnTo>
                    <a:pt x="1838" y="987"/>
                  </a:lnTo>
                  <a:lnTo>
                    <a:pt x="1840" y="985"/>
                  </a:lnTo>
                  <a:lnTo>
                    <a:pt x="1840" y="985"/>
                  </a:lnTo>
                  <a:lnTo>
                    <a:pt x="1848" y="985"/>
                  </a:lnTo>
                  <a:lnTo>
                    <a:pt x="1852" y="985"/>
                  </a:lnTo>
                  <a:lnTo>
                    <a:pt x="1855" y="983"/>
                  </a:lnTo>
                  <a:lnTo>
                    <a:pt x="1855" y="983"/>
                  </a:lnTo>
                  <a:lnTo>
                    <a:pt x="1857" y="981"/>
                  </a:lnTo>
                  <a:lnTo>
                    <a:pt x="1859" y="981"/>
                  </a:lnTo>
                  <a:lnTo>
                    <a:pt x="1863" y="979"/>
                  </a:lnTo>
                  <a:lnTo>
                    <a:pt x="1865" y="979"/>
                  </a:lnTo>
                  <a:lnTo>
                    <a:pt x="1865" y="979"/>
                  </a:lnTo>
                  <a:lnTo>
                    <a:pt x="1867" y="979"/>
                  </a:lnTo>
                  <a:lnTo>
                    <a:pt x="1867" y="977"/>
                  </a:lnTo>
                  <a:lnTo>
                    <a:pt x="1869" y="979"/>
                  </a:lnTo>
                  <a:lnTo>
                    <a:pt x="1869" y="979"/>
                  </a:lnTo>
                  <a:lnTo>
                    <a:pt x="1871" y="977"/>
                  </a:lnTo>
                  <a:lnTo>
                    <a:pt x="1871" y="977"/>
                  </a:lnTo>
                  <a:lnTo>
                    <a:pt x="1874" y="977"/>
                  </a:lnTo>
                  <a:lnTo>
                    <a:pt x="1874" y="977"/>
                  </a:lnTo>
                  <a:lnTo>
                    <a:pt x="1878" y="975"/>
                  </a:lnTo>
                  <a:lnTo>
                    <a:pt x="1878" y="973"/>
                  </a:lnTo>
                  <a:close/>
                  <a:moveTo>
                    <a:pt x="1819" y="1100"/>
                  </a:moveTo>
                  <a:lnTo>
                    <a:pt x="1818" y="1100"/>
                  </a:lnTo>
                  <a:lnTo>
                    <a:pt x="1816" y="1100"/>
                  </a:lnTo>
                  <a:lnTo>
                    <a:pt x="1816" y="1100"/>
                  </a:lnTo>
                  <a:lnTo>
                    <a:pt x="1814" y="1100"/>
                  </a:lnTo>
                  <a:lnTo>
                    <a:pt x="1812" y="1100"/>
                  </a:lnTo>
                  <a:lnTo>
                    <a:pt x="1812" y="1100"/>
                  </a:lnTo>
                  <a:lnTo>
                    <a:pt x="1808" y="1104"/>
                  </a:lnTo>
                  <a:lnTo>
                    <a:pt x="1801" y="1108"/>
                  </a:lnTo>
                  <a:lnTo>
                    <a:pt x="1801" y="1110"/>
                  </a:lnTo>
                  <a:lnTo>
                    <a:pt x="1801" y="1110"/>
                  </a:lnTo>
                  <a:lnTo>
                    <a:pt x="1801" y="1110"/>
                  </a:lnTo>
                  <a:lnTo>
                    <a:pt x="1801" y="1111"/>
                  </a:lnTo>
                  <a:lnTo>
                    <a:pt x="1802" y="1111"/>
                  </a:lnTo>
                  <a:lnTo>
                    <a:pt x="1804" y="1111"/>
                  </a:lnTo>
                  <a:lnTo>
                    <a:pt x="1806" y="1111"/>
                  </a:lnTo>
                  <a:lnTo>
                    <a:pt x="1812" y="1111"/>
                  </a:lnTo>
                  <a:lnTo>
                    <a:pt x="1812" y="1111"/>
                  </a:lnTo>
                  <a:lnTo>
                    <a:pt x="1812" y="1111"/>
                  </a:lnTo>
                  <a:lnTo>
                    <a:pt x="1814" y="1111"/>
                  </a:lnTo>
                  <a:lnTo>
                    <a:pt x="1814" y="1110"/>
                  </a:lnTo>
                  <a:lnTo>
                    <a:pt x="1814" y="1110"/>
                  </a:lnTo>
                  <a:lnTo>
                    <a:pt x="1814" y="1110"/>
                  </a:lnTo>
                  <a:lnTo>
                    <a:pt x="1816" y="1110"/>
                  </a:lnTo>
                  <a:lnTo>
                    <a:pt x="1816" y="1110"/>
                  </a:lnTo>
                  <a:lnTo>
                    <a:pt x="1816" y="1110"/>
                  </a:lnTo>
                  <a:lnTo>
                    <a:pt x="1818" y="1108"/>
                  </a:lnTo>
                  <a:lnTo>
                    <a:pt x="1819" y="1106"/>
                  </a:lnTo>
                  <a:lnTo>
                    <a:pt x="1819" y="1106"/>
                  </a:lnTo>
                  <a:lnTo>
                    <a:pt x="1821" y="1102"/>
                  </a:lnTo>
                  <a:lnTo>
                    <a:pt x="1819" y="1100"/>
                  </a:lnTo>
                  <a:lnTo>
                    <a:pt x="1819" y="1100"/>
                  </a:lnTo>
                  <a:close/>
                  <a:moveTo>
                    <a:pt x="1867" y="1127"/>
                  </a:moveTo>
                  <a:lnTo>
                    <a:pt x="1865" y="1127"/>
                  </a:lnTo>
                  <a:lnTo>
                    <a:pt x="1865" y="1125"/>
                  </a:lnTo>
                  <a:lnTo>
                    <a:pt x="1865" y="1125"/>
                  </a:lnTo>
                  <a:lnTo>
                    <a:pt x="1863" y="1125"/>
                  </a:lnTo>
                  <a:lnTo>
                    <a:pt x="1865" y="1127"/>
                  </a:lnTo>
                  <a:lnTo>
                    <a:pt x="1865" y="1127"/>
                  </a:lnTo>
                  <a:lnTo>
                    <a:pt x="1867" y="1127"/>
                  </a:lnTo>
                  <a:lnTo>
                    <a:pt x="1867" y="1127"/>
                  </a:lnTo>
                  <a:lnTo>
                    <a:pt x="1867" y="1127"/>
                  </a:lnTo>
                  <a:lnTo>
                    <a:pt x="1867" y="1127"/>
                  </a:lnTo>
                  <a:lnTo>
                    <a:pt x="1867" y="1127"/>
                  </a:lnTo>
                  <a:lnTo>
                    <a:pt x="1867" y="1127"/>
                  </a:lnTo>
                  <a:close/>
                  <a:moveTo>
                    <a:pt x="1322" y="981"/>
                  </a:moveTo>
                  <a:lnTo>
                    <a:pt x="1322" y="981"/>
                  </a:lnTo>
                  <a:lnTo>
                    <a:pt x="1320" y="981"/>
                  </a:lnTo>
                  <a:lnTo>
                    <a:pt x="1318" y="979"/>
                  </a:lnTo>
                  <a:lnTo>
                    <a:pt x="1316" y="977"/>
                  </a:lnTo>
                  <a:lnTo>
                    <a:pt x="1314" y="977"/>
                  </a:lnTo>
                  <a:lnTo>
                    <a:pt x="1314" y="977"/>
                  </a:lnTo>
                  <a:lnTo>
                    <a:pt x="1312" y="977"/>
                  </a:lnTo>
                  <a:lnTo>
                    <a:pt x="1310" y="975"/>
                  </a:lnTo>
                  <a:lnTo>
                    <a:pt x="1310" y="975"/>
                  </a:lnTo>
                  <a:lnTo>
                    <a:pt x="1310" y="973"/>
                  </a:lnTo>
                  <a:lnTo>
                    <a:pt x="1310" y="969"/>
                  </a:lnTo>
                  <a:lnTo>
                    <a:pt x="1310" y="966"/>
                  </a:lnTo>
                  <a:lnTo>
                    <a:pt x="1308" y="966"/>
                  </a:lnTo>
                  <a:lnTo>
                    <a:pt x="1308" y="968"/>
                  </a:lnTo>
                  <a:lnTo>
                    <a:pt x="1308" y="969"/>
                  </a:lnTo>
                  <a:lnTo>
                    <a:pt x="1306" y="971"/>
                  </a:lnTo>
                  <a:lnTo>
                    <a:pt x="1306" y="969"/>
                  </a:lnTo>
                  <a:lnTo>
                    <a:pt x="1306" y="969"/>
                  </a:lnTo>
                  <a:lnTo>
                    <a:pt x="1306" y="966"/>
                  </a:lnTo>
                  <a:lnTo>
                    <a:pt x="1305" y="964"/>
                  </a:lnTo>
                  <a:lnTo>
                    <a:pt x="1305" y="964"/>
                  </a:lnTo>
                  <a:lnTo>
                    <a:pt x="1305" y="964"/>
                  </a:lnTo>
                  <a:lnTo>
                    <a:pt x="1305" y="962"/>
                  </a:lnTo>
                  <a:lnTo>
                    <a:pt x="1306" y="960"/>
                  </a:lnTo>
                  <a:lnTo>
                    <a:pt x="1308" y="947"/>
                  </a:lnTo>
                  <a:lnTo>
                    <a:pt x="1310" y="935"/>
                  </a:lnTo>
                  <a:lnTo>
                    <a:pt x="1310" y="934"/>
                  </a:lnTo>
                  <a:lnTo>
                    <a:pt x="1310" y="932"/>
                  </a:lnTo>
                  <a:lnTo>
                    <a:pt x="1310" y="932"/>
                  </a:lnTo>
                  <a:lnTo>
                    <a:pt x="1310" y="932"/>
                  </a:lnTo>
                  <a:lnTo>
                    <a:pt x="1310" y="930"/>
                  </a:lnTo>
                  <a:lnTo>
                    <a:pt x="1310" y="930"/>
                  </a:lnTo>
                  <a:lnTo>
                    <a:pt x="1312" y="928"/>
                  </a:lnTo>
                  <a:lnTo>
                    <a:pt x="1312" y="928"/>
                  </a:lnTo>
                  <a:lnTo>
                    <a:pt x="1312" y="926"/>
                  </a:lnTo>
                  <a:lnTo>
                    <a:pt x="1312" y="924"/>
                  </a:lnTo>
                  <a:lnTo>
                    <a:pt x="1312" y="922"/>
                  </a:lnTo>
                  <a:lnTo>
                    <a:pt x="1310" y="922"/>
                  </a:lnTo>
                  <a:lnTo>
                    <a:pt x="1308" y="920"/>
                  </a:lnTo>
                  <a:lnTo>
                    <a:pt x="1306" y="918"/>
                  </a:lnTo>
                  <a:lnTo>
                    <a:pt x="1306" y="918"/>
                  </a:lnTo>
                  <a:lnTo>
                    <a:pt x="1306" y="918"/>
                  </a:lnTo>
                  <a:lnTo>
                    <a:pt x="1305" y="918"/>
                  </a:lnTo>
                  <a:lnTo>
                    <a:pt x="1303" y="918"/>
                  </a:lnTo>
                  <a:lnTo>
                    <a:pt x="1303" y="918"/>
                  </a:lnTo>
                  <a:lnTo>
                    <a:pt x="1303" y="918"/>
                  </a:lnTo>
                  <a:lnTo>
                    <a:pt x="1299" y="915"/>
                  </a:lnTo>
                  <a:lnTo>
                    <a:pt x="1299" y="915"/>
                  </a:lnTo>
                  <a:lnTo>
                    <a:pt x="1297" y="915"/>
                  </a:lnTo>
                  <a:lnTo>
                    <a:pt x="1293" y="916"/>
                  </a:lnTo>
                  <a:lnTo>
                    <a:pt x="1293" y="916"/>
                  </a:lnTo>
                  <a:lnTo>
                    <a:pt x="1291" y="915"/>
                  </a:lnTo>
                  <a:lnTo>
                    <a:pt x="1289" y="913"/>
                  </a:lnTo>
                  <a:lnTo>
                    <a:pt x="1286" y="911"/>
                  </a:lnTo>
                  <a:lnTo>
                    <a:pt x="1284" y="909"/>
                  </a:lnTo>
                  <a:lnTo>
                    <a:pt x="1282" y="909"/>
                  </a:lnTo>
                  <a:lnTo>
                    <a:pt x="1278" y="913"/>
                  </a:lnTo>
                  <a:lnTo>
                    <a:pt x="1276" y="915"/>
                  </a:lnTo>
                  <a:lnTo>
                    <a:pt x="1274" y="915"/>
                  </a:lnTo>
                  <a:lnTo>
                    <a:pt x="1272" y="915"/>
                  </a:lnTo>
                  <a:lnTo>
                    <a:pt x="1272" y="913"/>
                  </a:lnTo>
                  <a:lnTo>
                    <a:pt x="1270" y="913"/>
                  </a:lnTo>
                  <a:lnTo>
                    <a:pt x="1270" y="915"/>
                  </a:lnTo>
                  <a:lnTo>
                    <a:pt x="1269" y="916"/>
                  </a:lnTo>
                  <a:lnTo>
                    <a:pt x="1269" y="916"/>
                  </a:lnTo>
                  <a:lnTo>
                    <a:pt x="1267" y="916"/>
                  </a:lnTo>
                  <a:lnTo>
                    <a:pt x="1265" y="916"/>
                  </a:lnTo>
                  <a:lnTo>
                    <a:pt x="1263" y="915"/>
                  </a:lnTo>
                  <a:lnTo>
                    <a:pt x="1261" y="915"/>
                  </a:lnTo>
                  <a:lnTo>
                    <a:pt x="1259" y="915"/>
                  </a:lnTo>
                  <a:lnTo>
                    <a:pt x="1259" y="916"/>
                  </a:lnTo>
                  <a:lnTo>
                    <a:pt x="1257" y="916"/>
                  </a:lnTo>
                  <a:lnTo>
                    <a:pt x="1250" y="915"/>
                  </a:lnTo>
                  <a:lnTo>
                    <a:pt x="1248" y="915"/>
                  </a:lnTo>
                  <a:lnTo>
                    <a:pt x="1246" y="916"/>
                  </a:lnTo>
                  <a:lnTo>
                    <a:pt x="1244" y="916"/>
                  </a:lnTo>
                  <a:lnTo>
                    <a:pt x="1242" y="916"/>
                  </a:lnTo>
                  <a:lnTo>
                    <a:pt x="1242" y="916"/>
                  </a:lnTo>
                  <a:lnTo>
                    <a:pt x="1238" y="918"/>
                  </a:lnTo>
                  <a:lnTo>
                    <a:pt x="1236" y="920"/>
                  </a:lnTo>
                  <a:lnTo>
                    <a:pt x="1234" y="920"/>
                  </a:lnTo>
                  <a:lnTo>
                    <a:pt x="1234" y="920"/>
                  </a:lnTo>
                  <a:lnTo>
                    <a:pt x="1233" y="920"/>
                  </a:lnTo>
                  <a:lnTo>
                    <a:pt x="1231" y="918"/>
                  </a:lnTo>
                  <a:lnTo>
                    <a:pt x="1229" y="918"/>
                  </a:lnTo>
                  <a:lnTo>
                    <a:pt x="1229" y="918"/>
                  </a:lnTo>
                  <a:lnTo>
                    <a:pt x="1227" y="918"/>
                  </a:lnTo>
                  <a:lnTo>
                    <a:pt x="1227" y="918"/>
                  </a:lnTo>
                  <a:lnTo>
                    <a:pt x="1227" y="918"/>
                  </a:lnTo>
                  <a:lnTo>
                    <a:pt x="1225" y="916"/>
                  </a:lnTo>
                  <a:lnTo>
                    <a:pt x="1223" y="916"/>
                  </a:lnTo>
                  <a:lnTo>
                    <a:pt x="1221" y="916"/>
                  </a:lnTo>
                  <a:lnTo>
                    <a:pt x="1219" y="913"/>
                  </a:lnTo>
                  <a:lnTo>
                    <a:pt x="1217" y="913"/>
                  </a:lnTo>
                  <a:lnTo>
                    <a:pt x="1216" y="913"/>
                  </a:lnTo>
                  <a:lnTo>
                    <a:pt x="1214" y="911"/>
                  </a:lnTo>
                  <a:lnTo>
                    <a:pt x="1214" y="911"/>
                  </a:lnTo>
                  <a:lnTo>
                    <a:pt x="1212" y="911"/>
                  </a:lnTo>
                  <a:lnTo>
                    <a:pt x="1202" y="907"/>
                  </a:lnTo>
                  <a:lnTo>
                    <a:pt x="1197" y="903"/>
                  </a:lnTo>
                  <a:lnTo>
                    <a:pt x="1197" y="898"/>
                  </a:lnTo>
                  <a:lnTo>
                    <a:pt x="1198" y="898"/>
                  </a:lnTo>
                  <a:lnTo>
                    <a:pt x="1200" y="896"/>
                  </a:lnTo>
                  <a:lnTo>
                    <a:pt x="1200" y="894"/>
                  </a:lnTo>
                  <a:lnTo>
                    <a:pt x="1200" y="892"/>
                  </a:lnTo>
                  <a:lnTo>
                    <a:pt x="1200" y="890"/>
                  </a:lnTo>
                  <a:lnTo>
                    <a:pt x="1202" y="888"/>
                  </a:lnTo>
                  <a:lnTo>
                    <a:pt x="1202" y="886"/>
                  </a:lnTo>
                  <a:lnTo>
                    <a:pt x="1202" y="886"/>
                  </a:lnTo>
                  <a:lnTo>
                    <a:pt x="1200" y="884"/>
                  </a:lnTo>
                  <a:lnTo>
                    <a:pt x="1200" y="882"/>
                  </a:lnTo>
                  <a:lnTo>
                    <a:pt x="1198" y="880"/>
                  </a:lnTo>
                  <a:lnTo>
                    <a:pt x="1198" y="880"/>
                  </a:lnTo>
                  <a:lnTo>
                    <a:pt x="1197" y="880"/>
                  </a:lnTo>
                  <a:lnTo>
                    <a:pt x="1195" y="882"/>
                  </a:lnTo>
                  <a:lnTo>
                    <a:pt x="1195" y="884"/>
                  </a:lnTo>
                  <a:lnTo>
                    <a:pt x="1193" y="884"/>
                  </a:lnTo>
                  <a:lnTo>
                    <a:pt x="1189" y="882"/>
                  </a:lnTo>
                  <a:lnTo>
                    <a:pt x="1187" y="882"/>
                  </a:lnTo>
                  <a:lnTo>
                    <a:pt x="1187" y="880"/>
                  </a:lnTo>
                  <a:lnTo>
                    <a:pt x="1191" y="880"/>
                  </a:lnTo>
                  <a:lnTo>
                    <a:pt x="1191" y="880"/>
                  </a:lnTo>
                  <a:lnTo>
                    <a:pt x="1193" y="879"/>
                  </a:lnTo>
                  <a:lnTo>
                    <a:pt x="1191" y="879"/>
                  </a:lnTo>
                  <a:lnTo>
                    <a:pt x="1191" y="877"/>
                  </a:lnTo>
                  <a:lnTo>
                    <a:pt x="1189" y="877"/>
                  </a:lnTo>
                  <a:lnTo>
                    <a:pt x="1189" y="877"/>
                  </a:lnTo>
                  <a:lnTo>
                    <a:pt x="1187" y="875"/>
                  </a:lnTo>
                  <a:lnTo>
                    <a:pt x="1187" y="873"/>
                  </a:lnTo>
                  <a:lnTo>
                    <a:pt x="1187" y="873"/>
                  </a:lnTo>
                  <a:lnTo>
                    <a:pt x="1187" y="873"/>
                  </a:lnTo>
                  <a:lnTo>
                    <a:pt x="1189" y="871"/>
                  </a:lnTo>
                  <a:lnTo>
                    <a:pt x="1191" y="871"/>
                  </a:lnTo>
                  <a:lnTo>
                    <a:pt x="1191" y="871"/>
                  </a:lnTo>
                  <a:lnTo>
                    <a:pt x="1189" y="871"/>
                  </a:lnTo>
                  <a:lnTo>
                    <a:pt x="1189" y="871"/>
                  </a:lnTo>
                  <a:lnTo>
                    <a:pt x="1187" y="871"/>
                  </a:lnTo>
                  <a:lnTo>
                    <a:pt x="1187" y="869"/>
                  </a:lnTo>
                  <a:lnTo>
                    <a:pt x="1185" y="867"/>
                  </a:lnTo>
                  <a:lnTo>
                    <a:pt x="1185" y="867"/>
                  </a:lnTo>
                  <a:lnTo>
                    <a:pt x="1185" y="865"/>
                  </a:lnTo>
                  <a:lnTo>
                    <a:pt x="1187" y="863"/>
                  </a:lnTo>
                  <a:lnTo>
                    <a:pt x="1187" y="862"/>
                  </a:lnTo>
                  <a:lnTo>
                    <a:pt x="1187" y="860"/>
                  </a:lnTo>
                  <a:lnTo>
                    <a:pt x="1185" y="860"/>
                  </a:lnTo>
                  <a:lnTo>
                    <a:pt x="1185" y="860"/>
                  </a:lnTo>
                  <a:lnTo>
                    <a:pt x="1185" y="860"/>
                  </a:lnTo>
                  <a:lnTo>
                    <a:pt x="1183" y="858"/>
                  </a:lnTo>
                  <a:lnTo>
                    <a:pt x="1183" y="858"/>
                  </a:lnTo>
                  <a:lnTo>
                    <a:pt x="1183" y="860"/>
                  </a:lnTo>
                  <a:lnTo>
                    <a:pt x="1183" y="860"/>
                  </a:lnTo>
                  <a:lnTo>
                    <a:pt x="1183" y="862"/>
                  </a:lnTo>
                  <a:lnTo>
                    <a:pt x="1183" y="862"/>
                  </a:lnTo>
                  <a:lnTo>
                    <a:pt x="1181" y="862"/>
                  </a:lnTo>
                  <a:lnTo>
                    <a:pt x="1180" y="862"/>
                  </a:lnTo>
                  <a:lnTo>
                    <a:pt x="1180" y="862"/>
                  </a:lnTo>
                  <a:lnTo>
                    <a:pt x="1178" y="860"/>
                  </a:lnTo>
                  <a:lnTo>
                    <a:pt x="1176" y="860"/>
                  </a:lnTo>
                  <a:lnTo>
                    <a:pt x="1176" y="860"/>
                  </a:lnTo>
                  <a:lnTo>
                    <a:pt x="1176" y="860"/>
                  </a:lnTo>
                  <a:lnTo>
                    <a:pt x="1174" y="860"/>
                  </a:lnTo>
                  <a:lnTo>
                    <a:pt x="1174" y="860"/>
                  </a:lnTo>
                  <a:lnTo>
                    <a:pt x="1172" y="860"/>
                  </a:lnTo>
                  <a:lnTo>
                    <a:pt x="1170" y="860"/>
                  </a:lnTo>
                  <a:lnTo>
                    <a:pt x="1168" y="860"/>
                  </a:lnTo>
                  <a:lnTo>
                    <a:pt x="1166" y="860"/>
                  </a:lnTo>
                  <a:lnTo>
                    <a:pt x="1164" y="860"/>
                  </a:lnTo>
                  <a:lnTo>
                    <a:pt x="1163" y="860"/>
                  </a:lnTo>
                  <a:lnTo>
                    <a:pt x="1161" y="860"/>
                  </a:lnTo>
                  <a:lnTo>
                    <a:pt x="1159" y="862"/>
                  </a:lnTo>
                  <a:lnTo>
                    <a:pt x="1157" y="862"/>
                  </a:lnTo>
                  <a:lnTo>
                    <a:pt x="1153" y="862"/>
                  </a:lnTo>
                  <a:lnTo>
                    <a:pt x="1151" y="862"/>
                  </a:lnTo>
                  <a:lnTo>
                    <a:pt x="1151" y="860"/>
                  </a:lnTo>
                  <a:lnTo>
                    <a:pt x="1147" y="856"/>
                  </a:lnTo>
                  <a:lnTo>
                    <a:pt x="1144" y="852"/>
                  </a:lnTo>
                  <a:lnTo>
                    <a:pt x="1144" y="852"/>
                  </a:lnTo>
                  <a:lnTo>
                    <a:pt x="1142" y="852"/>
                  </a:lnTo>
                  <a:lnTo>
                    <a:pt x="1140" y="854"/>
                  </a:lnTo>
                  <a:lnTo>
                    <a:pt x="1138" y="854"/>
                  </a:lnTo>
                  <a:lnTo>
                    <a:pt x="1136" y="854"/>
                  </a:lnTo>
                  <a:lnTo>
                    <a:pt x="1136" y="854"/>
                  </a:lnTo>
                  <a:lnTo>
                    <a:pt x="1132" y="854"/>
                  </a:lnTo>
                  <a:lnTo>
                    <a:pt x="1128" y="852"/>
                  </a:lnTo>
                  <a:lnTo>
                    <a:pt x="1127" y="852"/>
                  </a:lnTo>
                  <a:lnTo>
                    <a:pt x="1125" y="850"/>
                  </a:lnTo>
                  <a:lnTo>
                    <a:pt x="1123" y="848"/>
                  </a:lnTo>
                  <a:lnTo>
                    <a:pt x="1121" y="846"/>
                  </a:lnTo>
                  <a:lnTo>
                    <a:pt x="1119" y="845"/>
                  </a:lnTo>
                  <a:lnTo>
                    <a:pt x="1117" y="845"/>
                  </a:lnTo>
                  <a:lnTo>
                    <a:pt x="1113" y="843"/>
                  </a:lnTo>
                  <a:lnTo>
                    <a:pt x="1111" y="843"/>
                  </a:lnTo>
                  <a:lnTo>
                    <a:pt x="1111" y="843"/>
                  </a:lnTo>
                  <a:lnTo>
                    <a:pt x="1108" y="846"/>
                  </a:lnTo>
                  <a:lnTo>
                    <a:pt x="1108" y="846"/>
                  </a:lnTo>
                  <a:lnTo>
                    <a:pt x="1106" y="848"/>
                  </a:lnTo>
                  <a:lnTo>
                    <a:pt x="1104" y="848"/>
                  </a:lnTo>
                  <a:lnTo>
                    <a:pt x="1102" y="848"/>
                  </a:lnTo>
                  <a:lnTo>
                    <a:pt x="1089" y="846"/>
                  </a:lnTo>
                  <a:lnTo>
                    <a:pt x="1089" y="846"/>
                  </a:lnTo>
                  <a:lnTo>
                    <a:pt x="1089" y="846"/>
                  </a:lnTo>
                  <a:lnTo>
                    <a:pt x="1087" y="846"/>
                  </a:lnTo>
                  <a:lnTo>
                    <a:pt x="1087" y="845"/>
                  </a:lnTo>
                  <a:lnTo>
                    <a:pt x="1085" y="837"/>
                  </a:lnTo>
                  <a:lnTo>
                    <a:pt x="1083" y="835"/>
                  </a:lnTo>
                  <a:lnTo>
                    <a:pt x="1083" y="831"/>
                  </a:lnTo>
                  <a:lnTo>
                    <a:pt x="1081" y="831"/>
                  </a:lnTo>
                  <a:lnTo>
                    <a:pt x="1081" y="829"/>
                  </a:lnTo>
                  <a:lnTo>
                    <a:pt x="1081" y="829"/>
                  </a:lnTo>
                  <a:lnTo>
                    <a:pt x="1081" y="829"/>
                  </a:lnTo>
                  <a:lnTo>
                    <a:pt x="1079" y="829"/>
                  </a:lnTo>
                  <a:lnTo>
                    <a:pt x="1079" y="829"/>
                  </a:lnTo>
                  <a:lnTo>
                    <a:pt x="1079" y="829"/>
                  </a:lnTo>
                  <a:lnTo>
                    <a:pt x="1079" y="829"/>
                  </a:lnTo>
                  <a:lnTo>
                    <a:pt x="1077" y="829"/>
                  </a:lnTo>
                  <a:lnTo>
                    <a:pt x="1077" y="829"/>
                  </a:lnTo>
                  <a:lnTo>
                    <a:pt x="1075" y="829"/>
                  </a:lnTo>
                  <a:lnTo>
                    <a:pt x="1074" y="827"/>
                  </a:lnTo>
                  <a:lnTo>
                    <a:pt x="1074" y="827"/>
                  </a:lnTo>
                  <a:lnTo>
                    <a:pt x="1072" y="827"/>
                  </a:lnTo>
                  <a:lnTo>
                    <a:pt x="1068" y="827"/>
                  </a:lnTo>
                  <a:lnTo>
                    <a:pt x="1068" y="829"/>
                  </a:lnTo>
                  <a:lnTo>
                    <a:pt x="1066" y="829"/>
                  </a:lnTo>
                  <a:lnTo>
                    <a:pt x="1066" y="829"/>
                  </a:lnTo>
                  <a:lnTo>
                    <a:pt x="1064" y="829"/>
                  </a:lnTo>
                  <a:lnTo>
                    <a:pt x="1060" y="831"/>
                  </a:lnTo>
                  <a:lnTo>
                    <a:pt x="1060" y="831"/>
                  </a:lnTo>
                  <a:lnTo>
                    <a:pt x="1058" y="833"/>
                  </a:lnTo>
                  <a:lnTo>
                    <a:pt x="1058" y="833"/>
                  </a:lnTo>
                  <a:lnTo>
                    <a:pt x="1057" y="833"/>
                  </a:lnTo>
                  <a:lnTo>
                    <a:pt x="1057" y="835"/>
                  </a:lnTo>
                  <a:lnTo>
                    <a:pt x="1057" y="837"/>
                  </a:lnTo>
                  <a:lnTo>
                    <a:pt x="1057" y="837"/>
                  </a:lnTo>
                  <a:lnTo>
                    <a:pt x="1057" y="839"/>
                  </a:lnTo>
                  <a:lnTo>
                    <a:pt x="1057" y="841"/>
                  </a:lnTo>
                  <a:lnTo>
                    <a:pt x="1055" y="843"/>
                  </a:lnTo>
                  <a:lnTo>
                    <a:pt x="1055" y="846"/>
                  </a:lnTo>
                  <a:lnTo>
                    <a:pt x="1049" y="856"/>
                  </a:lnTo>
                  <a:lnTo>
                    <a:pt x="1047" y="860"/>
                  </a:lnTo>
                  <a:lnTo>
                    <a:pt x="1043" y="863"/>
                  </a:lnTo>
                  <a:lnTo>
                    <a:pt x="1043" y="863"/>
                  </a:lnTo>
                  <a:lnTo>
                    <a:pt x="1041" y="863"/>
                  </a:lnTo>
                  <a:lnTo>
                    <a:pt x="1039" y="863"/>
                  </a:lnTo>
                  <a:lnTo>
                    <a:pt x="1039" y="865"/>
                  </a:lnTo>
                  <a:lnTo>
                    <a:pt x="1038" y="865"/>
                  </a:lnTo>
                  <a:lnTo>
                    <a:pt x="1038" y="865"/>
                  </a:lnTo>
                  <a:lnTo>
                    <a:pt x="1036" y="865"/>
                  </a:lnTo>
                  <a:lnTo>
                    <a:pt x="1034" y="865"/>
                  </a:lnTo>
                  <a:lnTo>
                    <a:pt x="1030" y="863"/>
                  </a:lnTo>
                  <a:lnTo>
                    <a:pt x="1028" y="862"/>
                  </a:lnTo>
                  <a:lnTo>
                    <a:pt x="1026" y="862"/>
                  </a:lnTo>
                  <a:lnTo>
                    <a:pt x="1024" y="860"/>
                  </a:lnTo>
                  <a:lnTo>
                    <a:pt x="1024" y="860"/>
                  </a:lnTo>
                  <a:lnTo>
                    <a:pt x="1024" y="860"/>
                  </a:lnTo>
                  <a:lnTo>
                    <a:pt x="1024" y="858"/>
                  </a:lnTo>
                  <a:lnTo>
                    <a:pt x="1022" y="858"/>
                  </a:lnTo>
                  <a:lnTo>
                    <a:pt x="1022" y="858"/>
                  </a:lnTo>
                  <a:lnTo>
                    <a:pt x="1021" y="860"/>
                  </a:lnTo>
                  <a:lnTo>
                    <a:pt x="1021" y="860"/>
                  </a:lnTo>
                  <a:lnTo>
                    <a:pt x="1021" y="862"/>
                  </a:lnTo>
                  <a:lnTo>
                    <a:pt x="1019" y="862"/>
                  </a:lnTo>
                  <a:lnTo>
                    <a:pt x="1009" y="862"/>
                  </a:lnTo>
                  <a:lnTo>
                    <a:pt x="1007" y="862"/>
                  </a:lnTo>
                  <a:lnTo>
                    <a:pt x="1004" y="862"/>
                  </a:lnTo>
                  <a:lnTo>
                    <a:pt x="992" y="858"/>
                  </a:lnTo>
                  <a:lnTo>
                    <a:pt x="979" y="856"/>
                  </a:lnTo>
                  <a:lnTo>
                    <a:pt x="977" y="854"/>
                  </a:lnTo>
                  <a:lnTo>
                    <a:pt x="973" y="858"/>
                  </a:lnTo>
                  <a:lnTo>
                    <a:pt x="968" y="860"/>
                  </a:lnTo>
                  <a:lnTo>
                    <a:pt x="956" y="858"/>
                  </a:lnTo>
                  <a:lnTo>
                    <a:pt x="954" y="858"/>
                  </a:lnTo>
                  <a:lnTo>
                    <a:pt x="952" y="858"/>
                  </a:lnTo>
                  <a:lnTo>
                    <a:pt x="951" y="856"/>
                  </a:lnTo>
                  <a:lnTo>
                    <a:pt x="951" y="856"/>
                  </a:lnTo>
                  <a:lnTo>
                    <a:pt x="947" y="854"/>
                  </a:lnTo>
                  <a:lnTo>
                    <a:pt x="947" y="854"/>
                  </a:lnTo>
                  <a:lnTo>
                    <a:pt x="945" y="854"/>
                  </a:lnTo>
                  <a:lnTo>
                    <a:pt x="943" y="854"/>
                  </a:lnTo>
                  <a:lnTo>
                    <a:pt x="943" y="854"/>
                  </a:lnTo>
                  <a:lnTo>
                    <a:pt x="943" y="856"/>
                  </a:lnTo>
                  <a:lnTo>
                    <a:pt x="943" y="858"/>
                  </a:lnTo>
                  <a:lnTo>
                    <a:pt x="941" y="858"/>
                  </a:lnTo>
                  <a:lnTo>
                    <a:pt x="939" y="858"/>
                  </a:lnTo>
                  <a:lnTo>
                    <a:pt x="939" y="858"/>
                  </a:lnTo>
                  <a:lnTo>
                    <a:pt x="937" y="856"/>
                  </a:lnTo>
                  <a:lnTo>
                    <a:pt x="937" y="856"/>
                  </a:lnTo>
                  <a:lnTo>
                    <a:pt x="935" y="854"/>
                  </a:lnTo>
                  <a:lnTo>
                    <a:pt x="935" y="854"/>
                  </a:lnTo>
                  <a:lnTo>
                    <a:pt x="933" y="854"/>
                  </a:lnTo>
                  <a:lnTo>
                    <a:pt x="933" y="854"/>
                  </a:lnTo>
                  <a:lnTo>
                    <a:pt x="932" y="854"/>
                  </a:lnTo>
                  <a:lnTo>
                    <a:pt x="930" y="854"/>
                  </a:lnTo>
                  <a:lnTo>
                    <a:pt x="926" y="854"/>
                  </a:lnTo>
                  <a:lnTo>
                    <a:pt x="924" y="854"/>
                  </a:lnTo>
                  <a:lnTo>
                    <a:pt x="920" y="852"/>
                  </a:lnTo>
                  <a:lnTo>
                    <a:pt x="916" y="852"/>
                  </a:lnTo>
                  <a:lnTo>
                    <a:pt x="915" y="845"/>
                  </a:lnTo>
                  <a:lnTo>
                    <a:pt x="913" y="833"/>
                  </a:lnTo>
                  <a:lnTo>
                    <a:pt x="909" y="831"/>
                  </a:lnTo>
                  <a:lnTo>
                    <a:pt x="909" y="831"/>
                  </a:lnTo>
                  <a:lnTo>
                    <a:pt x="907" y="829"/>
                  </a:lnTo>
                  <a:lnTo>
                    <a:pt x="899" y="820"/>
                  </a:lnTo>
                  <a:lnTo>
                    <a:pt x="897" y="818"/>
                  </a:lnTo>
                  <a:lnTo>
                    <a:pt x="896" y="818"/>
                  </a:lnTo>
                  <a:lnTo>
                    <a:pt x="892" y="818"/>
                  </a:lnTo>
                  <a:lnTo>
                    <a:pt x="890" y="818"/>
                  </a:lnTo>
                  <a:lnTo>
                    <a:pt x="890" y="818"/>
                  </a:lnTo>
                  <a:lnTo>
                    <a:pt x="890" y="818"/>
                  </a:lnTo>
                  <a:lnTo>
                    <a:pt x="890" y="820"/>
                  </a:lnTo>
                  <a:lnTo>
                    <a:pt x="890" y="820"/>
                  </a:lnTo>
                  <a:lnTo>
                    <a:pt x="890" y="820"/>
                  </a:lnTo>
                  <a:lnTo>
                    <a:pt x="890" y="820"/>
                  </a:lnTo>
                  <a:lnTo>
                    <a:pt x="888" y="820"/>
                  </a:lnTo>
                  <a:lnTo>
                    <a:pt x="888" y="820"/>
                  </a:lnTo>
                  <a:lnTo>
                    <a:pt x="888" y="820"/>
                  </a:lnTo>
                  <a:lnTo>
                    <a:pt x="888" y="822"/>
                  </a:lnTo>
                  <a:lnTo>
                    <a:pt x="888" y="822"/>
                  </a:lnTo>
                  <a:lnTo>
                    <a:pt x="888" y="822"/>
                  </a:lnTo>
                  <a:lnTo>
                    <a:pt x="888" y="822"/>
                  </a:lnTo>
                  <a:lnTo>
                    <a:pt x="888" y="822"/>
                  </a:lnTo>
                  <a:lnTo>
                    <a:pt x="888" y="824"/>
                  </a:lnTo>
                  <a:lnTo>
                    <a:pt x="886" y="824"/>
                  </a:lnTo>
                  <a:lnTo>
                    <a:pt x="886" y="824"/>
                  </a:lnTo>
                  <a:lnTo>
                    <a:pt x="884" y="824"/>
                  </a:lnTo>
                  <a:lnTo>
                    <a:pt x="882" y="824"/>
                  </a:lnTo>
                  <a:lnTo>
                    <a:pt x="880" y="822"/>
                  </a:lnTo>
                  <a:lnTo>
                    <a:pt x="880" y="822"/>
                  </a:lnTo>
                  <a:lnTo>
                    <a:pt x="875" y="818"/>
                  </a:lnTo>
                  <a:lnTo>
                    <a:pt x="873" y="818"/>
                  </a:lnTo>
                  <a:lnTo>
                    <a:pt x="869" y="816"/>
                  </a:lnTo>
                  <a:lnTo>
                    <a:pt x="865" y="812"/>
                  </a:lnTo>
                  <a:lnTo>
                    <a:pt x="863" y="812"/>
                  </a:lnTo>
                  <a:lnTo>
                    <a:pt x="863" y="814"/>
                  </a:lnTo>
                  <a:lnTo>
                    <a:pt x="863" y="814"/>
                  </a:lnTo>
                  <a:lnTo>
                    <a:pt x="863" y="814"/>
                  </a:lnTo>
                  <a:lnTo>
                    <a:pt x="862" y="814"/>
                  </a:lnTo>
                  <a:lnTo>
                    <a:pt x="862" y="814"/>
                  </a:lnTo>
                  <a:lnTo>
                    <a:pt x="862" y="814"/>
                  </a:lnTo>
                  <a:lnTo>
                    <a:pt x="860" y="814"/>
                  </a:lnTo>
                  <a:lnTo>
                    <a:pt x="860" y="814"/>
                  </a:lnTo>
                  <a:lnTo>
                    <a:pt x="860" y="816"/>
                  </a:lnTo>
                  <a:lnTo>
                    <a:pt x="860" y="816"/>
                  </a:lnTo>
                  <a:lnTo>
                    <a:pt x="858" y="816"/>
                  </a:lnTo>
                  <a:lnTo>
                    <a:pt x="856" y="818"/>
                  </a:lnTo>
                  <a:lnTo>
                    <a:pt x="856" y="818"/>
                  </a:lnTo>
                  <a:lnTo>
                    <a:pt x="854" y="816"/>
                  </a:lnTo>
                  <a:lnTo>
                    <a:pt x="852" y="816"/>
                  </a:lnTo>
                  <a:lnTo>
                    <a:pt x="850" y="814"/>
                  </a:lnTo>
                  <a:lnTo>
                    <a:pt x="846" y="812"/>
                  </a:lnTo>
                  <a:lnTo>
                    <a:pt x="844" y="810"/>
                  </a:lnTo>
                  <a:lnTo>
                    <a:pt x="841" y="809"/>
                  </a:lnTo>
                  <a:lnTo>
                    <a:pt x="839" y="807"/>
                  </a:lnTo>
                  <a:lnTo>
                    <a:pt x="837" y="803"/>
                  </a:lnTo>
                  <a:lnTo>
                    <a:pt x="835" y="799"/>
                  </a:lnTo>
                  <a:lnTo>
                    <a:pt x="833" y="797"/>
                  </a:lnTo>
                  <a:lnTo>
                    <a:pt x="829" y="797"/>
                  </a:lnTo>
                  <a:lnTo>
                    <a:pt x="827" y="797"/>
                  </a:lnTo>
                  <a:lnTo>
                    <a:pt x="822" y="799"/>
                  </a:lnTo>
                  <a:lnTo>
                    <a:pt x="822" y="799"/>
                  </a:lnTo>
                  <a:lnTo>
                    <a:pt x="820" y="799"/>
                  </a:lnTo>
                  <a:lnTo>
                    <a:pt x="818" y="799"/>
                  </a:lnTo>
                  <a:lnTo>
                    <a:pt x="818" y="797"/>
                  </a:lnTo>
                  <a:lnTo>
                    <a:pt x="818" y="797"/>
                  </a:lnTo>
                  <a:lnTo>
                    <a:pt x="816" y="795"/>
                  </a:lnTo>
                  <a:lnTo>
                    <a:pt x="814" y="795"/>
                  </a:lnTo>
                  <a:lnTo>
                    <a:pt x="812" y="795"/>
                  </a:lnTo>
                  <a:lnTo>
                    <a:pt x="810" y="795"/>
                  </a:lnTo>
                  <a:lnTo>
                    <a:pt x="810" y="797"/>
                  </a:lnTo>
                  <a:lnTo>
                    <a:pt x="809" y="799"/>
                  </a:lnTo>
                  <a:lnTo>
                    <a:pt x="809" y="801"/>
                  </a:lnTo>
                  <a:lnTo>
                    <a:pt x="809" y="801"/>
                  </a:lnTo>
                  <a:lnTo>
                    <a:pt x="810" y="803"/>
                  </a:lnTo>
                  <a:lnTo>
                    <a:pt x="810" y="803"/>
                  </a:lnTo>
                  <a:lnTo>
                    <a:pt x="809" y="803"/>
                  </a:lnTo>
                  <a:lnTo>
                    <a:pt x="809" y="805"/>
                  </a:lnTo>
                  <a:lnTo>
                    <a:pt x="809" y="805"/>
                  </a:lnTo>
                  <a:lnTo>
                    <a:pt x="797" y="807"/>
                  </a:lnTo>
                  <a:lnTo>
                    <a:pt x="795" y="807"/>
                  </a:lnTo>
                  <a:lnTo>
                    <a:pt x="791" y="807"/>
                  </a:lnTo>
                  <a:lnTo>
                    <a:pt x="791" y="807"/>
                  </a:lnTo>
                  <a:lnTo>
                    <a:pt x="791" y="805"/>
                  </a:lnTo>
                  <a:lnTo>
                    <a:pt x="790" y="803"/>
                  </a:lnTo>
                  <a:lnTo>
                    <a:pt x="790" y="803"/>
                  </a:lnTo>
                  <a:lnTo>
                    <a:pt x="790" y="801"/>
                  </a:lnTo>
                  <a:lnTo>
                    <a:pt x="788" y="801"/>
                  </a:lnTo>
                  <a:lnTo>
                    <a:pt x="786" y="801"/>
                  </a:lnTo>
                  <a:lnTo>
                    <a:pt x="778" y="801"/>
                  </a:lnTo>
                  <a:lnTo>
                    <a:pt x="776" y="801"/>
                  </a:lnTo>
                  <a:lnTo>
                    <a:pt x="776" y="801"/>
                  </a:lnTo>
                  <a:lnTo>
                    <a:pt x="774" y="803"/>
                  </a:lnTo>
                  <a:lnTo>
                    <a:pt x="773" y="803"/>
                  </a:lnTo>
                  <a:lnTo>
                    <a:pt x="769" y="801"/>
                  </a:lnTo>
                  <a:lnTo>
                    <a:pt x="767" y="801"/>
                  </a:lnTo>
                  <a:lnTo>
                    <a:pt x="765" y="799"/>
                  </a:lnTo>
                  <a:lnTo>
                    <a:pt x="761" y="797"/>
                  </a:lnTo>
                  <a:lnTo>
                    <a:pt x="759" y="795"/>
                  </a:lnTo>
                  <a:lnTo>
                    <a:pt x="757" y="797"/>
                  </a:lnTo>
                  <a:lnTo>
                    <a:pt x="756" y="799"/>
                  </a:lnTo>
                  <a:lnTo>
                    <a:pt x="754" y="801"/>
                  </a:lnTo>
                  <a:lnTo>
                    <a:pt x="752" y="801"/>
                  </a:lnTo>
                  <a:lnTo>
                    <a:pt x="750" y="799"/>
                  </a:lnTo>
                  <a:lnTo>
                    <a:pt x="750" y="799"/>
                  </a:lnTo>
                  <a:lnTo>
                    <a:pt x="748" y="799"/>
                  </a:lnTo>
                  <a:lnTo>
                    <a:pt x="748" y="793"/>
                  </a:lnTo>
                  <a:lnTo>
                    <a:pt x="746" y="792"/>
                  </a:lnTo>
                  <a:lnTo>
                    <a:pt x="744" y="792"/>
                  </a:lnTo>
                  <a:lnTo>
                    <a:pt x="742" y="793"/>
                  </a:lnTo>
                  <a:lnTo>
                    <a:pt x="740" y="795"/>
                  </a:lnTo>
                  <a:lnTo>
                    <a:pt x="740" y="799"/>
                  </a:lnTo>
                  <a:lnTo>
                    <a:pt x="738" y="799"/>
                  </a:lnTo>
                  <a:lnTo>
                    <a:pt x="738" y="801"/>
                  </a:lnTo>
                  <a:lnTo>
                    <a:pt x="733" y="805"/>
                  </a:lnTo>
                  <a:lnTo>
                    <a:pt x="733" y="807"/>
                  </a:lnTo>
                  <a:lnTo>
                    <a:pt x="731" y="812"/>
                  </a:lnTo>
                  <a:lnTo>
                    <a:pt x="729" y="816"/>
                  </a:lnTo>
                  <a:lnTo>
                    <a:pt x="729" y="827"/>
                  </a:lnTo>
                  <a:lnTo>
                    <a:pt x="729" y="829"/>
                  </a:lnTo>
                  <a:lnTo>
                    <a:pt x="727" y="831"/>
                  </a:lnTo>
                  <a:lnTo>
                    <a:pt x="725" y="833"/>
                  </a:lnTo>
                  <a:lnTo>
                    <a:pt x="723" y="835"/>
                  </a:lnTo>
                  <a:lnTo>
                    <a:pt x="721" y="835"/>
                  </a:lnTo>
                  <a:lnTo>
                    <a:pt x="721" y="835"/>
                  </a:lnTo>
                  <a:lnTo>
                    <a:pt x="721" y="835"/>
                  </a:lnTo>
                  <a:lnTo>
                    <a:pt x="720" y="833"/>
                  </a:lnTo>
                  <a:lnTo>
                    <a:pt x="720" y="831"/>
                  </a:lnTo>
                  <a:lnTo>
                    <a:pt x="718" y="831"/>
                  </a:lnTo>
                  <a:lnTo>
                    <a:pt x="718" y="831"/>
                  </a:lnTo>
                  <a:lnTo>
                    <a:pt x="716" y="831"/>
                  </a:lnTo>
                  <a:lnTo>
                    <a:pt x="716" y="833"/>
                  </a:lnTo>
                  <a:lnTo>
                    <a:pt x="716" y="841"/>
                  </a:lnTo>
                  <a:lnTo>
                    <a:pt x="716" y="843"/>
                  </a:lnTo>
                  <a:lnTo>
                    <a:pt x="714" y="845"/>
                  </a:lnTo>
                  <a:lnTo>
                    <a:pt x="710" y="848"/>
                  </a:lnTo>
                  <a:lnTo>
                    <a:pt x="708" y="850"/>
                  </a:lnTo>
                  <a:lnTo>
                    <a:pt x="708" y="854"/>
                  </a:lnTo>
                  <a:lnTo>
                    <a:pt x="706" y="854"/>
                  </a:lnTo>
                  <a:lnTo>
                    <a:pt x="706" y="856"/>
                  </a:lnTo>
                  <a:lnTo>
                    <a:pt x="704" y="854"/>
                  </a:lnTo>
                  <a:lnTo>
                    <a:pt x="704" y="854"/>
                  </a:lnTo>
                  <a:lnTo>
                    <a:pt x="703" y="852"/>
                  </a:lnTo>
                  <a:lnTo>
                    <a:pt x="701" y="850"/>
                  </a:lnTo>
                  <a:lnTo>
                    <a:pt x="701" y="850"/>
                  </a:lnTo>
                  <a:lnTo>
                    <a:pt x="701" y="848"/>
                  </a:lnTo>
                  <a:lnTo>
                    <a:pt x="701" y="848"/>
                  </a:lnTo>
                  <a:lnTo>
                    <a:pt x="701" y="846"/>
                  </a:lnTo>
                  <a:lnTo>
                    <a:pt x="701" y="846"/>
                  </a:lnTo>
                  <a:lnTo>
                    <a:pt x="699" y="845"/>
                  </a:lnTo>
                  <a:lnTo>
                    <a:pt x="699" y="845"/>
                  </a:lnTo>
                  <a:lnTo>
                    <a:pt x="697" y="845"/>
                  </a:lnTo>
                  <a:lnTo>
                    <a:pt x="697" y="846"/>
                  </a:lnTo>
                  <a:lnTo>
                    <a:pt x="697" y="848"/>
                  </a:lnTo>
                  <a:lnTo>
                    <a:pt x="695" y="848"/>
                  </a:lnTo>
                  <a:lnTo>
                    <a:pt x="693" y="850"/>
                  </a:lnTo>
                  <a:lnTo>
                    <a:pt x="693" y="852"/>
                  </a:lnTo>
                  <a:lnTo>
                    <a:pt x="691" y="852"/>
                  </a:lnTo>
                  <a:lnTo>
                    <a:pt x="689" y="852"/>
                  </a:lnTo>
                  <a:lnTo>
                    <a:pt x="689" y="852"/>
                  </a:lnTo>
                  <a:lnTo>
                    <a:pt x="689" y="852"/>
                  </a:lnTo>
                  <a:lnTo>
                    <a:pt x="689" y="852"/>
                  </a:lnTo>
                  <a:lnTo>
                    <a:pt x="689" y="854"/>
                  </a:lnTo>
                  <a:lnTo>
                    <a:pt x="691" y="856"/>
                  </a:lnTo>
                  <a:lnTo>
                    <a:pt x="691" y="858"/>
                  </a:lnTo>
                  <a:lnTo>
                    <a:pt x="693" y="858"/>
                  </a:lnTo>
                  <a:lnTo>
                    <a:pt x="693" y="858"/>
                  </a:lnTo>
                  <a:lnTo>
                    <a:pt x="693" y="858"/>
                  </a:lnTo>
                  <a:lnTo>
                    <a:pt x="693" y="856"/>
                  </a:lnTo>
                  <a:lnTo>
                    <a:pt x="695" y="856"/>
                  </a:lnTo>
                  <a:lnTo>
                    <a:pt x="695" y="854"/>
                  </a:lnTo>
                  <a:lnTo>
                    <a:pt x="701" y="856"/>
                  </a:lnTo>
                  <a:lnTo>
                    <a:pt x="701" y="856"/>
                  </a:lnTo>
                  <a:lnTo>
                    <a:pt x="701" y="856"/>
                  </a:lnTo>
                  <a:lnTo>
                    <a:pt x="703" y="858"/>
                  </a:lnTo>
                  <a:lnTo>
                    <a:pt x="703" y="858"/>
                  </a:lnTo>
                  <a:lnTo>
                    <a:pt x="703" y="858"/>
                  </a:lnTo>
                  <a:lnTo>
                    <a:pt x="703" y="858"/>
                  </a:lnTo>
                  <a:lnTo>
                    <a:pt x="703" y="858"/>
                  </a:lnTo>
                  <a:lnTo>
                    <a:pt x="704" y="858"/>
                  </a:lnTo>
                  <a:lnTo>
                    <a:pt x="704" y="858"/>
                  </a:lnTo>
                  <a:lnTo>
                    <a:pt x="706" y="858"/>
                  </a:lnTo>
                  <a:lnTo>
                    <a:pt x="706" y="858"/>
                  </a:lnTo>
                  <a:lnTo>
                    <a:pt x="708" y="860"/>
                  </a:lnTo>
                  <a:lnTo>
                    <a:pt x="712" y="860"/>
                  </a:lnTo>
                  <a:lnTo>
                    <a:pt x="712" y="858"/>
                  </a:lnTo>
                  <a:lnTo>
                    <a:pt x="714" y="858"/>
                  </a:lnTo>
                  <a:lnTo>
                    <a:pt x="721" y="856"/>
                  </a:lnTo>
                  <a:lnTo>
                    <a:pt x="723" y="856"/>
                  </a:lnTo>
                  <a:lnTo>
                    <a:pt x="725" y="858"/>
                  </a:lnTo>
                  <a:lnTo>
                    <a:pt x="727" y="858"/>
                  </a:lnTo>
                  <a:lnTo>
                    <a:pt x="727" y="858"/>
                  </a:lnTo>
                  <a:lnTo>
                    <a:pt x="729" y="858"/>
                  </a:lnTo>
                  <a:lnTo>
                    <a:pt x="731" y="856"/>
                  </a:lnTo>
                  <a:lnTo>
                    <a:pt x="733" y="856"/>
                  </a:lnTo>
                  <a:lnTo>
                    <a:pt x="733" y="858"/>
                  </a:lnTo>
                  <a:lnTo>
                    <a:pt x="733" y="858"/>
                  </a:lnTo>
                  <a:lnTo>
                    <a:pt x="733" y="858"/>
                  </a:lnTo>
                  <a:lnTo>
                    <a:pt x="735" y="856"/>
                  </a:lnTo>
                  <a:lnTo>
                    <a:pt x="737" y="856"/>
                  </a:lnTo>
                  <a:lnTo>
                    <a:pt x="737" y="856"/>
                  </a:lnTo>
                  <a:lnTo>
                    <a:pt x="738" y="856"/>
                  </a:lnTo>
                  <a:lnTo>
                    <a:pt x="740" y="856"/>
                  </a:lnTo>
                  <a:lnTo>
                    <a:pt x="742" y="856"/>
                  </a:lnTo>
                  <a:lnTo>
                    <a:pt x="744" y="856"/>
                  </a:lnTo>
                  <a:lnTo>
                    <a:pt x="757" y="863"/>
                  </a:lnTo>
                  <a:lnTo>
                    <a:pt x="757" y="863"/>
                  </a:lnTo>
                  <a:lnTo>
                    <a:pt x="757" y="865"/>
                  </a:lnTo>
                  <a:lnTo>
                    <a:pt x="757" y="865"/>
                  </a:lnTo>
                  <a:lnTo>
                    <a:pt x="757" y="865"/>
                  </a:lnTo>
                  <a:lnTo>
                    <a:pt x="759" y="865"/>
                  </a:lnTo>
                  <a:lnTo>
                    <a:pt x="759" y="865"/>
                  </a:lnTo>
                  <a:lnTo>
                    <a:pt x="761" y="867"/>
                  </a:lnTo>
                  <a:lnTo>
                    <a:pt x="761" y="867"/>
                  </a:lnTo>
                  <a:lnTo>
                    <a:pt x="761" y="867"/>
                  </a:lnTo>
                  <a:lnTo>
                    <a:pt x="763" y="867"/>
                  </a:lnTo>
                  <a:lnTo>
                    <a:pt x="763" y="867"/>
                  </a:lnTo>
                  <a:lnTo>
                    <a:pt x="763" y="867"/>
                  </a:lnTo>
                  <a:lnTo>
                    <a:pt x="765" y="867"/>
                  </a:lnTo>
                  <a:lnTo>
                    <a:pt x="767" y="867"/>
                  </a:lnTo>
                  <a:lnTo>
                    <a:pt x="769" y="867"/>
                  </a:lnTo>
                  <a:lnTo>
                    <a:pt x="771" y="865"/>
                  </a:lnTo>
                  <a:lnTo>
                    <a:pt x="773" y="865"/>
                  </a:lnTo>
                  <a:lnTo>
                    <a:pt x="774" y="865"/>
                  </a:lnTo>
                  <a:lnTo>
                    <a:pt x="774" y="865"/>
                  </a:lnTo>
                  <a:lnTo>
                    <a:pt x="776" y="867"/>
                  </a:lnTo>
                  <a:lnTo>
                    <a:pt x="778" y="869"/>
                  </a:lnTo>
                  <a:lnTo>
                    <a:pt x="778" y="873"/>
                  </a:lnTo>
                  <a:lnTo>
                    <a:pt x="776" y="875"/>
                  </a:lnTo>
                  <a:lnTo>
                    <a:pt x="773" y="877"/>
                  </a:lnTo>
                  <a:lnTo>
                    <a:pt x="773" y="877"/>
                  </a:lnTo>
                  <a:lnTo>
                    <a:pt x="773" y="879"/>
                  </a:lnTo>
                  <a:lnTo>
                    <a:pt x="773" y="879"/>
                  </a:lnTo>
                  <a:lnTo>
                    <a:pt x="771" y="880"/>
                  </a:lnTo>
                  <a:lnTo>
                    <a:pt x="771" y="880"/>
                  </a:lnTo>
                  <a:lnTo>
                    <a:pt x="769" y="880"/>
                  </a:lnTo>
                  <a:lnTo>
                    <a:pt x="769" y="882"/>
                  </a:lnTo>
                  <a:lnTo>
                    <a:pt x="767" y="882"/>
                  </a:lnTo>
                  <a:lnTo>
                    <a:pt x="767" y="884"/>
                  </a:lnTo>
                  <a:lnTo>
                    <a:pt x="767" y="886"/>
                  </a:lnTo>
                  <a:lnTo>
                    <a:pt x="769" y="888"/>
                  </a:lnTo>
                  <a:lnTo>
                    <a:pt x="769" y="892"/>
                  </a:lnTo>
                  <a:lnTo>
                    <a:pt x="769" y="894"/>
                  </a:lnTo>
                  <a:lnTo>
                    <a:pt x="769" y="894"/>
                  </a:lnTo>
                  <a:lnTo>
                    <a:pt x="771" y="892"/>
                  </a:lnTo>
                  <a:lnTo>
                    <a:pt x="771" y="892"/>
                  </a:lnTo>
                  <a:lnTo>
                    <a:pt x="774" y="892"/>
                  </a:lnTo>
                  <a:lnTo>
                    <a:pt x="780" y="896"/>
                  </a:lnTo>
                  <a:lnTo>
                    <a:pt x="782" y="896"/>
                  </a:lnTo>
                  <a:lnTo>
                    <a:pt x="807" y="898"/>
                  </a:lnTo>
                  <a:lnTo>
                    <a:pt x="816" y="898"/>
                  </a:lnTo>
                  <a:lnTo>
                    <a:pt x="818" y="898"/>
                  </a:lnTo>
                  <a:lnTo>
                    <a:pt x="820" y="899"/>
                  </a:lnTo>
                  <a:lnTo>
                    <a:pt x="822" y="899"/>
                  </a:lnTo>
                  <a:lnTo>
                    <a:pt x="822" y="899"/>
                  </a:lnTo>
                  <a:lnTo>
                    <a:pt x="824" y="899"/>
                  </a:lnTo>
                  <a:lnTo>
                    <a:pt x="824" y="899"/>
                  </a:lnTo>
                  <a:lnTo>
                    <a:pt x="827" y="899"/>
                  </a:lnTo>
                  <a:lnTo>
                    <a:pt x="833" y="901"/>
                  </a:lnTo>
                  <a:lnTo>
                    <a:pt x="837" y="901"/>
                  </a:lnTo>
                  <a:lnTo>
                    <a:pt x="837" y="901"/>
                  </a:lnTo>
                  <a:lnTo>
                    <a:pt x="837" y="901"/>
                  </a:lnTo>
                  <a:lnTo>
                    <a:pt x="837" y="901"/>
                  </a:lnTo>
                  <a:lnTo>
                    <a:pt x="837" y="901"/>
                  </a:lnTo>
                  <a:lnTo>
                    <a:pt x="839" y="901"/>
                  </a:lnTo>
                  <a:lnTo>
                    <a:pt x="839" y="901"/>
                  </a:lnTo>
                  <a:lnTo>
                    <a:pt x="841" y="901"/>
                  </a:lnTo>
                  <a:lnTo>
                    <a:pt x="843" y="903"/>
                  </a:lnTo>
                  <a:lnTo>
                    <a:pt x="844" y="903"/>
                  </a:lnTo>
                  <a:lnTo>
                    <a:pt x="846" y="905"/>
                  </a:lnTo>
                  <a:lnTo>
                    <a:pt x="848" y="905"/>
                  </a:lnTo>
                  <a:lnTo>
                    <a:pt x="852" y="907"/>
                  </a:lnTo>
                  <a:lnTo>
                    <a:pt x="852" y="909"/>
                  </a:lnTo>
                  <a:lnTo>
                    <a:pt x="856" y="911"/>
                  </a:lnTo>
                  <a:lnTo>
                    <a:pt x="856" y="911"/>
                  </a:lnTo>
                  <a:lnTo>
                    <a:pt x="856" y="911"/>
                  </a:lnTo>
                  <a:lnTo>
                    <a:pt x="856" y="911"/>
                  </a:lnTo>
                  <a:lnTo>
                    <a:pt x="858" y="913"/>
                  </a:lnTo>
                  <a:lnTo>
                    <a:pt x="862" y="913"/>
                  </a:lnTo>
                  <a:lnTo>
                    <a:pt x="863" y="913"/>
                  </a:lnTo>
                  <a:lnTo>
                    <a:pt x="863" y="913"/>
                  </a:lnTo>
                  <a:lnTo>
                    <a:pt x="867" y="916"/>
                  </a:lnTo>
                  <a:lnTo>
                    <a:pt x="869" y="916"/>
                  </a:lnTo>
                  <a:lnTo>
                    <a:pt x="871" y="916"/>
                  </a:lnTo>
                  <a:lnTo>
                    <a:pt x="873" y="916"/>
                  </a:lnTo>
                  <a:lnTo>
                    <a:pt x="886" y="920"/>
                  </a:lnTo>
                  <a:lnTo>
                    <a:pt x="888" y="920"/>
                  </a:lnTo>
                  <a:lnTo>
                    <a:pt x="907" y="922"/>
                  </a:lnTo>
                  <a:lnTo>
                    <a:pt x="909" y="920"/>
                  </a:lnTo>
                  <a:lnTo>
                    <a:pt x="911" y="918"/>
                  </a:lnTo>
                  <a:lnTo>
                    <a:pt x="911" y="916"/>
                  </a:lnTo>
                  <a:lnTo>
                    <a:pt x="913" y="915"/>
                  </a:lnTo>
                  <a:lnTo>
                    <a:pt x="915" y="915"/>
                  </a:lnTo>
                  <a:lnTo>
                    <a:pt x="918" y="915"/>
                  </a:lnTo>
                  <a:lnTo>
                    <a:pt x="918" y="915"/>
                  </a:lnTo>
                  <a:lnTo>
                    <a:pt x="920" y="915"/>
                  </a:lnTo>
                  <a:lnTo>
                    <a:pt x="920" y="916"/>
                  </a:lnTo>
                  <a:lnTo>
                    <a:pt x="922" y="916"/>
                  </a:lnTo>
                  <a:lnTo>
                    <a:pt x="922" y="916"/>
                  </a:lnTo>
                  <a:lnTo>
                    <a:pt x="922" y="916"/>
                  </a:lnTo>
                  <a:lnTo>
                    <a:pt x="922" y="915"/>
                  </a:lnTo>
                  <a:lnTo>
                    <a:pt x="922" y="913"/>
                  </a:lnTo>
                  <a:lnTo>
                    <a:pt x="922" y="913"/>
                  </a:lnTo>
                  <a:lnTo>
                    <a:pt x="924" y="913"/>
                  </a:lnTo>
                  <a:lnTo>
                    <a:pt x="924" y="913"/>
                  </a:lnTo>
                  <a:lnTo>
                    <a:pt x="924" y="913"/>
                  </a:lnTo>
                  <a:lnTo>
                    <a:pt x="926" y="913"/>
                  </a:lnTo>
                  <a:lnTo>
                    <a:pt x="926" y="913"/>
                  </a:lnTo>
                  <a:lnTo>
                    <a:pt x="928" y="913"/>
                  </a:lnTo>
                  <a:lnTo>
                    <a:pt x="930" y="913"/>
                  </a:lnTo>
                  <a:lnTo>
                    <a:pt x="930" y="913"/>
                  </a:lnTo>
                  <a:lnTo>
                    <a:pt x="932" y="911"/>
                  </a:lnTo>
                  <a:lnTo>
                    <a:pt x="932" y="911"/>
                  </a:lnTo>
                  <a:lnTo>
                    <a:pt x="933" y="909"/>
                  </a:lnTo>
                  <a:lnTo>
                    <a:pt x="933" y="909"/>
                  </a:lnTo>
                  <a:lnTo>
                    <a:pt x="935" y="909"/>
                  </a:lnTo>
                  <a:lnTo>
                    <a:pt x="935" y="911"/>
                  </a:lnTo>
                  <a:lnTo>
                    <a:pt x="935" y="913"/>
                  </a:lnTo>
                  <a:lnTo>
                    <a:pt x="937" y="915"/>
                  </a:lnTo>
                  <a:lnTo>
                    <a:pt x="937" y="915"/>
                  </a:lnTo>
                  <a:lnTo>
                    <a:pt x="939" y="915"/>
                  </a:lnTo>
                  <a:lnTo>
                    <a:pt x="941" y="915"/>
                  </a:lnTo>
                  <a:lnTo>
                    <a:pt x="941" y="915"/>
                  </a:lnTo>
                  <a:lnTo>
                    <a:pt x="943" y="915"/>
                  </a:lnTo>
                  <a:lnTo>
                    <a:pt x="945" y="916"/>
                  </a:lnTo>
                  <a:lnTo>
                    <a:pt x="945" y="916"/>
                  </a:lnTo>
                  <a:lnTo>
                    <a:pt x="947" y="916"/>
                  </a:lnTo>
                  <a:lnTo>
                    <a:pt x="951" y="915"/>
                  </a:lnTo>
                  <a:lnTo>
                    <a:pt x="956" y="915"/>
                  </a:lnTo>
                  <a:lnTo>
                    <a:pt x="968" y="916"/>
                  </a:lnTo>
                  <a:lnTo>
                    <a:pt x="969" y="916"/>
                  </a:lnTo>
                  <a:lnTo>
                    <a:pt x="971" y="916"/>
                  </a:lnTo>
                  <a:lnTo>
                    <a:pt x="971" y="916"/>
                  </a:lnTo>
                  <a:lnTo>
                    <a:pt x="969" y="918"/>
                  </a:lnTo>
                  <a:lnTo>
                    <a:pt x="969" y="918"/>
                  </a:lnTo>
                  <a:lnTo>
                    <a:pt x="971" y="918"/>
                  </a:lnTo>
                  <a:lnTo>
                    <a:pt x="971" y="918"/>
                  </a:lnTo>
                  <a:lnTo>
                    <a:pt x="971" y="918"/>
                  </a:lnTo>
                  <a:lnTo>
                    <a:pt x="971" y="918"/>
                  </a:lnTo>
                  <a:lnTo>
                    <a:pt x="973" y="920"/>
                  </a:lnTo>
                  <a:lnTo>
                    <a:pt x="973" y="920"/>
                  </a:lnTo>
                  <a:lnTo>
                    <a:pt x="977" y="918"/>
                  </a:lnTo>
                  <a:lnTo>
                    <a:pt x="988" y="920"/>
                  </a:lnTo>
                  <a:lnTo>
                    <a:pt x="994" y="922"/>
                  </a:lnTo>
                  <a:lnTo>
                    <a:pt x="998" y="924"/>
                  </a:lnTo>
                  <a:lnTo>
                    <a:pt x="1002" y="924"/>
                  </a:lnTo>
                  <a:lnTo>
                    <a:pt x="1004" y="924"/>
                  </a:lnTo>
                  <a:lnTo>
                    <a:pt x="1005" y="924"/>
                  </a:lnTo>
                  <a:lnTo>
                    <a:pt x="1007" y="926"/>
                  </a:lnTo>
                  <a:lnTo>
                    <a:pt x="1013" y="928"/>
                  </a:lnTo>
                  <a:lnTo>
                    <a:pt x="1030" y="935"/>
                  </a:lnTo>
                  <a:lnTo>
                    <a:pt x="1032" y="937"/>
                  </a:lnTo>
                  <a:lnTo>
                    <a:pt x="1034" y="937"/>
                  </a:lnTo>
                  <a:lnTo>
                    <a:pt x="1034" y="937"/>
                  </a:lnTo>
                  <a:lnTo>
                    <a:pt x="1036" y="937"/>
                  </a:lnTo>
                  <a:lnTo>
                    <a:pt x="1036" y="939"/>
                  </a:lnTo>
                  <a:lnTo>
                    <a:pt x="1038" y="939"/>
                  </a:lnTo>
                  <a:lnTo>
                    <a:pt x="1038" y="941"/>
                  </a:lnTo>
                  <a:lnTo>
                    <a:pt x="1038" y="941"/>
                  </a:lnTo>
                  <a:lnTo>
                    <a:pt x="1039" y="941"/>
                  </a:lnTo>
                  <a:lnTo>
                    <a:pt x="1043" y="943"/>
                  </a:lnTo>
                  <a:lnTo>
                    <a:pt x="1045" y="943"/>
                  </a:lnTo>
                  <a:lnTo>
                    <a:pt x="1047" y="943"/>
                  </a:lnTo>
                  <a:lnTo>
                    <a:pt x="1049" y="943"/>
                  </a:lnTo>
                  <a:lnTo>
                    <a:pt x="1051" y="945"/>
                  </a:lnTo>
                  <a:lnTo>
                    <a:pt x="1051" y="945"/>
                  </a:lnTo>
                  <a:lnTo>
                    <a:pt x="1055" y="947"/>
                  </a:lnTo>
                  <a:lnTo>
                    <a:pt x="1057" y="947"/>
                  </a:lnTo>
                  <a:lnTo>
                    <a:pt x="1057" y="947"/>
                  </a:lnTo>
                  <a:lnTo>
                    <a:pt x="1058" y="947"/>
                  </a:lnTo>
                  <a:lnTo>
                    <a:pt x="1058" y="949"/>
                  </a:lnTo>
                  <a:lnTo>
                    <a:pt x="1058" y="949"/>
                  </a:lnTo>
                  <a:lnTo>
                    <a:pt x="1068" y="949"/>
                  </a:lnTo>
                  <a:lnTo>
                    <a:pt x="1074" y="951"/>
                  </a:lnTo>
                  <a:lnTo>
                    <a:pt x="1079" y="952"/>
                  </a:lnTo>
                  <a:lnTo>
                    <a:pt x="1079" y="952"/>
                  </a:lnTo>
                  <a:lnTo>
                    <a:pt x="1083" y="952"/>
                  </a:lnTo>
                  <a:lnTo>
                    <a:pt x="1083" y="952"/>
                  </a:lnTo>
                  <a:lnTo>
                    <a:pt x="1083" y="952"/>
                  </a:lnTo>
                  <a:lnTo>
                    <a:pt x="1085" y="951"/>
                  </a:lnTo>
                  <a:lnTo>
                    <a:pt x="1085" y="951"/>
                  </a:lnTo>
                  <a:lnTo>
                    <a:pt x="1085" y="951"/>
                  </a:lnTo>
                  <a:lnTo>
                    <a:pt x="1085" y="949"/>
                  </a:lnTo>
                  <a:lnTo>
                    <a:pt x="1085" y="949"/>
                  </a:lnTo>
                  <a:lnTo>
                    <a:pt x="1085" y="951"/>
                  </a:lnTo>
                  <a:lnTo>
                    <a:pt x="1087" y="951"/>
                  </a:lnTo>
                  <a:lnTo>
                    <a:pt x="1087" y="952"/>
                  </a:lnTo>
                  <a:lnTo>
                    <a:pt x="1087" y="952"/>
                  </a:lnTo>
                  <a:lnTo>
                    <a:pt x="1089" y="952"/>
                  </a:lnTo>
                  <a:lnTo>
                    <a:pt x="1089" y="952"/>
                  </a:lnTo>
                  <a:lnTo>
                    <a:pt x="1089" y="952"/>
                  </a:lnTo>
                  <a:lnTo>
                    <a:pt x="1089" y="954"/>
                  </a:lnTo>
                  <a:lnTo>
                    <a:pt x="1089" y="954"/>
                  </a:lnTo>
                  <a:lnTo>
                    <a:pt x="1091" y="954"/>
                  </a:lnTo>
                  <a:lnTo>
                    <a:pt x="1096" y="952"/>
                  </a:lnTo>
                  <a:lnTo>
                    <a:pt x="1096" y="952"/>
                  </a:lnTo>
                  <a:lnTo>
                    <a:pt x="1096" y="952"/>
                  </a:lnTo>
                  <a:lnTo>
                    <a:pt x="1096" y="952"/>
                  </a:lnTo>
                  <a:lnTo>
                    <a:pt x="1098" y="952"/>
                  </a:lnTo>
                  <a:lnTo>
                    <a:pt x="1098" y="952"/>
                  </a:lnTo>
                  <a:lnTo>
                    <a:pt x="1098" y="952"/>
                  </a:lnTo>
                  <a:lnTo>
                    <a:pt x="1100" y="952"/>
                  </a:lnTo>
                  <a:lnTo>
                    <a:pt x="1104" y="952"/>
                  </a:lnTo>
                  <a:lnTo>
                    <a:pt x="1104" y="952"/>
                  </a:lnTo>
                  <a:lnTo>
                    <a:pt x="1104" y="954"/>
                  </a:lnTo>
                  <a:lnTo>
                    <a:pt x="1106" y="954"/>
                  </a:lnTo>
                  <a:lnTo>
                    <a:pt x="1106" y="954"/>
                  </a:lnTo>
                  <a:lnTo>
                    <a:pt x="1106" y="954"/>
                  </a:lnTo>
                  <a:lnTo>
                    <a:pt x="1108" y="954"/>
                  </a:lnTo>
                  <a:lnTo>
                    <a:pt x="1108" y="954"/>
                  </a:lnTo>
                  <a:lnTo>
                    <a:pt x="1108" y="954"/>
                  </a:lnTo>
                  <a:lnTo>
                    <a:pt x="1108" y="954"/>
                  </a:lnTo>
                  <a:lnTo>
                    <a:pt x="1110" y="956"/>
                  </a:lnTo>
                  <a:lnTo>
                    <a:pt x="1113" y="958"/>
                  </a:lnTo>
                  <a:lnTo>
                    <a:pt x="1115" y="958"/>
                  </a:lnTo>
                  <a:lnTo>
                    <a:pt x="1115" y="956"/>
                  </a:lnTo>
                  <a:lnTo>
                    <a:pt x="1117" y="956"/>
                  </a:lnTo>
                  <a:lnTo>
                    <a:pt x="1119" y="958"/>
                  </a:lnTo>
                  <a:lnTo>
                    <a:pt x="1119" y="958"/>
                  </a:lnTo>
                  <a:lnTo>
                    <a:pt x="1121" y="956"/>
                  </a:lnTo>
                  <a:lnTo>
                    <a:pt x="1121" y="956"/>
                  </a:lnTo>
                  <a:lnTo>
                    <a:pt x="1121" y="958"/>
                  </a:lnTo>
                  <a:lnTo>
                    <a:pt x="1123" y="960"/>
                  </a:lnTo>
                  <a:lnTo>
                    <a:pt x="1125" y="960"/>
                  </a:lnTo>
                  <a:lnTo>
                    <a:pt x="1125" y="960"/>
                  </a:lnTo>
                  <a:lnTo>
                    <a:pt x="1127" y="960"/>
                  </a:lnTo>
                  <a:lnTo>
                    <a:pt x="1127" y="960"/>
                  </a:lnTo>
                  <a:lnTo>
                    <a:pt x="1127" y="960"/>
                  </a:lnTo>
                  <a:lnTo>
                    <a:pt x="1125" y="958"/>
                  </a:lnTo>
                  <a:lnTo>
                    <a:pt x="1125" y="958"/>
                  </a:lnTo>
                  <a:lnTo>
                    <a:pt x="1127" y="958"/>
                  </a:lnTo>
                  <a:lnTo>
                    <a:pt x="1127" y="956"/>
                  </a:lnTo>
                  <a:lnTo>
                    <a:pt x="1127" y="956"/>
                  </a:lnTo>
                  <a:lnTo>
                    <a:pt x="1127" y="954"/>
                  </a:lnTo>
                  <a:lnTo>
                    <a:pt x="1127" y="954"/>
                  </a:lnTo>
                  <a:lnTo>
                    <a:pt x="1128" y="954"/>
                  </a:lnTo>
                  <a:lnTo>
                    <a:pt x="1128" y="956"/>
                  </a:lnTo>
                  <a:lnTo>
                    <a:pt x="1128" y="956"/>
                  </a:lnTo>
                  <a:lnTo>
                    <a:pt x="1128" y="956"/>
                  </a:lnTo>
                  <a:lnTo>
                    <a:pt x="1130" y="956"/>
                  </a:lnTo>
                  <a:lnTo>
                    <a:pt x="1130" y="956"/>
                  </a:lnTo>
                  <a:lnTo>
                    <a:pt x="1130" y="954"/>
                  </a:lnTo>
                  <a:lnTo>
                    <a:pt x="1130" y="952"/>
                  </a:lnTo>
                  <a:lnTo>
                    <a:pt x="1132" y="952"/>
                  </a:lnTo>
                  <a:lnTo>
                    <a:pt x="1132" y="952"/>
                  </a:lnTo>
                  <a:lnTo>
                    <a:pt x="1132" y="952"/>
                  </a:lnTo>
                  <a:lnTo>
                    <a:pt x="1134" y="954"/>
                  </a:lnTo>
                  <a:lnTo>
                    <a:pt x="1134" y="954"/>
                  </a:lnTo>
                  <a:lnTo>
                    <a:pt x="1136" y="954"/>
                  </a:lnTo>
                  <a:lnTo>
                    <a:pt x="1138" y="954"/>
                  </a:lnTo>
                  <a:lnTo>
                    <a:pt x="1140" y="954"/>
                  </a:lnTo>
                  <a:lnTo>
                    <a:pt x="1140" y="956"/>
                  </a:lnTo>
                  <a:lnTo>
                    <a:pt x="1142" y="956"/>
                  </a:lnTo>
                  <a:lnTo>
                    <a:pt x="1142" y="956"/>
                  </a:lnTo>
                  <a:lnTo>
                    <a:pt x="1142" y="954"/>
                  </a:lnTo>
                  <a:lnTo>
                    <a:pt x="1144" y="954"/>
                  </a:lnTo>
                  <a:lnTo>
                    <a:pt x="1144" y="954"/>
                  </a:lnTo>
                  <a:lnTo>
                    <a:pt x="1145" y="956"/>
                  </a:lnTo>
                  <a:lnTo>
                    <a:pt x="1147" y="956"/>
                  </a:lnTo>
                  <a:lnTo>
                    <a:pt x="1161" y="956"/>
                  </a:lnTo>
                  <a:lnTo>
                    <a:pt x="1161" y="958"/>
                  </a:lnTo>
                  <a:lnTo>
                    <a:pt x="1163" y="958"/>
                  </a:lnTo>
                  <a:lnTo>
                    <a:pt x="1163" y="958"/>
                  </a:lnTo>
                  <a:lnTo>
                    <a:pt x="1163" y="958"/>
                  </a:lnTo>
                  <a:lnTo>
                    <a:pt x="1163" y="958"/>
                  </a:lnTo>
                  <a:lnTo>
                    <a:pt x="1164" y="958"/>
                  </a:lnTo>
                  <a:lnTo>
                    <a:pt x="1166" y="958"/>
                  </a:lnTo>
                  <a:lnTo>
                    <a:pt x="1166" y="958"/>
                  </a:lnTo>
                  <a:lnTo>
                    <a:pt x="1168" y="958"/>
                  </a:lnTo>
                  <a:lnTo>
                    <a:pt x="1170" y="958"/>
                  </a:lnTo>
                  <a:lnTo>
                    <a:pt x="1172" y="960"/>
                  </a:lnTo>
                  <a:lnTo>
                    <a:pt x="1172" y="960"/>
                  </a:lnTo>
                  <a:lnTo>
                    <a:pt x="1172" y="960"/>
                  </a:lnTo>
                  <a:lnTo>
                    <a:pt x="1172" y="960"/>
                  </a:lnTo>
                  <a:lnTo>
                    <a:pt x="1174" y="960"/>
                  </a:lnTo>
                  <a:lnTo>
                    <a:pt x="1174" y="962"/>
                  </a:lnTo>
                  <a:lnTo>
                    <a:pt x="1176" y="962"/>
                  </a:lnTo>
                  <a:lnTo>
                    <a:pt x="1181" y="962"/>
                  </a:lnTo>
                  <a:lnTo>
                    <a:pt x="1185" y="964"/>
                  </a:lnTo>
                  <a:lnTo>
                    <a:pt x="1187" y="964"/>
                  </a:lnTo>
                  <a:lnTo>
                    <a:pt x="1191" y="964"/>
                  </a:lnTo>
                  <a:lnTo>
                    <a:pt x="1191" y="966"/>
                  </a:lnTo>
                  <a:lnTo>
                    <a:pt x="1193" y="964"/>
                  </a:lnTo>
                  <a:lnTo>
                    <a:pt x="1193" y="964"/>
                  </a:lnTo>
                  <a:lnTo>
                    <a:pt x="1195" y="964"/>
                  </a:lnTo>
                  <a:lnTo>
                    <a:pt x="1195" y="964"/>
                  </a:lnTo>
                  <a:lnTo>
                    <a:pt x="1197" y="964"/>
                  </a:lnTo>
                  <a:lnTo>
                    <a:pt x="1197" y="962"/>
                  </a:lnTo>
                  <a:lnTo>
                    <a:pt x="1198" y="962"/>
                  </a:lnTo>
                  <a:lnTo>
                    <a:pt x="1198" y="962"/>
                  </a:lnTo>
                  <a:lnTo>
                    <a:pt x="1198" y="962"/>
                  </a:lnTo>
                  <a:lnTo>
                    <a:pt x="1200" y="962"/>
                  </a:lnTo>
                  <a:lnTo>
                    <a:pt x="1200" y="962"/>
                  </a:lnTo>
                  <a:lnTo>
                    <a:pt x="1200" y="962"/>
                  </a:lnTo>
                  <a:lnTo>
                    <a:pt x="1202" y="962"/>
                  </a:lnTo>
                  <a:lnTo>
                    <a:pt x="1202" y="962"/>
                  </a:lnTo>
                  <a:lnTo>
                    <a:pt x="1202" y="960"/>
                  </a:lnTo>
                  <a:lnTo>
                    <a:pt x="1204" y="962"/>
                  </a:lnTo>
                  <a:lnTo>
                    <a:pt x="1204" y="962"/>
                  </a:lnTo>
                  <a:lnTo>
                    <a:pt x="1206" y="962"/>
                  </a:lnTo>
                  <a:lnTo>
                    <a:pt x="1210" y="962"/>
                  </a:lnTo>
                  <a:lnTo>
                    <a:pt x="1212" y="956"/>
                  </a:lnTo>
                  <a:lnTo>
                    <a:pt x="1216" y="956"/>
                  </a:lnTo>
                  <a:lnTo>
                    <a:pt x="1217" y="954"/>
                  </a:lnTo>
                  <a:lnTo>
                    <a:pt x="1227" y="954"/>
                  </a:lnTo>
                  <a:lnTo>
                    <a:pt x="1229" y="954"/>
                  </a:lnTo>
                  <a:lnTo>
                    <a:pt x="1233" y="954"/>
                  </a:lnTo>
                  <a:lnTo>
                    <a:pt x="1234" y="956"/>
                  </a:lnTo>
                  <a:lnTo>
                    <a:pt x="1236" y="956"/>
                  </a:lnTo>
                  <a:lnTo>
                    <a:pt x="1240" y="962"/>
                  </a:lnTo>
                  <a:lnTo>
                    <a:pt x="1242" y="962"/>
                  </a:lnTo>
                  <a:lnTo>
                    <a:pt x="1242" y="962"/>
                  </a:lnTo>
                  <a:lnTo>
                    <a:pt x="1244" y="960"/>
                  </a:lnTo>
                  <a:lnTo>
                    <a:pt x="1244" y="960"/>
                  </a:lnTo>
                  <a:lnTo>
                    <a:pt x="1246" y="962"/>
                  </a:lnTo>
                  <a:lnTo>
                    <a:pt x="1246" y="962"/>
                  </a:lnTo>
                  <a:lnTo>
                    <a:pt x="1246" y="962"/>
                  </a:lnTo>
                  <a:lnTo>
                    <a:pt x="1246" y="962"/>
                  </a:lnTo>
                  <a:lnTo>
                    <a:pt x="1250" y="964"/>
                  </a:lnTo>
                  <a:lnTo>
                    <a:pt x="1250" y="964"/>
                  </a:lnTo>
                  <a:lnTo>
                    <a:pt x="1252" y="964"/>
                  </a:lnTo>
                  <a:lnTo>
                    <a:pt x="1252" y="964"/>
                  </a:lnTo>
                  <a:lnTo>
                    <a:pt x="1253" y="966"/>
                  </a:lnTo>
                  <a:lnTo>
                    <a:pt x="1253" y="966"/>
                  </a:lnTo>
                  <a:lnTo>
                    <a:pt x="1255" y="966"/>
                  </a:lnTo>
                  <a:lnTo>
                    <a:pt x="1257" y="966"/>
                  </a:lnTo>
                  <a:lnTo>
                    <a:pt x="1257" y="968"/>
                  </a:lnTo>
                  <a:lnTo>
                    <a:pt x="1259" y="969"/>
                  </a:lnTo>
                  <a:lnTo>
                    <a:pt x="1259" y="969"/>
                  </a:lnTo>
                  <a:lnTo>
                    <a:pt x="1261" y="969"/>
                  </a:lnTo>
                  <a:lnTo>
                    <a:pt x="1261" y="968"/>
                  </a:lnTo>
                  <a:lnTo>
                    <a:pt x="1263" y="969"/>
                  </a:lnTo>
                  <a:lnTo>
                    <a:pt x="1263" y="969"/>
                  </a:lnTo>
                  <a:lnTo>
                    <a:pt x="1263" y="971"/>
                  </a:lnTo>
                  <a:lnTo>
                    <a:pt x="1263" y="971"/>
                  </a:lnTo>
                  <a:lnTo>
                    <a:pt x="1263" y="971"/>
                  </a:lnTo>
                  <a:lnTo>
                    <a:pt x="1265" y="971"/>
                  </a:lnTo>
                  <a:lnTo>
                    <a:pt x="1265" y="971"/>
                  </a:lnTo>
                  <a:lnTo>
                    <a:pt x="1265" y="969"/>
                  </a:lnTo>
                  <a:lnTo>
                    <a:pt x="1265" y="969"/>
                  </a:lnTo>
                  <a:lnTo>
                    <a:pt x="1267" y="969"/>
                  </a:lnTo>
                  <a:lnTo>
                    <a:pt x="1269" y="969"/>
                  </a:lnTo>
                  <a:lnTo>
                    <a:pt x="1269" y="969"/>
                  </a:lnTo>
                  <a:lnTo>
                    <a:pt x="1269" y="971"/>
                  </a:lnTo>
                  <a:lnTo>
                    <a:pt x="1269" y="973"/>
                  </a:lnTo>
                  <a:lnTo>
                    <a:pt x="1269" y="973"/>
                  </a:lnTo>
                  <a:lnTo>
                    <a:pt x="1269" y="973"/>
                  </a:lnTo>
                  <a:lnTo>
                    <a:pt x="1269" y="971"/>
                  </a:lnTo>
                  <a:lnTo>
                    <a:pt x="1270" y="971"/>
                  </a:lnTo>
                  <a:lnTo>
                    <a:pt x="1270" y="973"/>
                  </a:lnTo>
                  <a:lnTo>
                    <a:pt x="1272" y="973"/>
                  </a:lnTo>
                  <a:lnTo>
                    <a:pt x="1274" y="973"/>
                  </a:lnTo>
                  <a:lnTo>
                    <a:pt x="1276" y="975"/>
                  </a:lnTo>
                  <a:lnTo>
                    <a:pt x="1276" y="973"/>
                  </a:lnTo>
                  <a:lnTo>
                    <a:pt x="1278" y="973"/>
                  </a:lnTo>
                  <a:lnTo>
                    <a:pt x="1278" y="973"/>
                  </a:lnTo>
                  <a:lnTo>
                    <a:pt x="1280" y="973"/>
                  </a:lnTo>
                  <a:lnTo>
                    <a:pt x="1280" y="975"/>
                  </a:lnTo>
                  <a:lnTo>
                    <a:pt x="1278" y="975"/>
                  </a:lnTo>
                  <a:lnTo>
                    <a:pt x="1278" y="975"/>
                  </a:lnTo>
                  <a:lnTo>
                    <a:pt x="1280" y="977"/>
                  </a:lnTo>
                  <a:lnTo>
                    <a:pt x="1280" y="977"/>
                  </a:lnTo>
                  <a:lnTo>
                    <a:pt x="1282" y="977"/>
                  </a:lnTo>
                  <a:lnTo>
                    <a:pt x="1284" y="975"/>
                  </a:lnTo>
                  <a:lnTo>
                    <a:pt x="1284" y="977"/>
                  </a:lnTo>
                  <a:lnTo>
                    <a:pt x="1284" y="977"/>
                  </a:lnTo>
                  <a:lnTo>
                    <a:pt x="1286" y="977"/>
                  </a:lnTo>
                  <a:lnTo>
                    <a:pt x="1287" y="979"/>
                  </a:lnTo>
                  <a:lnTo>
                    <a:pt x="1287" y="979"/>
                  </a:lnTo>
                  <a:lnTo>
                    <a:pt x="1291" y="977"/>
                  </a:lnTo>
                  <a:lnTo>
                    <a:pt x="1293" y="977"/>
                  </a:lnTo>
                  <a:lnTo>
                    <a:pt x="1293" y="979"/>
                  </a:lnTo>
                  <a:lnTo>
                    <a:pt x="1295" y="979"/>
                  </a:lnTo>
                  <a:lnTo>
                    <a:pt x="1295" y="979"/>
                  </a:lnTo>
                  <a:lnTo>
                    <a:pt x="1299" y="977"/>
                  </a:lnTo>
                  <a:lnTo>
                    <a:pt x="1301" y="977"/>
                  </a:lnTo>
                  <a:lnTo>
                    <a:pt x="1305" y="977"/>
                  </a:lnTo>
                  <a:lnTo>
                    <a:pt x="1306" y="981"/>
                  </a:lnTo>
                  <a:lnTo>
                    <a:pt x="1306" y="983"/>
                  </a:lnTo>
                  <a:lnTo>
                    <a:pt x="1306" y="985"/>
                  </a:lnTo>
                  <a:lnTo>
                    <a:pt x="1306" y="985"/>
                  </a:lnTo>
                  <a:lnTo>
                    <a:pt x="1306" y="987"/>
                  </a:lnTo>
                  <a:lnTo>
                    <a:pt x="1310" y="987"/>
                  </a:lnTo>
                  <a:lnTo>
                    <a:pt x="1312" y="987"/>
                  </a:lnTo>
                  <a:lnTo>
                    <a:pt x="1318" y="988"/>
                  </a:lnTo>
                  <a:lnTo>
                    <a:pt x="1322" y="988"/>
                  </a:lnTo>
                  <a:lnTo>
                    <a:pt x="1323" y="985"/>
                  </a:lnTo>
                  <a:lnTo>
                    <a:pt x="1323" y="983"/>
                  </a:lnTo>
                  <a:lnTo>
                    <a:pt x="1322" y="983"/>
                  </a:lnTo>
                  <a:lnTo>
                    <a:pt x="1322" y="981"/>
                  </a:lnTo>
                  <a:close/>
                  <a:moveTo>
                    <a:pt x="1392" y="956"/>
                  </a:moveTo>
                  <a:lnTo>
                    <a:pt x="1390" y="954"/>
                  </a:lnTo>
                  <a:lnTo>
                    <a:pt x="1386" y="951"/>
                  </a:lnTo>
                  <a:lnTo>
                    <a:pt x="1384" y="949"/>
                  </a:lnTo>
                  <a:lnTo>
                    <a:pt x="1382" y="947"/>
                  </a:lnTo>
                  <a:lnTo>
                    <a:pt x="1371" y="943"/>
                  </a:lnTo>
                  <a:lnTo>
                    <a:pt x="1367" y="941"/>
                  </a:lnTo>
                  <a:lnTo>
                    <a:pt x="1365" y="941"/>
                  </a:lnTo>
                  <a:lnTo>
                    <a:pt x="1365" y="939"/>
                  </a:lnTo>
                  <a:lnTo>
                    <a:pt x="1363" y="939"/>
                  </a:lnTo>
                  <a:lnTo>
                    <a:pt x="1361" y="939"/>
                  </a:lnTo>
                  <a:lnTo>
                    <a:pt x="1359" y="939"/>
                  </a:lnTo>
                  <a:lnTo>
                    <a:pt x="1358" y="939"/>
                  </a:lnTo>
                  <a:lnTo>
                    <a:pt x="1352" y="945"/>
                  </a:lnTo>
                  <a:lnTo>
                    <a:pt x="1350" y="947"/>
                  </a:lnTo>
                  <a:lnTo>
                    <a:pt x="1348" y="947"/>
                  </a:lnTo>
                  <a:lnTo>
                    <a:pt x="1340" y="947"/>
                  </a:lnTo>
                  <a:lnTo>
                    <a:pt x="1339" y="949"/>
                  </a:lnTo>
                  <a:lnTo>
                    <a:pt x="1327" y="945"/>
                  </a:lnTo>
                  <a:lnTo>
                    <a:pt x="1325" y="945"/>
                  </a:lnTo>
                  <a:lnTo>
                    <a:pt x="1323" y="943"/>
                  </a:lnTo>
                  <a:lnTo>
                    <a:pt x="1322" y="943"/>
                  </a:lnTo>
                  <a:lnTo>
                    <a:pt x="1322" y="943"/>
                  </a:lnTo>
                  <a:lnTo>
                    <a:pt x="1320" y="945"/>
                  </a:lnTo>
                  <a:lnTo>
                    <a:pt x="1318" y="945"/>
                  </a:lnTo>
                  <a:lnTo>
                    <a:pt x="1318" y="943"/>
                  </a:lnTo>
                  <a:lnTo>
                    <a:pt x="1316" y="943"/>
                  </a:lnTo>
                  <a:lnTo>
                    <a:pt x="1316" y="941"/>
                  </a:lnTo>
                  <a:lnTo>
                    <a:pt x="1314" y="941"/>
                  </a:lnTo>
                  <a:lnTo>
                    <a:pt x="1314" y="941"/>
                  </a:lnTo>
                  <a:lnTo>
                    <a:pt x="1312" y="941"/>
                  </a:lnTo>
                  <a:lnTo>
                    <a:pt x="1310" y="943"/>
                  </a:lnTo>
                  <a:lnTo>
                    <a:pt x="1312" y="951"/>
                  </a:lnTo>
                  <a:lnTo>
                    <a:pt x="1318" y="958"/>
                  </a:lnTo>
                  <a:lnTo>
                    <a:pt x="1320" y="960"/>
                  </a:lnTo>
                  <a:lnTo>
                    <a:pt x="1322" y="962"/>
                  </a:lnTo>
                  <a:lnTo>
                    <a:pt x="1323" y="962"/>
                  </a:lnTo>
                  <a:lnTo>
                    <a:pt x="1331" y="962"/>
                  </a:lnTo>
                  <a:lnTo>
                    <a:pt x="1335" y="962"/>
                  </a:lnTo>
                  <a:lnTo>
                    <a:pt x="1344" y="968"/>
                  </a:lnTo>
                  <a:lnTo>
                    <a:pt x="1344" y="968"/>
                  </a:lnTo>
                  <a:lnTo>
                    <a:pt x="1350" y="971"/>
                  </a:lnTo>
                  <a:lnTo>
                    <a:pt x="1352" y="973"/>
                  </a:lnTo>
                  <a:lnTo>
                    <a:pt x="1354" y="975"/>
                  </a:lnTo>
                  <a:lnTo>
                    <a:pt x="1354" y="975"/>
                  </a:lnTo>
                  <a:lnTo>
                    <a:pt x="1354" y="977"/>
                  </a:lnTo>
                  <a:lnTo>
                    <a:pt x="1356" y="977"/>
                  </a:lnTo>
                  <a:lnTo>
                    <a:pt x="1358" y="979"/>
                  </a:lnTo>
                  <a:lnTo>
                    <a:pt x="1358" y="979"/>
                  </a:lnTo>
                  <a:lnTo>
                    <a:pt x="1358" y="979"/>
                  </a:lnTo>
                  <a:lnTo>
                    <a:pt x="1359" y="981"/>
                  </a:lnTo>
                  <a:lnTo>
                    <a:pt x="1359" y="983"/>
                  </a:lnTo>
                  <a:lnTo>
                    <a:pt x="1359" y="983"/>
                  </a:lnTo>
                  <a:lnTo>
                    <a:pt x="1361" y="985"/>
                  </a:lnTo>
                  <a:lnTo>
                    <a:pt x="1361" y="987"/>
                  </a:lnTo>
                  <a:lnTo>
                    <a:pt x="1359" y="987"/>
                  </a:lnTo>
                  <a:lnTo>
                    <a:pt x="1359" y="988"/>
                  </a:lnTo>
                  <a:lnTo>
                    <a:pt x="1356" y="990"/>
                  </a:lnTo>
                  <a:lnTo>
                    <a:pt x="1354" y="990"/>
                  </a:lnTo>
                  <a:lnTo>
                    <a:pt x="1356" y="992"/>
                  </a:lnTo>
                  <a:lnTo>
                    <a:pt x="1356" y="992"/>
                  </a:lnTo>
                  <a:lnTo>
                    <a:pt x="1358" y="992"/>
                  </a:lnTo>
                  <a:lnTo>
                    <a:pt x="1359" y="992"/>
                  </a:lnTo>
                  <a:lnTo>
                    <a:pt x="1361" y="992"/>
                  </a:lnTo>
                  <a:lnTo>
                    <a:pt x="1361" y="992"/>
                  </a:lnTo>
                  <a:lnTo>
                    <a:pt x="1363" y="992"/>
                  </a:lnTo>
                  <a:lnTo>
                    <a:pt x="1363" y="992"/>
                  </a:lnTo>
                  <a:lnTo>
                    <a:pt x="1365" y="990"/>
                  </a:lnTo>
                  <a:lnTo>
                    <a:pt x="1365" y="988"/>
                  </a:lnTo>
                  <a:lnTo>
                    <a:pt x="1363" y="987"/>
                  </a:lnTo>
                  <a:lnTo>
                    <a:pt x="1363" y="987"/>
                  </a:lnTo>
                  <a:lnTo>
                    <a:pt x="1363" y="988"/>
                  </a:lnTo>
                  <a:lnTo>
                    <a:pt x="1363" y="988"/>
                  </a:lnTo>
                  <a:lnTo>
                    <a:pt x="1363" y="988"/>
                  </a:lnTo>
                  <a:lnTo>
                    <a:pt x="1361" y="987"/>
                  </a:lnTo>
                  <a:lnTo>
                    <a:pt x="1361" y="987"/>
                  </a:lnTo>
                  <a:lnTo>
                    <a:pt x="1363" y="985"/>
                  </a:lnTo>
                  <a:lnTo>
                    <a:pt x="1363" y="985"/>
                  </a:lnTo>
                  <a:lnTo>
                    <a:pt x="1365" y="983"/>
                  </a:lnTo>
                  <a:lnTo>
                    <a:pt x="1367" y="983"/>
                  </a:lnTo>
                  <a:lnTo>
                    <a:pt x="1367" y="979"/>
                  </a:lnTo>
                  <a:lnTo>
                    <a:pt x="1371" y="977"/>
                  </a:lnTo>
                  <a:lnTo>
                    <a:pt x="1373" y="975"/>
                  </a:lnTo>
                  <a:lnTo>
                    <a:pt x="1382" y="971"/>
                  </a:lnTo>
                  <a:lnTo>
                    <a:pt x="1384" y="971"/>
                  </a:lnTo>
                  <a:lnTo>
                    <a:pt x="1384" y="969"/>
                  </a:lnTo>
                  <a:lnTo>
                    <a:pt x="1384" y="969"/>
                  </a:lnTo>
                  <a:lnTo>
                    <a:pt x="1390" y="969"/>
                  </a:lnTo>
                  <a:lnTo>
                    <a:pt x="1390" y="968"/>
                  </a:lnTo>
                  <a:lnTo>
                    <a:pt x="1392" y="968"/>
                  </a:lnTo>
                  <a:lnTo>
                    <a:pt x="1393" y="966"/>
                  </a:lnTo>
                  <a:lnTo>
                    <a:pt x="1395" y="964"/>
                  </a:lnTo>
                  <a:lnTo>
                    <a:pt x="1395" y="964"/>
                  </a:lnTo>
                  <a:lnTo>
                    <a:pt x="1397" y="960"/>
                  </a:lnTo>
                  <a:lnTo>
                    <a:pt x="1395" y="958"/>
                  </a:lnTo>
                  <a:lnTo>
                    <a:pt x="1392" y="956"/>
                  </a:lnTo>
                  <a:close/>
                  <a:moveTo>
                    <a:pt x="1399" y="712"/>
                  </a:moveTo>
                  <a:lnTo>
                    <a:pt x="1399" y="712"/>
                  </a:lnTo>
                  <a:lnTo>
                    <a:pt x="1397" y="712"/>
                  </a:lnTo>
                  <a:lnTo>
                    <a:pt x="1397" y="712"/>
                  </a:lnTo>
                  <a:lnTo>
                    <a:pt x="1395" y="714"/>
                  </a:lnTo>
                  <a:lnTo>
                    <a:pt x="1395" y="714"/>
                  </a:lnTo>
                  <a:lnTo>
                    <a:pt x="1395" y="714"/>
                  </a:lnTo>
                  <a:lnTo>
                    <a:pt x="1397" y="714"/>
                  </a:lnTo>
                  <a:lnTo>
                    <a:pt x="1397" y="712"/>
                  </a:lnTo>
                  <a:lnTo>
                    <a:pt x="1399" y="712"/>
                  </a:lnTo>
                  <a:lnTo>
                    <a:pt x="1399" y="712"/>
                  </a:lnTo>
                  <a:close/>
                  <a:moveTo>
                    <a:pt x="1388" y="981"/>
                  </a:moveTo>
                  <a:lnTo>
                    <a:pt x="1388" y="981"/>
                  </a:lnTo>
                  <a:lnTo>
                    <a:pt x="1386" y="981"/>
                  </a:lnTo>
                  <a:lnTo>
                    <a:pt x="1384" y="981"/>
                  </a:lnTo>
                  <a:lnTo>
                    <a:pt x="1384" y="981"/>
                  </a:lnTo>
                  <a:lnTo>
                    <a:pt x="1382" y="981"/>
                  </a:lnTo>
                  <a:lnTo>
                    <a:pt x="1380" y="985"/>
                  </a:lnTo>
                  <a:lnTo>
                    <a:pt x="1380" y="985"/>
                  </a:lnTo>
                  <a:lnTo>
                    <a:pt x="1380" y="985"/>
                  </a:lnTo>
                  <a:lnTo>
                    <a:pt x="1382" y="985"/>
                  </a:lnTo>
                  <a:lnTo>
                    <a:pt x="1382" y="987"/>
                  </a:lnTo>
                  <a:lnTo>
                    <a:pt x="1386" y="988"/>
                  </a:lnTo>
                  <a:lnTo>
                    <a:pt x="1388" y="990"/>
                  </a:lnTo>
                  <a:lnTo>
                    <a:pt x="1390" y="988"/>
                  </a:lnTo>
                  <a:lnTo>
                    <a:pt x="1390" y="987"/>
                  </a:lnTo>
                  <a:lnTo>
                    <a:pt x="1390" y="985"/>
                  </a:lnTo>
                  <a:lnTo>
                    <a:pt x="1390" y="983"/>
                  </a:lnTo>
                  <a:lnTo>
                    <a:pt x="1388" y="981"/>
                  </a:lnTo>
                  <a:close/>
                  <a:moveTo>
                    <a:pt x="1409" y="879"/>
                  </a:moveTo>
                  <a:lnTo>
                    <a:pt x="1409" y="877"/>
                  </a:lnTo>
                  <a:lnTo>
                    <a:pt x="1409" y="875"/>
                  </a:lnTo>
                  <a:lnTo>
                    <a:pt x="1409" y="875"/>
                  </a:lnTo>
                  <a:lnTo>
                    <a:pt x="1409" y="875"/>
                  </a:lnTo>
                  <a:lnTo>
                    <a:pt x="1409" y="877"/>
                  </a:lnTo>
                  <a:lnTo>
                    <a:pt x="1409" y="877"/>
                  </a:lnTo>
                  <a:lnTo>
                    <a:pt x="1409" y="877"/>
                  </a:lnTo>
                  <a:lnTo>
                    <a:pt x="1407" y="877"/>
                  </a:lnTo>
                  <a:lnTo>
                    <a:pt x="1407" y="877"/>
                  </a:lnTo>
                  <a:lnTo>
                    <a:pt x="1407" y="877"/>
                  </a:lnTo>
                  <a:lnTo>
                    <a:pt x="1407" y="877"/>
                  </a:lnTo>
                  <a:lnTo>
                    <a:pt x="1407" y="879"/>
                  </a:lnTo>
                  <a:lnTo>
                    <a:pt x="1409" y="879"/>
                  </a:lnTo>
                  <a:lnTo>
                    <a:pt x="1409" y="879"/>
                  </a:lnTo>
                  <a:lnTo>
                    <a:pt x="1409" y="879"/>
                  </a:lnTo>
                  <a:lnTo>
                    <a:pt x="1407" y="879"/>
                  </a:lnTo>
                  <a:lnTo>
                    <a:pt x="1405" y="879"/>
                  </a:lnTo>
                  <a:lnTo>
                    <a:pt x="1403" y="879"/>
                  </a:lnTo>
                  <a:lnTo>
                    <a:pt x="1403" y="879"/>
                  </a:lnTo>
                  <a:lnTo>
                    <a:pt x="1403" y="877"/>
                  </a:lnTo>
                  <a:lnTo>
                    <a:pt x="1401" y="877"/>
                  </a:lnTo>
                  <a:lnTo>
                    <a:pt x="1401" y="877"/>
                  </a:lnTo>
                  <a:lnTo>
                    <a:pt x="1401" y="875"/>
                  </a:lnTo>
                  <a:lnTo>
                    <a:pt x="1401" y="875"/>
                  </a:lnTo>
                  <a:lnTo>
                    <a:pt x="1401" y="877"/>
                  </a:lnTo>
                  <a:lnTo>
                    <a:pt x="1399" y="877"/>
                  </a:lnTo>
                  <a:lnTo>
                    <a:pt x="1399" y="877"/>
                  </a:lnTo>
                  <a:lnTo>
                    <a:pt x="1399" y="877"/>
                  </a:lnTo>
                  <a:lnTo>
                    <a:pt x="1399" y="879"/>
                  </a:lnTo>
                  <a:lnTo>
                    <a:pt x="1399" y="879"/>
                  </a:lnTo>
                  <a:lnTo>
                    <a:pt x="1401" y="880"/>
                  </a:lnTo>
                  <a:lnTo>
                    <a:pt x="1405" y="880"/>
                  </a:lnTo>
                  <a:lnTo>
                    <a:pt x="1407" y="880"/>
                  </a:lnTo>
                  <a:lnTo>
                    <a:pt x="1409" y="879"/>
                  </a:lnTo>
                  <a:close/>
                  <a:moveTo>
                    <a:pt x="1615" y="992"/>
                  </a:moveTo>
                  <a:lnTo>
                    <a:pt x="1615" y="990"/>
                  </a:lnTo>
                  <a:lnTo>
                    <a:pt x="1613" y="990"/>
                  </a:lnTo>
                  <a:lnTo>
                    <a:pt x="1613" y="990"/>
                  </a:lnTo>
                  <a:lnTo>
                    <a:pt x="1613" y="988"/>
                  </a:lnTo>
                  <a:lnTo>
                    <a:pt x="1611" y="988"/>
                  </a:lnTo>
                  <a:lnTo>
                    <a:pt x="1606" y="988"/>
                  </a:lnTo>
                  <a:lnTo>
                    <a:pt x="1602" y="988"/>
                  </a:lnTo>
                  <a:lnTo>
                    <a:pt x="1600" y="988"/>
                  </a:lnTo>
                  <a:lnTo>
                    <a:pt x="1600" y="987"/>
                  </a:lnTo>
                  <a:lnTo>
                    <a:pt x="1598" y="987"/>
                  </a:lnTo>
                  <a:lnTo>
                    <a:pt x="1598" y="987"/>
                  </a:lnTo>
                  <a:lnTo>
                    <a:pt x="1600" y="985"/>
                  </a:lnTo>
                  <a:lnTo>
                    <a:pt x="1602" y="985"/>
                  </a:lnTo>
                  <a:lnTo>
                    <a:pt x="1602" y="983"/>
                  </a:lnTo>
                  <a:lnTo>
                    <a:pt x="1604" y="985"/>
                  </a:lnTo>
                  <a:lnTo>
                    <a:pt x="1606" y="983"/>
                  </a:lnTo>
                  <a:lnTo>
                    <a:pt x="1609" y="985"/>
                  </a:lnTo>
                  <a:lnTo>
                    <a:pt x="1609" y="983"/>
                  </a:lnTo>
                  <a:lnTo>
                    <a:pt x="1611" y="983"/>
                  </a:lnTo>
                  <a:lnTo>
                    <a:pt x="1611" y="983"/>
                  </a:lnTo>
                  <a:lnTo>
                    <a:pt x="1611" y="983"/>
                  </a:lnTo>
                  <a:lnTo>
                    <a:pt x="1613" y="983"/>
                  </a:lnTo>
                  <a:lnTo>
                    <a:pt x="1613" y="983"/>
                  </a:lnTo>
                  <a:lnTo>
                    <a:pt x="1615" y="985"/>
                  </a:lnTo>
                  <a:lnTo>
                    <a:pt x="1617" y="987"/>
                  </a:lnTo>
                  <a:lnTo>
                    <a:pt x="1617" y="987"/>
                  </a:lnTo>
                  <a:lnTo>
                    <a:pt x="1623" y="987"/>
                  </a:lnTo>
                  <a:lnTo>
                    <a:pt x="1623" y="985"/>
                  </a:lnTo>
                  <a:lnTo>
                    <a:pt x="1623" y="985"/>
                  </a:lnTo>
                  <a:lnTo>
                    <a:pt x="1624" y="987"/>
                  </a:lnTo>
                  <a:lnTo>
                    <a:pt x="1624" y="987"/>
                  </a:lnTo>
                  <a:lnTo>
                    <a:pt x="1626" y="987"/>
                  </a:lnTo>
                  <a:lnTo>
                    <a:pt x="1626" y="987"/>
                  </a:lnTo>
                  <a:lnTo>
                    <a:pt x="1626" y="985"/>
                  </a:lnTo>
                  <a:lnTo>
                    <a:pt x="1628" y="987"/>
                  </a:lnTo>
                  <a:lnTo>
                    <a:pt x="1628" y="985"/>
                  </a:lnTo>
                  <a:lnTo>
                    <a:pt x="1630" y="985"/>
                  </a:lnTo>
                  <a:lnTo>
                    <a:pt x="1630" y="985"/>
                  </a:lnTo>
                  <a:lnTo>
                    <a:pt x="1630" y="983"/>
                  </a:lnTo>
                  <a:lnTo>
                    <a:pt x="1630" y="983"/>
                  </a:lnTo>
                  <a:lnTo>
                    <a:pt x="1630" y="983"/>
                  </a:lnTo>
                  <a:lnTo>
                    <a:pt x="1630" y="983"/>
                  </a:lnTo>
                  <a:lnTo>
                    <a:pt x="1630" y="981"/>
                  </a:lnTo>
                  <a:lnTo>
                    <a:pt x="1630" y="981"/>
                  </a:lnTo>
                  <a:lnTo>
                    <a:pt x="1630" y="979"/>
                  </a:lnTo>
                  <a:lnTo>
                    <a:pt x="1630" y="979"/>
                  </a:lnTo>
                  <a:lnTo>
                    <a:pt x="1630" y="979"/>
                  </a:lnTo>
                  <a:lnTo>
                    <a:pt x="1630" y="977"/>
                  </a:lnTo>
                  <a:lnTo>
                    <a:pt x="1632" y="977"/>
                  </a:lnTo>
                  <a:lnTo>
                    <a:pt x="1630" y="977"/>
                  </a:lnTo>
                  <a:lnTo>
                    <a:pt x="1632" y="977"/>
                  </a:lnTo>
                  <a:lnTo>
                    <a:pt x="1632" y="977"/>
                  </a:lnTo>
                  <a:lnTo>
                    <a:pt x="1632" y="977"/>
                  </a:lnTo>
                  <a:lnTo>
                    <a:pt x="1632" y="975"/>
                  </a:lnTo>
                  <a:lnTo>
                    <a:pt x="1630" y="973"/>
                  </a:lnTo>
                  <a:lnTo>
                    <a:pt x="1630" y="973"/>
                  </a:lnTo>
                  <a:lnTo>
                    <a:pt x="1628" y="973"/>
                  </a:lnTo>
                  <a:lnTo>
                    <a:pt x="1628" y="975"/>
                  </a:lnTo>
                  <a:lnTo>
                    <a:pt x="1628" y="975"/>
                  </a:lnTo>
                  <a:lnTo>
                    <a:pt x="1628" y="975"/>
                  </a:lnTo>
                  <a:lnTo>
                    <a:pt x="1626" y="975"/>
                  </a:lnTo>
                  <a:lnTo>
                    <a:pt x="1626" y="977"/>
                  </a:lnTo>
                  <a:lnTo>
                    <a:pt x="1628" y="977"/>
                  </a:lnTo>
                  <a:lnTo>
                    <a:pt x="1628" y="977"/>
                  </a:lnTo>
                  <a:lnTo>
                    <a:pt x="1626" y="979"/>
                  </a:lnTo>
                  <a:lnTo>
                    <a:pt x="1626" y="979"/>
                  </a:lnTo>
                  <a:lnTo>
                    <a:pt x="1624" y="979"/>
                  </a:lnTo>
                  <a:lnTo>
                    <a:pt x="1623" y="979"/>
                  </a:lnTo>
                  <a:lnTo>
                    <a:pt x="1621" y="979"/>
                  </a:lnTo>
                  <a:lnTo>
                    <a:pt x="1621" y="977"/>
                  </a:lnTo>
                  <a:lnTo>
                    <a:pt x="1621" y="977"/>
                  </a:lnTo>
                  <a:lnTo>
                    <a:pt x="1621" y="975"/>
                  </a:lnTo>
                  <a:lnTo>
                    <a:pt x="1621" y="971"/>
                  </a:lnTo>
                  <a:lnTo>
                    <a:pt x="1621" y="969"/>
                  </a:lnTo>
                  <a:lnTo>
                    <a:pt x="1621" y="968"/>
                  </a:lnTo>
                  <a:lnTo>
                    <a:pt x="1619" y="964"/>
                  </a:lnTo>
                  <a:lnTo>
                    <a:pt x="1619" y="960"/>
                  </a:lnTo>
                  <a:lnTo>
                    <a:pt x="1619" y="958"/>
                  </a:lnTo>
                  <a:lnTo>
                    <a:pt x="1619" y="956"/>
                  </a:lnTo>
                  <a:lnTo>
                    <a:pt x="1617" y="956"/>
                  </a:lnTo>
                  <a:lnTo>
                    <a:pt x="1617" y="956"/>
                  </a:lnTo>
                  <a:lnTo>
                    <a:pt x="1615" y="954"/>
                  </a:lnTo>
                  <a:lnTo>
                    <a:pt x="1611" y="954"/>
                  </a:lnTo>
                  <a:lnTo>
                    <a:pt x="1609" y="954"/>
                  </a:lnTo>
                  <a:lnTo>
                    <a:pt x="1606" y="954"/>
                  </a:lnTo>
                  <a:lnTo>
                    <a:pt x="1604" y="956"/>
                  </a:lnTo>
                  <a:lnTo>
                    <a:pt x="1602" y="958"/>
                  </a:lnTo>
                  <a:lnTo>
                    <a:pt x="1600" y="958"/>
                  </a:lnTo>
                  <a:lnTo>
                    <a:pt x="1600" y="960"/>
                  </a:lnTo>
                  <a:lnTo>
                    <a:pt x="1600" y="964"/>
                  </a:lnTo>
                  <a:lnTo>
                    <a:pt x="1600" y="964"/>
                  </a:lnTo>
                  <a:lnTo>
                    <a:pt x="1600" y="966"/>
                  </a:lnTo>
                  <a:lnTo>
                    <a:pt x="1600" y="966"/>
                  </a:lnTo>
                  <a:lnTo>
                    <a:pt x="1598" y="968"/>
                  </a:lnTo>
                  <a:lnTo>
                    <a:pt x="1598" y="969"/>
                  </a:lnTo>
                  <a:lnTo>
                    <a:pt x="1598" y="969"/>
                  </a:lnTo>
                  <a:lnTo>
                    <a:pt x="1598" y="969"/>
                  </a:lnTo>
                  <a:lnTo>
                    <a:pt x="1596" y="971"/>
                  </a:lnTo>
                  <a:lnTo>
                    <a:pt x="1596" y="971"/>
                  </a:lnTo>
                  <a:lnTo>
                    <a:pt x="1594" y="971"/>
                  </a:lnTo>
                  <a:lnTo>
                    <a:pt x="1594" y="971"/>
                  </a:lnTo>
                  <a:lnTo>
                    <a:pt x="1596" y="966"/>
                  </a:lnTo>
                  <a:lnTo>
                    <a:pt x="1596" y="964"/>
                  </a:lnTo>
                  <a:lnTo>
                    <a:pt x="1598" y="962"/>
                  </a:lnTo>
                  <a:lnTo>
                    <a:pt x="1598" y="960"/>
                  </a:lnTo>
                  <a:lnTo>
                    <a:pt x="1596" y="956"/>
                  </a:lnTo>
                  <a:lnTo>
                    <a:pt x="1594" y="954"/>
                  </a:lnTo>
                  <a:lnTo>
                    <a:pt x="1594" y="954"/>
                  </a:lnTo>
                  <a:lnTo>
                    <a:pt x="1592" y="954"/>
                  </a:lnTo>
                  <a:lnTo>
                    <a:pt x="1590" y="954"/>
                  </a:lnTo>
                  <a:lnTo>
                    <a:pt x="1590" y="954"/>
                  </a:lnTo>
                  <a:lnTo>
                    <a:pt x="1590" y="954"/>
                  </a:lnTo>
                  <a:lnTo>
                    <a:pt x="1590" y="954"/>
                  </a:lnTo>
                  <a:lnTo>
                    <a:pt x="1587" y="954"/>
                  </a:lnTo>
                  <a:lnTo>
                    <a:pt x="1587" y="952"/>
                  </a:lnTo>
                  <a:lnTo>
                    <a:pt x="1585" y="952"/>
                  </a:lnTo>
                  <a:lnTo>
                    <a:pt x="1585" y="952"/>
                  </a:lnTo>
                  <a:lnTo>
                    <a:pt x="1583" y="952"/>
                  </a:lnTo>
                  <a:lnTo>
                    <a:pt x="1583" y="952"/>
                  </a:lnTo>
                  <a:lnTo>
                    <a:pt x="1581" y="952"/>
                  </a:lnTo>
                  <a:lnTo>
                    <a:pt x="1579" y="954"/>
                  </a:lnTo>
                  <a:lnTo>
                    <a:pt x="1579" y="954"/>
                  </a:lnTo>
                  <a:lnTo>
                    <a:pt x="1577" y="954"/>
                  </a:lnTo>
                  <a:lnTo>
                    <a:pt x="1577" y="956"/>
                  </a:lnTo>
                  <a:lnTo>
                    <a:pt x="1577" y="956"/>
                  </a:lnTo>
                  <a:lnTo>
                    <a:pt x="1577" y="956"/>
                  </a:lnTo>
                  <a:lnTo>
                    <a:pt x="1575" y="958"/>
                  </a:lnTo>
                  <a:lnTo>
                    <a:pt x="1573" y="960"/>
                  </a:lnTo>
                  <a:lnTo>
                    <a:pt x="1573" y="960"/>
                  </a:lnTo>
                  <a:lnTo>
                    <a:pt x="1571" y="960"/>
                  </a:lnTo>
                  <a:lnTo>
                    <a:pt x="1571" y="960"/>
                  </a:lnTo>
                  <a:lnTo>
                    <a:pt x="1570" y="958"/>
                  </a:lnTo>
                  <a:lnTo>
                    <a:pt x="1570" y="958"/>
                  </a:lnTo>
                  <a:lnTo>
                    <a:pt x="1568" y="958"/>
                  </a:lnTo>
                  <a:lnTo>
                    <a:pt x="1568" y="958"/>
                  </a:lnTo>
                  <a:lnTo>
                    <a:pt x="1568" y="958"/>
                  </a:lnTo>
                  <a:lnTo>
                    <a:pt x="1568" y="958"/>
                  </a:lnTo>
                  <a:lnTo>
                    <a:pt x="1566" y="954"/>
                  </a:lnTo>
                  <a:lnTo>
                    <a:pt x="1564" y="952"/>
                  </a:lnTo>
                  <a:lnTo>
                    <a:pt x="1564" y="951"/>
                  </a:lnTo>
                  <a:lnTo>
                    <a:pt x="1562" y="951"/>
                  </a:lnTo>
                  <a:lnTo>
                    <a:pt x="1562" y="949"/>
                  </a:lnTo>
                  <a:lnTo>
                    <a:pt x="1562" y="947"/>
                  </a:lnTo>
                  <a:lnTo>
                    <a:pt x="1560" y="945"/>
                  </a:lnTo>
                  <a:lnTo>
                    <a:pt x="1558" y="943"/>
                  </a:lnTo>
                  <a:lnTo>
                    <a:pt x="1556" y="943"/>
                  </a:lnTo>
                  <a:lnTo>
                    <a:pt x="1553" y="943"/>
                  </a:lnTo>
                  <a:lnTo>
                    <a:pt x="1551" y="941"/>
                  </a:lnTo>
                  <a:lnTo>
                    <a:pt x="1551" y="941"/>
                  </a:lnTo>
                  <a:lnTo>
                    <a:pt x="1551" y="943"/>
                  </a:lnTo>
                  <a:lnTo>
                    <a:pt x="1549" y="943"/>
                  </a:lnTo>
                  <a:lnTo>
                    <a:pt x="1549" y="941"/>
                  </a:lnTo>
                  <a:lnTo>
                    <a:pt x="1549" y="941"/>
                  </a:lnTo>
                  <a:lnTo>
                    <a:pt x="1549" y="941"/>
                  </a:lnTo>
                  <a:lnTo>
                    <a:pt x="1545" y="941"/>
                  </a:lnTo>
                  <a:lnTo>
                    <a:pt x="1543" y="941"/>
                  </a:lnTo>
                  <a:lnTo>
                    <a:pt x="1537" y="943"/>
                  </a:lnTo>
                  <a:lnTo>
                    <a:pt x="1537" y="943"/>
                  </a:lnTo>
                  <a:lnTo>
                    <a:pt x="1537" y="943"/>
                  </a:lnTo>
                  <a:lnTo>
                    <a:pt x="1535" y="945"/>
                  </a:lnTo>
                  <a:lnTo>
                    <a:pt x="1534" y="945"/>
                  </a:lnTo>
                  <a:lnTo>
                    <a:pt x="1534" y="945"/>
                  </a:lnTo>
                  <a:lnTo>
                    <a:pt x="1534" y="945"/>
                  </a:lnTo>
                  <a:lnTo>
                    <a:pt x="1532" y="947"/>
                  </a:lnTo>
                  <a:lnTo>
                    <a:pt x="1532" y="947"/>
                  </a:lnTo>
                  <a:lnTo>
                    <a:pt x="1532" y="949"/>
                  </a:lnTo>
                  <a:lnTo>
                    <a:pt x="1532" y="951"/>
                  </a:lnTo>
                  <a:lnTo>
                    <a:pt x="1532" y="951"/>
                  </a:lnTo>
                  <a:lnTo>
                    <a:pt x="1532" y="952"/>
                  </a:lnTo>
                  <a:lnTo>
                    <a:pt x="1532" y="952"/>
                  </a:lnTo>
                  <a:lnTo>
                    <a:pt x="1534" y="954"/>
                  </a:lnTo>
                  <a:lnTo>
                    <a:pt x="1535" y="954"/>
                  </a:lnTo>
                  <a:lnTo>
                    <a:pt x="1535" y="956"/>
                  </a:lnTo>
                  <a:lnTo>
                    <a:pt x="1537" y="958"/>
                  </a:lnTo>
                  <a:lnTo>
                    <a:pt x="1539" y="960"/>
                  </a:lnTo>
                  <a:lnTo>
                    <a:pt x="1543" y="962"/>
                  </a:lnTo>
                  <a:lnTo>
                    <a:pt x="1547" y="964"/>
                  </a:lnTo>
                  <a:lnTo>
                    <a:pt x="1547" y="966"/>
                  </a:lnTo>
                  <a:lnTo>
                    <a:pt x="1549" y="966"/>
                  </a:lnTo>
                  <a:lnTo>
                    <a:pt x="1551" y="968"/>
                  </a:lnTo>
                  <a:lnTo>
                    <a:pt x="1551" y="968"/>
                  </a:lnTo>
                  <a:lnTo>
                    <a:pt x="1553" y="966"/>
                  </a:lnTo>
                  <a:lnTo>
                    <a:pt x="1554" y="966"/>
                  </a:lnTo>
                  <a:lnTo>
                    <a:pt x="1556" y="966"/>
                  </a:lnTo>
                  <a:lnTo>
                    <a:pt x="1558" y="968"/>
                  </a:lnTo>
                  <a:lnTo>
                    <a:pt x="1558" y="969"/>
                  </a:lnTo>
                  <a:lnTo>
                    <a:pt x="1560" y="968"/>
                  </a:lnTo>
                  <a:lnTo>
                    <a:pt x="1560" y="968"/>
                  </a:lnTo>
                  <a:lnTo>
                    <a:pt x="1560" y="969"/>
                  </a:lnTo>
                  <a:lnTo>
                    <a:pt x="1564" y="973"/>
                  </a:lnTo>
                  <a:lnTo>
                    <a:pt x="1564" y="975"/>
                  </a:lnTo>
                  <a:lnTo>
                    <a:pt x="1566" y="973"/>
                  </a:lnTo>
                  <a:lnTo>
                    <a:pt x="1566" y="973"/>
                  </a:lnTo>
                  <a:lnTo>
                    <a:pt x="1566" y="973"/>
                  </a:lnTo>
                  <a:lnTo>
                    <a:pt x="1566" y="971"/>
                  </a:lnTo>
                  <a:lnTo>
                    <a:pt x="1568" y="973"/>
                  </a:lnTo>
                  <a:lnTo>
                    <a:pt x="1568" y="973"/>
                  </a:lnTo>
                  <a:lnTo>
                    <a:pt x="1568" y="973"/>
                  </a:lnTo>
                  <a:lnTo>
                    <a:pt x="1570" y="973"/>
                  </a:lnTo>
                  <a:lnTo>
                    <a:pt x="1570" y="975"/>
                  </a:lnTo>
                  <a:lnTo>
                    <a:pt x="1570" y="977"/>
                  </a:lnTo>
                  <a:lnTo>
                    <a:pt x="1570" y="977"/>
                  </a:lnTo>
                  <a:lnTo>
                    <a:pt x="1570" y="979"/>
                  </a:lnTo>
                  <a:lnTo>
                    <a:pt x="1568" y="979"/>
                  </a:lnTo>
                  <a:lnTo>
                    <a:pt x="1568" y="979"/>
                  </a:lnTo>
                  <a:lnTo>
                    <a:pt x="1564" y="979"/>
                  </a:lnTo>
                  <a:lnTo>
                    <a:pt x="1564" y="979"/>
                  </a:lnTo>
                  <a:lnTo>
                    <a:pt x="1562" y="979"/>
                  </a:lnTo>
                  <a:lnTo>
                    <a:pt x="1562" y="979"/>
                  </a:lnTo>
                  <a:lnTo>
                    <a:pt x="1558" y="979"/>
                  </a:lnTo>
                  <a:lnTo>
                    <a:pt x="1556" y="979"/>
                  </a:lnTo>
                  <a:lnTo>
                    <a:pt x="1556" y="979"/>
                  </a:lnTo>
                  <a:lnTo>
                    <a:pt x="1554" y="979"/>
                  </a:lnTo>
                  <a:lnTo>
                    <a:pt x="1554" y="981"/>
                  </a:lnTo>
                  <a:lnTo>
                    <a:pt x="1554" y="981"/>
                  </a:lnTo>
                  <a:lnTo>
                    <a:pt x="1554" y="981"/>
                  </a:lnTo>
                  <a:lnTo>
                    <a:pt x="1554" y="981"/>
                  </a:lnTo>
                  <a:lnTo>
                    <a:pt x="1554" y="981"/>
                  </a:lnTo>
                  <a:lnTo>
                    <a:pt x="1553" y="981"/>
                  </a:lnTo>
                  <a:lnTo>
                    <a:pt x="1551" y="985"/>
                  </a:lnTo>
                  <a:lnTo>
                    <a:pt x="1549" y="987"/>
                  </a:lnTo>
                  <a:lnTo>
                    <a:pt x="1547" y="985"/>
                  </a:lnTo>
                  <a:lnTo>
                    <a:pt x="1547" y="985"/>
                  </a:lnTo>
                  <a:lnTo>
                    <a:pt x="1545" y="985"/>
                  </a:lnTo>
                  <a:lnTo>
                    <a:pt x="1545" y="985"/>
                  </a:lnTo>
                  <a:lnTo>
                    <a:pt x="1545" y="985"/>
                  </a:lnTo>
                  <a:lnTo>
                    <a:pt x="1545" y="983"/>
                  </a:lnTo>
                  <a:lnTo>
                    <a:pt x="1543" y="983"/>
                  </a:lnTo>
                  <a:lnTo>
                    <a:pt x="1543" y="983"/>
                  </a:lnTo>
                  <a:lnTo>
                    <a:pt x="1543" y="983"/>
                  </a:lnTo>
                  <a:lnTo>
                    <a:pt x="1539" y="985"/>
                  </a:lnTo>
                  <a:lnTo>
                    <a:pt x="1537" y="985"/>
                  </a:lnTo>
                  <a:lnTo>
                    <a:pt x="1535" y="983"/>
                  </a:lnTo>
                  <a:lnTo>
                    <a:pt x="1535" y="983"/>
                  </a:lnTo>
                  <a:lnTo>
                    <a:pt x="1535" y="979"/>
                  </a:lnTo>
                  <a:lnTo>
                    <a:pt x="1534" y="979"/>
                  </a:lnTo>
                  <a:lnTo>
                    <a:pt x="1535" y="979"/>
                  </a:lnTo>
                  <a:lnTo>
                    <a:pt x="1535" y="979"/>
                  </a:lnTo>
                  <a:lnTo>
                    <a:pt x="1535" y="979"/>
                  </a:lnTo>
                  <a:lnTo>
                    <a:pt x="1537" y="979"/>
                  </a:lnTo>
                  <a:lnTo>
                    <a:pt x="1537" y="977"/>
                  </a:lnTo>
                  <a:lnTo>
                    <a:pt x="1535" y="977"/>
                  </a:lnTo>
                  <a:lnTo>
                    <a:pt x="1535" y="977"/>
                  </a:lnTo>
                  <a:lnTo>
                    <a:pt x="1535" y="977"/>
                  </a:lnTo>
                  <a:lnTo>
                    <a:pt x="1535" y="977"/>
                  </a:lnTo>
                  <a:lnTo>
                    <a:pt x="1535" y="977"/>
                  </a:lnTo>
                  <a:lnTo>
                    <a:pt x="1535" y="977"/>
                  </a:lnTo>
                  <a:lnTo>
                    <a:pt x="1535" y="975"/>
                  </a:lnTo>
                  <a:lnTo>
                    <a:pt x="1535" y="975"/>
                  </a:lnTo>
                  <a:lnTo>
                    <a:pt x="1534" y="975"/>
                  </a:lnTo>
                  <a:lnTo>
                    <a:pt x="1534" y="975"/>
                  </a:lnTo>
                  <a:lnTo>
                    <a:pt x="1534" y="975"/>
                  </a:lnTo>
                  <a:lnTo>
                    <a:pt x="1534" y="973"/>
                  </a:lnTo>
                  <a:lnTo>
                    <a:pt x="1534" y="973"/>
                  </a:lnTo>
                  <a:lnTo>
                    <a:pt x="1532" y="973"/>
                  </a:lnTo>
                  <a:lnTo>
                    <a:pt x="1532" y="973"/>
                  </a:lnTo>
                  <a:lnTo>
                    <a:pt x="1532" y="973"/>
                  </a:lnTo>
                  <a:lnTo>
                    <a:pt x="1530" y="975"/>
                  </a:lnTo>
                  <a:lnTo>
                    <a:pt x="1528" y="973"/>
                  </a:lnTo>
                  <a:lnTo>
                    <a:pt x="1526" y="971"/>
                  </a:lnTo>
                  <a:lnTo>
                    <a:pt x="1526" y="971"/>
                  </a:lnTo>
                  <a:lnTo>
                    <a:pt x="1526" y="966"/>
                  </a:lnTo>
                  <a:lnTo>
                    <a:pt x="1526" y="966"/>
                  </a:lnTo>
                  <a:lnTo>
                    <a:pt x="1524" y="964"/>
                  </a:lnTo>
                  <a:lnTo>
                    <a:pt x="1524" y="966"/>
                  </a:lnTo>
                  <a:lnTo>
                    <a:pt x="1524" y="969"/>
                  </a:lnTo>
                  <a:lnTo>
                    <a:pt x="1524" y="969"/>
                  </a:lnTo>
                  <a:lnTo>
                    <a:pt x="1522" y="968"/>
                  </a:lnTo>
                  <a:lnTo>
                    <a:pt x="1522" y="964"/>
                  </a:lnTo>
                  <a:lnTo>
                    <a:pt x="1520" y="962"/>
                  </a:lnTo>
                  <a:lnTo>
                    <a:pt x="1520" y="964"/>
                  </a:lnTo>
                  <a:lnTo>
                    <a:pt x="1518" y="964"/>
                  </a:lnTo>
                  <a:lnTo>
                    <a:pt x="1515" y="964"/>
                  </a:lnTo>
                  <a:lnTo>
                    <a:pt x="1515" y="964"/>
                  </a:lnTo>
                  <a:lnTo>
                    <a:pt x="1513" y="962"/>
                  </a:lnTo>
                  <a:lnTo>
                    <a:pt x="1513" y="964"/>
                  </a:lnTo>
                  <a:lnTo>
                    <a:pt x="1513" y="964"/>
                  </a:lnTo>
                  <a:lnTo>
                    <a:pt x="1513" y="966"/>
                  </a:lnTo>
                  <a:lnTo>
                    <a:pt x="1513" y="966"/>
                  </a:lnTo>
                  <a:lnTo>
                    <a:pt x="1513" y="968"/>
                  </a:lnTo>
                  <a:lnTo>
                    <a:pt x="1513" y="968"/>
                  </a:lnTo>
                  <a:lnTo>
                    <a:pt x="1507" y="966"/>
                  </a:lnTo>
                  <a:lnTo>
                    <a:pt x="1505" y="964"/>
                  </a:lnTo>
                  <a:lnTo>
                    <a:pt x="1503" y="962"/>
                  </a:lnTo>
                  <a:lnTo>
                    <a:pt x="1501" y="962"/>
                  </a:lnTo>
                  <a:lnTo>
                    <a:pt x="1501" y="962"/>
                  </a:lnTo>
                  <a:lnTo>
                    <a:pt x="1500" y="962"/>
                  </a:lnTo>
                  <a:lnTo>
                    <a:pt x="1498" y="962"/>
                  </a:lnTo>
                  <a:lnTo>
                    <a:pt x="1496" y="960"/>
                  </a:lnTo>
                  <a:lnTo>
                    <a:pt x="1496" y="960"/>
                  </a:lnTo>
                  <a:lnTo>
                    <a:pt x="1492" y="960"/>
                  </a:lnTo>
                  <a:lnTo>
                    <a:pt x="1492" y="962"/>
                  </a:lnTo>
                  <a:lnTo>
                    <a:pt x="1492" y="962"/>
                  </a:lnTo>
                  <a:lnTo>
                    <a:pt x="1490" y="964"/>
                  </a:lnTo>
                  <a:lnTo>
                    <a:pt x="1486" y="968"/>
                  </a:lnTo>
                  <a:lnTo>
                    <a:pt x="1482" y="969"/>
                  </a:lnTo>
                  <a:lnTo>
                    <a:pt x="1475" y="971"/>
                  </a:lnTo>
                  <a:lnTo>
                    <a:pt x="1475" y="971"/>
                  </a:lnTo>
                  <a:lnTo>
                    <a:pt x="1475" y="971"/>
                  </a:lnTo>
                  <a:lnTo>
                    <a:pt x="1473" y="971"/>
                  </a:lnTo>
                  <a:lnTo>
                    <a:pt x="1473" y="969"/>
                  </a:lnTo>
                  <a:lnTo>
                    <a:pt x="1473" y="973"/>
                  </a:lnTo>
                  <a:lnTo>
                    <a:pt x="1471" y="973"/>
                  </a:lnTo>
                  <a:lnTo>
                    <a:pt x="1471" y="975"/>
                  </a:lnTo>
                  <a:lnTo>
                    <a:pt x="1467" y="981"/>
                  </a:lnTo>
                  <a:lnTo>
                    <a:pt x="1469" y="981"/>
                  </a:lnTo>
                  <a:lnTo>
                    <a:pt x="1469" y="983"/>
                  </a:lnTo>
                  <a:lnTo>
                    <a:pt x="1469" y="985"/>
                  </a:lnTo>
                  <a:lnTo>
                    <a:pt x="1469" y="985"/>
                  </a:lnTo>
                  <a:lnTo>
                    <a:pt x="1469" y="987"/>
                  </a:lnTo>
                  <a:lnTo>
                    <a:pt x="1469" y="987"/>
                  </a:lnTo>
                  <a:lnTo>
                    <a:pt x="1469" y="987"/>
                  </a:lnTo>
                  <a:lnTo>
                    <a:pt x="1469" y="987"/>
                  </a:lnTo>
                  <a:lnTo>
                    <a:pt x="1471" y="988"/>
                  </a:lnTo>
                  <a:lnTo>
                    <a:pt x="1471" y="988"/>
                  </a:lnTo>
                  <a:lnTo>
                    <a:pt x="1471" y="988"/>
                  </a:lnTo>
                  <a:lnTo>
                    <a:pt x="1471" y="988"/>
                  </a:lnTo>
                  <a:lnTo>
                    <a:pt x="1471" y="990"/>
                  </a:lnTo>
                  <a:lnTo>
                    <a:pt x="1469" y="992"/>
                  </a:lnTo>
                  <a:lnTo>
                    <a:pt x="1467" y="994"/>
                  </a:lnTo>
                  <a:lnTo>
                    <a:pt x="1467" y="994"/>
                  </a:lnTo>
                  <a:lnTo>
                    <a:pt x="1467" y="994"/>
                  </a:lnTo>
                  <a:lnTo>
                    <a:pt x="1467" y="996"/>
                  </a:lnTo>
                  <a:lnTo>
                    <a:pt x="1467" y="996"/>
                  </a:lnTo>
                  <a:lnTo>
                    <a:pt x="1467" y="998"/>
                  </a:lnTo>
                  <a:lnTo>
                    <a:pt x="1467" y="998"/>
                  </a:lnTo>
                  <a:lnTo>
                    <a:pt x="1467" y="998"/>
                  </a:lnTo>
                  <a:lnTo>
                    <a:pt x="1467" y="998"/>
                  </a:lnTo>
                  <a:lnTo>
                    <a:pt x="1467" y="1000"/>
                  </a:lnTo>
                  <a:lnTo>
                    <a:pt x="1467" y="1000"/>
                  </a:lnTo>
                  <a:lnTo>
                    <a:pt x="1467" y="1000"/>
                  </a:lnTo>
                  <a:lnTo>
                    <a:pt x="1465" y="1002"/>
                  </a:lnTo>
                  <a:lnTo>
                    <a:pt x="1465" y="1002"/>
                  </a:lnTo>
                  <a:lnTo>
                    <a:pt x="1465" y="1002"/>
                  </a:lnTo>
                  <a:lnTo>
                    <a:pt x="1467" y="1004"/>
                  </a:lnTo>
                  <a:lnTo>
                    <a:pt x="1467" y="1004"/>
                  </a:lnTo>
                  <a:lnTo>
                    <a:pt x="1467" y="1004"/>
                  </a:lnTo>
                  <a:lnTo>
                    <a:pt x="1469" y="1005"/>
                  </a:lnTo>
                  <a:lnTo>
                    <a:pt x="1471" y="1005"/>
                  </a:lnTo>
                  <a:lnTo>
                    <a:pt x="1473" y="1005"/>
                  </a:lnTo>
                  <a:lnTo>
                    <a:pt x="1477" y="1007"/>
                  </a:lnTo>
                  <a:lnTo>
                    <a:pt x="1479" y="1007"/>
                  </a:lnTo>
                  <a:lnTo>
                    <a:pt x="1481" y="1007"/>
                  </a:lnTo>
                  <a:lnTo>
                    <a:pt x="1481" y="1007"/>
                  </a:lnTo>
                  <a:lnTo>
                    <a:pt x="1482" y="1007"/>
                  </a:lnTo>
                  <a:lnTo>
                    <a:pt x="1484" y="1009"/>
                  </a:lnTo>
                  <a:lnTo>
                    <a:pt x="1486" y="1011"/>
                  </a:lnTo>
                  <a:lnTo>
                    <a:pt x="1488" y="1009"/>
                  </a:lnTo>
                  <a:lnTo>
                    <a:pt x="1492" y="1009"/>
                  </a:lnTo>
                  <a:lnTo>
                    <a:pt x="1494" y="1009"/>
                  </a:lnTo>
                  <a:lnTo>
                    <a:pt x="1494" y="1009"/>
                  </a:lnTo>
                  <a:lnTo>
                    <a:pt x="1496" y="1005"/>
                  </a:lnTo>
                  <a:lnTo>
                    <a:pt x="1498" y="1004"/>
                  </a:lnTo>
                  <a:lnTo>
                    <a:pt x="1501" y="1004"/>
                  </a:lnTo>
                  <a:lnTo>
                    <a:pt x="1501" y="1004"/>
                  </a:lnTo>
                  <a:lnTo>
                    <a:pt x="1503" y="1004"/>
                  </a:lnTo>
                  <a:lnTo>
                    <a:pt x="1503" y="1005"/>
                  </a:lnTo>
                  <a:lnTo>
                    <a:pt x="1503" y="1005"/>
                  </a:lnTo>
                  <a:lnTo>
                    <a:pt x="1505" y="1005"/>
                  </a:lnTo>
                  <a:lnTo>
                    <a:pt x="1507" y="1005"/>
                  </a:lnTo>
                  <a:lnTo>
                    <a:pt x="1515" y="1005"/>
                  </a:lnTo>
                  <a:lnTo>
                    <a:pt x="1518" y="1004"/>
                  </a:lnTo>
                  <a:lnTo>
                    <a:pt x="1520" y="1004"/>
                  </a:lnTo>
                  <a:lnTo>
                    <a:pt x="1528" y="998"/>
                  </a:lnTo>
                  <a:lnTo>
                    <a:pt x="1532" y="998"/>
                  </a:lnTo>
                  <a:lnTo>
                    <a:pt x="1532" y="998"/>
                  </a:lnTo>
                  <a:lnTo>
                    <a:pt x="1532" y="998"/>
                  </a:lnTo>
                  <a:lnTo>
                    <a:pt x="1534" y="996"/>
                  </a:lnTo>
                  <a:lnTo>
                    <a:pt x="1534" y="998"/>
                  </a:lnTo>
                  <a:lnTo>
                    <a:pt x="1534" y="998"/>
                  </a:lnTo>
                  <a:lnTo>
                    <a:pt x="1535" y="998"/>
                  </a:lnTo>
                  <a:lnTo>
                    <a:pt x="1535" y="998"/>
                  </a:lnTo>
                  <a:lnTo>
                    <a:pt x="1535" y="998"/>
                  </a:lnTo>
                  <a:lnTo>
                    <a:pt x="1537" y="998"/>
                  </a:lnTo>
                  <a:lnTo>
                    <a:pt x="1537" y="998"/>
                  </a:lnTo>
                  <a:lnTo>
                    <a:pt x="1537" y="998"/>
                  </a:lnTo>
                  <a:lnTo>
                    <a:pt x="1539" y="996"/>
                  </a:lnTo>
                  <a:lnTo>
                    <a:pt x="1539" y="996"/>
                  </a:lnTo>
                  <a:lnTo>
                    <a:pt x="1539" y="996"/>
                  </a:lnTo>
                  <a:lnTo>
                    <a:pt x="1541" y="996"/>
                  </a:lnTo>
                  <a:lnTo>
                    <a:pt x="1541" y="998"/>
                  </a:lnTo>
                  <a:lnTo>
                    <a:pt x="1541" y="998"/>
                  </a:lnTo>
                  <a:lnTo>
                    <a:pt x="1541" y="998"/>
                  </a:lnTo>
                  <a:lnTo>
                    <a:pt x="1543" y="998"/>
                  </a:lnTo>
                  <a:lnTo>
                    <a:pt x="1543" y="998"/>
                  </a:lnTo>
                  <a:lnTo>
                    <a:pt x="1543" y="998"/>
                  </a:lnTo>
                  <a:lnTo>
                    <a:pt x="1551" y="994"/>
                  </a:lnTo>
                  <a:lnTo>
                    <a:pt x="1551" y="994"/>
                  </a:lnTo>
                  <a:lnTo>
                    <a:pt x="1553" y="994"/>
                  </a:lnTo>
                  <a:lnTo>
                    <a:pt x="1553" y="992"/>
                  </a:lnTo>
                  <a:lnTo>
                    <a:pt x="1553" y="992"/>
                  </a:lnTo>
                  <a:lnTo>
                    <a:pt x="1553" y="992"/>
                  </a:lnTo>
                  <a:lnTo>
                    <a:pt x="1553" y="994"/>
                  </a:lnTo>
                  <a:lnTo>
                    <a:pt x="1553" y="994"/>
                  </a:lnTo>
                  <a:lnTo>
                    <a:pt x="1556" y="992"/>
                  </a:lnTo>
                  <a:lnTo>
                    <a:pt x="1556" y="992"/>
                  </a:lnTo>
                  <a:lnTo>
                    <a:pt x="1558" y="992"/>
                  </a:lnTo>
                  <a:lnTo>
                    <a:pt x="1558" y="994"/>
                  </a:lnTo>
                  <a:lnTo>
                    <a:pt x="1560" y="994"/>
                  </a:lnTo>
                  <a:lnTo>
                    <a:pt x="1562" y="994"/>
                  </a:lnTo>
                  <a:lnTo>
                    <a:pt x="1570" y="988"/>
                  </a:lnTo>
                  <a:lnTo>
                    <a:pt x="1570" y="987"/>
                  </a:lnTo>
                  <a:lnTo>
                    <a:pt x="1571" y="987"/>
                  </a:lnTo>
                  <a:lnTo>
                    <a:pt x="1571" y="987"/>
                  </a:lnTo>
                  <a:lnTo>
                    <a:pt x="1571" y="985"/>
                  </a:lnTo>
                  <a:lnTo>
                    <a:pt x="1573" y="983"/>
                  </a:lnTo>
                  <a:lnTo>
                    <a:pt x="1575" y="981"/>
                  </a:lnTo>
                  <a:lnTo>
                    <a:pt x="1575" y="981"/>
                  </a:lnTo>
                  <a:lnTo>
                    <a:pt x="1577" y="981"/>
                  </a:lnTo>
                  <a:lnTo>
                    <a:pt x="1577" y="981"/>
                  </a:lnTo>
                  <a:lnTo>
                    <a:pt x="1577" y="977"/>
                  </a:lnTo>
                  <a:lnTo>
                    <a:pt x="1577" y="975"/>
                  </a:lnTo>
                  <a:lnTo>
                    <a:pt x="1579" y="975"/>
                  </a:lnTo>
                  <a:lnTo>
                    <a:pt x="1579" y="975"/>
                  </a:lnTo>
                  <a:lnTo>
                    <a:pt x="1579" y="977"/>
                  </a:lnTo>
                  <a:lnTo>
                    <a:pt x="1579" y="977"/>
                  </a:lnTo>
                  <a:lnTo>
                    <a:pt x="1581" y="979"/>
                  </a:lnTo>
                  <a:lnTo>
                    <a:pt x="1581" y="979"/>
                  </a:lnTo>
                  <a:lnTo>
                    <a:pt x="1581" y="981"/>
                  </a:lnTo>
                  <a:lnTo>
                    <a:pt x="1581" y="983"/>
                  </a:lnTo>
                  <a:lnTo>
                    <a:pt x="1581" y="983"/>
                  </a:lnTo>
                  <a:lnTo>
                    <a:pt x="1579" y="985"/>
                  </a:lnTo>
                  <a:lnTo>
                    <a:pt x="1577" y="987"/>
                  </a:lnTo>
                  <a:lnTo>
                    <a:pt x="1577" y="987"/>
                  </a:lnTo>
                  <a:lnTo>
                    <a:pt x="1577" y="988"/>
                  </a:lnTo>
                  <a:lnTo>
                    <a:pt x="1579" y="992"/>
                  </a:lnTo>
                  <a:lnTo>
                    <a:pt x="1583" y="994"/>
                  </a:lnTo>
                  <a:lnTo>
                    <a:pt x="1596" y="990"/>
                  </a:lnTo>
                  <a:lnTo>
                    <a:pt x="1598" y="988"/>
                  </a:lnTo>
                  <a:lnTo>
                    <a:pt x="1602" y="990"/>
                  </a:lnTo>
                  <a:lnTo>
                    <a:pt x="1604" y="990"/>
                  </a:lnTo>
                  <a:lnTo>
                    <a:pt x="1606" y="992"/>
                  </a:lnTo>
                  <a:lnTo>
                    <a:pt x="1607" y="992"/>
                  </a:lnTo>
                  <a:lnTo>
                    <a:pt x="1607" y="992"/>
                  </a:lnTo>
                  <a:lnTo>
                    <a:pt x="1607" y="992"/>
                  </a:lnTo>
                  <a:lnTo>
                    <a:pt x="1607" y="992"/>
                  </a:lnTo>
                  <a:lnTo>
                    <a:pt x="1607" y="992"/>
                  </a:lnTo>
                  <a:lnTo>
                    <a:pt x="1607" y="992"/>
                  </a:lnTo>
                  <a:lnTo>
                    <a:pt x="1609" y="992"/>
                  </a:lnTo>
                  <a:lnTo>
                    <a:pt x="1609" y="992"/>
                  </a:lnTo>
                  <a:lnTo>
                    <a:pt x="1611" y="992"/>
                  </a:lnTo>
                  <a:lnTo>
                    <a:pt x="1611" y="992"/>
                  </a:lnTo>
                  <a:lnTo>
                    <a:pt x="1613" y="992"/>
                  </a:lnTo>
                  <a:lnTo>
                    <a:pt x="1615" y="992"/>
                  </a:lnTo>
                  <a:lnTo>
                    <a:pt x="1615" y="992"/>
                  </a:lnTo>
                  <a:close/>
                  <a:moveTo>
                    <a:pt x="1465" y="958"/>
                  </a:moveTo>
                  <a:lnTo>
                    <a:pt x="1464" y="956"/>
                  </a:lnTo>
                  <a:lnTo>
                    <a:pt x="1462" y="954"/>
                  </a:lnTo>
                  <a:lnTo>
                    <a:pt x="1458" y="954"/>
                  </a:lnTo>
                  <a:lnTo>
                    <a:pt x="1456" y="954"/>
                  </a:lnTo>
                  <a:lnTo>
                    <a:pt x="1454" y="952"/>
                  </a:lnTo>
                  <a:lnTo>
                    <a:pt x="1454" y="952"/>
                  </a:lnTo>
                  <a:lnTo>
                    <a:pt x="1452" y="952"/>
                  </a:lnTo>
                  <a:lnTo>
                    <a:pt x="1448" y="951"/>
                  </a:lnTo>
                  <a:lnTo>
                    <a:pt x="1445" y="951"/>
                  </a:lnTo>
                  <a:lnTo>
                    <a:pt x="1443" y="949"/>
                  </a:lnTo>
                  <a:lnTo>
                    <a:pt x="1441" y="949"/>
                  </a:lnTo>
                  <a:lnTo>
                    <a:pt x="1435" y="951"/>
                  </a:lnTo>
                  <a:lnTo>
                    <a:pt x="1433" y="952"/>
                  </a:lnTo>
                  <a:lnTo>
                    <a:pt x="1428" y="958"/>
                  </a:lnTo>
                  <a:lnTo>
                    <a:pt x="1428" y="958"/>
                  </a:lnTo>
                  <a:lnTo>
                    <a:pt x="1426" y="960"/>
                  </a:lnTo>
                  <a:lnTo>
                    <a:pt x="1424" y="960"/>
                  </a:lnTo>
                  <a:lnTo>
                    <a:pt x="1424" y="962"/>
                  </a:lnTo>
                  <a:lnTo>
                    <a:pt x="1424" y="962"/>
                  </a:lnTo>
                  <a:lnTo>
                    <a:pt x="1424" y="962"/>
                  </a:lnTo>
                  <a:lnTo>
                    <a:pt x="1422" y="962"/>
                  </a:lnTo>
                  <a:lnTo>
                    <a:pt x="1422" y="964"/>
                  </a:lnTo>
                  <a:lnTo>
                    <a:pt x="1420" y="964"/>
                  </a:lnTo>
                  <a:lnTo>
                    <a:pt x="1420" y="966"/>
                  </a:lnTo>
                  <a:lnTo>
                    <a:pt x="1420" y="968"/>
                  </a:lnTo>
                  <a:lnTo>
                    <a:pt x="1422" y="973"/>
                  </a:lnTo>
                  <a:lnTo>
                    <a:pt x="1422" y="975"/>
                  </a:lnTo>
                  <a:lnTo>
                    <a:pt x="1422" y="979"/>
                  </a:lnTo>
                  <a:lnTo>
                    <a:pt x="1420" y="983"/>
                  </a:lnTo>
                  <a:lnTo>
                    <a:pt x="1420" y="985"/>
                  </a:lnTo>
                  <a:lnTo>
                    <a:pt x="1422" y="985"/>
                  </a:lnTo>
                  <a:lnTo>
                    <a:pt x="1422" y="985"/>
                  </a:lnTo>
                  <a:lnTo>
                    <a:pt x="1420" y="987"/>
                  </a:lnTo>
                  <a:lnTo>
                    <a:pt x="1420" y="987"/>
                  </a:lnTo>
                  <a:lnTo>
                    <a:pt x="1420" y="987"/>
                  </a:lnTo>
                  <a:lnTo>
                    <a:pt x="1420" y="985"/>
                  </a:lnTo>
                  <a:lnTo>
                    <a:pt x="1420" y="985"/>
                  </a:lnTo>
                  <a:lnTo>
                    <a:pt x="1418" y="985"/>
                  </a:lnTo>
                  <a:lnTo>
                    <a:pt x="1418" y="985"/>
                  </a:lnTo>
                  <a:lnTo>
                    <a:pt x="1418" y="987"/>
                  </a:lnTo>
                  <a:lnTo>
                    <a:pt x="1418" y="987"/>
                  </a:lnTo>
                  <a:lnTo>
                    <a:pt x="1416" y="987"/>
                  </a:lnTo>
                  <a:lnTo>
                    <a:pt x="1416" y="985"/>
                  </a:lnTo>
                  <a:lnTo>
                    <a:pt x="1416" y="985"/>
                  </a:lnTo>
                  <a:lnTo>
                    <a:pt x="1414" y="987"/>
                  </a:lnTo>
                  <a:lnTo>
                    <a:pt x="1414" y="987"/>
                  </a:lnTo>
                  <a:lnTo>
                    <a:pt x="1414" y="987"/>
                  </a:lnTo>
                  <a:lnTo>
                    <a:pt x="1414" y="988"/>
                  </a:lnTo>
                  <a:lnTo>
                    <a:pt x="1414" y="988"/>
                  </a:lnTo>
                  <a:lnTo>
                    <a:pt x="1412" y="988"/>
                  </a:lnTo>
                  <a:lnTo>
                    <a:pt x="1411" y="987"/>
                  </a:lnTo>
                  <a:lnTo>
                    <a:pt x="1409" y="987"/>
                  </a:lnTo>
                  <a:lnTo>
                    <a:pt x="1409" y="987"/>
                  </a:lnTo>
                  <a:lnTo>
                    <a:pt x="1409" y="985"/>
                  </a:lnTo>
                  <a:lnTo>
                    <a:pt x="1407" y="985"/>
                  </a:lnTo>
                  <a:lnTo>
                    <a:pt x="1407" y="985"/>
                  </a:lnTo>
                  <a:lnTo>
                    <a:pt x="1405" y="987"/>
                  </a:lnTo>
                  <a:lnTo>
                    <a:pt x="1405" y="987"/>
                  </a:lnTo>
                  <a:lnTo>
                    <a:pt x="1405" y="987"/>
                  </a:lnTo>
                  <a:lnTo>
                    <a:pt x="1405" y="988"/>
                  </a:lnTo>
                  <a:lnTo>
                    <a:pt x="1407" y="990"/>
                  </a:lnTo>
                  <a:lnTo>
                    <a:pt x="1407" y="990"/>
                  </a:lnTo>
                  <a:lnTo>
                    <a:pt x="1411" y="992"/>
                  </a:lnTo>
                  <a:lnTo>
                    <a:pt x="1412" y="994"/>
                  </a:lnTo>
                  <a:lnTo>
                    <a:pt x="1412" y="992"/>
                  </a:lnTo>
                  <a:lnTo>
                    <a:pt x="1412" y="992"/>
                  </a:lnTo>
                  <a:lnTo>
                    <a:pt x="1414" y="992"/>
                  </a:lnTo>
                  <a:lnTo>
                    <a:pt x="1414" y="994"/>
                  </a:lnTo>
                  <a:lnTo>
                    <a:pt x="1414" y="994"/>
                  </a:lnTo>
                  <a:lnTo>
                    <a:pt x="1416" y="996"/>
                  </a:lnTo>
                  <a:lnTo>
                    <a:pt x="1416" y="996"/>
                  </a:lnTo>
                  <a:lnTo>
                    <a:pt x="1416" y="996"/>
                  </a:lnTo>
                  <a:lnTo>
                    <a:pt x="1416" y="996"/>
                  </a:lnTo>
                  <a:lnTo>
                    <a:pt x="1418" y="996"/>
                  </a:lnTo>
                  <a:lnTo>
                    <a:pt x="1418" y="996"/>
                  </a:lnTo>
                  <a:lnTo>
                    <a:pt x="1418" y="994"/>
                  </a:lnTo>
                  <a:lnTo>
                    <a:pt x="1418" y="994"/>
                  </a:lnTo>
                  <a:lnTo>
                    <a:pt x="1418" y="994"/>
                  </a:lnTo>
                  <a:lnTo>
                    <a:pt x="1420" y="994"/>
                  </a:lnTo>
                  <a:lnTo>
                    <a:pt x="1420" y="994"/>
                  </a:lnTo>
                  <a:lnTo>
                    <a:pt x="1420" y="992"/>
                  </a:lnTo>
                  <a:lnTo>
                    <a:pt x="1422" y="994"/>
                  </a:lnTo>
                  <a:lnTo>
                    <a:pt x="1422" y="994"/>
                  </a:lnTo>
                  <a:lnTo>
                    <a:pt x="1422" y="994"/>
                  </a:lnTo>
                  <a:lnTo>
                    <a:pt x="1420" y="994"/>
                  </a:lnTo>
                  <a:lnTo>
                    <a:pt x="1420" y="996"/>
                  </a:lnTo>
                  <a:lnTo>
                    <a:pt x="1422" y="996"/>
                  </a:lnTo>
                  <a:lnTo>
                    <a:pt x="1422" y="996"/>
                  </a:lnTo>
                  <a:lnTo>
                    <a:pt x="1422" y="996"/>
                  </a:lnTo>
                  <a:lnTo>
                    <a:pt x="1424" y="994"/>
                  </a:lnTo>
                  <a:lnTo>
                    <a:pt x="1426" y="994"/>
                  </a:lnTo>
                  <a:lnTo>
                    <a:pt x="1428" y="994"/>
                  </a:lnTo>
                  <a:lnTo>
                    <a:pt x="1428" y="996"/>
                  </a:lnTo>
                  <a:lnTo>
                    <a:pt x="1429" y="998"/>
                  </a:lnTo>
                  <a:lnTo>
                    <a:pt x="1429" y="998"/>
                  </a:lnTo>
                  <a:lnTo>
                    <a:pt x="1429" y="998"/>
                  </a:lnTo>
                  <a:lnTo>
                    <a:pt x="1431" y="996"/>
                  </a:lnTo>
                  <a:lnTo>
                    <a:pt x="1431" y="996"/>
                  </a:lnTo>
                  <a:lnTo>
                    <a:pt x="1431" y="996"/>
                  </a:lnTo>
                  <a:lnTo>
                    <a:pt x="1433" y="998"/>
                  </a:lnTo>
                  <a:lnTo>
                    <a:pt x="1433" y="998"/>
                  </a:lnTo>
                  <a:lnTo>
                    <a:pt x="1433" y="998"/>
                  </a:lnTo>
                  <a:lnTo>
                    <a:pt x="1437" y="996"/>
                  </a:lnTo>
                  <a:lnTo>
                    <a:pt x="1437" y="996"/>
                  </a:lnTo>
                  <a:lnTo>
                    <a:pt x="1439" y="996"/>
                  </a:lnTo>
                  <a:lnTo>
                    <a:pt x="1439" y="998"/>
                  </a:lnTo>
                  <a:lnTo>
                    <a:pt x="1439" y="998"/>
                  </a:lnTo>
                  <a:lnTo>
                    <a:pt x="1439" y="998"/>
                  </a:lnTo>
                  <a:lnTo>
                    <a:pt x="1441" y="998"/>
                  </a:lnTo>
                  <a:lnTo>
                    <a:pt x="1441" y="996"/>
                  </a:lnTo>
                  <a:lnTo>
                    <a:pt x="1441" y="998"/>
                  </a:lnTo>
                  <a:lnTo>
                    <a:pt x="1443" y="998"/>
                  </a:lnTo>
                  <a:lnTo>
                    <a:pt x="1443" y="998"/>
                  </a:lnTo>
                  <a:lnTo>
                    <a:pt x="1443" y="1000"/>
                  </a:lnTo>
                  <a:lnTo>
                    <a:pt x="1443" y="1000"/>
                  </a:lnTo>
                  <a:lnTo>
                    <a:pt x="1443" y="1000"/>
                  </a:lnTo>
                  <a:lnTo>
                    <a:pt x="1445" y="996"/>
                  </a:lnTo>
                  <a:lnTo>
                    <a:pt x="1445" y="994"/>
                  </a:lnTo>
                  <a:lnTo>
                    <a:pt x="1445" y="992"/>
                  </a:lnTo>
                  <a:lnTo>
                    <a:pt x="1446" y="992"/>
                  </a:lnTo>
                  <a:lnTo>
                    <a:pt x="1448" y="992"/>
                  </a:lnTo>
                  <a:lnTo>
                    <a:pt x="1448" y="992"/>
                  </a:lnTo>
                  <a:lnTo>
                    <a:pt x="1448" y="992"/>
                  </a:lnTo>
                  <a:lnTo>
                    <a:pt x="1448" y="994"/>
                  </a:lnTo>
                  <a:lnTo>
                    <a:pt x="1446" y="996"/>
                  </a:lnTo>
                  <a:lnTo>
                    <a:pt x="1446" y="996"/>
                  </a:lnTo>
                  <a:lnTo>
                    <a:pt x="1446" y="998"/>
                  </a:lnTo>
                  <a:lnTo>
                    <a:pt x="1448" y="998"/>
                  </a:lnTo>
                  <a:lnTo>
                    <a:pt x="1450" y="996"/>
                  </a:lnTo>
                  <a:lnTo>
                    <a:pt x="1452" y="996"/>
                  </a:lnTo>
                  <a:lnTo>
                    <a:pt x="1456" y="996"/>
                  </a:lnTo>
                  <a:lnTo>
                    <a:pt x="1456" y="994"/>
                  </a:lnTo>
                  <a:lnTo>
                    <a:pt x="1456" y="994"/>
                  </a:lnTo>
                  <a:lnTo>
                    <a:pt x="1454" y="994"/>
                  </a:lnTo>
                  <a:lnTo>
                    <a:pt x="1454" y="992"/>
                  </a:lnTo>
                  <a:lnTo>
                    <a:pt x="1454" y="992"/>
                  </a:lnTo>
                  <a:lnTo>
                    <a:pt x="1452" y="992"/>
                  </a:lnTo>
                  <a:lnTo>
                    <a:pt x="1452" y="992"/>
                  </a:lnTo>
                  <a:lnTo>
                    <a:pt x="1450" y="994"/>
                  </a:lnTo>
                  <a:lnTo>
                    <a:pt x="1450" y="994"/>
                  </a:lnTo>
                  <a:lnTo>
                    <a:pt x="1450" y="992"/>
                  </a:lnTo>
                  <a:lnTo>
                    <a:pt x="1450" y="992"/>
                  </a:lnTo>
                  <a:lnTo>
                    <a:pt x="1450" y="990"/>
                  </a:lnTo>
                  <a:lnTo>
                    <a:pt x="1452" y="988"/>
                  </a:lnTo>
                  <a:lnTo>
                    <a:pt x="1454" y="987"/>
                  </a:lnTo>
                  <a:lnTo>
                    <a:pt x="1456" y="983"/>
                  </a:lnTo>
                  <a:lnTo>
                    <a:pt x="1458" y="979"/>
                  </a:lnTo>
                  <a:lnTo>
                    <a:pt x="1458" y="979"/>
                  </a:lnTo>
                  <a:lnTo>
                    <a:pt x="1458" y="977"/>
                  </a:lnTo>
                  <a:lnTo>
                    <a:pt x="1462" y="973"/>
                  </a:lnTo>
                  <a:lnTo>
                    <a:pt x="1462" y="973"/>
                  </a:lnTo>
                  <a:lnTo>
                    <a:pt x="1462" y="968"/>
                  </a:lnTo>
                  <a:lnTo>
                    <a:pt x="1462" y="968"/>
                  </a:lnTo>
                  <a:lnTo>
                    <a:pt x="1464" y="966"/>
                  </a:lnTo>
                  <a:lnTo>
                    <a:pt x="1465" y="962"/>
                  </a:lnTo>
                  <a:lnTo>
                    <a:pt x="1465" y="962"/>
                  </a:lnTo>
                  <a:lnTo>
                    <a:pt x="1465" y="958"/>
                  </a:lnTo>
                  <a:close/>
                  <a:moveTo>
                    <a:pt x="2173" y="623"/>
                  </a:moveTo>
                  <a:lnTo>
                    <a:pt x="2172" y="623"/>
                  </a:lnTo>
                  <a:lnTo>
                    <a:pt x="2168" y="621"/>
                  </a:lnTo>
                  <a:lnTo>
                    <a:pt x="2168" y="621"/>
                  </a:lnTo>
                  <a:lnTo>
                    <a:pt x="2168" y="621"/>
                  </a:lnTo>
                  <a:lnTo>
                    <a:pt x="2166" y="623"/>
                  </a:lnTo>
                  <a:lnTo>
                    <a:pt x="2166" y="623"/>
                  </a:lnTo>
                  <a:lnTo>
                    <a:pt x="2164" y="623"/>
                  </a:lnTo>
                  <a:lnTo>
                    <a:pt x="2164" y="621"/>
                  </a:lnTo>
                  <a:lnTo>
                    <a:pt x="2162" y="621"/>
                  </a:lnTo>
                  <a:lnTo>
                    <a:pt x="2162" y="621"/>
                  </a:lnTo>
                  <a:lnTo>
                    <a:pt x="2162" y="619"/>
                  </a:lnTo>
                  <a:lnTo>
                    <a:pt x="2160" y="619"/>
                  </a:lnTo>
                  <a:lnTo>
                    <a:pt x="2160" y="617"/>
                  </a:lnTo>
                  <a:lnTo>
                    <a:pt x="2160" y="617"/>
                  </a:lnTo>
                  <a:lnTo>
                    <a:pt x="2162" y="615"/>
                  </a:lnTo>
                  <a:lnTo>
                    <a:pt x="2162" y="615"/>
                  </a:lnTo>
                  <a:lnTo>
                    <a:pt x="2164" y="617"/>
                  </a:lnTo>
                  <a:lnTo>
                    <a:pt x="2164" y="617"/>
                  </a:lnTo>
                  <a:lnTo>
                    <a:pt x="2164" y="617"/>
                  </a:lnTo>
                  <a:lnTo>
                    <a:pt x="2166" y="617"/>
                  </a:lnTo>
                  <a:lnTo>
                    <a:pt x="2166" y="615"/>
                  </a:lnTo>
                  <a:lnTo>
                    <a:pt x="2166" y="614"/>
                  </a:lnTo>
                  <a:lnTo>
                    <a:pt x="2166" y="614"/>
                  </a:lnTo>
                  <a:lnTo>
                    <a:pt x="2164" y="612"/>
                  </a:lnTo>
                  <a:lnTo>
                    <a:pt x="2164" y="612"/>
                  </a:lnTo>
                  <a:lnTo>
                    <a:pt x="2164" y="612"/>
                  </a:lnTo>
                  <a:lnTo>
                    <a:pt x="2162" y="610"/>
                  </a:lnTo>
                  <a:lnTo>
                    <a:pt x="2160" y="610"/>
                  </a:lnTo>
                  <a:lnTo>
                    <a:pt x="2158" y="608"/>
                  </a:lnTo>
                  <a:lnTo>
                    <a:pt x="2156" y="608"/>
                  </a:lnTo>
                  <a:lnTo>
                    <a:pt x="2155" y="608"/>
                  </a:lnTo>
                  <a:lnTo>
                    <a:pt x="2153" y="608"/>
                  </a:lnTo>
                  <a:lnTo>
                    <a:pt x="2153" y="606"/>
                  </a:lnTo>
                  <a:lnTo>
                    <a:pt x="2151" y="606"/>
                  </a:lnTo>
                  <a:lnTo>
                    <a:pt x="2149" y="606"/>
                  </a:lnTo>
                  <a:lnTo>
                    <a:pt x="2149" y="604"/>
                  </a:lnTo>
                  <a:lnTo>
                    <a:pt x="2147" y="604"/>
                  </a:lnTo>
                  <a:lnTo>
                    <a:pt x="2139" y="602"/>
                  </a:lnTo>
                  <a:lnTo>
                    <a:pt x="2119" y="604"/>
                  </a:lnTo>
                  <a:lnTo>
                    <a:pt x="2111" y="606"/>
                  </a:lnTo>
                  <a:lnTo>
                    <a:pt x="2107" y="606"/>
                  </a:lnTo>
                  <a:lnTo>
                    <a:pt x="2105" y="608"/>
                  </a:lnTo>
                  <a:lnTo>
                    <a:pt x="2105" y="610"/>
                  </a:lnTo>
                  <a:lnTo>
                    <a:pt x="2103" y="610"/>
                  </a:lnTo>
                  <a:lnTo>
                    <a:pt x="2103" y="610"/>
                  </a:lnTo>
                  <a:lnTo>
                    <a:pt x="2102" y="610"/>
                  </a:lnTo>
                  <a:lnTo>
                    <a:pt x="2102" y="610"/>
                  </a:lnTo>
                  <a:lnTo>
                    <a:pt x="2100" y="608"/>
                  </a:lnTo>
                  <a:lnTo>
                    <a:pt x="2100" y="608"/>
                  </a:lnTo>
                  <a:lnTo>
                    <a:pt x="2098" y="606"/>
                  </a:lnTo>
                  <a:lnTo>
                    <a:pt x="2098" y="606"/>
                  </a:lnTo>
                  <a:lnTo>
                    <a:pt x="2098" y="604"/>
                  </a:lnTo>
                  <a:lnTo>
                    <a:pt x="2094" y="606"/>
                  </a:lnTo>
                  <a:lnTo>
                    <a:pt x="2092" y="608"/>
                  </a:lnTo>
                  <a:lnTo>
                    <a:pt x="2092" y="610"/>
                  </a:lnTo>
                  <a:lnTo>
                    <a:pt x="2092" y="614"/>
                  </a:lnTo>
                  <a:lnTo>
                    <a:pt x="2092" y="621"/>
                  </a:lnTo>
                  <a:lnTo>
                    <a:pt x="2094" y="627"/>
                  </a:lnTo>
                  <a:lnTo>
                    <a:pt x="2094" y="627"/>
                  </a:lnTo>
                  <a:lnTo>
                    <a:pt x="2094" y="627"/>
                  </a:lnTo>
                  <a:lnTo>
                    <a:pt x="2094" y="627"/>
                  </a:lnTo>
                  <a:lnTo>
                    <a:pt x="2094" y="629"/>
                  </a:lnTo>
                  <a:lnTo>
                    <a:pt x="2096" y="629"/>
                  </a:lnTo>
                  <a:lnTo>
                    <a:pt x="2098" y="631"/>
                  </a:lnTo>
                  <a:lnTo>
                    <a:pt x="2100" y="632"/>
                  </a:lnTo>
                  <a:lnTo>
                    <a:pt x="2102" y="636"/>
                  </a:lnTo>
                  <a:lnTo>
                    <a:pt x="2103" y="638"/>
                  </a:lnTo>
                  <a:lnTo>
                    <a:pt x="2103" y="638"/>
                  </a:lnTo>
                  <a:lnTo>
                    <a:pt x="2107" y="640"/>
                  </a:lnTo>
                  <a:lnTo>
                    <a:pt x="2107" y="640"/>
                  </a:lnTo>
                  <a:lnTo>
                    <a:pt x="2109" y="640"/>
                  </a:lnTo>
                  <a:lnTo>
                    <a:pt x="2113" y="642"/>
                  </a:lnTo>
                  <a:lnTo>
                    <a:pt x="2115" y="646"/>
                  </a:lnTo>
                  <a:lnTo>
                    <a:pt x="2117" y="646"/>
                  </a:lnTo>
                  <a:lnTo>
                    <a:pt x="2117" y="646"/>
                  </a:lnTo>
                  <a:lnTo>
                    <a:pt x="2119" y="646"/>
                  </a:lnTo>
                  <a:lnTo>
                    <a:pt x="2120" y="648"/>
                  </a:lnTo>
                  <a:lnTo>
                    <a:pt x="2134" y="653"/>
                  </a:lnTo>
                  <a:lnTo>
                    <a:pt x="2136" y="653"/>
                  </a:lnTo>
                  <a:lnTo>
                    <a:pt x="2136" y="653"/>
                  </a:lnTo>
                  <a:lnTo>
                    <a:pt x="2136" y="655"/>
                  </a:lnTo>
                  <a:lnTo>
                    <a:pt x="2137" y="655"/>
                  </a:lnTo>
                  <a:lnTo>
                    <a:pt x="2139" y="653"/>
                  </a:lnTo>
                  <a:lnTo>
                    <a:pt x="2143" y="651"/>
                  </a:lnTo>
                  <a:lnTo>
                    <a:pt x="2145" y="651"/>
                  </a:lnTo>
                  <a:lnTo>
                    <a:pt x="2151" y="651"/>
                  </a:lnTo>
                  <a:lnTo>
                    <a:pt x="2155" y="649"/>
                  </a:lnTo>
                  <a:lnTo>
                    <a:pt x="2155" y="649"/>
                  </a:lnTo>
                  <a:lnTo>
                    <a:pt x="2156" y="648"/>
                  </a:lnTo>
                  <a:lnTo>
                    <a:pt x="2156" y="646"/>
                  </a:lnTo>
                  <a:lnTo>
                    <a:pt x="2158" y="646"/>
                  </a:lnTo>
                  <a:lnTo>
                    <a:pt x="2166" y="642"/>
                  </a:lnTo>
                  <a:lnTo>
                    <a:pt x="2168" y="642"/>
                  </a:lnTo>
                  <a:lnTo>
                    <a:pt x="2170" y="642"/>
                  </a:lnTo>
                  <a:lnTo>
                    <a:pt x="2170" y="642"/>
                  </a:lnTo>
                  <a:lnTo>
                    <a:pt x="2172" y="642"/>
                  </a:lnTo>
                  <a:lnTo>
                    <a:pt x="2173" y="642"/>
                  </a:lnTo>
                  <a:lnTo>
                    <a:pt x="2173" y="640"/>
                  </a:lnTo>
                  <a:lnTo>
                    <a:pt x="2173" y="631"/>
                  </a:lnTo>
                  <a:lnTo>
                    <a:pt x="2173" y="629"/>
                  </a:lnTo>
                  <a:lnTo>
                    <a:pt x="2175" y="625"/>
                  </a:lnTo>
                  <a:lnTo>
                    <a:pt x="2175" y="625"/>
                  </a:lnTo>
                  <a:lnTo>
                    <a:pt x="2175" y="623"/>
                  </a:lnTo>
                  <a:lnTo>
                    <a:pt x="2173" y="623"/>
                  </a:lnTo>
                  <a:close/>
                  <a:moveTo>
                    <a:pt x="2677" y="831"/>
                  </a:moveTo>
                  <a:lnTo>
                    <a:pt x="2675" y="831"/>
                  </a:lnTo>
                  <a:lnTo>
                    <a:pt x="2673" y="831"/>
                  </a:lnTo>
                  <a:lnTo>
                    <a:pt x="2673" y="831"/>
                  </a:lnTo>
                  <a:lnTo>
                    <a:pt x="2671" y="833"/>
                  </a:lnTo>
                  <a:lnTo>
                    <a:pt x="2671" y="833"/>
                  </a:lnTo>
                  <a:lnTo>
                    <a:pt x="2673" y="835"/>
                  </a:lnTo>
                  <a:lnTo>
                    <a:pt x="2673" y="835"/>
                  </a:lnTo>
                  <a:lnTo>
                    <a:pt x="2673" y="837"/>
                  </a:lnTo>
                  <a:lnTo>
                    <a:pt x="2673" y="837"/>
                  </a:lnTo>
                  <a:lnTo>
                    <a:pt x="2675" y="839"/>
                  </a:lnTo>
                  <a:lnTo>
                    <a:pt x="2677" y="837"/>
                  </a:lnTo>
                  <a:lnTo>
                    <a:pt x="2677" y="837"/>
                  </a:lnTo>
                  <a:lnTo>
                    <a:pt x="2677" y="837"/>
                  </a:lnTo>
                  <a:lnTo>
                    <a:pt x="2679" y="837"/>
                  </a:lnTo>
                  <a:lnTo>
                    <a:pt x="2679" y="837"/>
                  </a:lnTo>
                  <a:lnTo>
                    <a:pt x="2679" y="835"/>
                  </a:lnTo>
                  <a:lnTo>
                    <a:pt x="2679" y="835"/>
                  </a:lnTo>
                  <a:lnTo>
                    <a:pt x="2679" y="833"/>
                  </a:lnTo>
                  <a:lnTo>
                    <a:pt x="2679" y="833"/>
                  </a:lnTo>
                  <a:lnTo>
                    <a:pt x="2677" y="831"/>
                  </a:lnTo>
                  <a:lnTo>
                    <a:pt x="2677" y="831"/>
                  </a:lnTo>
                  <a:close/>
                  <a:moveTo>
                    <a:pt x="2679" y="827"/>
                  </a:moveTo>
                  <a:lnTo>
                    <a:pt x="2679" y="826"/>
                  </a:lnTo>
                  <a:lnTo>
                    <a:pt x="2679" y="826"/>
                  </a:lnTo>
                  <a:lnTo>
                    <a:pt x="2679" y="826"/>
                  </a:lnTo>
                  <a:lnTo>
                    <a:pt x="2677" y="826"/>
                  </a:lnTo>
                  <a:lnTo>
                    <a:pt x="2677" y="827"/>
                  </a:lnTo>
                  <a:lnTo>
                    <a:pt x="2679" y="829"/>
                  </a:lnTo>
                  <a:lnTo>
                    <a:pt x="2679" y="829"/>
                  </a:lnTo>
                  <a:lnTo>
                    <a:pt x="2679" y="827"/>
                  </a:lnTo>
                  <a:close/>
                  <a:moveTo>
                    <a:pt x="2679" y="841"/>
                  </a:moveTo>
                  <a:lnTo>
                    <a:pt x="2679" y="841"/>
                  </a:lnTo>
                  <a:lnTo>
                    <a:pt x="2677" y="841"/>
                  </a:lnTo>
                  <a:lnTo>
                    <a:pt x="2677" y="839"/>
                  </a:lnTo>
                  <a:lnTo>
                    <a:pt x="2677" y="841"/>
                  </a:lnTo>
                  <a:lnTo>
                    <a:pt x="2675" y="841"/>
                  </a:lnTo>
                  <a:lnTo>
                    <a:pt x="2675" y="841"/>
                  </a:lnTo>
                  <a:lnTo>
                    <a:pt x="2675" y="845"/>
                  </a:lnTo>
                  <a:lnTo>
                    <a:pt x="2673" y="848"/>
                  </a:lnTo>
                  <a:lnTo>
                    <a:pt x="2673" y="848"/>
                  </a:lnTo>
                  <a:lnTo>
                    <a:pt x="2673" y="848"/>
                  </a:lnTo>
                  <a:lnTo>
                    <a:pt x="2673" y="850"/>
                  </a:lnTo>
                  <a:lnTo>
                    <a:pt x="2671" y="850"/>
                  </a:lnTo>
                  <a:lnTo>
                    <a:pt x="2673" y="852"/>
                  </a:lnTo>
                  <a:lnTo>
                    <a:pt x="2675" y="852"/>
                  </a:lnTo>
                  <a:lnTo>
                    <a:pt x="2675" y="852"/>
                  </a:lnTo>
                  <a:lnTo>
                    <a:pt x="2675" y="850"/>
                  </a:lnTo>
                  <a:lnTo>
                    <a:pt x="2677" y="848"/>
                  </a:lnTo>
                  <a:lnTo>
                    <a:pt x="2679" y="846"/>
                  </a:lnTo>
                  <a:lnTo>
                    <a:pt x="2679" y="846"/>
                  </a:lnTo>
                  <a:lnTo>
                    <a:pt x="2679" y="845"/>
                  </a:lnTo>
                  <a:lnTo>
                    <a:pt x="2679" y="843"/>
                  </a:lnTo>
                  <a:lnTo>
                    <a:pt x="2679" y="841"/>
                  </a:lnTo>
                  <a:lnTo>
                    <a:pt x="2679" y="841"/>
                  </a:lnTo>
                  <a:close/>
                  <a:moveTo>
                    <a:pt x="2673" y="858"/>
                  </a:moveTo>
                  <a:lnTo>
                    <a:pt x="2673" y="858"/>
                  </a:lnTo>
                  <a:lnTo>
                    <a:pt x="2671" y="858"/>
                  </a:lnTo>
                  <a:lnTo>
                    <a:pt x="2671" y="858"/>
                  </a:lnTo>
                  <a:lnTo>
                    <a:pt x="2671" y="858"/>
                  </a:lnTo>
                  <a:lnTo>
                    <a:pt x="2671" y="858"/>
                  </a:lnTo>
                  <a:lnTo>
                    <a:pt x="2671" y="860"/>
                  </a:lnTo>
                  <a:lnTo>
                    <a:pt x="2669" y="860"/>
                  </a:lnTo>
                  <a:lnTo>
                    <a:pt x="2669" y="860"/>
                  </a:lnTo>
                  <a:lnTo>
                    <a:pt x="2669" y="860"/>
                  </a:lnTo>
                  <a:lnTo>
                    <a:pt x="2669" y="860"/>
                  </a:lnTo>
                  <a:lnTo>
                    <a:pt x="2669" y="860"/>
                  </a:lnTo>
                  <a:lnTo>
                    <a:pt x="2669" y="860"/>
                  </a:lnTo>
                  <a:lnTo>
                    <a:pt x="2668" y="860"/>
                  </a:lnTo>
                  <a:lnTo>
                    <a:pt x="2669" y="862"/>
                  </a:lnTo>
                  <a:lnTo>
                    <a:pt x="2669" y="862"/>
                  </a:lnTo>
                  <a:lnTo>
                    <a:pt x="2671" y="858"/>
                  </a:lnTo>
                  <a:lnTo>
                    <a:pt x="2673" y="858"/>
                  </a:lnTo>
                  <a:lnTo>
                    <a:pt x="2675" y="858"/>
                  </a:lnTo>
                  <a:lnTo>
                    <a:pt x="2673" y="858"/>
                  </a:lnTo>
                  <a:lnTo>
                    <a:pt x="2673" y="858"/>
                  </a:lnTo>
                  <a:close/>
                  <a:moveTo>
                    <a:pt x="2681" y="812"/>
                  </a:moveTo>
                  <a:lnTo>
                    <a:pt x="2681" y="812"/>
                  </a:lnTo>
                  <a:lnTo>
                    <a:pt x="2681" y="812"/>
                  </a:lnTo>
                  <a:lnTo>
                    <a:pt x="2681" y="812"/>
                  </a:lnTo>
                  <a:lnTo>
                    <a:pt x="2681" y="810"/>
                  </a:lnTo>
                  <a:lnTo>
                    <a:pt x="2681" y="812"/>
                  </a:lnTo>
                  <a:lnTo>
                    <a:pt x="2677" y="812"/>
                  </a:lnTo>
                  <a:lnTo>
                    <a:pt x="2677" y="812"/>
                  </a:lnTo>
                  <a:lnTo>
                    <a:pt x="2677" y="812"/>
                  </a:lnTo>
                  <a:lnTo>
                    <a:pt x="2677" y="810"/>
                  </a:lnTo>
                  <a:lnTo>
                    <a:pt x="2677" y="810"/>
                  </a:lnTo>
                  <a:lnTo>
                    <a:pt x="2679" y="810"/>
                  </a:lnTo>
                  <a:lnTo>
                    <a:pt x="2679" y="810"/>
                  </a:lnTo>
                  <a:lnTo>
                    <a:pt x="2679" y="810"/>
                  </a:lnTo>
                  <a:lnTo>
                    <a:pt x="2681" y="809"/>
                  </a:lnTo>
                  <a:lnTo>
                    <a:pt x="2683" y="809"/>
                  </a:lnTo>
                  <a:lnTo>
                    <a:pt x="2683" y="807"/>
                  </a:lnTo>
                  <a:lnTo>
                    <a:pt x="2681" y="805"/>
                  </a:lnTo>
                  <a:lnTo>
                    <a:pt x="2679" y="803"/>
                  </a:lnTo>
                  <a:lnTo>
                    <a:pt x="2677" y="801"/>
                  </a:lnTo>
                  <a:lnTo>
                    <a:pt x="2675" y="799"/>
                  </a:lnTo>
                  <a:lnTo>
                    <a:pt x="2675" y="799"/>
                  </a:lnTo>
                  <a:lnTo>
                    <a:pt x="2675" y="797"/>
                  </a:lnTo>
                  <a:lnTo>
                    <a:pt x="2673" y="797"/>
                  </a:lnTo>
                  <a:lnTo>
                    <a:pt x="2671" y="797"/>
                  </a:lnTo>
                  <a:lnTo>
                    <a:pt x="2671" y="797"/>
                  </a:lnTo>
                  <a:lnTo>
                    <a:pt x="2671" y="795"/>
                  </a:lnTo>
                  <a:lnTo>
                    <a:pt x="2671" y="795"/>
                  </a:lnTo>
                  <a:lnTo>
                    <a:pt x="2673" y="795"/>
                  </a:lnTo>
                  <a:lnTo>
                    <a:pt x="2673" y="795"/>
                  </a:lnTo>
                  <a:lnTo>
                    <a:pt x="2675" y="795"/>
                  </a:lnTo>
                  <a:lnTo>
                    <a:pt x="2675" y="797"/>
                  </a:lnTo>
                  <a:lnTo>
                    <a:pt x="2675" y="797"/>
                  </a:lnTo>
                  <a:lnTo>
                    <a:pt x="2677" y="797"/>
                  </a:lnTo>
                  <a:lnTo>
                    <a:pt x="2679" y="799"/>
                  </a:lnTo>
                  <a:lnTo>
                    <a:pt x="2679" y="797"/>
                  </a:lnTo>
                  <a:lnTo>
                    <a:pt x="2679" y="797"/>
                  </a:lnTo>
                  <a:lnTo>
                    <a:pt x="2679" y="797"/>
                  </a:lnTo>
                  <a:lnTo>
                    <a:pt x="2679" y="795"/>
                  </a:lnTo>
                  <a:lnTo>
                    <a:pt x="2677" y="795"/>
                  </a:lnTo>
                  <a:lnTo>
                    <a:pt x="2677" y="795"/>
                  </a:lnTo>
                  <a:lnTo>
                    <a:pt x="2677" y="793"/>
                  </a:lnTo>
                  <a:lnTo>
                    <a:pt x="2677" y="793"/>
                  </a:lnTo>
                  <a:lnTo>
                    <a:pt x="2679" y="793"/>
                  </a:lnTo>
                  <a:lnTo>
                    <a:pt x="2679" y="795"/>
                  </a:lnTo>
                  <a:lnTo>
                    <a:pt x="2679" y="793"/>
                  </a:lnTo>
                  <a:lnTo>
                    <a:pt x="2681" y="793"/>
                  </a:lnTo>
                  <a:lnTo>
                    <a:pt x="2681" y="793"/>
                  </a:lnTo>
                  <a:lnTo>
                    <a:pt x="2681" y="792"/>
                  </a:lnTo>
                  <a:lnTo>
                    <a:pt x="2681" y="792"/>
                  </a:lnTo>
                  <a:lnTo>
                    <a:pt x="2681" y="792"/>
                  </a:lnTo>
                  <a:lnTo>
                    <a:pt x="2681" y="792"/>
                  </a:lnTo>
                  <a:lnTo>
                    <a:pt x="2681" y="790"/>
                  </a:lnTo>
                  <a:lnTo>
                    <a:pt x="2679" y="790"/>
                  </a:lnTo>
                  <a:lnTo>
                    <a:pt x="2677" y="790"/>
                  </a:lnTo>
                  <a:lnTo>
                    <a:pt x="2677" y="788"/>
                  </a:lnTo>
                  <a:lnTo>
                    <a:pt x="2679" y="788"/>
                  </a:lnTo>
                  <a:lnTo>
                    <a:pt x="2679" y="786"/>
                  </a:lnTo>
                  <a:lnTo>
                    <a:pt x="2679" y="784"/>
                  </a:lnTo>
                  <a:lnTo>
                    <a:pt x="2679" y="784"/>
                  </a:lnTo>
                  <a:lnTo>
                    <a:pt x="2679" y="784"/>
                  </a:lnTo>
                  <a:lnTo>
                    <a:pt x="2679" y="784"/>
                  </a:lnTo>
                  <a:lnTo>
                    <a:pt x="2679" y="784"/>
                  </a:lnTo>
                  <a:lnTo>
                    <a:pt x="2679" y="782"/>
                  </a:lnTo>
                  <a:lnTo>
                    <a:pt x="2679" y="780"/>
                  </a:lnTo>
                  <a:lnTo>
                    <a:pt x="2679" y="778"/>
                  </a:lnTo>
                  <a:lnTo>
                    <a:pt x="2681" y="778"/>
                  </a:lnTo>
                  <a:lnTo>
                    <a:pt x="2679" y="776"/>
                  </a:lnTo>
                  <a:lnTo>
                    <a:pt x="2677" y="774"/>
                  </a:lnTo>
                  <a:lnTo>
                    <a:pt x="2677" y="773"/>
                  </a:lnTo>
                  <a:lnTo>
                    <a:pt x="2675" y="773"/>
                  </a:lnTo>
                  <a:lnTo>
                    <a:pt x="2675" y="773"/>
                  </a:lnTo>
                  <a:lnTo>
                    <a:pt x="2673" y="773"/>
                  </a:lnTo>
                  <a:lnTo>
                    <a:pt x="2673" y="773"/>
                  </a:lnTo>
                  <a:lnTo>
                    <a:pt x="2673" y="773"/>
                  </a:lnTo>
                  <a:lnTo>
                    <a:pt x="2673" y="771"/>
                  </a:lnTo>
                  <a:lnTo>
                    <a:pt x="2675" y="771"/>
                  </a:lnTo>
                  <a:lnTo>
                    <a:pt x="2675" y="771"/>
                  </a:lnTo>
                  <a:lnTo>
                    <a:pt x="2675" y="771"/>
                  </a:lnTo>
                  <a:lnTo>
                    <a:pt x="2675" y="771"/>
                  </a:lnTo>
                  <a:lnTo>
                    <a:pt x="2675" y="771"/>
                  </a:lnTo>
                  <a:lnTo>
                    <a:pt x="2675" y="769"/>
                  </a:lnTo>
                  <a:lnTo>
                    <a:pt x="2677" y="769"/>
                  </a:lnTo>
                  <a:lnTo>
                    <a:pt x="2677" y="769"/>
                  </a:lnTo>
                  <a:lnTo>
                    <a:pt x="2677" y="769"/>
                  </a:lnTo>
                  <a:lnTo>
                    <a:pt x="2675" y="767"/>
                  </a:lnTo>
                  <a:lnTo>
                    <a:pt x="2673" y="767"/>
                  </a:lnTo>
                  <a:lnTo>
                    <a:pt x="2673" y="763"/>
                  </a:lnTo>
                  <a:lnTo>
                    <a:pt x="2673" y="763"/>
                  </a:lnTo>
                  <a:lnTo>
                    <a:pt x="2669" y="761"/>
                  </a:lnTo>
                  <a:lnTo>
                    <a:pt x="2668" y="761"/>
                  </a:lnTo>
                  <a:lnTo>
                    <a:pt x="2666" y="763"/>
                  </a:lnTo>
                  <a:lnTo>
                    <a:pt x="2666" y="763"/>
                  </a:lnTo>
                  <a:lnTo>
                    <a:pt x="2666" y="761"/>
                  </a:lnTo>
                  <a:lnTo>
                    <a:pt x="2666" y="761"/>
                  </a:lnTo>
                  <a:lnTo>
                    <a:pt x="2664" y="761"/>
                  </a:lnTo>
                  <a:lnTo>
                    <a:pt x="2664" y="761"/>
                  </a:lnTo>
                  <a:lnTo>
                    <a:pt x="2664" y="761"/>
                  </a:lnTo>
                  <a:lnTo>
                    <a:pt x="2664" y="761"/>
                  </a:lnTo>
                  <a:lnTo>
                    <a:pt x="2664" y="763"/>
                  </a:lnTo>
                  <a:lnTo>
                    <a:pt x="2664" y="763"/>
                  </a:lnTo>
                  <a:lnTo>
                    <a:pt x="2664" y="767"/>
                  </a:lnTo>
                  <a:lnTo>
                    <a:pt x="2664" y="767"/>
                  </a:lnTo>
                  <a:lnTo>
                    <a:pt x="2664" y="767"/>
                  </a:lnTo>
                  <a:lnTo>
                    <a:pt x="2664" y="767"/>
                  </a:lnTo>
                  <a:lnTo>
                    <a:pt x="2664" y="769"/>
                  </a:lnTo>
                  <a:lnTo>
                    <a:pt x="2664" y="769"/>
                  </a:lnTo>
                  <a:lnTo>
                    <a:pt x="2664" y="769"/>
                  </a:lnTo>
                  <a:lnTo>
                    <a:pt x="2664" y="769"/>
                  </a:lnTo>
                  <a:lnTo>
                    <a:pt x="2662" y="771"/>
                  </a:lnTo>
                  <a:lnTo>
                    <a:pt x="2662" y="771"/>
                  </a:lnTo>
                  <a:lnTo>
                    <a:pt x="2662" y="771"/>
                  </a:lnTo>
                  <a:lnTo>
                    <a:pt x="2660" y="769"/>
                  </a:lnTo>
                  <a:lnTo>
                    <a:pt x="2658" y="774"/>
                  </a:lnTo>
                  <a:lnTo>
                    <a:pt x="2658" y="774"/>
                  </a:lnTo>
                  <a:lnTo>
                    <a:pt x="2658" y="776"/>
                  </a:lnTo>
                  <a:lnTo>
                    <a:pt x="2656" y="776"/>
                  </a:lnTo>
                  <a:lnTo>
                    <a:pt x="2656" y="778"/>
                  </a:lnTo>
                  <a:lnTo>
                    <a:pt x="2654" y="778"/>
                  </a:lnTo>
                  <a:lnTo>
                    <a:pt x="2654" y="778"/>
                  </a:lnTo>
                  <a:lnTo>
                    <a:pt x="2654" y="780"/>
                  </a:lnTo>
                  <a:lnTo>
                    <a:pt x="2654" y="780"/>
                  </a:lnTo>
                  <a:lnTo>
                    <a:pt x="2652" y="782"/>
                  </a:lnTo>
                  <a:lnTo>
                    <a:pt x="2651" y="780"/>
                  </a:lnTo>
                  <a:lnTo>
                    <a:pt x="2649" y="778"/>
                  </a:lnTo>
                  <a:lnTo>
                    <a:pt x="2647" y="778"/>
                  </a:lnTo>
                  <a:lnTo>
                    <a:pt x="2647" y="778"/>
                  </a:lnTo>
                  <a:lnTo>
                    <a:pt x="2645" y="780"/>
                  </a:lnTo>
                  <a:lnTo>
                    <a:pt x="2643" y="780"/>
                  </a:lnTo>
                  <a:lnTo>
                    <a:pt x="2643" y="782"/>
                  </a:lnTo>
                  <a:lnTo>
                    <a:pt x="2645" y="784"/>
                  </a:lnTo>
                  <a:lnTo>
                    <a:pt x="2647" y="784"/>
                  </a:lnTo>
                  <a:lnTo>
                    <a:pt x="2649" y="784"/>
                  </a:lnTo>
                  <a:lnTo>
                    <a:pt x="2651" y="784"/>
                  </a:lnTo>
                  <a:lnTo>
                    <a:pt x="2651" y="784"/>
                  </a:lnTo>
                  <a:lnTo>
                    <a:pt x="2652" y="786"/>
                  </a:lnTo>
                  <a:lnTo>
                    <a:pt x="2652" y="788"/>
                  </a:lnTo>
                  <a:lnTo>
                    <a:pt x="2652" y="788"/>
                  </a:lnTo>
                  <a:lnTo>
                    <a:pt x="2654" y="786"/>
                  </a:lnTo>
                  <a:lnTo>
                    <a:pt x="2654" y="786"/>
                  </a:lnTo>
                  <a:lnTo>
                    <a:pt x="2656" y="786"/>
                  </a:lnTo>
                  <a:lnTo>
                    <a:pt x="2656" y="788"/>
                  </a:lnTo>
                  <a:lnTo>
                    <a:pt x="2654" y="788"/>
                  </a:lnTo>
                  <a:lnTo>
                    <a:pt x="2654" y="790"/>
                  </a:lnTo>
                  <a:lnTo>
                    <a:pt x="2654" y="790"/>
                  </a:lnTo>
                  <a:lnTo>
                    <a:pt x="2652" y="792"/>
                  </a:lnTo>
                  <a:lnTo>
                    <a:pt x="2652" y="793"/>
                  </a:lnTo>
                  <a:lnTo>
                    <a:pt x="2651" y="793"/>
                  </a:lnTo>
                  <a:lnTo>
                    <a:pt x="2651" y="793"/>
                  </a:lnTo>
                  <a:lnTo>
                    <a:pt x="2649" y="795"/>
                  </a:lnTo>
                  <a:lnTo>
                    <a:pt x="2649" y="795"/>
                  </a:lnTo>
                  <a:lnTo>
                    <a:pt x="2651" y="797"/>
                  </a:lnTo>
                  <a:lnTo>
                    <a:pt x="2652" y="797"/>
                  </a:lnTo>
                  <a:lnTo>
                    <a:pt x="2651" y="799"/>
                  </a:lnTo>
                  <a:lnTo>
                    <a:pt x="2651" y="801"/>
                  </a:lnTo>
                  <a:lnTo>
                    <a:pt x="2651" y="801"/>
                  </a:lnTo>
                  <a:lnTo>
                    <a:pt x="2651" y="803"/>
                  </a:lnTo>
                  <a:lnTo>
                    <a:pt x="2652" y="801"/>
                  </a:lnTo>
                  <a:lnTo>
                    <a:pt x="2654" y="801"/>
                  </a:lnTo>
                  <a:lnTo>
                    <a:pt x="2654" y="803"/>
                  </a:lnTo>
                  <a:lnTo>
                    <a:pt x="2654" y="803"/>
                  </a:lnTo>
                  <a:lnTo>
                    <a:pt x="2652" y="803"/>
                  </a:lnTo>
                  <a:lnTo>
                    <a:pt x="2651" y="803"/>
                  </a:lnTo>
                  <a:lnTo>
                    <a:pt x="2651" y="803"/>
                  </a:lnTo>
                  <a:lnTo>
                    <a:pt x="2649" y="807"/>
                  </a:lnTo>
                  <a:lnTo>
                    <a:pt x="2649" y="809"/>
                  </a:lnTo>
                  <a:lnTo>
                    <a:pt x="2651" y="810"/>
                  </a:lnTo>
                  <a:lnTo>
                    <a:pt x="2651" y="812"/>
                  </a:lnTo>
                  <a:lnTo>
                    <a:pt x="2652" y="814"/>
                  </a:lnTo>
                  <a:lnTo>
                    <a:pt x="2652" y="814"/>
                  </a:lnTo>
                  <a:lnTo>
                    <a:pt x="2652" y="814"/>
                  </a:lnTo>
                  <a:lnTo>
                    <a:pt x="2652" y="816"/>
                  </a:lnTo>
                  <a:lnTo>
                    <a:pt x="2654" y="816"/>
                  </a:lnTo>
                  <a:lnTo>
                    <a:pt x="2654" y="814"/>
                  </a:lnTo>
                  <a:lnTo>
                    <a:pt x="2654" y="814"/>
                  </a:lnTo>
                  <a:lnTo>
                    <a:pt x="2654" y="814"/>
                  </a:lnTo>
                  <a:lnTo>
                    <a:pt x="2654" y="816"/>
                  </a:lnTo>
                  <a:lnTo>
                    <a:pt x="2654" y="816"/>
                  </a:lnTo>
                  <a:lnTo>
                    <a:pt x="2654" y="816"/>
                  </a:lnTo>
                  <a:lnTo>
                    <a:pt x="2656" y="816"/>
                  </a:lnTo>
                  <a:lnTo>
                    <a:pt x="2660" y="818"/>
                  </a:lnTo>
                  <a:lnTo>
                    <a:pt x="2660" y="818"/>
                  </a:lnTo>
                  <a:lnTo>
                    <a:pt x="2660" y="818"/>
                  </a:lnTo>
                  <a:lnTo>
                    <a:pt x="2664" y="820"/>
                  </a:lnTo>
                  <a:lnTo>
                    <a:pt x="2664" y="822"/>
                  </a:lnTo>
                  <a:lnTo>
                    <a:pt x="2666" y="822"/>
                  </a:lnTo>
                  <a:lnTo>
                    <a:pt x="2666" y="822"/>
                  </a:lnTo>
                  <a:lnTo>
                    <a:pt x="2666" y="824"/>
                  </a:lnTo>
                  <a:lnTo>
                    <a:pt x="2666" y="824"/>
                  </a:lnTo>
                  <a:lnTo>
                    <a:pt x="2668" y="824"/>
                  </a:lnTo>
                  <a:lnTo>
                    <a:pt x="2668" y="824"/>
                  </a:lnTo>
                  <a:lnTo>
                    <a:pt x="2668" y="824"/>
                  </a:lnTo>
                  <a:lnTo>
                    <a:pt x="2669" y="824"/>
                  </a:lnTo>
                  <a:lnTo>
                    <a:pt x="2671" y="826"/>
                  </a:lnTo>
                  <a:lnTo>
                    <a:pt x="2673" y="824"/>
                  </a:lnTo>
                  <a:lnTo>
                    <a:pt x="2677" y="822"/>
                  </a:lnTo>
                  <a:lnTo>
                    <a:pt x="2679" y="820"/>
                  </a:lnTo>
                  <a:lnTo>
                    <a:pt x="2679" y="820"/>
                  </a:lnTo>
                  <a:lnTo>
                    <a:pt x="2679" y="816"/>
                  </a:lnTo>
                  <a:lnTo>
                    <a:pt x="2681" y="816"/>
                  </a:lnTo>
                  <a:lnTo>
                    <a:pt x="2681" y="814"/>
                  </a:lnTo>
                  <a:lnTo>
                    <a:pt x="2681" y="814"/>
                  </a:lnTo>
                  <a:lnTo>
                    <a:pt x="2681" y="812"/>
                  </a:lnTo>
                  <a:close/>
                  <a:moveTo>
                    <a:pt x="2645" y="774"/>
                  </a:moveTo>
                  <a:lnTo>
                    <a:pt x="2647" y="776"/>
                  </a:lnTo>
                  <a:lnTo>
                    <a:pt x="2647" y="776"/>
                  </a:lnTo>
                  <a:lnTo>
                    <a:pt x="2647" y="776"/>
                  </a:lnTo>
                  <a:lnTo>
                    <a:pt x="2647" y="776"/>
                  </a:lnTo>
                  <a:lnTo>
                    <a:pt x="2647" y="776"/>
                  </a:lnTo>
                  <a:lnTo>
                    <a:pt x="2649" y="774"/>
                  </a:lnTo>
                  <a:lnTo>
                    <a:pt x="2652" y="773"/>
                  </a:lnTo>
                  <a:lnTo>
                    <a:pt x="2652" y="773"/>
                  </a:lnTo>
                  <a:lnTo>
                    <a:pt x="2651" y="771"/>
                  </a:lnTo>
                  <a:lnTo>
                    <a:pt x="2651" y="771"/>
                  </a:lnTo>
                  <a:lnTo>
                    <a:pt x="2649" y="771"/>
                  </a:lnTo>
                  <a:lnTo>
                    <a:pt x="2649" y="771"/>
                  </a:lnTo>
                  <a:lnTo>
                    <a:pt x="2649" y="771"/>
                  </a:lnTo>
                  <a:lnTo>
                    <a:pt x="2649" y="773"/>
                  </a:lnTo>
                  <a:lnTo>
                    <a:pt x="2647" y="774"/>
                  </a:lnTo>
                  <a:lnTo>
                    <a:pt x="2647" y="774"/>
                  </a:lnTo>
                  <a:lnTo>
                    <a:pt x="2645" y="774"/>
                  </a:lnTo>
                  <a:lnTo>
                    <a:pt x="2645" y="774"/>
                  </a:lnTo>
                  <a:lnTo>
                    <a:pt x="2645" y="774"/>
                  </a:lnTo>
                  <a:lnTo>
                    <a:pt x="2645" y="774"/>
                  </a:lnTo>
                  <a:close/>
                  <a:moveTo>
                    <a:pt x="2645" y="771"/>
                  </a:moveTo>
                  <a:lnTo>
                    <a:pt x="2647" y="771"/>
                  </a:lnTo>
                  <a:lnTo>
                    <a:pt x="2647" y="769"/>
                  </a:lnTo>
                  <a:lnTo>
                    <a:pt x="2647" y="767"/>
                  </a:lnTo>
                  <a:lnTo>
                    <a:pt x="2647" y="767"/>
                  </a:lnTo>
                  <a:lnTo>
                    <a:pt x="2647" y="765"/>
                  </a:lnTo>
                  <a:lnTo>
                    <a:pt x="2645" y="765"/>
                  </a:lnTo>
                  <a:lnTo>
                    <a:pt x="2645" y="767"/>
                  </a:lnTo>
                  <a:lnTo>
                    <a:pt x="2645" y="767"/>
                  </a:lnTo>
                  <a:lnTo>
                    <a:pt x="2645" y="767"/>
                  </a:lnTo>
                  <a:lnTo>
                    <a:pt x="2645" y="767"/>
                  </a:lnTo>
                  <a:lnTo>
                    <a:pt x="2645" y="769"/>
                  </a:lnTo>
                  <a:lnTo>
                    <a:pt x="2645" y="771"/>
                  </a:lnTo>
                  <a:close/>
                  <a:moveTo>
                    <a:pt x="2664" y="863"/>
                  </a:moveTo>
                  <a:lnTo>
                    <a:pt x="2664" y="863"/>
                  </a:lnTo>
                  <a:lnTo>
                    <a:pt x="2664" y="863"/>
                  </a:lnTo>
                  <a:lnTo>
                    <a:pt x="2664" y="863"/>
                  </a:lnTo>
                  <a:lnTo>
                    <a:pt x="2662" y="863"/>
                  </a:lnTo>
                  <a:lnTo>
                    <a:pt x="2662" y="863"/>
                  </a:lnTo>
                  <a:lnTo>
                    <a:pt x="2662" y="863"/>
                  </a:lnTo>
                  <a:lnTo>
                    <a:pt x="2662" y="863"/>
                  </a:lnTo>
                  <a:lnTo>
                    <a:pt x="2662" y="863"/>
                  </a:lnTo>
                  <a:lnTo>
                    <a:pt x="2664" y="863"/>
                  </a:lnTo>
                  <a:lnTo>
                    <a:pt x="2664" y="863"/>
                  </a:lnTo>
                  <a:close/>
                  <a:moveTo>
                    <a:pt x="2647" y="807"/>
                  </a:moveTo>
                  <a:lnTo>
                    <a:pt x="2649" y="805"/>
                  </a:lnTo>
                  <a:lnTo>
                    <a:pt x="2649" y="805"/>
                  </a:lnTo>
                  <a:lnTo>
                    <a:pt x="2647" y="805"/>
                  </a:lnTo>
                  <a:lnTo>
                    <a:pt x="2647" y="805"/>
                  </a:lnTo>
                  <a:lnTo>
                    <a:pt x="2647" y="805"/>
                  </a:lnTo>
                  <a:lnTo>
                    <a:pt x="2647" y="805"/>
                  </a:lnTo>
                  <a:lnTo>
                    <a:pt x="2645" y="803"/>
                  </a:lnTo>
                  <a:lnTo>
                    <a:pt x="2645" y="801"/>
                  </a:lnTo>
                  <a:lnTo>
                    <a:pt x="2643" y="801"/>
                  </a:lnTo>
                  <a:lnTo>
                    <a:pt x="2641" y="803"/>
                  </a:lnTo>
                  <a:lnTo>
                    <a:pt x="2641" y="803"/>
                  </a:lnTo>
                  <a:lnTo>
                    <a:pt x="2641" y="801"/>
                  </a:lnTo>
                  <a:lnTo>
                    <a:pt x="2639" y="803"/>
                  </a:lnTo>
                  <a:lnTo>
                    <a:pt x="2637" y="805"/>
                  </a:lnTo>
                  <a:lnTo>
                    <a:pt x="2637" y="809"/>
                  </a:lnTo>
                  <a:lnTo>
                    <a:pt x="2639" y="810"/>
                  </a:lnTo>
                  <a:lnTo>
                    <a:pt x="2641" y="809"/>
                  </a:lnTo>
                  <a:lnTo>
                    <a:pt x="2643" y="809"/>
                  </a:lnTo>
                  <a:lnTo>
                    <a:pt x="2643" y="810"/>
                  </a:lnTo>
                  <a:lnTo>
                    <a:pt x="2643" y="812"/>
                  </a:lnTo>
                  <a:lnTo>
                    <a:pt x="2641" y="812"/>
                  </a:lnTo>
                  <a:lnTo>
                    <a:pt x="2641" y="814"/>
                  </a:lnTo>
                  <a:lnTo>
                    <a:pt x="2643" y="814"/>
                  </a:lnTo>
                  <a:lnTo>
                    <a:pt x="2643" y="812"/>
                  </a:lnTo>
                  <a:lnTo>
                    <a:pt x="2645" y="814"/>
                  </a:lnTo>
                  <a:lnTo>
                    <a:pt x="2645" y="816"/>
                  </a:lnTo>
                  <a:lnTo>
                    <a:pt x="2649" y="818"/>
                  </a:lnTo>
                  <a:lnTo>
                    <a:pt x="2649" y="820"/>
                  </a:lnTo>
                  <a:lnTo>
                    <a:pt x="2649" y="820"/>
                  </a:lnTo>
                  <a:lnTo>
                    <a:pt x="2651" y="820"/>
                  </a:lnTo>
                  <a:lnTo>
                    <a:pt x="2652" y="822"/>
                  </a:lnTo>
                  <a:lnTo>
                    <a:pt x="2652" y="822"/>
                  </a:lnTo>
                  <a:lnTo>
                    <a:pt x="2652" y="822"/>
                  </a:lnTo>
                  <a:lnTo>
                    <a:pt x="2652" y="822"/>
                  </a:lnTo>
                  <a:lnTo>
                    <a:pt x="2654" y="822"/>
                  </a:lnTo>
                  <a:lnTo>
                    <a:pt x="2654" y="822"/>
                  </a:lnTo>
                  <a:lnTo>
                    <a:pt x="2656" y="820"/>
                  </a:lnTo>
                  <a:lnTo>
                    <a:pt x="2656" y="820"/>
                  </a:lnTo>
                  <a:lnTo>
                    <a:pt x="2658" y="820"/>
                  </a:lnTo>
                  <a:lnTo>
                    <a:pt x="2658" y="818"/>
                  </a:lnTo>
                  <a:lnTo>
                    <a:pt x="2658" y="818"/>
                  </a:lnTo>
                  <a:lnTo>
                    <a:pt x="2656" y="818"/>
                  </a:lnTo>
                  <a:lnTo>
                    <a:pt x="2656" y="818"/>
                  </a:lnTo>
                  <a:lnTo>
                    <a:pt x="2656" y="818"/>
                  </a:lnTo>
                  <a:lnTo>
                    <a:pt x="2654" y="818"/>
                  </a:lnTo>
                  <a:lnTo>
                    <a:pt x="2654" y="816"/>
                  </a:lnTo>
                  <a:lnTo>
                    <a:pt x="2654" y="816"/>
                  </a:lnTo>
                  <a:lnTo>
                    <a:pt x="2652" y="816"/>
                  </a:lnTo>
                  <a:lnTo>
                    <a:pt x="2652" y="816"/>
                  </a:lnTo>
                  <a:lnTo>
                    <a:pt x="2651" y="812"/>
                  </a:lnTo>
                  <a:lnTo>
                    <a:pt x="2649" y="812"/>
                  </a:lnTo>
                  <a:lnTo>
                    <a:pt x="2649" y="812"/>
                  </a:lnTo>
                  <a:lnTo>
                    <a:pt x="2647" y="810"/>
                  </a:lnTo>
                  <a:lnTo>
                    <a:pt x="2647" y="810"/>
                  </a:lnTo>
                  <a:lnTo>
                    <a:pt x="2645" y="809"/>
                  </a:lnTo>
                  <a:lnTo>
                    <a:pt x="2647" y="807"/>
                  </a:lnTo>
                  <a:lnTo>
                    <a:pt x="2647" y="807"/>
                  </a:lnTo>
                  <a:close/>
                  <a:moveTo>
                    <a:pt x="2669" y="831"/>
                  </a:moveTo>
                  <a:lnTo>
                    <a:pt x="2671" y="829"/>
                  </a:lnTo>
                  <a:lnTo>
                    <a:pt x="2671" y="829"/>
                  </a:lnTo>
                  <a:lnTo>
                    <a:pt x="2671" y="827"/>
                  </a:lnTo>
                  <a:lnTo>
                    <a:pt x="2669" y="826"/>
                  </a:lnTo>
                  <a:lnTo>
                    <a:pt x="2669" y="826"/>
                  </a:lnTo>
                  <a:lnTo>
                    <a:pt x="2668" y="826"/>
                  </a:lnTo>
                  <a:lnTo>
                    <a:pt x="2668" y="826"/>
                  </a:lnTo>
                  <a:lnTo>
                    <a:pt x="2666" y="824"/>
                  </a:lnTo>
                  <a:lnTo>
                    <a:pt x="2664" y="822"/>
                  </a:lnTo>
                  <a:lnTo>
                    <a:pt x="2664" y="822"/>
                  </a:lnTo>
                  <a:lnTo>
                    <a:pt x="2662" y="820"/>
                  </a:lnTo>
                  <a:lnTo>
                    <a:pt x="2660" y="820"/>
                  </a:lnTo>
                  <a:lnTo>
                    <a:pt x="2660" y="820"/>
                  </a:lnTo>
                  <a:lnTo>
                    <a:pt x="2660" y="820"/>
                  </a:lnTo>
                  <a:lnTo>
                    <a:pt x="2658" y="820"/>
                  </a:lnTo>
                  <a:lnTo>
                    <a:pt x="2658" y="820"/>
                  </a:lnTo>
                  <a:lnTo>
                    <a:pt x="2658" y="820"/>
                  </a:lnTo>
                  <a:lnTo>
                    <a:pt x="2658" y="820"/>
                  </a:lnTo>
                  <a:lnTo>
                    <a:pt x="2656" y="822"/>
                  </a:lnTo>
                  <a:lnTo>
                    <a:pt x="2656" y="822"/>
                  </a:lnTo>
                  <a:lnTo>
                    <a:pt x="2654" y="822"/>
                  </a:lnTo>
                  <a:lnTo>
                    <a:pt x="2654" y="822"/>
                  </a:lnTo>
                  <a:lnTo>
                    <a:pt x="2654" y="824"/>
                  </a:lnTo>
                  <a:lnTo>
                    <a:pt x="2654" y="824"/>
                  </a:lnTo>
                  <a:lnTo>
                    <a:pt x="2654" y="824"/>
                  </a:lnTo>
                  <a:lnTo>
                    <a:pt x="2654" y="826"/>
                  </a:lnTo>
                  <a:lnTo>
                    <a:pt x="2654" y="826"/>
                  </a:lnTo>
                  <a:lnTo>
                    <a:pt x="2658" y="827"/>
                  </a:lnTo>
                  <a:lnTo>
                    <a:pt x="2658" y="827"/>
                  </a:lnTo>
                  <a:lnTo>
                    <a:pt x="2658" y="829"/>
                  </a:lnTo>
                  <a:lnTo>
                    <a:pt x="2660" y="829"/>
                  </a:lnTo>
                  <a:lnTo>
                    <a:pt x="2660" y="829"/>
                  </a:lnTo>
                  <a:lnTo>
                    <a:pt x="2662" y="829"/>
                  </a:lnTo>
                  <a:lnTo>
                    <a:pt x="2662" y="831"/>
                  </a:lnTo>
                  <a:lnTo>
                    <a:pt x="2664" y="831"/>
                  </a:lnTo>
                  <a:lnTo>
                    <a:pt x="2664" y="831"/>
                  </a:lnTo>
                  <a:lnTo>
                    <a:pt x="2664" y="833"/>
                  </a:lnTo>
                  <a:lnTo>
                    <a:pt x="2664" y="833"/>
                  </a:lnTo>
                  <a:lnTo>
                    <a:pt x="2664" y="835"/>
                  </a:lnTo>
                  <a:lnTo>
                    <a:pt x="2666" y="835"/>
                  </a:lnTo>
                  <a:lnTo>
                    <a:pt x="2668" y="835"/>
                  </a:lnTo>
                  <a:lnTo>
                    <a:pt x="2668" y="833"/>
                  </a:lnTo>
                  <a:lnTo>
                    <a:pt x="2668" y="831"/>
                  </a:lnTo>
                  <a:lnTo>
                    <a:pt x="2669" y="831"/>
                  </a:lnTo>
                  <a:close/>
                  <a:moveTo>
                    <a:pt x="2639" y="661"/>
                  </a:moveTo>
                  <a:lnTo>
                    <a:pt x="2637" y="659"/>
                  </a:lnTo>
                  <a:lnTo>
                    <a:pt x="2637" y="659"/>
                  </a:lnTo>
                  <a:lnTo>
                    <a:pt x="2633" y="659"/>
                  </a:lnTo>
                  <a:lnTo>
                    <a:pt x="2633" y="659"/>
                  </a:lnTo>
                  <a:lnTo>
                    <a:pt x="2633" y="661"/>
                  </a:lnTo>
                  <a:lnTo>
                    <a:pt x="2635" y="661"/>
                  </a:lnTo>
                  <a:lnTo>
                    <a:pt x="2637" y="665"/>
                  </a:lnTo>
                  <a:lnTo>
                    <a:pt x="2637" y="665"/>
                  </a:lnTo>
                  <a:lnTo>
                    <a:pt x="2639" y="665"/>
                  </a:lnTo>
                  <a:lnTo>
                    <a:pt x="2639" y="665"/>
                  </a:lnTo>
                  <a:lnTo>
                    <a:pt x="2639" y="665"/>
                  </a:lnTo>
                  <a:lnTo>
                    <a:pt x="2639" y="665"/>
                  </a:lnTo>
                  <a:lnTo>
                    <a:pt x="2641" y="665"/>
                  </a:lnTo>
                  <a:lnTo>
                    <a:pt x="2641" y="667"/>
                  </a:lnTo>
                  <a:lnTo>
                    <a:pt x="2641" y="667"/>
                  </a:lnTo>
                  <a:lnTo>
                    <a:pt x="2643" y="667"/>
                  </a:lnTo>
                  <a:lnTo>
                    <a:pt x="2643" y="667"/>
                  </a:lnTo>
                  <a:lnTo>
                    <a:pt x="2643" y="667"/>
                  </a:lnTo>
                  <a:lnTo>
                    <a:pt x="2643" y="667"/>
                  </a:lnTo>
                  <a:lnTo>
                    <a:pt x="2645" y="667"/>
                  </a:lnTo>
                  <a:lnTo>
                    <a:pt x="2645" y="667"/>
                  </a:lnTo>
                  <a:lnTo>
                    <a:pt x="2645" y="667"/>
                  </a:lnTo>
                  <a:lnTo>
                    <a:pt x="2643" y="665"/>
                  </a:lnTo>
                  <a:lnTo>
                    <a:pt x="2643" y="665"/>
                  </a:lnTo>
                  <a:lnTo>
                    <a:pt x="2643" y="665"/>
                  </a:lnTo>
                  <a:lnTo>
                    <a:pt x="2641" y="665"/>
                  </a:lnTo>
                  <a:lnTo>
                    <a:pt x="2641" y="665"/>
                  </a:lnTo>
                  <a:lnTo>
                    <a:pt x="2641" y="663"/>
                  </a:lnTo>
                  <a:lnTo>
                    <a:pt x="2641" y="663"/>
                  </a:lnTo>
                  <a:lnTo>
                    <a:pt x="2641" y="663"/>
                  </a:lnTo>
                  <a:lnTo>
                    <a:pt x="2641" y="663"/>
                  </a:lnTo>
                  <a:lnTo>
                    <a:pt x="2641" y="663"/>
                  </a:lnTo>
                  <a:lnTo>
                    <a:pt x="2641" y="663"/>
                  </a:lnTo>
                  <a:lnTo>
                    <a:pt x="2639" y="661"/>
                  </a:lnTo>
                  <a:close/>
                  <a:moveTo>
                    <a:pt x="2645" y="784"/>
                  </a:moveTo>
                  <a:lnTo>
                    <a:pt x="2643" y="784"/>
                  </a:lnTo>
                  <a:lnTo>
                    <a:pt x="2643" y="784"/>
                  </a:lnTo>
                  <a:lnTo>
                    <a:pt x="2643" y="784"/>
                  </a:lnTo>
                  <a:lnTo>
                    <a:pt x="2641" y="784"/>
                  </a:lnTo>
                  <a:lnTo>
                    <a:pt x="2641" y="784"/>
                  </a:lnTo>
                  <a:lnTo>
                    <a:pt x="2641" y="786"/>
                  </a:lnTo>
                  <a:lnTo>
                    <a:pt x="2641" y="788"/>
                  </a:lnTo>
                  <a:lnTo>
                    <a:pt x="2643" y="788"/>
                  </a:lnTo>
                  <a:lnTo>
                    <a:pt x="2643" y="788"/>
                  </a:lnTo>
                  <a:lnTo>
                    <a:pt x="2643" y="788"/>
                  </a:lnTo>
                  <a:lnTo>
                    <a:pt x="2645" y="788"/>
                  </a:lnTo>
                  <a:lnTo>
                    <a:pt x="2645" y="786"/>
                  </a:lnTo>
                  <a:lnTo>
                    <a:pt x="2645" y="784"/>
                  </a:lnTo>
                  <a:lnTo>
                    <a:pt x="2645" y="784"/>
                  </a:lnTo>
                  <a:lnTo>
                    <a:pt x="2645" y="784"/>
                  </a:lnTo>
                  <a:close/>
                  <a:moveTo>
                    <a:pt x="2664" y="871"/>
                  </a:moveTo>
                  <a:lnTo>
                    <a:pt x="2664" y="871"/>
                  </a:lnTo>
                  <a:lnTo>
                    <a:pt x="2662" y="873"/>
                  </a:lnTo>
                  <a:lnTo>
                    <a:pt x="2662" y="873"/>
                  </a:lnTo>
                  <a:lnTo>
                    <a:pt x="2662" y="871"/>
                  </a:lnTo>
                  <a:lnTo>
                    <a:pt x="2662" y="871"/>
                  </a:lnTo>
                  <a:lnTo>
                    <a:pt x="2662" y="873"/>
                  </a:lnTo>
                  <a:lnTo>
                    <a:pt x="2662" y="873"/>
                  </a:lnTo>
                  <a:lnTo>
                    <a:pt x="2660" y="873"/>
                  </a:lnTo>
                  <a:lnTo>
                    <a:pt x="2660" y="873"/>
                  </a:lnTo>
                  <a:lnTo>
                    <a:pt x="2662" y="873"/>
                  </a:lnTo>
                  <a:lnTo>
                    <a:pt x="2662" y="873"/>
                  </a:lnTo>
                  <a:lnTo>
                    <a:pt x="2662" y="873"/>
                  </a:lnTo>
                  <a:lnTo>
                    <a:pt x="2664" y="875"/>
                  </a:lnTo>
                  <a:lnTo>
                    <a:pt x="2664" y="875"/>
                  </a:lnTo>
                  <a:lnTo>
                    <a:pt x="2664" y="875"/>
                  </a:lnTo>
                  <a:lnTo>
                    <a:pt x="2664" y="873"/>
                  </a:lnTo>
                  <a:lnTo>
                    <a:pt x="2664" y="873"/>
                  </a:lnTo>
                  <a:lnTo>
                    <a:pt x="2664" y="871"/>
                  </a:lnTo>
                  <a:close/>
                  <a:moveTo>
                    <a:pt x="2664" y="850"/>
                  </a:moveTo>
                  <a:lnTo>
                    <a:pt x="2664" y="850"/>
                  </a:lnTo>
                  <a:lnTo>
                    <a:pt x="2664" y="850"/>
                  </a:lnTo>
                  <a:lnTo>
                    <a:pt x="2664" y="848"/>
                  </a:lnTo>
                  <a:lnTo>
                    <a:pt x="2664" y="848"/>
                  </a:lnTo>
                  <a:lnTo>
                    <a:pt x="2664" y="848"/>
                  </a:lnTo>
                  <a:lnTo>
                    <a:pt x="2664" y="848"/>
                  </a:lnTo>
                  <a:lnTo>
                    <a:pt x="2664" y="848"/>
                  </a:lnTo>
                  <a:lnTo>
                    <a:pt x="2664" y="848"/>
                  </a:lnTo>
                  <a:lnTo>
                    <a:pt x="2664" y="848"/>
                  </a:lnTo>
                  <a:lnTo>
                    <a:pt x="2664" y="846"/>
                  </a:lnTo>
                  <a:lnTo>
                    <a:pt x="2664" y="846"/>
                  </a:lnTo>
                  <a:lnTo>
                    <a:pt x="2664" y="845"/>
                  </a:lnTo>
                  <a:lnTo>
                    <a:pt x="2664" y="845"/>
                  </a:lnTo>
                  <a:lnTo>
                    <a:pt x="2662" y="846"/>
                  </a:lnTo>
                  <a:lnTo>
                    <a:pt x="2662" y="846"/>
                  </a:lnTo>
                  <a:lnTo>
                    <a:pt x="2662" y="848"/>
                  </a:lnTo>
                  <a:lnTo>
                    <a:pt x="2662" y="848"/>
                  </a:lnTo>
                  <a:lnTo>
                    <a:pt x="2662" y="848"/>
                  </a:lnTo>
                  <a:lnTo>
                    <a:pt x="2662" y="848"/>
                  </a:lnTo>
                  <a:lnTo>
                    <a:pt x="2662" y="848"/>
                  </a:lnTo>
                  <a:lnTo>
                    <a:pt x="2662" y="848"/>
                  </a:lnTo>
                  <a:lnTo>
                    <a:pt x="2662" y="848"/>
                  </a:lnTo>
                  <a:lnTo>
                    <a:pt x="2662" y="850"/>
                  </a:lnTo>
                  <a:lnTo>
                    <a:pt x="2662" y="850"/>
                  </a:lnTo>
                  <a:lnTo>
                    <a:pt x="2662" y="852"/>
                  </a:lnTo>
                  <a:lnTo>
                    <a:pt x="2662" y="852"/>
                  </a:lnTo>
                  <a:lnTo>
                    <a:pt x="2662" y="852"/>
                  </a:lnTo>
                  <a:lnTo>
                    <a:pt x="2662" y="852"/>
                  </a:lnTo>
                  <a:lnTo>
                    <a:pt x="2662" y="852"/>
                  </a:lnTo>
                  <a:lnTo>
                    <a:pt x="2664" y="852"/>
                  </a:lnTo>
                  <a:lnTo>
                    <a:pt x="2664" y="852"/>
                  </a:lnTo>
                  <a:lnTo>
                    <a:pt x="2664" y="852"/>
                  </a:lnTo>
                  <a:lnTo>
                    <a:pt x="2664" y="852"/>
                  </a:lnTo>
                  <a:lnTo>
                    <a:pt x="2664" y="852"/>
                  </a:lnTo>
                  <a:lnTo>
                    <a:pt x="2664" y="854"/>
                  </a:lnTo>
                  <a:lnTo>
                    <a:pt x="2664" y="852"/>
                  </a:lnTo>
                  <a:lnTo>
                    <a:pt x="2666" y="852"/>
                  </a:lnTo>
                  <a:lnTo>
                    <a:pt x="2666" y="852"/>
                  </a:lnTo>
                  <a:lnTo>
                    <a:pt x="2666" y="850"/>
                  </a:lnTo>
                  <a:lnTo>
                    <a:pt x="2666" y="850"/>
                  </a:lnTo>
                  <a:lnTo>
                    <a:pt x="2664" y="850"/>
                  </a:lnTo>
                  <a:close/>
                  <a:moveTo>
                    <a:pt x="2666" y="757"/>
                  </a:moveTo>
                  <a:lnTo>
                    <a:pt x="2664" y="757"/>
                  </a:lnTo>
                  <a:lnTo>
                    <a:pt x="2664" y="757"/>
                  </a:lnTo>
                  <a:lnTo>
                    <a:pt x="2664" y="757"/>
                  </a:lnTo>
                  <a:lnTo>
                    <a:pt x="2664" y="757"/>
                  </a:lnTo>
                  <a:lnTo>
                    <a:pt x="2662" y="759"/>
                  </a:lnTo>
                  <a:lnTo>
                    <a:pt x="2664" y="759"/>
                  </a:lnTo>
                  <a:lnTo>
                    <a:pt x="2664" y="759"/>
                  </a:lnTo>
                  <a:lnTo>
                    <a:pt x="2666" y="759"/>
                  </a:lnTo>
                  <a:lnTo>
                    <a:pt x="2666" y="759"/>
                  </a:lnTo>
                  <a:lnTo>
                    <a:pt x="2668" y="757"/>
                  </a:lnTo>
                  <a:lnTo>
                    <a:pt x="2668" y="757"/>
                  </a:lnTo>
                  <a:lnTo>
                    <a:pt x="2669" y="757"/>
                  </a:lnTo>
                  <a:lnTo>
                    <a:pt x="2669" y="756"/>
                  </a:lnTo>
                  <a:lnTo>
                    <a:pt x="2668" y="756"/>
                  </a:lnTo>
                  <a:lnTo>
                    <a:pt x="2668" y="756"/>
                  </a:lnTo>
                  <a:lnTo>
                    <a:pt x="2666" y="756"/>
                  </a:lnTo>
                  <a:lnTo>
                    <a:pt x="2666" y="756"/>
                  </a:lnTo>
                  <a:lnTo>
                    <a:pt x="2666" y="757"/>
                  </a:lnTo>
                  <a:lnTo>
                    <a:pt x="2666" y="757"/>
                  </a:lnTo>
                  <a:lnTo>
                    <a:pt x="2666" y="757"/>
                  </a:lnTo>
                  <a:close/>
                  <a:moveTo>
                    <a:pt x="2683" y="784"/>
                  </a:moveTo>
                  <a:lnTo>
                    <a:pt x="2683" y="784"/>
                  </a:lnTo>
                  <a:lnTo>
                    <a:pt x="2683" y="784"/>
                  </a:lnTo>
                  <a:lnTo>
                    <a:pt x="2683" y="784"/>
                  </a:lnTo>
                  <a:lnTo>
                    <a:pt x="2683" y="784"/>
                  </a:lnTo>
                  <a:lnTo>
                    <a:pt x="2683" y="782"/>
                  </a:lnTo>
                  <a:lnTo>
                    <a:pt x="2683" y="782"/>
                  </a:lnTo>
                  <a:lnTo>
                    <a:pt x="2683" y="782"/>
                  </a:lnTo>
                  <a:lnTo>
                    <a:pt x="2683" y="782"/>
                  </a:lnTo>
                  <a:lnTo>
                    <a:pt x="2681" y="782"/>
                  </a:lnTo>
                  <a:lnTo>
                    <a:pt x="2681" y="784"/>
                  </a:lnTo>
                  <a:lnTo>
                    <a:pt x="2681" y="784"/>
                  </a:lnTo>
                  <a:lnTo>
                    <a:pt x="2681" y="784"/>
                  </a:lnTo>
                  <a:lnTo>
                    <a:pt x="2683" y="784"/>
                  </a:lnTo>
                  <a:close/>
                  <a:moveTo>
                    <a:pt x="2609" y="547"/>
                  </a:moveTo>
                  <a:lnTo>
                    <a:pt x="2609" y="547"/>
                  </a:lnTo>
                  <a:lnTo>
                    <a:pt x="2613" y="545"/>
                  </a:lnTo>
                  <a:lnTo>
                    <a:pt x="2613" y="545"/>
                  </a:lnTo>
                  <a:lnTo>
                    <a:pt x="2615" y="543"/>
                  </a:lnTo>
                  <a:lnTo>
                    <a:pt x="2615" y="543"/>
                  </a:lnTo>
                  <a:lnTo>
                    <a:pt x="2613" y="543"/>
                  </a:lnTo>
                  <a:lnTo>
                    <a:pt x="2613" y="543"/>
                  </a:lnTo>
                  <a:lnTo>
                    <a:pt x="2611" y="543"/>
                  </a:lnTo>
                  <a:lnTo>
                    <a:pt x="2611" y="543"/>
                  </a:lnTo>
                  <a:lnTo>
                    <a:pt x="2611" y="545"/>
                  </a:lnTo>
                  <a:lnTo>
                    <a:pt x="2611" y="545"/>
                  </a:lnTo>
                  <a:lnTo>
                    <a:pt x="2609" y="547"/>
                  </a:lnTo>
                  <a:lnTo>
                    <a:pt x="2609" y="547"/>
                  </a:lnTo>
                  <a:lnTo>
                    <a:pt x="2609" y="547"/>
                  </a:lnTo>
                  <a:lnTo>
                    <a:pt x="2609" y="547"/>
                  </a:lnTo>
                  <a:close/>
                  <a:moveTo>
                    <a:pt x="2609" y="549"/>
                  </a:moveTo>
                  <a:lnTo>
                    <a:pt x="2611" y="549"/>
                  </a:lnTo>
                  <a:lnTo>
                    <a:pt x="2613" y="547"/>
                  </a:lnTo>
                  <a:lnTo>
                    <a:pt x="2613" y="547"/>
                  </a:lnTo>
                  <a:lnTo>
                    <a:pt x="2613" y="545"/>
                  </a:lnTo>
                  <a:lnTo>
                    <a:pt x="2613" y="545"/>
                  </a:lnTo>
                  <a:lnTo>
                    <a:pt x="2611" y="547"/>
                  </a:lnTo>
                  <a:lnTo>
                    <a:pt x="2609" y="549"/>
                  </a:lnTo>
                  <a:lnTo>
                    <a:pt x="2609" y="549"/>
                  </a:lnTo>
                  <a:lnTo>
                    <a:pt x="2609" y="549"/>
                  </a:lnTo>
                  <a:close/>
                  <a:moveTo>
                    <a:pt x="2598" y="562"/>
                  </a:moveTo>
                  <a:lnTo>
                    <a:pt x="2598" y="562"/>
                  </a:lnTo>
                  <a:lnTo>
                    <a:pt x="2598" y="564"/>
                  </a:lnTo>
                  <a:lnTo>
                    <a:pt x="2599" y="564"/>
                  </a:lnTo>
                  <a:lnTo>
                    <a:pt x="2601" y="566"/>
                  </a:lnTo>
                  <a:lnTo>
                    <a:pt x="2601" y="566"/>
                  </a:lnTo>
                  <a:lnTo>
                    <a:pt x="2601" y="566"/>
                  </a:lnTo>
                  <a:lnTo>
                    <a:pt x="2603" y="564"/>
                  </a:lnTo>
                  <a:lnTo>
                    <a:pt x="2603" y="562"/>
                  </a:lnTo>
                  <a:lnTo>
                    <a:pt x="2603" y="562"/>
                  </a:lnTo>
                  <a:lnTo>
                    <a:pt x="2601" y="562"/>
                  </a:lnTo>
                  <a:lnTo>
                    <a:pt x="2601" y="562"/>
                  </a:lnTo>
                  <a:lnTo>
                    <a:pt x="2599" y="561"/>
                  </a:lnTo>
                  <a:lnTo>
                    <a:pt x="2599" y="561"/>
                  </a:lnTo>
                  <a:lnTo>
                    <a:pt x="2599" y="562"/>
                  </a:lnTo>
                  <a:lnTo>
                    <a:pt x="2599" y="561"/>
                  </a:lnTo>
                  <a:lnTo>
                    <a:pt x="2598" y="561"/>
                  </a:lnTo>
                  <a:lnTo>
                    <a:pt x="2596" y="561"/>
                  </a:lnTo>
                  <a:lnTo>
                    <a:pt x="2596" y="561"/>
                  </a:lnTo>
                  <a:lnTo>
                    <a:pt x="2598" y="562"/>
                  </a:lnTo>
                  <a:close/>
                  <a:moveTo>
                    <a:pt x="2624" y="551"/>
                  </a:moveTo>
                  <a:lnTo>
                    <a:pt x="2624" y="551"/>
                  </a:lnTo>
                  <a:lnTo>
                    <a:pt x="2626" y="551"/>
                  </a:lnTo>
                  <a:lnTo>
                    <a:pt x="2624" y="549"/>
                  </a:lnTo>
                  <a:lnTo>
                    <a:pt x="2624" y="549"/>
                  </a:lnTo>
                  <a:lnTo>
                    <a:pt x="2622" y="549"/>
                  </a:lnTo>
                  <a:lnTo>
                    <a:pt x="2622" y="551"/>
                  </a:lnTo>
                  <a:lnTo>
                    <a:pt x="2620" y="551"/>
                  </a:lnTo>
                  <a:lnTo>
                    <a:pt x="2620" y="551"/>
                  </a:lnTo>
                  <a:lnTo>
                    <a:pt x="2622" y="551"/>
                  </a:lnTo>
                  <a:lnTo>
                    <a:pt x="2622" y="551"/>
                  </a:lnTo>
                  <a:lnTo>
                    <a:pt x="2624" y="551"/>
                  </a:lnTo>
                  <a:close/>
                  <a:moveTo>
                    <a:pt x="2647" y="517"/>
                  </a:moveTo>
                  <a:lnTo>
                    <a:pt x="2647" y="517"/>
                  </a:lnTo>
                  <a:lnTo>
                    <a:pt x="2647" y="515"/>
                  </a:lnTo>
                  <a:lnTo>
                    <a:pt x="2647" y="515"/>
                  </a:lnTo>
                  <a:lnTo>
                    <a:pt x="2647" y="513"/>
                  </a:lnTo>
                  <a:lnTo>
                    <a:pt x="2645" y="515"/>
                  </a:lnTo>
                  <a:lnTo>
                    <a:pt x="2641" y="521"/>
                  </a:lnTo>
                  <a:lnTo>
                    <a:pt x="2641" y="523"/>
                  </a:lnTo>
                  <a:lnTo>
                    <a:pt x="2641" y="525"/>
                  </a:lnTo>
                  <a:lnTo>
                    <a:pt x="2641" y="528"/>
                  </a:lnTo>
                  <a:lnTo>
                    <a:pt x="2643" y="526"/>
                  </a:lnTo>
                  <a:lnTo>
                    <a:pt x="2645" y="523"/>
                  </a:lnTo>
                  <a:lnTo>
                    <a:pt x="2645" y="521"/>
                  </a:lnTo>
                  <a:lnTo>
                    <a:pt x="2645" y="519"/>
                  </a:lnTo>
                  <a:lnTo>
                    <a:pt x="2645" y="519"/>
                  </a:lnTo>
                  <a:lnTo>
                    <a:pt x="2647" y="517"/>
                  </a:lnTo>
                  <a:close/>
                  <a:moveTo>
                    <a:pt x="2586" y="564"/>
                  </a:moveTo>
                  <a:lnTo>
                    <a:pt x="2588" y="564"/>
                  </a:lnTo>
                  <a:lnTo>
                    <a:pt x="2588" y="564"/>
                  </a:lnTo>
                  <a:lnTo>
                    <a:pt x="2588" y="562"/>
                  </a:lnTo>
                  <a:lnTo>
                    <a:pt x="2586" y="562"/>
                  </a:lnTo>
                  <a:lnTo>
                    <a:pt x="2586" y="561"/>
                  </a:lnTo>
                  <a:lnTo>
                    <a:pt x="2584" y="561"/>
                  </a:lnTo>
                  <a:lnTo>
                    <a:pt x="2584" y="561"/>
                  </a:lnTo>
                  <a:lnTo>
                    <a:pt x="2584" y="562"/>
                  </a:lnTo>
                  <a:lnTo>
                    <a:pt x="2586" y="564"/>
                  </a:lnTo>
                  <a:lnTo>
                    <a:pt x="2586" y="564"/>
                  </a:lnTo>
                  <a:close/>
                  <a:moveTo>
                    <a:pt x="2618" y="545"/>
                  </a:moveTo>
                  <a:lnTo>
                    <a:pt x="2618" y="543"/>
                  </a:lnTo>
                  <a:lnTo>
                    <a:pt x="2620" y="542"/>
                  </a:lnTo>
                  <a:lnTo>
                    <a:pt x="2620" y="542"/>
                  </a:lnTo>
                  <a:lnTo>
                    <a:pt x="2618" y="542"/>
                  </a:lnTo>
                  <a:lnTo>
                    <a:pt x="2618" y="542"/>
                  </a:lnTo>
                  <a:lnTo>
                    <a:pt x="2616" y="543"/>
                  </a:lnTo>
                  <a:lnTo>
                    <a:pt x="2615" y="545"/>
                  </a:lnTo>
                  <a:lnTo>
                    <a:pt x="2615" y="545"/>
                  </a:lnTo>
                  <a:lnTo>
                    <a:pt x="2616" y="545"/>
                  </a:lnTo>
                  <a:lnTo>
                    <a:pt x="2618" y="545"/>
                  </a:lnTo>
                  <a:close/>
                  <a:moveTo>
                    <a:pt x="2961" y="958"/>
                  </a:moveTo>
                  <a:lnTo>
                    <a:pt x="2957" y="954"/>
                  </a:lnTo>
                  <a:lnTo>
                    <a:pt x="2957" y="954"/>
                  </a:lnTo>
                  <a:lnTo>
                    <a:pt x="2955" y="952"/>
                  </a:lnTo>
                  <a:lnTo>
                    <a:pt x="2955" y="951"/>
                  </a:lnTo>
                  <a:lnTo>
                    <a:pt x="2955" y="949"/>
                  </a:lnTo>
                  <a:lnTo>
                    <a:pt x="2955" y="947"/>
                  </a:lnTo>
                  <a:lnTo>
                    <a:pt x="2953" y="947"/>
                  </a:lnTo>
                  <a:lnTo>
                    <a:pt x="2950" y="947"/>
                  </a:lnTo>
                  <a:lnTo>
                    <a:pt x="2946" y="947"/>
                  </a:lnTo>
                  <a:lnTo>
                    <a:pt x="2946" y="949"/>
                  </a:lnTo>
                  <a:lnTo>
                    <a:pt x="2944" y="949"/>
                  </a:lnTo>
                  <a:lnTo>
                    <a:pt x="2944" y="951"/>
                  </a:lnTo>
                  <a:lnTo>
                    <a:pt x="2944" y="951"/>
                  </a:lnTo>
                  <a:lnTo>
                    <a:pt x="2942" y="952"/>
                  </a:lnTo>
                  <a:lnTo>
                    <a:pt x="2938" y="956"/>
                  </a:lnTo>
                  <a:lnTo>
                    <a:pt x="2936" y="956"/>
                  </a:lnTo>
                  <a:lnTo>
                    <a:pt x="2936" y="958"/>
                  </a:lnTo>
                  <a:lnTo>
                    <a:pt x="2938" y="960"/>
                  </a:lnTo>
                  <a:lnTo>
                    <a:pt x="2938" y="960"/>
                  </a:lnTo>
                  <a:lnTo>
                    <a:pt x="2942" y="960"/>
                  </a:lnTo>
                  <a:lnTo>
                    <a:pt x="2944" y="960"/>
                  </a:lnTo>
                  <a:lnTo>
                    <a:pt x="2948" y="962"/>
                  </a:lnTo>
                  <a:lnTo>
                    <a:pt x="2961" y="962"/>
                  </a:lnTo>
                  <a:lnTo>
                    <a:pt x="2961" y="962"/>
                  </a:lnTo>
                  <a:lnTo>
                    <a:pt x="2961" y="960"/>
                  </a:lnTo>
                  <a:lnTo>
                    <a:pt x="2961" y="958"/>
                  </a:lnTo>
                  <a:lnTo>
                    <a:pt x="2961" y="958"/>
                  </a:lnTo>
                  <a:close/>
                  <a:moveTo>
                    <a:pt x="2688" y="820"/>
                  </a:moveTo>
                  <a:lnTo>
                    <a:pt x="2688" y="820"/>
                  </a:lnTo>
                  <a:lnTo>
                    <a:pt x="2686" y="820"/>
                  </a:lnTo>
                  <a:lnTo>
                    <a:pt x="2686" y="820"/>
                  </a:lnTo>
                  <a:lnTo>
                    <a:pt x="2686" y="822"/>
                  </a:lnTo>
                  <a:lnTo>
                    <a:pt x="2686" y="824"/>
                  </a:lnTo>
                  <a:lnTo>
                    <a:pt x="2685" y="824"/>
                  </a:lnTo>
                  <a:lnTo>
                    <a:pt x="2685" y="826"/>
                  </a:lnTo>
                  <a:lnTo>
                    <a:pt x="2683" y="827"/>
                  </a:lnTo>
                  <a:lnTo>
                    <a:pt x="2685" y="829"/>
                  </a:lnTo>
                  <a:lnTo>
                    <a:pt x="2685" y="829"/>
                  </a:lnTo>
                  <a:lnTo>
                    <a:pt x="2683" y="829"/>
                  </a:lnTo>
                  <a:lnTo>
                    <a:pt x="2685" y="831"/>
                  </a:lnTo>
                  <a:lnTo>
                    <a:pt x="2685" y="831"/>
                  </a:lnTo>
                  <a:lnTo>
                    <a:pt x="2686" y="831"/>
                  </a:lnTo>
                  <a:lnTo>
                    <a:pt x="2686" y="831"/>
                  </a:lnTo>
                  <a:lnTo>
                    <a:pt x="2688" y="826"/>
                  </a:lnTo>
                  <a:lnTo>
                    <a:pt x="2688" y="824"/>
                  </a:lnTo>
                  <a:lnTo>
                    <a:pt x="2690" y="824"/>
                  </a:lnTo>
                  <a:lnTo>
                    <a:pt x="2690" y="822"/>
                  </a:lnTo>
                  <a:lnTo>
                    <a:pt x="2690" y="820"/>
                  </a:lnTo>
                  <a:lnTo>
                    <a:pt x="2688" y="820"/>
                  </a:lnTo>
                  <a:close/>
                  <a:moveTo>
                    <a:pt x="2685" y="833"/>
                  </a:moveTo>
                  <a:lnTo>
                    <a:pt x="2683" y="833"/>
                  </a:lnTo>
                  <a:lnTo>
                    <a:pt x="2681" y="835"/>
                  </a:lnTo>
                  <a:lnTo>
                    <a:pt x="2681" y="835"/>
                  </a:lnTo>
                  <a:lnTo>
                    <a:pt x="2681" y="835"/>
                  </a:lnTo>
                  <a:lnTo>
                    <a:pt x="2681" y="835"/>
                  </a:lnTo>
                  <a:lnTo>
                    <a:pt x="2681" y="837"/>
                  </a:lnTo>
                  <a:lnTo>
                    <a:pt x="2681" y="837"/>
                  </a:lnTo>
                  <a:lnTo>
                    <a:pt x="2683" y="837"/>
                  </a:lnTo>
                  <a:lnTo>
                    <a:pt x="2683" y="837"/>
                  </a:lnTo>
                  <a:lnTo>
                    <a:pt x="2683" y="837"/>
                  </a:lnTo>
                  <a:lnTo>
                    <a:pt x="2683" y="839"/>
                  </a:lnTo>
                  <a:lnTo>
                    <a:pt x="2683" y="839"/>
                  </a:lnTo>
                  <a:lnTo>
                    <a:pt x="2685" y="835"/>
                  </a:lnTo>
                  <a:lnTo>
                    <a:pt x="2685" y="835"/>
                  </a:lnTo>
                  <a:lnTo>
                    <a:pt x="2686" y="833"/>
                  </a:lnTo>
                  <a:lnTo>
                    <a:pt x="2685" y="833"/>
                  </a:lnTo>
                  <a:lnTo>
                    <a:pt x="2685" y="833"/>
                  </a:lnTo>
                  <a:close/>
                  <a:moveTo>
                    <a:pt x="2942" y="951"/>
                  </a:moveTo>
                  <a:lnTo>
                    <a:pt x="2944" y="949"/>
                  </a:lnTo>
                  <a:lnTo>
                    <a:pt x="2944" y="947"/>
                  </a:lnTo>
                  <a:lnTo>
                    <a:pt x="2946" y="947"/>
                  </a:lnTo>
                  <a:lnTo>
                    <a:pt x="2948" y="945"/>
                  </a:lnTo>
                  <a:lnTo>
                    <a:pt x="2950" y="945"/>
                  </a:lnTo>
                  <a:lnTo>
                    <a:pt x="2952" y="945"/>
                  </a:lnTo>
                  <a:lnTo>
                    <a:pt x="2953" y="945"/>
                  </a:lnTo>
                  <a:lnTo>
                    <a:pt x="2955" y="941"/>
                  </a:lnTo>
                  <a:lnTo>
                    <a:pt x="2955" y="941"/>
                  </a:lnTo>
                  <a:lnTo>
                    <a:pt x="2957" y="941"/>
                  </a:lnTo>
                  <a:lnTo>
                    <a:pt x="2961" y="941"/>
                  </a:lnTo>
                  <a:lnTo>
                    <a:pt x="2959" y="937"/>
                  </a:lnTo>
                  <a:lnTo>
                    <a:pt x="2959" y="935"/>
                  </a:lnTo>
                  <a:lnTo>
                    <a:pt x="2959" y="930"/>
                  </a:lnTo>
                  <a:lnTo>
                    <a:pt x="2959" y="928"/>
                  </a:lnTo>
                  <a:lnTo>
                    <a:pt x="2961" y="928"/>
                  </a:lnTo>
                  <a:lnTo>
                    <a:pt x="2965" y="926"/>
                  </a:lnTo>
                  <a:lnTo>
                    <a:pt x="2965" y="924"/>
                  </a:lnTo>
                  <a:lnTo>
                    <a:pt x="2967" y="924"/>
                  </a:lnTo>
                  <a:lnTo>
                    <a:pt x="2967" y="918"/>
                  </a:lnTo>
                  <a:lnTo>
                    <a:pt x="2967" y="916"/>
                  </a:lnTo>
                  <a:lnTo>
                    <a:pt x="2969" y="913"/>
                  </a:lnTo>
                  <a:lnTo>
                    <a:pt x="2970" y="911"/>
                  </a:lnTo>
                  <a:lnTo>
                    <a:pt x="2970" y="909"/>
                  </a:lnTo>
                  <a:lnTo>
                    <a:pt x="2970" y="907"/>
                  </a:lnTo>
                  <a:lnTo>
                    <a:pt x="2972" y="907"/>
                  </a:lnTo>
                  <a:lnTo>
                    <a:pt x="2970" y="905"/>
                  </a:lnTo>
                  <a:lnTo>
                    <a:pt x="2965" y="905"/>
                  </a:lnTo>
                  <a:lnTo>
                    <a:pt x="2963" y="905"/>
                  </a:lnTo>
                  <a:lnTo>
                    <a:pt x="2963" y="903"/>
                  </a:lnTo>
                  <a:lnTo>
                    <a:pt x="2961" y="903"/>
                  </a:lnTo>
                  <a:lnTo>
                    <a:pt x="2961" y="901"/>
                  </a:lnTo>
                  <a:lnTo>
                    <a:pt x="2957" y="898"/>
                  </a:lnTo>
                  <a:lnTo>
                    <a:pt x="2957" y="896"/>
                  </a:lnTo>
                  <a:lnTo>
                    <a:pt x="2953" y="894"/>
                  </a:lnTo>
                  <a:lnTo>
                    <a:pt x="2948" y="892"/>
                  </a:lnTo>
                  <a:lnTo>
                    <a:pt x="2942" y="892"/>
                  </a:lnTo>
                  <a:lnTo>
                    <a:pt x="2936" y="894"/>
                  </a:lnTo>
                  <a:lnTo>
                    <a:pt x="2936" y="894"/>
                  </a:lnTo>
                  <a:lnTo>
                    <a:pt x="2927" y="896"/>
                  </a:lnTo>
                  <a:lnTo>
                    <a:pt x="2916" y="898"/>
                  </a:lnTo>
                  <a:lnTo>
                    <a:pt x="2906" y="905"/>
                  </a:lnTo>
                  <a:lnTo>
                    <a:pt x="2902" y="909"/>
                  </a:lnTo>
                  <a:lnTo>
                    <a:pt x="2900" y="911"/>
                  </a:lnTo>
                  <a:lnTo>
                    <a:pt x="2899" y="913"/>
                  </a:lnTo>
                  <a:lnTo>
                    <a:pt x="2899" y="915"/>
                  </a:lnTo>
                  <a:lnTo>
                    <a:pt x="2899" y="916"/>
                  </a:lnTo>
                  <a:lnTo>
                    <a:pt x="2897" y="918"/>
                  </a:lnTo>
                  <a:lnTo>
                    <a:pt x="2895" y="920"/>
                  </a:lnTo>
                  <a:lnTo>
                    <a:pt x="2893" y="922"/>
                  </a:lnTo>
                  <a:lnTo>
                    <a:pt x="2887" y="934"/>
                  </a:lnTo>
                  <a:lnTo>
                    <a:pt x="2887" y="934"/>
                  </a:lnTo>
                  <a:lnTo>
                    <a:pt x="2887" y="934"/>
                  </a:lnTo>
                  <a:lnTo>
                    <a:pt x="2887" y="937"/>
                  </a:lnTo>
                  <a:lnTo>
                    <a:pt x="2885" y="939"/>
                  </a:lnTo>
                  <a:lnTo>
                    <a:pt x="2883" y="939"/>
                  </a:lnTo>
                  <a:lnTo>
                    <a:pt x="2883" y="941"/>
                  </a:lnTo>
                  <a:lnTo>
                    <a:pt x="2883" y="943"/>
                  </a:lnTo>
                  <a:lnTo>
                    <a:pt x="2881" y="945"/>
                  </a:lnTo>
                  <a:lnTo>
                    <a:pt x="2876" y="962"/>
                  </a:lnTo>
                  <a:lnTo>
                    <a:pt x="2876" y="964"/>
                  </a:lnTo>
                  <a:lnTo>
                    <a:pt x="2878" y="964"/>
                  </a:lnTo>
                  <a:lnTo>
                    <a:pt x="2883" y="962"/>
                  </a:lnTo>
                  <a:lnTo>
                    <a:pt x="2887" y="962"/>
                  </a:lnTo>
                  <a:lnTo>
                    <a:pt x="2889" y="960"/>
                  </a:lnTo>
                  <a:lnTo>
                    <a:pt x="2902" y="962"/>
                  </a:lnTo>
                  <a:lnTo>
                    <a:pt x="2912" y="962"/>
                  </a:lnTo>
                  <a:lnTo>
                    <a:pt x="2916" y="962"/>
                  </a:lnTo>
                  <a:lnTo>
                    <a:pt x="2919" y="964"/>
                  </a:lnTo>
                  <a:lnTo>
                    <a:pt x="2923" y="964"/>
                  </a:lnTo>
                  <a:lnTo>
                    <a:pt x="2925" y="964"/>
                  </a:lnTo>
                  <a:lnTo>
                    <a:pt x="2927" y="962"/>
                  </a:lnTo>
                  <a:lnTo>
                    <a:pt x="2929" y="960"/>
                  </a:lnTo>
                  <a:lnTo>
                    <a:pt x="2931" y="960"/>
                  </a:lnTo>
                  <a:lnTo>
                    <a:pt x="2934" y="956"/>
                  </a:lnTo>
                  <a:lnTo>
                    <a:pt x="2934" y="956"/>
                  </a:lnTo>
                  <a:lnTo>
                    <a:pt x="2936" y="956"/>
                  </a:lnTo>
                  <a:lnTo>
                    <a:pt x="2940" y="952"/>
                  </a:lnTo>
                  <a:lnTo>
                    <a:pt x="2942" y="951"/>
                  </a:lnTo>
                  <a:close/>
                  <a:moveTo>
                    <a:pt x="3101" y="964"/>
                  </a:moveTo>
                  <a:lnTo>
                    <a:pt x="3101" y="947"/>
                  </a:lnTo>
                  <a:lnTo>
                    <a:pt x="3101" y="867"/>
                  </a:lnTo>
                  <a:lnTo>
                    <a:pt x="3101" y="860"/>
                  </a:lnTo>
                  <a:lnTo>
                    <a:pt x="3099" y="862"/>
                  </a:lnTo>
                  <a:lnTo>
                    <a:pt x="3099" y="860"/>
                  </a:lnTo>
                  <a:lnTo>
                    <a:pt x="3097" y="858"/>
                  </a:lnTo>
                  <a:lnTo>
                    <a:pt x="3097" y="858"/>
                  </a:lnTo>
                  <a:lnTo>
                    <a:pt x="3095" y="858"/>
                  </a:lnTo>
                  <a:lnTo>
                    <a:pt x="3095" y="856"/>
                  </a:lnTo>
                  <a:lnTo>
                    <a:pt x="3095" y="854"/>
                  </a:lnTo>
                  <a:lnTo>
                    <a:pt x="3093" y="854"/>
                  </a:lnTo>
                  <a:lnTo>
                    <a:pt x="3093" y="854"/>
                  </a:lnTo>
                  <a:lnTo>
                    <a:pt x="3093" y="852"/>
                  </a:lnTo>
                  <a:lnTo>
                    <a:pt x="3093" y="852"/>
                  </a:lnTo>
                  <a:lnTo>
                    <a:pt x="3093" y="852"/>
                  </a:lnTo>
                  <a:lnTo>
                    <a:pt x="3093" y="850"/>
                  </a:lnTo>
                  <a:lnTo>
                    <a:pt x="3093" y="850"/>
                  </a:lnTo>
                  <a:lnTo>
                    <a:pt x="3092" y="848"/>
                  </a:lnTo>
                  <a:lnTo>
                    <a:pt x="3092" y="848"/>
                  </a:lnTo>
                  <a:lnTo>
                    <a:pt x="3092" y="848"/>
                  </a:lnTo>
                  <a:lnTo>
                    <a:pt x="3092" y="846"/>
                  </a:lnTo>
                  <a:lnTo>
                    <a:pt x="3092" y="846"/>
                  </a:lnTo>
                  <a:lnTo>
                    <a:pt x="3093" y="845"/>
                  </a:lnTo>
                  <a:lnTo>
                    <a:pt x="3093" y="843"/>
                  </a:lnTo>
                  <a:lnTo>
                    <a:pt x="3092" y="843"/>
                  </a:lnTo>
                  <a:lnTo>
                    <a:pt x="3093" y="841"/>
                  </a:lnTo>
                  <a:lnTo>
                    <a:pt x="3093" y="841"/>
                  </a:lnTo>
                  <a:lnTo>
                    <a:pt x="3095" y="841"/>
                  </a:lnTo>
                  <a:lnTo>
                    <a:pt x="3095" y="841"/>
                  </a:lnTo>
                  <a:lnTo>
                    <a:pt x="3095" y="839"/>
                  </a:lnTo>
                  <a:lnTo>
                    <a:pt x="3095" y="839"/>
                  </a:lnTo>
                  <a:lnTo>
                    <a:pt x="3095" y="839"/>
                  </a:lnTo>
                  <a:lnTo>
                    <a:pt x="3095" y="839"/>
                  </a:lnTo>
                  <a:lnTo>
                    <a:pt x="3095" y="839"/>
                  </a:lnTo>
                  <a:lnTo>
                    <a:pt x="3097" y="837"/>
                  </a:lnTo>
                  <a:lnTo>
                    <a:pt x="3097" y="837"/>
                  </a:lnTo>
                  <a:lnTo>
                    <a:pt x="3097" y="835"/>
                  </a:lnTo>
                  <a:lnTo>
                    <a:pt x="3097" y="835"/>
                  </a:lnTo>
                  <a:lnTo>
                    <a:pt x="3097" y="835"/>
                  </a:lnTo>
                  <a:lnTo>
                    <a:pt x="3099" y="835"/>
                  </a:lnTo>
                  <a:lnTo>
                    <a:pt x="3099" y="833"/>
                  </a:lnTo>
                  <a:lnTo>
                    <a:pt x="3099" y="833"/>
                  </a:lnTo>
                  <a:lnTo>
                    <a:pt x="3099" y="831"/>
                  </a:lnTo>
                  <a:lnTo>
                    <a:pt x="3097" y="831"/>
                  </a:lnTo>
                  <a:lnTo>
                    <a:pt x="3097" y="831"/>
                  </a:lnTo>
                  <a:lnTo>
                    <a:pt x="3097" y="829"/>
                  </a:lnTo>
                  <a:lnTo>
                    <a:pt x="3097" y="829"/>
                  </a:lnTo>
                  <a:lnTo>
                    <a:pt x="3095" y="829"/>
                  </a:lnTo>
                  <a:lnTo>
                    <a:pt x="3097" y="829"/>
                  </a:lnTo>
                  <a:lnTo>
                    <a:pt x="3097" y="829"/>
                  </a:lnTo>
                  <a:lnTo>
                    <a:pt x="3097" y="829"/>
                  </a:lnTo>
                  <a:lnTo>
                    <a:pt x="3099" y="829"/>
                  </a:lnTo>
                  <a:lnTo>
                    <a:pt x="3099" y="827"/>
                  </a:lnTo>
                  <a:lnTo>
                    <a:pt x="3099" y="827"/>
                  </a:lnTo>
                  <a:lnTo>
                    <a:pt x="3099" y="827"/>
                  </a:lnTo>
                  <a:lnTo>
                    <a:pt x="3099" y="827"/>
                  </a:lnTo>
                  <a:lnTo>
                    <a:pt x="3099" y="826"/>
                  </a:lnTo>
                  <a:lnTo>
                    <a:pt x="3099" y="826"/>
                  </a:lnTo>
                  <a:lnTo>
                    <a:pt x="3099" y="826"/>
                  </a:lnTo>
                  <a:lnTo>
                    <a:pt x="3099" y="826"/>
                  </a:lnTo>
                  <a:lnTo>
                    <a:pt x="3099" y="826"/>
                  </a:lnTo>
                  <a:lnTo>
                    <a:pt x="3099" y="824"/>
                  </a:lnTo>
                  <a:lnTo>
                    <a:pt x="3101" y="824"/>
                  </a:lnTo>
                  <a:lnTo>
                    <a:pt x="3101" y="822"/>
                  </a:lnTo>
                  <a:lnTo>
                    <a:pt x="3101" y="733"/>
                  </a:lnTo>
                  <a:lnTo>
                    <a:pt x="3101" y="718"/>
                  </a:lnTo>
                  <a:lnTo>
                    <a:pt x="3101" y="706"/>
                  </a:lnTo>
                  <a:lnTo>
                    <a:pt x="3101" y="678"/>
                  </a:lnTo>
                  <a:lnTo>
                    <a:pt x="3101" y="667"/>
                  </a:lnTo>
                  <a:lnTo>
                    <a:pt x="3101" y="651"/>
                  </a:lnTo>
                  <a:lnTo>
                    <a:pt x="3101" y="638"/>
                  </a:lnTo>
                  <a:lnTo>
                    <a:pt x="3101" y="615"/>
                  </a:lnTo>
                  <a:lnTo>
                    <a:pt x="3101" y="598"/>
                  </a:lnTo>
                  <a:lnTo>
                    <a:pt x="3101" y="585"/>
                  </a:lnTo>
                  <a:lnTo>
                    <a:pt x="3101" y="574"/>
                  </a:lnTo>
                  <a:lnTo>
                    <a:pt x="3101" y="572"/>
                  </a:lnTo>
                  <a:lnTo>
                    <a:pt x="3099" y="572"/>
                  </a:lnTo>
                  <a:lnTo>
                    <a:pt x="3097" y="572"/>
                  </a:lnTo>
                  <a:lnTo>
                    <a:pt x="3090" y="572"/>
                  </a:lnTo>
                  <a:lnTo>
                    <a:pt x="3090" y="572"/>
                  </a:lnTo>
                  <a:lnTo>
                    <a:pt x="3088" y="574"/>
                  </a:lnTo>
                  <a:lnTo>
                    <a:pt x="3088" y="574"/>
                  </a:lnTo>
                  <a:lnTo>
                    <a:pt x="3088" y="572"/>
                  </a:lnTo>
                  <a:lnTo>
                    <a:pt x="3086" y="572"/>
                  </a:lnTo>
                  <a:lnTo>
                    <a:pt x="3086" y="572"/>
                  </a:lnTo>
                  <a:lnTo>
                    <a:pt x="3084" y="572"/>
                  </a:lnTo>
                  <a:lnTo>
                    <a:pt x="3084" y="572"/>
                  </a:lnTo>
                  <a:lnTo>
                    <a:pt x="3084" y="574"/>
                  </a:lnTo>
                  <a:lnTo>
                    <a:pt x="3084" y="574"/>
                  </a:lnTo>
                  <a:lnTo>
                    <a:pt x="3084" y="574"/>
                  </a:lnTo>
                  <a:lnTo>
                    <a:pt x="3082" y="574"/>
                  </a:lnTo>
                  <a:lnTo>
                    <a:pt x="3082" y="572"/>
                  </a:lnTo>
                  <a:lnTo>
                    <a:pt x="3082" y="572"/>
                  </a:lnTo>
                  <a:lnTo>
                    <a:pt x="3084" y="570"/>
                  </a:lnTo>
                  <a:lnTo>
                    <a:pt x="3084" y="568"/>
                  </a:lnTo>
                  <a:lnTo>
                    <a:pt x="3086" y="566"/>
                  </a:lnTo>
                  <a:lnTo>
                    <a:pt x="3084" y="564"/>
                  </a:lnTo>
                  <a:lnTo>
                    <a:pt x="3084" y="564"/>
                  </a:lnTo>
                  <a:lnTo>
                    <a:pt x="3076" y="561"/>
                  </a:lnTo>
                  <a:lnTo>
                    <a:pt x="3069" y="561"/>
                  </a:lnTo>
                  <a:lnTo>
                    <a:pt x="3067" y="561"/>
                  </a:lnTo>
                  <a:lnTo>
                    <a:pt x="3061" y="559"/>
                  </a:lnTo>
                  <a:lnTo>
                    <a:pt x="3059" y="559"/>
                  </a:lnTo>
                  <a:lnTo>
                    <a:pt x="3059" y="559"/>
                  </a:lnTo>
                  <a:lnTo>
                    <a:pt x="3059" y="559"/>
                  </a:lnTo>
                  <a:lnTo>
                    <a:pt x="3059" y="559"/>
                  </a:lnTo>
                  <a:lnTo>
                    <a:pt x="3061" y="561"/>
                  </a:lnTo>
                  <a:lnTo>
                    <a:pt x="3059" y="561"/>
                  </a:lnTo>
                  <a:lnTo>
                    <a:pt x="3059" y="561"/>
                  </a:lnTo>
                  <a:lnTo>
                    <a:pt x="3059" y="562"/>
                  </a:lnTo>
                  <a:lnTo>
                    <a:pt x="3058" y="561"/>
                  </a:lnTo>
                  <a:lnTo>
                    <a:pt x="3058" y="562"/>
                  </a:lnTo>
                  <a:lnTo>
                    <a:pt x="3056" y="561"/>
                  </a:lnTo>
                  <a:lnTo>
                    <a:pt x="3054" y="561"/>
                  </a:lnTo>
                  <a:lnTo>
                    <a:pt x="3050" y="559"/>
                  </a:lnTo>
                  <a:lnTo>
                    <a:pt x="3048" y="559"/>
                  </a:lnTo>
                  <a:lnTo>
                    <a:pt x="3046" y="555"/>
                  </a:lnTo>
                  <a:lnTo>
                    <a:pt x="3046" y="555"/>
                  </a:lnTo>
                  <a:lnTo>
                    <a:pt x="3046" y="553"/>
                  </a:lnTo>
                  <a:lnTo>
                    <a:pt x="3046" y="553"/>
                  </a:lnTo>
                  <a:lnTo>
                    <a:pt x="3046" y="553"/>
                  </a:lnTo>
                  <a:lnTo>
                    <a:pt x="3044" y="553"/>
                  </a:lnTo>
                  <a:lnTo>
                    <a:pt x="3044" y="555"/>
                  </a:lnTo>
                  <a:lnTo>
                    <a:pt x="3044" y="555"/>
                  </a:lnTo>
                  <a:lnTo>
                    <a:pt x="3042" y="553"/>
                  </a:lnTo>
                  <a:lnTo>
                    <a:pt x="3042" y="553"/>
                  </a:lnTo>
                  <a:lnTo>
                    <a:pt x="3040" y="553"/>
                  </a:lnTo>
                  <a:lnTo>
                    <a:pt x="3040" y="555"/>
                  </a:lnTo>
                  <a:lnTo>
                    <a:pt x="3039" y="555"/>
                  </a:lnTo>
                  <a:lnTo>
                    <a:pt x="3025" y="557"/>
                  </a:lnTo>
                  <a:lnTo>
                    <a:pt x="3023" y="557"/>
                  </a:lnTo>
                  <a:lnTo>
                    <a:pt x="3020" y="555"/>
                  </a:lnTo>
                  <a:lnTo>
                    <a:pt x="3012" y="551"/>
                  </a:lnTo>
                  <a:lnTo>
                    <a:pt x="3003" y="547"/>
                  </a:lnTo>
                  <a:lnTo>
                    <a:pt x="2999" y="545"/>
                  </a:lnTo>
                  <a:lnTo>
                    <a:pt x="2999" y="543"/>
                  </a:lnTo>
                  <a:lnTo>
                    <a:pt x="2997" y="543"/>
                  </a:lnTo>
                  <a:lnTo>
                    <a:pt x="2993" y="542"/>
                  </a:lnTo>
                  <a:lnTo>
                    <a:pt x="2986" y="540"/>
                  </a:lnTo>
                  <a:lnTo>
                    <a:pt x="2974" y="532"/>
                  </a:lnTo>
                  <a:lnTo>
                    <a:pt x="2963" y="528"/>
                  </a:lnTo>
                  <a:lnTo>
                    <a:pt x="2963" y="528"/>
                  </a:lnTo>
                  <a:lnTo>
                    <a:pt x="2957" y="528"/>
                  </a:lnTo>
                  <a:lnTo>
                    <a:pt x="2957" y="528"/>
                  </a:lnTo>
                  <a:lnTo>
                    <a:pt x="2953" y="526"/>
                  </a:lnTo>
                  <a:lnTo>
                    <a:pt x="2950" y="521"/>
                  </a:lnTo>
                  <a:lnTo>
                    <a:pt x="2944" y="517"/>
                  </a:lnTo>
                  <a:lnTo>
                    <a:pt x="2942" y="517"/>
                  </a:lnTo>
                  <a:lnTo>
                    <a:pt x="2940" y="515"/>
                  </a:lnTo>
                  <a:lnTo>
                    <a:pt x="2934" y="515"/>
                  </a:lnTo>
                  <a:lnTo>
                    <a:pt x="2923" y="511"/>
                  </a:lnTo>
                  <a:lnTo>
                    <a:pt x="2916" y="507"/>
                  </a:lnTo>
                  <a:lnTo>
                    <a:pt x="2908" y="506"/>
                  </a:lnTo>
                  <a:lnTo>
                    <a:pt x="2904" y="506"/>
                  </a:lnTo>
                  <a:lnTo>
                    <a:pt x="2904" y="504"/>
                  </a:lnTo>
                  <a:lnTo>
                    <a:pt x="2900" y="502"/>
                  </a:lnTo>
                  <a:lnTo>
                    <a:pt x="2900" y="502"/>
                  </a:lnTo>
                  <a:lnTo>
                    <a:pt x="2899" y="502"/>
                  </a:lnTo>
                  <a:lnTo>
                    <a:pt x="2899" y="500"/>
                  </a:lnTo>
                  <a:lnTo>
                    <a:pt x="2897" y="500"/>
                  </a:lnTo>
                  <a:lnTo>
                    <a:pt x="2897" y="500"/>
                  </a:lnTo>
                  <a:lnTo>
                    <a:pt x="2895" y="498"/>
                  </a:lnTo>
                  <a:lnTo>
                    <a:pt x="2895" y="496"/>
                  </a:lnTo>
                  <a:lnTo>
                    <a:pt x="2891" y="496"/>
                  </a:lnTo>
                  <a:lnTo>
                    <a:pt x="2889" y="496"/>
                  </a:lnTo>
                  <a:lnTo>
                    <a:pt x="2885" y="496"/>
                  </a:lnTo>
                  <a:lnTo>
                    <a:pt x="2868" y="504"/>
                  </a:lnTo>
                  <a:lnTo>
                    <a:pt x="2866" y="504"/>
                  </a:lnTo>
                  <a:lnTo>
                    <a:pt x="2866" y="506"/>
                  </a:lnTo>
                  <a:lnTo>
                    <a:pt x="2866" y="506"/>
                  </a:lnTo>
                  <a:lnTo>
                    <a:pt x="2866" y="506"/>
                  </a:lnTo>
                  <a:lnTo>
                    <a:pt x="2864" y="507"/>
                  </a:lnTo>
                  <a:lnTo>
                    <a:pt x="2864" y="507"/>
                  </a:lnTo>
                  <a:lnTo>
                    <a:pt x="2855" y="511"/>
                  </a:lnTo>
                  <a:lnTo>
                    <a:pt x="2842" y="517"/>
                  </a:lnTo>
                  <a:lnTo>
                    <a:pt x="2840" y="517"/>
                  </a:lnTo>
                  <a:lnTo>
                    <a:pt x="2840" y="519"/>
                  </a:lnTo>
                  <a:lnTo>
                    <a:pt x="2840" y="521"/>
                  </a:lnTo>
                  <a:lnTo>
                    <a:pt x="2840" y="523"/>
                  </a:lnTo>
                  <a:lnTo>
                    <a:pt x="2840" y="525"/>
                  </a:lnTo>
                  <a:lnTo>
                    <a:pt x="2844" y="526"/>
                  </a:lnTo>
                  <a:lnTo>
                    <a:pt x="2844" y="526"/>
                  </a:lnTo>
                  <a:lnTo>
                    <a:pt x="2845" y="528"/>
                  </a:lnTo>
                  <a:lnTo>
                    <a:pt x="2845" y="528"/>
                  </a:lnTo>
                  <a:lnTo>
                    <a:pt x="2845" y="528"/>
                  </a:lnTo>
                  <a:lnTo>
                    <a:pt x="2847" y="530"/>
                  </a:lnTo>
                  <a:lnTo>
                    <a:pt x="2845" y="530"/>
                  </a:lnTo>
                  <a:lnTo>
                    <a:pt x="2845" y="532"/>
                  </a:lnTo>
                  <a:lnTo>
                    <a:pt x="2845" y="532"/>
                  </a:lnTo>
                  <a:lnTo>
                    <a:pt x="2845" y="532"/>
                  </a:lnTo>
                  <a:lnTo>
                    <a:pt x="2847" y="534"/>
                  </a:lnTo>
                  <a:lnTo>
                    <a:pt x="2847" y="536"/>
                  </a:lnTo>
                  <a:lnTo>
                    <a:pt x="2847" y="536"/>
                  </a:lnTo>
                  <a:lnTo>
                    <a:pt x="2845" y="538"/>
                  </a:lnTo>
                  <a:lnTo>
                    <a:pt x="2844" y="538"/>
                  </a:lnTo>
                  <a:lnTo>
                    <a:pt x="2844" y="540"/>
                  </a:lnTo>
                  <a:lnTo>
                    <a:pt x="2834" y="540"/>
                  </a:lnTo>
                  <a:lnTo>
                    <a:pt x="2830" y="540"/>
                  </a:lnTo>
                  <a:lnTo>
                    <a:pt x="2828" y="542"/>
                  </a:lnTo>
                  <a:lnTo>
                    <a:pt x="2828" y="542"/>
                  </a:lnTo>
                  <a:lnTo>
                    <a:pt x="2828" y="542"/>
                  </a:lnTo>
                  <a:lnTo>
                    <a:pt x="2828" y="543"/>
                  </a:lnTo>
                  <a:lnTo>
                    <a:pt x="2827" y="543"/>
                  </a:lnTo>
                  <a:lnTo>
                    <a:pt x="2823" y="543"/>
                  </a:lnTo>
                  <a:lnTo>
                    <a:pt x="2819" y="547"/>
                  </a:lnTo>
                  <a:lnTo>
                    <a:pt x="2819" y="547"/>
                  </a:lnTo>
                  <a:lnTo>
                    <a:pt x="2817" y="547"/>
                  </a:lnTo>
                  <a:lnTo>
                    <a:pt x="2817" y="547"/>
                  </a:lnTo>
                  <a:lnTo>
                    <a:pt x="2817" y="547"/>
                  </a:lnTo>
                  <a:lnTo>
                    <a:pt x="2815" y="547"/>
                  </a:lnTo>
                  <a:lnTo>
                    <a:pt x="2815" y="549"/>
                  </a:lnTo>
                  <a:lnTo>
                    <a:pt x="2815" y="547"/>
                  </a:lnTo>
                  <a:lnTo>
                    <a:pt x="2813" y="547"/>
                  </a:lnTo>
                  <a:lnTo>
                    <a:pt x="2811" y="547"/>
                  </a:lnTo>
                  <a:lnTo>
                    <a:pt x="2811" y="549"/>
                  </a:lnTo>
                  <a:lnTo>
                    <a:pt x="2808" y="547"/>
                  </a:lnTo>
                  <a:lnTo>
                    <a:pt x="2808" y="547"/>
                  </a:lnTo>
                  <a:lnTo>
                    <a:pt x="2808" y="547"/>
                  </a:lnTo>
                  <a:lnTo>
                    <a:pt x="2806" y="547"/>
                  </a:lnTo>
                  <a:lnTo>
                    <a:pt x="2806" y="549"/>
                  </a:lnTo>
                  <a:lnTo>
                    <a:pt x="2806" y="547"/>
                  </a:lnTo>
                  <a:lnTo>
                    <a:pt x="2806" y="547"/>
                  </a:lnTo>
                  <a:lnTo>
                    <a:pt x="2804" y="547"/>
                  </a:lnTo>
                  <a:lnTo>
                    <a:pt x="2802" y="547"/>
                  </a:lnTo>
                  <a:lnTo>
                    <a:pt x="2800" y="547"/>
                  </a:lnTo>
                  <a:lnTo>
                    <a:pt x="2800" y="545"/>
                  </a:lnTo>
                  <a:lnTo>
                    <a:pt x="2802" y="545"/>
                  </a:lnTo>
                  <a:lnTo>
                    <a:pt x="2800" y="543"/>
                  </a:lnTo>
                  <a:lnTo>
                    <a:pt x="2800" y="543"/>
                  </a:lnTo>
                  <a:lnTo>
                    <a:pt x="2798" y="545"/>
                  </a:lnTo>
                  <a:lnTo>
                    <a:pt x="2798" y="545"/>
                  </a:lnTo>
                  <a:lnTo>
                    <a:pt x="2794" y="545"/>
                  </a:lnTo>
                  <a:lnTo>
                    <a:pt x="2792" y="545"/>
                  </a:lnTo>
                  <a:lnTo>
                    <a:pt x="2791" y="547"/>
                  </a:lnTo>
                  <a:lnTo>
                    <a:pt x="2789" y="549"/>
                  </a:lnTo>
                  <a:lnTo>
                    <a:pt x="2789" y="549"/>
                  </a:lnTo>
                  <a:lnTo>
                    <a:pt x="2789" y="551"/>
                  </a:lnTo>
                  <a:lnTo>
                    <a:pt x="2789" y="551"/>
                  </a:lnTo>
                  <a:lnTo>
                    <a:pt x="2789" y="553"/>
                  </a:lnTo>
                  <a:lnTo>
                    <a:pt x="2789" y="555"/>
                  </a:lnTo>
                  <a:lnTo>
                    <a:pt x="2789" y="555"/>
                  </a:lnTo>
                  <a:lnTo>
                    <a:pt x="2789" y="557"/>
                  </a:lnTo>
                  <a:lnTo>
                    <a:pt x="2787" y="557"/>
                  </a:lnTo>
                  <a:lnTo>
                    <a:pt x="2785" y="561"/>
                  </a:lnTo>
                  <a:lnTo>
                    <a:pt x="2785" y="561"/>
                  </a:lnTo>
                  <a:lnTo>
                    <a:pt x="2785" y="562"/>
                  </a:lnTo>
                  <a:lnTo>
                    <a:pt x="2783" y="566"/>
                  </a:lnTo>
                  <a:lnTo>
                    <a:pt x="2783" y="568"/>
                  </a:lnTo>
                  <a:lnTo>
                    <a:pt x="2783" y="568"/>
                  </a:lnTo>
                  <a:lnTo>
                    <a:pt x="2781" y="572"/>
                  </a:lnTo>
                  <a:lnTo>
                    <a:pt x="2777" y="574"/>
                  </a:lnTo>
                  <a:lnTo>
                    <a:pt x="2772" y="576"/>
                  </a:lnTo>
                  <a:lnTo>
                    <a:pt x="2770" y="576"/>
                  </a:lnTo>
                  <a:lnTo>
                    <a:pt x="2770" y="576"/>
                  </a:lnTo>
                  <a:lnTo>
                    <a:pt x="2770" y="578"/>
                  </a:lnTo>
                  <a:lnTo>
                    <a:pt x="2770" y="578"/>
                  </a:lnTo>
                  <a:lnTo>
                    <a:pt x="2768" y="578"/>
                  </a:lnTo>
                  <a:lnTo>
                    <a:pt x="2768" y="578"/>
                  </a:lnTo>
                  <a:lnTo>
                    <a:pt x="2768" y="578"/>
                  </a:lnTo>
                  <a:lnTo>
                    <a:pt x="2766" y="579"/>
                  </a:lnTo>
                  <a:lnTo>
                    <a:pt x="2766" y="581"/>
                  </a:lnTo>
                  <a:lnTo>
                    <a:pt x="2764" y="581"/>
                  </a:lnTo>
                  <a:lnTo>
                    <a:pt x="2764" y="581"/>
                  </a:lnTo>
                  <a:lnTo>
                    <a:pt x="2762" y="583"/>
                  </a:lnTo>
                  <a:lnTo>
                    <a:pt x="2762" y="583"/>
                  </a:lnTo>
                  <a:lnTo>
                    <a:pt x="2762" y="587"/>
                  </a:lnTo>
                  <a:lnTo>
                    <a:pt x="2762" y="587"/>
                  </a:lnTo>
                  <a:lnTo>
                    <a:pt x="2762" y="589"/>
                  </a:lnTo>
                  <a:lnTo>
                    <a:pt x="2760" y="591"/>
                  </a:lnTo>
                  <a:lnTo>
                    <a:pt x="2760" y="591"/>
                  </a:lnTo>
                  <a:lnTo>
                    <a:pt x="2760" y="593"/>
                  </a:lnTo>
                  <a:lnTo>
                    <a:pt x="2760" y="595"/>
                  </a:lnTo>
                  <a:lnTo>
                    <a:pt x="2760" y="596"/>
                  </a:lnTo>
                  <a:lnTo>
                    <a:pt x="2758" y="598"/>
                  </a:lnTo>
                  <a:lnTo>
                    <a:pt x="2757" y="598"/>
                  </a:lnTo>
                  <a:lnTo>
                    <a:pt x="2755" y="598"/>
                  </a:lnTo>
                  <a:lnTo>
                    <a:pt x="2753" y="602"/>
                  </a:lnTo>
                  <a:lnTo>
                    <a:pt x="2751" y="602"/>
                  </a:lnTo>
                  <a:lnTo>
                    <a:pt x="2749" y="602"/>
                  </a:lnTo>
                  <a:lnTo>
                    <a:pt x="2749" y="602"/>
                  </a:lnTo>
                  <a:lnTo>
                    <a:pt x="2749" y="602"/>
                  </a:lnTo>
                  <a:lnTo>
                    <a:pt x="2749" y="602"/>
                  </a:lnTo>
                  <a:lnTo>
                    <a:pt x="2749" y="602"/>
                  </a:lnTo>
                  <a:lnTo>
                    <a:pt x="2749" y="602"/>
                  </a:lnTo>
                  <a:lnTo>
                    <a:pt x="2747" y="602"/>
                  </a:lnTo>
                  <a:lnTo>
                    <a:pt x="2747" y="604"/>
                  </a:lnTo>
                  <a:lnTo>
                    <a:pt x="2749" y="604"/>
                  </a:lnTo>
                  <a:lnTo>
                    <a:pt x="2749" y="606"/>
                  </a:lnTo>
                  <a:lnTo>
                    <a:pt x="2749" y="606"/>
                  </a:lnTo>
                  <a:lnTo>
                    <a:pt x="2749" y="608"/>
                  </a:lnTo>
                  <a:lnTo>
                    <a:pt x="2745" y="608"/>
                  </a:lnTo>
                  <a:lnTo>
                    <a:pt x="2741" y="610"/>
                  </a:lnTo>
                  <a:lnTo>
                    <a:pt x="2738" y="612"/>
                  </a:lnTo>
                  <a:lnTo>
                    <a:pt x="2736" y="615"/>
                  </a:lnTo>
                  <a:lnTo>
                    <a:pt x="2736" y="615"/>
                  </a:lnTo>
                  <a:lnTo>
                    <a:pt x="2736" y="615"/>
                  </a:lnTo>
                  <a:lnTo>
                    <a:pt x="2736" y="617"/>
                  </a:lnTo>
                  <a:lnTo>
                    <a:pt x="2736" y="617"/>
                  </a:lnTo>
                  <a:lnTo>
                    <a:pt x="2736" y="617"/>
                  </a:lnTo>
                  <a:lnTo>
                    <a:pt x="2732" y="621"/>
                  </a:lnTo>
                  <a:lnTo>
                    <a:pt x="2732" y="621"/>
                  </a:lnTo>
                  <a:lnTo>
                    <a:pt x="2730" y="623"/>
                  </a:lnTo>
                  <a:lnTo>
                    <a:pt x="2730" y="623"/>
                  </a:lnTo>
                  <a:lnTo>
                    <a:pt x="2724" y="623"/>
                  </a:lnTo>
                  <a:lnTo>
                    <a:pt x="2722" y="625"/>
                  </a:lnTo>
                  <a:lnTo>
                    <a:pt x="2721" y="625"/>
                  </a:lnTo>
                  <a:lnTo>
                    <a:pt x="2719" y="625"/>
                  </a:lnTo>
                  <a:lnTo>
                    <a:pt x="2717" y="623"/>
                  </a:lnTo>
                  <a:lnTo>
                    <a:pt x="2717" y="623"/>
                  </a:lnTo>
                  <a:lnTo>
                    <a:pt x="2705" y="623"/>
                  </a:lnTo>
                  <a:lnTo>
                    <a:pt x="2704" y="623"/>
                  </a:lnTo>
                  <a:lnTo>
                    <a:pt x="2702" y="621"/>
                  </a:lnTo>
                  <a:lnTo>
                    <a:pt x="2700" y="621"/>
                  </a:lnTo>
                  <a:lnTo>
                    <a:pt x="2698" y="621"/>
                  </a:lnTo>
                  <a:lnTo>
                    <a:pt x="2696" y="621"/>
                  </a:lnTo>
                  <a:lnTo>
                    <a:pt x="2696" y="619"/>
                  </a:lnTo>
                  <a:lnTo>
                    <a:pt x="2694" y="617"/>
                  </a:lnTo>
                  <a:lnTo>
                    <a:pt x="2694" y="617"/>
                  </a:lnTo>
                  <a:lnTo>
                    <a:pt x="2694" y="617"/>
                  </a:lnTo>
                  <a:lnTo>
                    <a:pt x="2694" y="615"/>
                  </a:lnTo>
                  <a:lnTo>
                    <a:pt x="2694" y="614"/>
                  </a:lnTo>
                  <a:lnTo>
                    <a:pt x="2692" y="615"/>
                  </a:lnTo>
                  <a:lnTo>
                    <a:pt x="2692" y="617"/>
                  </a:lnTo>
                  <a:lnTo>
                    <a:pt x="2690" y="615"/>
                  </a:lnTo>
                  <a:lnTo>
                    <a:pt x="2690" y="615"/>
                  </a:lnTo>
                  <a:lnTo>
                    <a:pt x="2688" y="615"/>
                  </a:lnTo>
                  <a:lnTo>
                    <a:pt x="2688" y="614"/>
                  </a:lnTo>
                  <a:lnTo>
                    <a:pt x="2688" y="614"/>
                  </a:lnTo>
                  <a:lnTo>
                    <a:pt x="2688" y="614"/>
                  </a:lnTo>
                  <a:lnTo>
                    <a:pt x="2688" y="614"/>
                  </a:lnTo>
                  <a:lnTo>
                    <a:pt x="2688" y="614"/>
                  </a:lnTo>
                  <a:lnTo>
                    <a:pt x="2688" y="612"/>
                  </a:lnTo>
                  <a:lnTo>
                    <a:pt x="2688" y="612"/>
                  </a:lnTo>
                  <a:lnTo>
                    <a:pt x="2688" y="610"/>
                  </a:lnTo>
                  <a:lnTo>
                    <a:pt x="2688" y="608"/>
                  </a:lnTo>
                  <a:lnTo>
                    <a:pt x="2685" y="608"/>
                  </a:lnTo>
                  <a:lnTo>
                    <a:pt x="2685" y="606"/>
                  </a:lnTo>
                  <a:lnTo>
                    <a:pt x="2686" y="604"/>
                  </a:lnTo>
                  <a:lnTo>
                    <a:pt x="2685" y="602"/>
                  </a:lnTo>
                  <a:lnTo>
                    <a:pt x="2686" y="600"/>
                  </a:lnTo>
                  <a:lnTo>
                    <a:pt x="2686" y="600"/>
                  </a:lnTo>
                  <a:lnTo>
                    <a:pt x="2686" y="600"/>
                  </a:lnTo>
                  <a:lnTo>
                    <a:pt x="2686" y="600"/>
                  </a:lnTo>
                  <a:lnTo>
                    <a:pt x="2686" y="600"/>
                  </a:lnTo>
                  <a:lnTo>
                    <a:pt x="2686" y="598"/>
                  </a:lnTo>
                  <a:lnTo>
                    <a:pt x="2688" y="595"/>
                  </a:lnTo>
                  <a:lnTo>
                    <a:pt x="2686" y="591"/>
                  </a:lnTo>
                  <a:lnTo>
                    <a:pt x="2686" y="593"/>
                  </a:lnTo>
                  <a:lnTo>
                    <a:pt x="2683" y="596"/>
                  </a:lnTo>
                  <a:lnTo>
                    <a:pt x="2679" y="598"/>
                  </a:lnTo>
                  <a:lnTo>
                    <a:pt x="2677" y="596"/>
                  </a:lnTo>
                  <a:lnTo>
                    <a:pt x="2675" y="587"/>
                  </a:lnTo>
                  <a:lnTo>
                    <a:pt x="2675" y="570"/>
                  </a:lnTo>
                  <a:lnTo>
                    <a:pt x="2673" y="566"/>
                  </a:lnTo>
                  <a:lnTo>
                    <a:pt x="2673" y="566"/>
                  </a:lnTo>
                  <a:lnTo>
                    <a:pt x="2671" y="564"/>
                  </a:lnTo>
                  <a:lnTo>
                    <a:pt x="2671" y="564"/>
                  </a:lnTo>
                  <a:lnTo>
                    <a:pt x="2669" y="564"/>
                  </a:lnTo>
                  <a:lnTo>
                    <a:pt x="2669" y="564"/>
                  </a:lnTo>
                  <a:lnTo>
                    <a:pt x="2668" y="562"/>
                  </a:lnTo>
                  <a:lnTo>
                    <a:pt x="2668" y="562"/>
                  </a:lnTo>
                  <a:lnTo>
                    <a:pt x="2666" y="562"/>
                  </a:lnTo>
                  <a:lnTo>
                    <a:pt x="2666" y="564"/>
                  </a:lnTo>
                  <a:lnTo>
                    <a:pt x="2666" y="564"/>
                  </a:lnTo>
                  <a:lnTo>
                    <a:pt x="2668" y="564"/>
                  </a:lnTo>
                  <a:lnTo>
                    <a:pt x="2664" y="566"/>
                  </a:lnTo>
                  <a:lnTo>
                    <a:pt x="2664" y="566"/>
                  </a:lnTo>
                  <a:lnTo>
                    <a:pt x="2662" y="568"/>
                  </a:lnTo>
                  <a:lnTo>
                    <a:pt x="2662" y="568"/>
                  </a:lnTo>
                  <a:lnTo>
                    <a:pt x="2662" y="570"/>
                  </a:lnTo>
                  <a:lnTo>
                    <a:pt x="2662" y="572"/>
                  </a:lnTo>
                  <a:lnTo>
                    <a:pt x="2662" y="574"/>
                  </a:lnTo>
                  <a:lnTo>
                    <a:pt x="2662" y="574"/>
                  </a:lnTo>
                  <a:lnTo>
                    <a:pt x="2664" y="576"/>
                  </a:lnTo>
                  <a:lnTo>
                    <a:pt x="2664" y="578"/>
                  </a:lnTo>
                  <a:lnTo>
                    <a:pt x="2664" y="578"/>
                  </a:lnTo>
                  <a:lnTo>
                    <a:pt x="2664" y="579"/>
                  </a:lnTo>
                  <a:lnTo>
                    <a:pt x="2664" y="581"/>
                  </a:lnTo>
                  <a:lnTo>
                    <a:pt x="2664" y="581"/>
                  </a:lnTo>
                  <a:lnTo>
                    <a:pt x="2664" y="583"/>
                  </a:lnTo>
                  <a:lnTo>
                    <a:pt x="2666" y="583"/>
                  </a:lnTo>
                  <a:lnTo>
                    <a:pt x="2666" y="587"/>
                  </a:lnTo>
                  <a:lnTo>
                    <a:pt x="2666" y="587"/>
                  </a:lnTo>
                  <a:lnTo>
                    <a:pt x="2664" y="589"/>
                  </a:lnTo>
                  <a:lnTo>
                    <a:pt x="2664" y="589"/>
                  </a:lnTo>
                  <a:lnTo>
                    <a:pt x="2662" y="589"/>
                  </a:lnTo>
                  <a:lnTo>
                    <a:pt x="2662" y="589"/>
                  </a:lnTo>
                  <a:lnTo>
                    <a:pt x="2660" y="585"/>
                  </a:lnTo>
                  <a:lnTo>
                    <a:pt x="2660" y="583"/>
                  </a:lnTo>
                  <a:lnTo>
                    <a:pt x="2658" y="583"/>
                  </a:lnTo>
                  <a:lnTo>
                    <a:pt x="2658" y="581"/>
                  </a:lnTo>
                  <a:lnTo>
                    <a:pt x="2656" y="581"/>
                  </a:lnTo>
                  <a:lnTo>
                    <a:pt x="2656" y="578"/>
                  </a:lnTo>
                  <a:lnTo>
                    <a:pt x="2656" y="576"/>
                  </a:lnTo>
                  <a:lnTo>
                    <a:pt x="2654" y="574"/>
                  </a:lnTo>
                  <a:lnTo>
                    <a:pt x="2654" y="572"/>
                  </a:lnTo>
                  <a:lnTo>
                    <a:pt x="2652" y="570"/>
                  </a:lnTo>
                  <a:lnTo>
                    <a:pt x="2652" y="568"/>
                  </a:lnTo>
                  <a:lnTo>
                    <a:pt x="2652" y="566"/>
                  </a:lnTo>
                  <a:lnTo>
                    <a:pt x="2652" y="566"/>
                  </a:lnTo>
                  <a:lnTo>
                    <a:pt x="2651" y="564"/>
                  </a:lnTo>
                  <a:lnTo>
                    <a:pt x="2651" y="564"/>
                  </a:lnTo>
                  <a:lnTo>
                    <a:pt x="2649" y="564"/>
                  </a:lnTo>
                  <a:lnTo>
                    <a:pt x="2649" y="562"/>
                  </a:lnTo>
                  <a:lnTo>
                    <a:pt x="2647" y="561"/>
                  </a:lnTo>
                  <a:lnTo>
                    <a:pt x="2645" y="559"/>
                  </a:lnTo>
                  <a:lnTo>
                    <a:pt x="2643" y="559"/>
                  </a:lnTo>
                  <a:lnTo>
                    <a:pt x="2643" y="557"/>
                  </a:lnTo>
                  <a:lnTo>
                    <a:pt x="2643" y="555"/>
                  </a:lnTo>
                  <a:lnTo>
                    <a:pt x="2643" y="555"/>
                  </a:lnTo>
                  <a:lnTo>
                    <a:pt x="2643" y="553"/>
                  </a:lnTo>
                  <a:lnTo>
                    <a:pt x="2641" y="553"/>
                  </a:lnTo>
                  <a:lnTo>
                    <a:pt x="2641" y="553"/>
                  </a:lnTo>
                  <a:lnTo>
                    <a:pt x="2641" y="551"/>
                  </a:lnTo>
                  <a:lnTo>
                    <a:pt x="2641" y="549"/>
                  </a:lnTo>
                  <a:lnTo>
                    <a:pt x="2641" y="549"/>
                  </a:lnTo>
                  <a:lnTo>
                    <a:pt x="2641" y="547"/>
                  </a:lnTo>
                  <a:lnTo>
                    <a:pt x="2639" y="545"/>
                  </a:lnTo>
                  <a:lnTo>
                    <a:pt x="2639" y="543"/>
                  </a:lnTo>
                  <a:lnTo>
                    <a:pt x="2641" y="543"/>
                  </a:lnTo>
                  <a:lnTo>
                    <a:pt x="2641" y="543"/>
                  </a:lnTo>
                  <a:lnTo>
                    <a:pt x="2639" y="542"/>
                  </a:lnTo>
                  <a:lnTo>
                    <a:pt x="2639" y="542"/>
                  </a:lnTo>
                  <a:lnTo>
                    <a:pt x="2639" y="542"/>
                  </a:lnTo>
                  <a:lnTo>
                    <a:pt x="2637" y="540"/>
                  </a:lnTo>
                  <a:lnTo>
                    <a:pt x="2637" y="540"/>
                  </a:lnTo>
                  <a:lnTo>
                    <a:pt x="2639" y="534"/>
                  </a:lnTo>
                  <a:lnTo>
                    <a:pt x="2639" y="534"/>
                  </a:lnTo>
                  <a:lnTo>
                    <a:pt x="2639" y="534"/>
                  </a:lnTo>
                  <a:lnTo>
                    <a:pt x="2641" y="534"/>
                  </a:lnTo>
                  <a:lnTo>
                    <a:pt x="2641" y="534"/>
                  </a:lnTo>
                  <a:lnTo>
                    <a:pt x="2641" y="534"/>
                  </a:lnTo>
                  <a:lnTo>
                    <a:pt x="2641" y="534"/>
                  </a:lnTo>
                  <a:lnTo>
                    <a:pt x="2639" y="534"/>
                  </a:lnTo>
                  <a:lnTo>
                    <a:pt x="2639" y="532"/>
                  </a:lnTo>
                  <a:lnTo>
                    <a:pt x="2639" y="532"/>
                  </a:lnTo>
                  <a:lnTo>
                    <a:pt x="2639" y="526"/>
                  </a:lnTo>
                  <a:lnTo>
                    <a:pt x="2637" y="513"/>
                  </a:lnTo>
                  <a:lnTo>
                    <a:pt x="2635" y="511"/>
                  </a:lnTo>
                  <a:lnTo>
                    <a:pt x="2635" y="509"/>
                  </a:lnTo>
                  <a:lnTo>
                    <a:pt x="2635" y="509"/>
                  </a:lnTo>
                  <a:lnTo>
                    <a:pt x="2637" y="509"/>
                  </a:lnTo>
                  <a:lnTo>
                    <a:pt x="2637" y="507"/>
                  </a:lnTo>
                  <a:lnTo>
                    <a:pt x="2637" y="507"/>
                  </a:lnTo>
                  <a:lnTo>
                    <a:pt x="2639" y="507"/>
                  </a:lnTo>
                  <a:lnTo>
                    <a:pt x="2639" y="507"/>
                  </a:lnTo>
                  <a:lnTo>
                    <a:pt x="2641" y="506"/>
                  </a:lnTo>
                  <a:lnTo>
                    <a:pt x="2645" y="504"/>
                  </a:lnTo>
                  <a:lnTo>
                    <a:pt x="2645" y="502"/>
                  </a:lnTo>
                  <a:lnTo>
                    <a:pt x="2645" y="500"/>
                  </a:lnTo>
                  <a:lnTo>
                    <a:pt x="2645" y="496"/>
                  </a:lnTo>
                  <a:lnTo>
                    <a:pt x="2645" y="494"/>
                  </a:lnTo>
                  <a:lnTo>
                    <a:pt x="2647" y="492"/>
                  </a:lnTo>
                  <a:lnTo>
                    <a:pt x="2649" y="489"/>
                  </a:lnTo>
                  <a:lnTo>
                    <a:pt x="2649" y="487"/>
                  </a:lnTo>
                  <a:lnTo>
                    <a:pt x="2643" y="479"/>
                  </a:lnTo>
                  <a:lnTo>
                    <a:pt x="2643" y="477"/>
                  </a:lnTo>
                  <a:lnTo>
                    <a:pt x="2641" y="477"/>
                  </a:lnTo>
                  <a:lnTo>
                    <a:pt x="2641" y="477"/>
                  </a:lnTo>
                  <a:lnTo>
                    <a:pt x="2639" y="475"/>
                  </a:lnTo>
                  <a:lnTo>
                    <a:pt x="2639" y="473"/>
                  </a:lnTo>
                  <a:lnTo>
                    <a:pt x="2637" y="472"/>
                  </a:lnTo>
                  <a:lnTo>
                    <a:pt x="2637" y="472"/>
                  </a:lnTo>
                  <a:lnTo>
                    <a:pt x="2637" y="470"/>
                  </a:lnTo>
                  <a:lnTo>
                    <a:pt x="2637" y="470"/>
                  </a:lnTo>
                  <a:lnTo>
                    <a:pt x="2635" y="468"/>
                  </a:lnTo>
                  <a:lnTo>
                    <a:pt x="2635" y="468"/>
                  </a:lnTo>
                  <a:lnTo>
                    <a:pt x="2632" y="462"/>
                  </a:lnTo>
                  <a:lnTo>
                    <a:pt x="2633" y="460"/>
                  </a:lnTo>
                  <a:lnTo>
                    <a:pt x="2633" y="460"/>
                  </a:lnTo>
                  <a:lnTo>
                    <a:pt x="2635" y="460"/>
                  </a:lnTo>
                  <a:lnTo>
                    <a:pt x="2635" y="458"/>
                  </a:lnTo>
                  <a:lnTo>
                    <a:pt x="2635" y="456"/>
                  </a:lnTo>
                  <a:lnTo>
                    <a:pt x="2635" y="456"/>
                  </a:lnTo>
                  <a:lnTo>
                    <a:pt x="2641" y="456"/>
                  </a:lnTo>
                  <a:lnTo>
                    <a:pt x="2641" y="456"/>
                  </a:lnTo>
                  <a:lnTo>
                    <a:pt x="2641" y="454"/>
                  </a:lnTo>
                  <a:lnTo>
                    <a:pt x="2641" y="454"/>
                  </a:lnTo>
                  <a:lnTo>
                    <a:pt x="2639" y="454"/>
                  </a:lnTo>
                  <a:lnTo>
                    <a:pt x="2639" y="453"/>
                  </a:lnTo>
                  <a:lnTo>
                    <a:pt x="2637" y="453"/>
                  </a:lnTo>
                  <a:lnTo>
                    <a:pt x="2637" y="453"/>
                  </a:lnTo>
                  <a:lnTo>
                    <a:pt x="2635" y="451"/>
                  </a:lnTo>
                  <a:lnTo>
                    <a:pt x="2635" y="451"/>
                  </a:lnTo>
                  <a:lnTo>
                    <a:pt x="2633" y="451"/>
                  </a:lnTo>
                  <a:lnTo>
                    <a:pt x="2630" y="447"/>
                  </a:lnTo>
                  <a:lnTo>
                    <a:pt x="2628" y="445"/>
                  </a:lnTo>
                  <a:lnTo>
                    <a:pt x="2628" y="447"/>
                  </a:lnTo>
                  <a:lnTo>
                    <a:pt x="2626" y="447"/>
                  </a:lnTo>
                  <a:lnTo>
                    <a:pt x="2624" y="447"/>
                  </a:lnTo>
                  <a:lnTo>
                    <a:pt x="2620" y="447"/>
                  </a:lnTo>
                  <a:lnTo>
                    <a:pt x="2618" y="447"/>
                  </a:lnTo>
                  <a:lnTo>
                    <a:pt x="2618" y="447"/>
                  </a:lnTo>
                  <a:lnTo>
                    <a:pt x="2616" y="447"/>
                  </a:lnTo>
                  <a:lnTo>
                    <a:pt x="2616" y="445"/>
                  </a:lnTo>
                  <a:lnTo>
                    <a:pt x="2616" y="445"/>
                  </a:lnTo>
                  <a:lnTo>
                    <a:pt x="2615" y="445"/>
                  </a:lnTo>
                  <a:lnTo>
                    <a:pt x="2615" y="445"/>
                  </a:lnTo>
                  <a:lnTo>
                    <a:pt x="2613" y="447"/>
                  </a:lnTo>
                  <a:lnTo>
                    <a:pt x="2615" y="447"/>
                  </a:lnTo>
                  <a:lnTo>
                    <a:pt x="2613" y="447"/>
                  </a:lnTo>
                  <a:lnTo>
                    <a:pt x="2607" y="447"/>
                  </a:lnTo>
                  <a:lnTo>
                    <a:pt x="2605" y="447"/>
                  </a:lnTo>
                  <a:lnTo>
                    <a:pt x="2603" y="447"/>
                  </a:lnTo>
                  <a:lnTo>
                    <a:pt x="2603" y="445"/>
                  </a:lnTo>
                  <a:lnTo>
                    <a:pt x="2603" y="447"/>
                  </a:lnTo>
                  <a:lnTo>
                    <a:pt x="2603" y="447"/>
                  </a:lnTo>
                  <a:lnTo>
                    <a:pt x="2601" y="447"/>
                  </a:lnTo>
                  <a:lnTo>
                    <a:pt x="2601" y="447"/>
                  </a:lnTo>
                  <a:lnTo>
                    <a:pt x="2601" y="447"/>
                  </a:lnTo>
                  <a:lnTo>
                    <a:pt x="2601" y="447"/>
                  </a:lnTo>
                  <a:lnTo>
                    <a:pt x="2601" y="447"/>
                  </a:lnTo>
                  <a:lnTo>
                    <a:pt x="2599" y="447"/>
                  </a:lnTo>
                  <a:lnTo>
                    <a:pt x="2588" y="445"/>
                  </a:lnTo>
                  <a:lnTo>
                    <a:pt x="2588" y="445"/>
                  </a:lnTo>
                  <a:lnTo>
                    <a:pt x="2584" y="443"/>
                  </a:lnTo>
                  <a:lnTo>
                    <a:pt x="2584" y="443"/>
                  </a:lnTo>
                  <a:lnTo>
                    <a:pt x="2584" y="441"/>
                  </a:lnTo>
                  <a:lnTo>
                    <a:pt x="2582" y="439"/>
                  </a:lnTo>
                  <a:lnTo>
                    <a:pt x="2573" y="434"/>
                  </a:lnTo>
                  <a:lnTo>
                    <a:pt x="2573" y="434"/>
                  </a:lnTo>
                  <a:lnTo>
                    <a:pt x="2571" y="434"/>
                  </a:lnTo>
                  <a:lnTo>
                    <a:pt x="2571" y="434"/>
                  </a:lnTo>
                  <a:lnTo>
                    <a:pt x="2569" y="432"/>
                  </a:lnTo>
                  <a:lnTo>
                    <a:pt x="2569" y="432"/>
                  </a:lnTo>
                  <a:lnTo>
                    <a:pt x="2569" y="432"/>
                  </a:lnTo>
                  <a:lnTo>
                    <a:pt x="2567" y="432"/>
                  </a:lnTo>
                  <a:lnTo>
                    <a:pt x="2567" y="432"/>
                  </a:lnTo>
                  <a:lnTo>
                    <a:pt x="2565" y="432"/>
                  </a:lnTo>
                  <a:lnTo>
                    <a:pt x="2565" y="430"/>
                  </a:lnTo>
                  <a:lnTo>
                    <a:pt x="2562" y="430"/>
                  </a:lnTo>
                  <a:lnTo>
                    <a:pt x="2562" y="428"/>
                  </a:lnTo>
                  <a:lnTo>
                    <a:pt x="2562" y="428"/>
                  </a:lnTo>
                  <a:lnTo>
                    <a:pt x="2562" y="428"/>
                  </a:lnTo>
                  <a:lnTo>
                    <a:pt x="2562" y="428"/>
                  </a:lnTo>
                  <a:lnTo>
                    <a:pt x="2560" y="426"/>
                  </a:lnTo>
                  <a:lnTo>
                    <a:pt x="2558" y="428"/>
                  </a:lnTo>
                  <a:lnTo>
                    <a:pt x="2558" y="428"/>
                  </a:lnTo>
                  <a:lnTo>
                    <a:pt x="2556" y="428"/>
                  </a:lnTo>
                  <a:lnTo>
                    <a:pt x="2543" y="422"/>
                  </a:lnTo>
                  <a:lnTo>
                    <a:pt x="2541" y="422"/>
                  </a:lnTo>
                  <a:lnTo>
                    <a:pt x="2524" y="420"/>
                  </a:lnTo>
                  <a:lnTo>
                    <a:pt x="2522" y="420"/>
                  </a:lnTo>
                  <a:lnTo>
                    <a:pt x="2516" y="422"/>
                  </a:lnTo>
                  <a:lnTo>
                    <a:pt x="2514" y="422"/>
                  </a:lnTo>
                  <a:lnTo>
                    <a:pt x="2512" y="422"/>
                  </a:lnTo>
                  <a:lnTo>
                    <a:pt x="2510" y="424"/>
                  </a:lnTo>
                  <a:lnTo>
                    <a:pt x="2509" y="424"/>
                  </a:lnTo>
                  <a:lnTo>
                    <a:pt x="2507" y="426"/>
                  </a:lnTo>
                  <a:lnTo>
                    <a:pt x="2505" y="426"/>
                  </a:lnTo>
                  <a:lnTo>
                    <a:pt x="2501" y="428"/>
                  </a:lnTo>
                  <a:lnTo>
                    <a:pt x="2501" y="430"/>
                  </a:lnTo>
                  <a:lnTo>
                    <a:pt x="2501" y="432"/>
                  </a:lnTo>
                  <a:lnTo>
                    <a:pt x="2499" y="434"/>
                  </a:lnTo>
                  <a:lnTo>
                    <a:pt x="2499" y="434"/>
                  </a:lnTo>
                  <a:lnTo>
                    <a:pt x="2495" y="434"/>
                  </a:lnTo>
                  <a:lnTo>
                    <a:pt x="2493" y="436"/>
                  </a:lnTo>
                  <a:lnTo>
                    <a:pt x="2491" y="437"/>
                  </a:lnTo>
                  <a:lnTo>
                    <a:pt x="2490" y="439"/>
                  </a:lnTo>
                  <a:lnTo>
                    <a:pt x="2488" y="443"/>
                  </a:lnTo>
                  <a:lnTo>
                    <a:pt x="2486" y="443"/>
                  </a:lnTo>
                  <a:lnTo>
                    <a:pt x="2486" y="443"/>
                  </a:lnTo>
                  <a:lnTo>
                    <a:pt x="2480" y="445"/>
                  </a:lnTo>
                  <a:lnTo>
                    <a:pt x="2467" y="449"/>
                  </a:lnTo>
                  <a:lnTo>
                    <a:pt x="2467" y="449"/>
                  </a:lnTo>
                  <a:lnTo>
                    <a:pt x="2467" y="449"/>
                  </a:lnTo>
                  <a:lnTo>
                    <a:pt x="2465" y="449"/>
                  </a:lnTo>
                  <a:lnTo>
                    <a:pt x="2463" y="451"/>
                  </a:lnTo>
                  <a:lnTo>
                    <a:pt x="2463" y="451"/>
                  </a:lnTo>
                  <a:lnTo>
                    <a:pt x="2463" y="449"/>
                  </a:lnTo>
                  <a:lnTo>
                    <a:pt x="2463" y="449"/>
                  </a:lnTo>
                  <a:lnTo>
                    <a:pt x="2465" y="447"/>
                  </a:lnTo>
                  <a:lnTo>
                    <a:pt x="2463" y="447"/>
                  </a:lnTo>
                  <a:lnTo>
                    <a:pt x="2463" y="447"/>
                  </a:lnTo>
                  <a:lnTo>
                    <a:pt x="2461" y="447"/>
                  </a:lnTo>
                  <a:lnTo>
                    <a:pt x="2461" y="447"/>
                  </a:lnTo>
                  <a:lnTo>
                    <a:pt x="2461" y="447"/>
                  </a:lnTo>
                  <a:lnTo>
                    <a:pt x="2457" y="447"/>
                  </a:lnTo>
                  <a:lnTo>
                    <a:pt x="2457" y="447"/>
                  </a:lnTo>
                  <a:lnTo>
                    <a:pt x="2456" y="449"/>
                  </a:lnTo>
                  <a:lnTo>
                    <a:pt x="2454" y="449"/>
                  </a:lnTo>
                  <a:lnTo>
                    <a:pt x="2454" y="451"/>
                  </a:lnTo>
                  <a:lnTo>
                    <a:pt x="2454" y="451"/>
                  </a:lnTo>
                  <a:lnTo>
                    <a:pt x="2450" y="451"/>
                  </a:lnTo>
                  <a:lnTo>
                    <a:pt x="2444" y="453"/>
                  </a:lnTo>
                  <a:lnTo>
                    <a:pt x="2444" y="454"/>
                  </a:lnTo>
                  <a:lnTo>
                    <a:pt x="2444" y="456"/>
                  </a:lnTo>
                  <a:lnTo>
                    <a:pt x="2448" y="458"/>
                  </a:lnTo>
                  <a:lnTo>
                    <a:pt x="2446" y="460"/>
                  </a:lnTo>
                  <a:lnTo>
                    <a:pt x="2446" y="460"/>
                  </a:lnTo>
                  <a:lnTo>
                    <a:pt x="2446" y="460"/>
                  </a:lnTo>
                  <a:lnTo>
                    <a:pt x="2446" y="464"/>
                  </a:lnTo>
                  <a:lnTo>
                    <a:pt x="2446" y="464"/>
                  </a:lnTo>
                  <a:lnTo>
                    <a:pt x="2444" y="466"/>
                  </a:lnTo>
                  <a:lnTo>
                    <a:pt x="2444" y="466"/>
                  </a:lnTo>
                  <a:lnTo>
                    <a:pt x="2444" y="468"/>
                  </a:lnTo>
                  <a:lnTo>
                    <a:pt x="2444" y="470"/>
                  </a:lnTo>
                  <a:lnTo>
                    <a:pt x="2444" y="472"/>
                  </a:lnTo>
                  <a:lnTo>
                    <a:pt x="2444" y="472"/>
                  </a:lnTo>
                  <a:lnTo>
                    <a:pt x="2442" y="473"/>
                  </a:lnTo>
                  <a:lnTo>
                    <a:pt x="2440" y="475"/>
                  </a:lnTo>
                  <a:lnTo>
                    <a:pt x="2440" y="479"/>
                  </a:lnTo>
                  <a:lnTo>
                    <a:pt x="2440" y="479"/>
                  </a:lnTo>
                  <a:lnTo>
                    <a:pt x="2438" y="479"/>
                  </a:lnTo>
                  <a:lnTo>
                    <a:pt x="2433" y="481"/>
                  </a:lnTo>
                  <a:lnTo>
                    <a:pt x="2431" y="481"/>
                  </a:lnTo>
                  <a:lnTo>
                    <a:pt x="2431" y="483"/>
                  </a:lnTo>
                  <a:lnTo>
                    <a:pt x="2431" y="483"/>
                  </a:lnTo>
                  <a:lnTo>
                    <a:pt x="2429" y="483"/>
                  </a:lnTo>
                  <a:lnTo>
                    <a:pt x="2429" y="483"/>
                  </a:lnTo>
                  <a:lnTo>
                    <a:pt x="2429" y="485"/>
                  </a:lnTo>
                  <a:lnTo>
                    <a:pt x="2427" y="489"/>
                  </a:lnTo>
                  <a:lnTo>
                    <a:pt x="2427" y="490"/>
                  </a:lnTo>
                  <a:lnTo>
                    <a:pt x="2427" y="490"/>
                  </a:lnTo>
                  <a:lnTo>
                    <a:pt x="2425" y="492"/>
                  </a:lnTo>
                  <a:lnTo>
                    <a:pt x="2423" y="492"/>
                  </a:lnTo>
                  <a:lnTo>
                    <a:pt x="2423" y="494"/>
                  </a:lnTo>
                  <a:lnTo>
                    <a:pt x="2425" y="494"/>
                  </a:lnTo>
                  <a:lnTo>
                    <a:pt x="2425" y="494"/>
                  </a:lnTo>
                  <a:lnTo>
                    <a:pt x="2427" y="494"/>
                  </a:lnTo>
                  <a:lnTo>
                    <a:pt x="2433" y="494"/>
                  </a:lnTo>
                  <a:lnTo>
                    <a:pt x="2437" y="494"/>
                  </a:lnTo>
                  <a:lnTo>
                    <a:pt x="2438" y="496"/>
                  </a:lnTo>
                  <a:lnTo>
                    <a:pt x="2440" y="496"/>
                  </a:lnTo>
                  <a:lnTo>
                    <a:pt x="2440" y="496"/>
                  </a:lnTo>
                  <a:lnTo>
                    <a:pt x="2440" y="498"/>
                  </a:lnTo>
                  <a:lnTo>
                    <a:pt x="2440" y="500"/>
                  </a:lnTo>
                  <a:lnTo>
                    <a:pt x="2442" y="500"/>
                  </a:lnTo>
                  <a:lnTo>
                    <a:pt x="2442" y="498"/>
                  </a:lnTo>
                  <a:lnTo>
                    <a:pt x="2444" y="498"/>
                  </a:lnTo>
                  <a:lnTo>
                    <a:pt x="2448" y="498"/>
                  </a:lnTo>
                  <a:lnTo>
                    <a:pt x="2448" y="496"/>
                  </a:lnTo>
                  <a:lnTo>
                    <a:pt x="2450" y="496"/>
                  </a:lnTo>
                  <a:lnTo>
                    <a:pt x="2450" y="494"/>
                  </a:lnTo>
                  <a:lnTo>
                    <a:pt x="2450" y="494"/>
                  </a:lnTo>
                  <a:lnTo>
                    <a:pt x="2448" y="492"/>
                  </a:lnTo>
                  <a:lnTo>
                    <a:pt x="2446" y="490"/>
                  </a:lnTo>
                  <a:lnTo>
                    <a:pt x="2446" y="489"/>
                  </a:lnTo>
                  <a:lnTo>
                    <a:pt x="2450" y="490"/>
                  </a:lnTo>
                  <a:lnTo>
                    <a:pt x="2450" y="490"/>
                  </a:lnTo>
                  <a:lnTo>
                    <a:pt x="2454" y="490"/>
                  </a:lnTo>
                  <a:lnTo>
                    <a:pt x="2454" y="490"/>
                  </a:lnTo>
                  <a:lnTo>
                    <a:pt x="2454" y="492"/>
                  </a:lnTo>
                  <a:lnTo>
                    <a:pt x="2456" y="492"/>
                  </a:lnTo>
                  <a:lnTo>
                    <a:pt x="2454" y="494"/>
                  </a:lnTo>
                  <a:lnTo>
                    <a:pt x="2454" y="494"/>
                  </a:lnTo>
                  <a:lnTo>
                    <a:pt x="2454" y="494"/>
                  </a:lnTo>
                  <a:lnTo>
                    <a:pt x="2454" y="496"/>
                  </a:lnTo>
                  <a:lnTo>
                    <a:pt x="2456" y="496"/>
                  </a:lnTo>
                  <a:lnTo>
                    <a:pt x="2456" y="496"/>
                  </a:lnTo>
                  <a:lnTo>
                    <a:pt x="2456" y="498"/>
                  </a:lnTo>
                  <a:lnTo>
                    <a:pt x="2457" y="498"/>
                  </a:lnTo>
                  <a:lnTo>
                    <a:pt x="2457" y="498"/>
                  </a:lnTo>
                  <a:lnTo>
                    <a:pt x="2459" y="498"/>
                  </a:lnTo>
                  <a:lnTo>
                    <a:pt x="2459" y="498"/>
                  </a:lnTo>
                  <a:lnTo>
                    <a:pt x="2459" y="496"/>
                  </a:lnTo>
                  <a:lnTo>
                    <a:pt x="2459" y="496"/>
                  </a:lnTo>
                  <a:lnTo>
                    <a:pt x="2459" y="496"/>
                  </a:lnTo>
                  <a:lnTo>
                    <a:pt x="2461" y="496"/>
                  </a:lnTo>
                  <a:lnTo>
                    <a:pt x="2461" y="496"/>
                  </a:lnTo>
                  <a:lnTo>
                    <a:pt x="2461" y="496"/>
                  </a:lnTo>
                  <a:lnTo>
                    <a:pt x="2463" y="496"/>
                  </a:lnTo>
                  <a:lnTo>
                    <a:pt x="2463" y="496"/>
                  </a:lnTo>
                  <a:lnTo>
                    <a:pt x="2465" y="496"/>
                  </a:lnTo>
                  <a:lnTo>
                    <a:pt x="2467" y="496"/>
                  </a:lnTo>
                  <a:lnTo>
                    <a:pt x="2467" y="496"/>
                  </a:lnTo>
                  <a:lnTo>
                    <a:pt x="2469" y="498"/>
                  </a:lnTo>
                  <a:lnTo>
                    <a:pt x="2471" y="500"/>
                  </a:lnTo>
                  <a:lnTo>
                    <a:pt x="2471" y="500"/>
                  </a:lnTo>
                  <a:lnTo>
                    <a:pt x="2473" y="500"/>
                  </a:lnTo>
                  <a:lnTo>
                    <a:pt x="2474" y="498"/>
                  </a:lnTo>
                  <a:lnTo>
                    <a:pt x="2474" y="498"/>
                  </a:lnTo>
                  <a:lnTo>
                    <a:pt x="2476" y="500"/>
                  </a:lnTo>
                  <a:lnTo>
                    <a:pt x="2474" y="500"/>
                  </a:lnTo>
                  <a:lnTo>
                    <a:pt x="2474" y="502"/>
                  </a:lnTo>
                  <a:lnTo>
                    <a:pt x="2476" y="502"/>
                  </a:lnTo>
                  <a:lnTo>
                    <a:pt x="2478" y="504"/>
                  </a:lnTo>
                  <a:lnTo>
                    <a:pt x="2480" y="502"/>
                  </a:lnTo>
                  <a:lnTo>
                    <a:pt x="2480" y="502"/>
                  </a:lnTo>
                  <a:lnTo>
                    <a:pt x="2480" y="500"/>
                  </a:lnTo>
                  <a:lnTo>
                    <a:pt x="2480" y="498"/>
                  </a:lnTo>
                  <a:lnTo>
                    <a:pt x="2482" y="500"/>
                  </a:lnTo>
                  <a:lnTo>
                    <a:pt x="2482" y="502"/>
                  </a:lnTo>
                  <a:lnTo>
                    <a:pt x="2482" y="504"/>
                  </a:lnTo>
                  <a:lnTo>
                    <a:pt x="2482" y="506"/>
                  </a:lnTo>
                  <a:lnTo>
                    <a:pt x="2482" y="504"/>
                  </a:lnTo>
                  <a:lnTo>
                    <a:pt x="2486" y="502"/>
                  </a:lnTo>
                  <a:lnTo>
                    <a:pt x="2486" y="502"/>
                  </a:lnTo>
                  <a:lnTo>
                    <a:pt x="2488" y="502"/>
                  </a:lnTo>
                  <a:lnTo>
                    <a:pt x="2488" y="502"/>
                  </a:lnTo>
                  <a:lnTo>
                    <a:pt x="2488" y="504"/>
                  </a:lnTo>
                  <a:lnTo>
                    <a:pt x="2490" y="502"/>
                  </a:lnTo>
                  <a:lnTo>
                    <a:pt x="2493" y="500"/>
                  </a:lnTo>
                  <a:lnTo>
                    <a:pt x="2493" y="500"/>
                  </a:lnTo>
                  <a:lnTo>
                    <a:pt x="2493" y="502"/>
                  </a:lnTo>
                  <a:lnTo>
                    <a:pt x="2491" y="502"/>
                  </a:lnTo>
                  <a:lnTo>
                    <a:pt x="2491" y="504"/>
                  </a:lnTo>
                  <a:lnTo>
                    <a:pt x="2490" y="504"/>
                  </a:lnTo>
                  <a:lnTo>
                    <a:pt x="2490" y="504"/>
                  </a:lnTo>
                  <a:lnTo>
                    <a:pt x="2490" y="504"/>
                  </a:lnTo>
                  <a:lnTo>
                    <a:pt x="2488" y="504"/>
                  </a:lnTo>
                  <a:lnTo>
                    <a:pt x="2488" y="506"/>
                  </a:lnTo>
                  <a:lnTo>
                    <a:pt x="2488" y="507"/>
                  </a:lnTo>
                  <a:lnTo>
                    <a:pt x="2488" y="507"/>
                  </a:lnTo>
                  <a:lnTo>
                    <a:pt x="2488" y="509"/>
                  </a:lnTo>
                  <a:lnTo>
                    <a:pt x="2488" y="509"/>
                  </a:lnTo>
                  <a:lnTo>
                    <a:pt x="2490" y="509"/>
                  </a:lnTo>
                  <a:lnTo>
                    <a:pt x="2488" y="509"/>
                  </a:lnTo>
                  <a:lnTo>
                    <a:pt x="2488" y="509"/>
                  </a:lnTo>
                  <a:lnTo>
                    <a:pt x="2488" y="511"/>
                  </a:lnTo>
                  <a:lnTo>
                    <a:pt x="2490" y="511"/>
                  </a:lnTo>
                  <a:lnTo>
                    <a:pt x="2490" y="511"/>
                  </a:lnTo>
                  <a:lnTo>
                    <a:pt x="2490" y="511"/>
                  </a:lnTo>
                  <a:lnTo>
                    <a:pt x="2493" y="511"/>
                  </a:lnTo>
                  <a:lnTo>
                    <a:pt x="2495" y="509"/>
                  </a:lnTo>
                  <a:lnTo>
                    <a:pt x="2497" y="509"/>
                  </a:lnTo>
                  <a:lnTo>
                    <a:pt x="2497" y="509"/>
                  </a:lnTo>
                  <a:lnTo>
                    <a:pt x="2497" y="509"/>
                  </a:lnTo>
                  <a:lnTo>
                    <a:pt x="2497" y="509"/>
                  </a:lnTo>
                  <a:lnTo>
                    <a:pt x="2497" y="509"/>
                  </a:lnTo>
                  <a:lnTo>
                    <a:pt x="2497" y="511"/>
                  </a:lnTo>
                  <a:lnTo>
                    <a:pt x="2497" y="513"/>
                  </a:lnTo>
                  <a:lnTo>
                    <a:pt x="2495" y="513"/>
                  </a:lnTo>
                  <a:lnTo>
                    <a:pt x="2493" y="515"/>
                  </a:lnTo>
                  <a:lnTo>
                    <a:pt x="2493" y="515"/>
                  </a:lnTo>
                  <a:lnTo>
                    <a:pt x="2493" y="517"/>
                  </a:lnTo>
                  <a:lnTo>
                    <a:pt x="2491" y="517"/>
                  </a:lnTo>
                  <a:lnTo>
                    <a:pt x="2490" y="519"/>
                  </a:lnTo>
                  <a:lnTo>
                    <a:pt x="2491" y="521"/>
                  </a:lnTo>
                  <a:lnTo>
                    <a:pt x="2491" y="521"/>
                  </a:lnTo>
                  <a:lnTo>
                    <a:pt x="2491" y="521"/>
                  </a:lnTo>
                  <a:lnTo>
                    <a:pt x="2491" y="523"/>
                  </a:lnTo>
                  <a:lnTo>
                    <a:pt x="2491" y="525"/>
                  </a:lnTo>
                  <a:lnTo>
                    <a:pt x="2491" y="525"/>
                  </a:lnTo>
                  <a:lnTo>
                    <a:pt x="2491" y="525"/>
                  </a:lnTo>
                  <a:lnTo>
                    <a:pt x="2493" y="525"/>
                  </a:lnTo>
                  <a:lnTo>
                    <a:pt x="2493" y="525"/>
                  </a:lnTo>
                  <a:lnTo>
                    <a:pt x="2493" y="526"/>
                  </a:lnTo>
                  <a:lnTo>
                    <a:pt x="2493" y="526"/>
                  </a:lnTo>
                  <a:lnTo>
                    <a:pt x="2493" y="528"/>
                  </a:lnTo>
                  <a:lnTo>
                    <a:pt x="2493" y="528"/>
                  </a:lnTo>
                  <a:lnTo>
                    <a:pt x="2493" y="528"/>
                  </a:lnTo>
                  <a:lnTo>
                    <a:pt x="2493" y="530"/>
                  </a:lnTo>
                  <a:lnTo>
                    <a:pt x="2495" y="530"/>
                  </a:lnTo>
                  <a:lnTo>
                    <a:pt x="2497" y="532"/>
                  </a:lnTo>
                  <a:lnTo>
                    <a:pt x="2499" y="532"/>
                  </a:lnTo>
                  <a:lnTo>
                    <a:pt x="2501" y="532"/>
                  </a:lnTo>
                  <a:lnTo>
                    <a:pt x="2503" y="532"/>
                  </a:lnTo>
                  <a:lnTo>
                    <a:pt x="2501" y="532"/>
                  </a:lnTo>
                  <a:lnTo>
                    <a:pt x="2501" y="532"/>
                  </a:lnTo>
                  <a:lnTo>
                    <a:pt x="2501" y="534"/>
                  </a:lnTo>
                  <a:lnTo>
                    <a:pt x="2501" y="534"/>
                  </a:lnTo>
                  <a:lnTo>
                    <a:pt x="2499" y="534"/>
                  </a:lnTo>
                  <a:lnTo>
                    <a:pt x="2497" y="536"/>
                  </a:lnTo>
                  <a:lnTo>
                    <a:pt x="2499" y="538"/>
                  </a:lnTo>
                  <a:lnTo>
                    <a:pt x="2499" y="538"/>
                  </a:lnTo>
                  <a:lnTo>
                    <a:pt x="2510" y="542"/>
                  </a:lnTo>
                  <a:lnTo>
                    <a:pt x="2510" y="543"/>
                  </a:lnTo>
                  <a:lnTo>
                    <a:pt x="2512" y="545"/>
                  </a:lnTo>
                  <a:lnTo>
                    <a:pt x="2512" y="547"/>
                  </a:lnTo>
                  <a:lnTo>
                    <a:pt x="2514" y="547"/>
                  </a:lnTo>
                  <a:lnTo>
                    <a:pt x="2516" y="549"/>
                  </a:lnTo>
                  <a:lnTo>
                    <a:pt x="2518" y="549"/>
                  </a:lnTo>
                  <a:lnTo>
                    <a:pt x="2522" y="549"/>
                  </a:lnTo>
                  <a:lnTo>
                    <a:pt x="2526" y="545"/>
                  </a:lnTo>
                  <a:lnTo>
                    <a:pt x="2531" y="545"/>
                  </a:lnTo>
                  <a:lnTo>
                    <a:pt x="2531" y="543"/>
                  </a:lnTo>
                  <a:lnTo>
                    <a:pt x="2533" y="543"/>
                  </a:lnTo>
                  <a:lnTo>
                    <a:pt x="2535" y="543"/>
                  </a:lnTo>
                  <a:lnTo>
                    <a:pt x="2535" y="545"/>
                  </a:lnTo>
                  <a:lnTo>
                    <a:pt x="2537" y="545"/>
                  </a:lnTo>
                  <a:lnTo>
                    <a:pt x="2537" y="547"/>
                  </a:lnTo>
                  <a:lnTo>
                    <a:pt x="2537" y="549"/>
                  </a:lnTo>
                  <a:lnTo>
                    <a:pt x="2539" y="549"/>
                  </a:lnTo>
                  <a:lnTo>
                    <a:pt x="2539" y="551"/>
                  </a:lnTo>
                  <a:lnTo>
                    <a:pt x="2541" y="551"/>
                  </a:lnTo>
                  <a:lnTo>
                    <a:pt x="2541" y="551"/>
                  </a:lnTo>
                  <a:lnTo>
                    <a:pt x="2541" y="551"/>
                  </a:lnTo>
                  <a:lnTo>
                    <a:pt x="2541" y="551"/>
                  </a:lnTo>
                  <a:lnTo>
                    <a:pt x="2543" y="551"/>
                  </a:lnTo>
                  <a:lnTo>
                    <a:pt x="2546" y="549"/>
                  </a:lnTo>
                  <a:lnTo>
                    <a:pt x="2548" y="547"/>
                  </a:lnTo>
                  <a:lnTo>
                    <a:pt x="2550" y="547"/>
                  </a:lnTo>
                  <a:lnTo>
                    <a:pt x="2552" y="547"/>
                  </a:lnTo>
                  <a:lnTo>
                    <a:pt x="2556" y="549"/>
                  </a:lnTo>
                  <a:lnTo>
                    <a:pt x="2558" y="551"/>
                  </a:lnTo>
                  <a:lnTo>
                    <a:pt x="2562" y="549"/>
                  </a:lnTo>
                  <a:lnTo>
                    <a:pt x="2563" y="549"/>
                  </a:lnTo>
                  <a:lnTo>
                    <a:pt x="2567" y="547"/>
                  </a:lnTo>
                  <a:lnTo>
                    <a:pt x="2571" y="547"/>
                  </a:lnTo>
                  <a:lnTo>
                    <a:pt x="2571" y="547"/>
                  </a:lnTo>
                  <a:lnTo>
                    <a:pt x="2575" y="545"/>
                  </a:lnTo>
                  <a:lnTo>
                    <a:pt x="2575" y="545"/>
                  </a:lnTo>
                  <a:lnTo>
                    <a:pt x="2579" y="545"/>
                  </a:lnTo>
                  <a:lnTo>
                    <a:pt x="2580" y="545"/>
                  </a:lnTo>
                  <a:lnTo>
                    <a:pt x="2582" y="545"/>
                  </a:lnTo>
                  <a:lnTo>
                    <a:pt x="2582" y="545"/>
                  </a:lnTo>
                  <a:lnTo>
                    <a:pt x="2584" y="545"/>
                  </a:lnTo>
                  <a:lnTo>
                    <a:pt x="2586" y="545"/>
                  </a:lnTo>
                  <a:lnTo>
                    <a:pt x="2588" y="545"/>
                  </a:lnTo>
                  <a:lnTo>
                    <a:pt x="2590" y="545"/>
                  </a:lnTo>
                  <a:lnTo>
                    <a:pt x="2592" y="547"/>
                  </a:lnTo>
                  <a:lnTo>
                    <a:pt x="2594" y="547"/>
                  </a:lnTo>
                  <a:lnTo>
                    <a:pt x="2596" y="547"/>
                  </a:lnTo>
                  <a:lnTo>
                    <a:pt x="2598" y="547"/>
                  </a:lnTo>
                  <a:lnTo>
                    <a:pt x="2596" y="545"/>
                  </a:lnTo>
                  <a:lnTo>
                    <a:pt x="2596" y="545"/>
                  </a:lnTo>
                  <a:lnTo>
                    <a:pt x="2598" y="545"/>
                  </a:lnTo>
                  <a:lnTo>
                    <a:pt x="2598" y="547"/>
                  </a:lnTo>
                  <a:lnTo>
                    <a:pt x="2599" y="547"/>
                  </a:lnTo>
                  <a:lnTo>
                    <a:pt x="2601" y="547"/>
                  </a:lnTo>
                  <a:lnTo>
                    <a:pt x="2601" y="545"/>
                  </a:lnTo>
                  <a:lnTo>
                    <a:pt x="2603" y="543"/>
                  </a:lnTo>
                  <a:lnTo>
                    <a:pt x="2603" y="545"/>
                  </a:lnTo>
                  <a:lnTo>
                    <a:pt x="2603" y="547"/>
                  </a:lnTo>
                  <a:lnTo>
                    <a:pt x="2603" y="547"/>
                  </a:lnTo>
                  <a:lnTo>
                    <a:pt x="2605" y="547"/>
                  </a:lnTo>
                  <a:lnTo>
                    <a:pt x="2605" y="547"/>
                  </a:lnTo>
                  <a:lnTo>
                    <a:pt x="2605" y="547"/>
                  </a:lnTo>
                  <a:lnTo>
                    <a:pt x="2605" y="547"/>
                  </a:lnTo>
                  <a:lnTo>
                    <a:pt x="2607" y="547"/>
                  </a:lnTo>
                  <a:lnTo>
                    <a:pt x="2607" y="547"/>
                  </a:lnTo>
                  <a:lnTo>
                    <a:pt x="2607" y="545"/>
                  </a:lnTo>
                  <a:lnTo>
                    <a:pt x="2609" y="545"/>
                  </a:lnTo>
                  <a:lnTo>
                    <a:pt x="2609" y="545"/>
                  </a:lnTo>
                  <a:lnTo>
                    <a:pt x="2611" y="543"/>
                  </a:lnTo>
                  <a:lnTo>
                    <a:pt x="2611" y="543"/>
                  </a:lnTo>
                  <a:lnTo>
                    <a:pt x="2611" y="543"/>
                  </a:lnTo>
                  <a:lnTo>
                    <a:pt x="2615" y="543"/>
                  </a:lnTo>
                  <a:lnTo>
                    <a:pt x="2615" y="542"/>
                  </a:lnTo>
                  <a:lnTo>
                    <a:pt x="2616" y="542"/>
                  </a:lnTo>
                  <a:lnTo>
                    <a:pt x="2616" y="542"/>
                  </a:lnTo>
                  <a:lnTo>
                    <a:pt x="2618" y="542"/>
                  </a:lnTo>
                  <a:lnTo>
                    <a:pt x="2618" y="542"/>
                  </a:lnTo>
                  <a:lnTo>
                    <a:pt x="2618" y="540"/>
                  </a:lnTo>
                  <a:lnTo>
                    <a:pt x="2620" y="540"/>
                  </a:lnTo>
                  <a:lnTo>
                    <a:pt x="2620" y="538"/>
                  </a:lnTo>
                  <a:lnTo>
                    <a:pt x="2620" y="538"/>
                  </a:lnTo>
                  <a:lnTo>
                    <a:pt x="2622" y="540"/>
                  </a:lnTo>
                  <a:lnTo>
                    <a:pt x="2622" y="540"/>
                  </a:lnTo>
                  <a:lnTo>
                    <a:pt x="2624" y="538"/>
                  </a:lnTo>
                  <a:lnTo>
                    <a:pt x="2624" y="538"/>
                  </a:lnTo>
                  <a:lnTo>
                    <a:pt x="2626" y="538"/>
                  </a:lnTo>
                  <a:lnTo>
                    <a:pt x="2626" y="540"/>
                  </a:lnTo>
                  <a:lnTo>
                    <a:pt x="2626" y="540"/>
                  </a:lnTo>
                  <a:lnTo>
                    <a:pt x="2626" y="542"/>
                  </a:lnTo>
                  <a:lnTo>
                    <a:pt x="2626" y="542"/>
                  </a:lnTo>
                  <a:lnTo>
                    <a:pt x="2624" y="542"/>
                  </a:lnTo>
                  <a:lnTo>
                    <a:pt x="2624" y="542"/>
                  </a:lnTo>
                  <a:lnTo>
                    <a:pt x="2622" y="542"/>
                  </a:lnTo>
                  <a:lnTo>
                    <a:pt x="2624" y="543"/>
                  </a:lnTo>
                  <a:lnTo>
                    <a:pt x="2624" y="543"/>
                  </a:lnTo>
                  <a:lnTo>
                    <a:pt x="2626" y="543"/>
                  </a:lnTo>
                  <a:lnTo>
                    <a:pt x="2626" y="542"/>
                  </a:lnTo>
                  <a:lnTo>
                    <a:pt x="2626" y="543"/>
                  </a:lnTo>
                  <a:lnTo>
                    <a:pt x="2626" y="543"/>
                  </a:lnTo>
                  <a:lnTo>
                    <a:pt x="2624" y="543"/>
                  </a:lnTo>
                  <a:lnTo>
                    <a:pt x="2624" y="545"/>
                  </a:lnTo>
                  <a:lnTo>
                    <a:pt x="2622" y="543"/>
                  </a:lnTo>
                  <a:lnTo>
                    <a:pt x="2622" y="545"/>
                  </a:lnTo>
                  <a:lnTo>
                    <a:pt x="2620" y="545"/>
                  </a:lnTo>
                  <a:lnTo>
                    <a:pt x="2620" y="547"/>
                  </a:lnTo>
                  <a:lnTo>
                    <a:pt x="2616" y="547"/>
                  </a:lnTo>
                  <a:lnTo>
                    <a:pt x="2616" y="547"/>
                  </a:lnTo>
                  <a:lnTo>
                    <a:pt x="2616" y="549"/>
                  </a:lnTo>
                  <a:lnTo>
                    <a:pt x="2616" y="549"/>
                  </a:lnTo>
                  <a:lnTo>
                    <a:pt x="2616" y="549"/>
                  </a:lnTo>
                  <a:lnTo>
                    <a:pt x="2618" y="551"/>
                  </a:lnTo>
                  <a:lnTo>
                    <a:pt x="2618" y="551"/>
                  </a:lnTo>
                  <a:lnTo>
                    <a:pt x="2620" y="551"/>
                  </a:lnTo>
                  <a:lnTo>
                    <a:pt x="2622" y="551"/>
                  </a:lnTo>
                  <a:lnTo>
                    <a:pt x="2624" y="549"/>
                  </a:lnTo>
                  <a:lnTo>
                    <a:pt x="2624" y="549"/>
                  </a:lnTo>
                  <a:lnTo>
                    <a:pt x="2626" y="549"/>
                  </a:lnTo>
                  <a:lnTo>
                    <a:pt x="2626" y="549"/>
                  </a:lnTo>
                  <a:lnTo>
                    <a:pt x="2626" y="545"/>
                  </a:lnTo>
                  <a:lnTo>
                    <a:pt x="2628" y="545"/>
                  </a:lnTo>
                  <a:lnTo>
                    <a:pt x="2628" y="547"/>
                  </a:lnTo>
                  <a:lnTo>
                    <a:pt x="2628" y="549"/>
                  </a:lnTo>
                  <a:lnTo>
                    <a:pt x="2626" y="551"/>
                  </a:lnTo>
                  <a:lnTo>
                    <a:pt x="2626" y="553"/>
                  </a:lnTo>
                  <a:lnTo>
                    <a:pt x="2624" y="553"/>
                  </a:lnTo>
                  <a:lnTo>
                    <a:pt x="2620" y="553"/>
                  </a:lnTo>
                  <a:lnTo>
                    <a:pt x="2620" y="555"/>
                  </a:lnTo>
                  <a:lnTo>
                    <a:pt x="2622" y="555"/>
                  </a:lnTo>
                  <a:lnTo>
                    <a:pt x="2626" y="553"/>
                  </a:lnTo>
                  <a:lnTo>
                    <a:pt x="2628" y="553"/>
                  </a:lnTo>
                  <a:lnTo>
                    <a:pt x="2626" y="555"/>
                  </a:lnTo>
                  <a:lnTo>
                    <a:pt x="2622" y="555"/>
                  </a:lnTo>
                  <a:lnTo>
                    <a:pt x="2624" y="557"/>
                  </a:lnTo>
                  <a:lnTo>
                    <a:pt x="2624" y="557"/>
                  </a:lnTo>
                  <a:lnTo>
                    <a:pt x="2626" y="557"/>
                  </a:lnTo>
                  <a:lnTo>
                    <a:pt x="2630" y="557"/>
                  </a:lnTo>
                  <a:lnTo>
                    <a:pt x="2630" y="559"/>
                  </a:lnTo>
                  <a:lnTo>
                    <a:pt x="2626" y="559"/>
                  </a:lnTo>
                  <a:lnTo>
                    <a:pt x="2622" y="559"/>
                  </a:lnTo>
                  <a:lnTo>
                    <a:pt x="2620" y="559"/>
                  </a:lnTo>
                  <a:lnTo>
                    <a:pt x="2622" y="561"/>
                  </a:lnTo>
                  <a:lnTo>
                    <a:pt x="2622" y="562"/>
                  </a:lnTo>
                  <a:lnTo>
                    <a:pt x="2624" y="562"/>
                  </a:lnTo>
                  <a:lnTo>
                    <a:pt x="2624" y="562"/>
                  </a:lnTo>
                  <a:lnTo>
                    <a:pt x="2622" y="562"/>
                  </a:lnTo>
                  <a:lnTo>
                    <a:pt x="2620" y="561"/>
                  </a:lnTo>
                  <a:lnTo>
                    <a:pt x="2620" y="561"/>
                  </a:lnTo>
                  <a:lnTo>
                    <a:pt x="2620" y="561"/>
                  </a:lnTo>
                  <a:lnTo>
                    <a:pt x="2618" y="561"/>
                  </a:lnTo>
                  <a:lnTo>
                    <a:pt x="2615" y="561"/>
                  </a:lnTo>
                  <a:lnTo>
                    <a:pt x="2615" y="561"/>
                  </a:lnTo>
                  <a:lnTo>
                    <a:pt x="2613" y="561"/>
                  </a:lnTo>
                  <a:lnTo>
                    <a:pt x="2613" y="561"/>
                  </a:lnTo>
                  <a:lnTo>
                    <a:pt x="2613" y="562"/>
                  </a:lnTo>
                  <a:lnTo>
                    <a:pt x="2615" y="562"/>
                  </a:lnTo>
                  <a:lnTo>
                    <a:pt x="2616" y="562"/>
                  </a:lnTo>
                  <a:lnTo>
                    <a:pt x="2618" y="562"/>
                  </a:lnTo>
                  <a:lnTo>
                    <a:pt x="2616" y="564"/>
                  </a:lnTo>
                  <a:lnTo>
                    <a:pt x="2616" y="564"/>
                  </a:lnTo>
                  <a:lnTo>
                    <a:pt x="2616" y="566"/>
                  </a:lnTo>
                  <a:lnTo>
                    <a:pt x="2616" y="566"/>
                  </a:lnTo>
                  <a:lnTo>
                    <a:pt x="2616" y="566"/>
                  </a:lnTo>
                  <a:lnTo>
                    <a:pt x="2618" y="568"/>
                  </a:lnTo>
                  <a:lnTo>
                    <a:pt x="2618" y="568"/>
                  </a:lnTo>
                  <a:lnTo>
                    <a:pt x="2618" y="568"/>
                  </a:lnTo>
                  <a:lnTo>
                    <a:pt x="2618" y="572"/>
                  </a:lnTo>
                  <a:lnTo>
                    <a:pt x="2618" y="574"/>
                  </a:lnTo>
                  <a:lnTo>
                    <a:pt x="2618" y="576"/>
                  </a:lnTo>
                  <a:lnTo>
                    <a:pt x="2616" y="576"/>
                  </a:lnTo>
                  <a:lnTo>
                    <a:pt x="2616" y="574"/>
                  </a:lnTo>
                  <a:lnTo>
                    <a:pt x="2615" y="572"/>
                  </a:lnTo>
                  <a:lnTo>
                    <a:pt x="2615" y="570"/>
                  </a:lnTo>
                  <a:lnTo>
                    <a:pt x="2613" y="566"/>
                  </a:lnTo>
                  <a:lnTo>
                    <a:pt x="2613" y="566"/>
                  </a:lnTo>
                  <a:lnTo>
                    <a:pt x="2611" y="566"/>
                  </a:lnTo>
                  <a:lnTo>
                    <a:pt x="2611" y="566"/>
                  </a:lnTo>
                  <a:lnTo>
                    <a:pt x="2611" y="570"/>
                  </a:lnTo>
                  <a:lnTo>
                    <a:pt x="2611" y="572"/>
                  </a:lnTo>
                  <a:lnTo>
                    <a:pt x="2609" y="574"/>
                  </a:lnTo>
                  <a:lnTo>
                    <a:pt x="2609" y="576"/>
                  </a:lnTo>
                  <a:lnTo>
                    <a:pt x="2609" y="578"/>
                  </a:lnTo>
                  <a:lnTo>
                    <a:pt x="2609" y="578"/>
                  </a:lnTo>
                  <a:lnTo>
                    <a:pt x="2609" y="579"/>
                  </a:lnTo>
                  <a:lnTo>
                    <a:pt x="2609" y="579"/>
                  </a:lnTo>
                  <a:lnTo>
                    <a:pt x="2607" y="576"/>
                  </a:lnTo>
                  <a:lnTo>
                    <a:pt x="2607" y="576"/>
                  </a:lnTo>
                  <a:lnTo>
                    <a:pt x="2609" y="576"/>
                  </a:lnTo>
                  <a:lnTo>
                    <a:pt x="2609" y="570"/>
                  </a:lnTo>
                  <a:lnTo>
                    <a:pt x="2609" y="570"/>
                  </a:lnTo>
                  <a:lnTo>
                    <a:pt x="2607" y="570"/>
                  </a:lnTo>
                  <a:lnTo>
                    <a:pt x="2605" y="568"/>
                  </a:lnTo>
                  <a:lnTo>
                    <a:pt x="2605" y="568"/>
                  </a:lnTo>
                  <a:lnTo>
                    <a:pt x="2605" y="568"/>
                  </a:lnTo>
                  <a:lnTo>
                    <a:pt x="2605" y="568"/>
                  </a:lnTo>
                  <a:lnTo>
                    <a:pt x="2603" y="568"/>
                  </a:lnTo>
                  <a:lnTo>
                    <a:pt x="2603" y="566"/>
                  </a:lnTo>
                  <a:lnTo>
                    <a:pt x="2603" y="568"/>
                  </a:lnTo>
                  <a:lnTo>
                    <a:pt x="2601" y="568"/>
                  </a:lnTo>
                  <a:lnTo>
                    <a:pt x="2601" y="568"/>
                  </a:lnTo>
                  <a:lnTo>
                    <a:pt x="2599" y="568"/>
                  </a:lnTo>
                  <a:lnTo>
                    <a:pt x="2599" y="568"/>
                  </a:lnTo>
                  <a:lnTo>
                    <a:pt x="2599" y="570"/>
                  </a:lnTo>
                  <a:lnTo>
                    <a:pt x="2599" y="570"/>
                  </a:lnTo>
                  <a:lnTo>
                    <a:pt x="2599" y="570"/>
                  </a:lnTo>
                  <a:lnTo>
                    <a:pt x="2599" y="570"/>
                  </a:lnTo>
                  <a:lnTo>
                    <a:pt x="2598" y="570"/>
                  </a:lnTo>
                  <a:lnTo>
                    <a:pt x="2598" y="570"/>
                  </a:lnTo>
                  <a:lnTo>
                    <a:pt x="2598" y="568"/>
                  </a:lnTo>
                  <a:lnTo>
                    <a:pt x="2596" y="568"/>
                  </a:lnTo>
                  <a:lnTo>
                    <a:pt x="2596" y="566"/>
                  </a:lnTo>
                  <a:lnTo>
                    <a:pt x="2596" y="566"/>
                  </a:lnTo>
                  <a:lnTo>
                    <a:pt x="2594" y="566"/>
                  </a:lnTo>
                  <a:lnTo>
                    <a:pt x="2594" y="566"/>
                  </a:lnTo>
                  <a:lnTo>
                    <a:pt x="2594" y="568"/>
                  </a:lnTo>
                  <a:lnTo>
                    <a:pt x="2594" y="568"/>
                  </a:lnTo>
                  <a:lnTo>
                    <a:pt x="2594" y="570"/>
                  </a:lnTo>
                  <a:lnTo>
                    <a:pt x="2594" y="572"/>
                  </a:lnTo>
                  <a:lnTo>
                    <a:pt x="2594" y="574"/>
                  </a:lnTo>
                  <a:lnTo>
                    <a:pt x="2594" y="574"/>
                  </a:lnTo>
                  <a:lnTo>
                    <a:pt x="2594" y="572"/>
                  </a:lnTo>
                  <a:lnTo>
                    <a:pt x="2594" y="572"/>
                  </a:lnTo>
                  <a:lnTo>
                    <a:pt x="2594" y="568"/>
                  </a:lnTo>
                  <a:lnTo>
                    <a:pt x="2594" y="566"/>
                  </a:lnTo>
                  <a:lnTo>
                    <a:pt x="2594" y="564"/>
                  </a:lnTo>
                  <a:lnTo>
                    <a:pt x="2592" y="564"/>
                  </a:lnTo>
                  <a:lnTo>
                    <a:pt x="2592" y="564"/>
                  </a:lnTo>
                  <a:lnTo>
                    <a:pt x="2590" y="570"/>
                  </a:lnTo>
                  <a:lnTo>
                    <a:pt x="2590" y="572"/>
                  </a:lnTo>
                  <a:lnTo>
                    <a:pt x="2590" y="572"/>
                  </a:lnTo>
                  <a:lnTo>
                    <a:pt x="2590" y="576"/>
                  </a:lnTo>
                  <a:lnTo>
                    <a:pt x="2590" y="578"/>
                  </a:lnTo>
                  <a:lnTo>
                    <a:pt x="2588" y="578"/>
                  </a:lnTo>
                  <a:lnTo>
                    <a:pt x="2588" y="576"/>
                  </a:lnTo>
                  <a:lnTo>
                    <a:pt x="2588" y="570"/>
                  </a:lnTo>
                  <a:lnTo>
                    <a:pt x="2588" y="568"/>
                  </a:lnTo>
                  <a:lnTo>
                    <a:pt x="2588" y="566"/>
                  </a:lnTo>
                  <a:lnTo>
                    <a:pt x="2588" y="566"/>
                  </a:lnTo>
                  <a:lnTo>
                    <a:pt x="2588" y="564"/>
                  </a:lnTo>
                  <a:lnTo>
                    <a:pt x="2586" y="564"/>
                  </a:lnTo>
                  <a:lnTo>
                    <a:pt x="2586" y="564"/>
                  </a:lnTo>
                  <a:lnTo>
                    <a:pt x="2584" y="564"/>
                  </a:lnTo>
                  <a:lnTo>
                    <a:pt x="2584" y="564"/>
                  </a:lnTo>
                  <a:lnTo>
                    <a:pt x="2584" y="562"/>
                  </a:lnTo>
                  <a:lnTo>
                    <a:pt x="2584" y="561"/>
                  </a:lnTo>
                  <a:lnTo>
                    <a:pt x="2580" y="559"/>
                  </a:lnTo>
                  <a:lnTo>
                    <a:pt x="2579" y="559"/>
                  </a:lnTo>
                  <a:lnTo>
                    <a:pt x="2577" y="561"/>
                  </a:lnTo>
                  <a:lnTo>
                    <a:pt x="2577" y="561"/>
                  </a:lnTo>
                  <a:lnTo>
                    <a:pt x="2575" y="561"/>
                  </a:lnTo>
                  <a:lnTo>
                    <a:pt x="2575" y="561"/>
                  </a:lnTo>
                  <a:lnTo>
                    <a:pt x="2575" y="561"/>
                  </a:lnTo>
                  <a:lnTo>
                    <a:pt x="2573" y="561"/>
                  </a:lnTo>
                  <a:lnTo>
                    <a:pt x="2573" y="561"/>
                  </a:lnTo>
                  <a:lnTo>
                    <a:pt x="2573" y="561"/>
                  </a:lnTo>
                  <a:lnTo>
                    <a:pt x="2573" y="561"/>
                  </a:lnTo>
                  <a:lnTo>
                    <a:pt x="2571" y="561"/>
                  </a:lnTo>
                  <a:lnTo>
                    <a:pt x="2569" y="561"/>
                  </a:lnTo>
                  <a:lnTo>
                    <a:pt x="2565" y="564"/>
                  </a:lnTo>
                  <a:lnTo>
                    <a:pt x="2563" y="564"/>
                  </a:lnTo>
                  <a:lnTo>
                    <a:pt x="2563" y="566"/>
                  </a:lnTo>
                  <a:lnTo>
                    <a:pt x="2560" y="570"/>
                  </a:lnTo>
                  <a:lnTo>
                    <a:pt x="2558" y="574"/>
                  </a:lnTo>
                  <a:lnTo>
                    <a:pt x="2556" y="574"/>
                  </a:lnTo>
                  <a:lnTo>
                    <a:pt x="2552" y="579"/>
                  </a:lnTo>
                  <a:lnTo>
                    <a:pt x="2552" y="581"/>
                  </a:lnTo>
                  <a:lnTo>
                    <a:pt x="2548" y="583"/>
                  </a:lnTo>
                  <a:lnTo>
                    <a:pt x="2546" y="583"/>
                  </a:lnTo>
                  <a:lnTo>
                    <a:pt x="2546" y="585"/>
                  </a:lnTo>
                  <a:lnTo>
                    <a:pt x="2544" y="585"/>
                  </a:lnTo>
                  <a:lnTo>
                    <a:pt x="2544" y="585"/>
                  </a:lnTo>
                  <a:lnTo>
                    <a:pt x="2543" y="585"/>
                  </a:lnTo>
                  <a:lnTo>
                    <a:pt x="2541" y="585"/>
                  </a:lnTo>
                  <a:lnTo>
                    <a:pt x="2537" y="581"/>
                  </a:lnTo>
                  <a:lnTo>
                    <a:pt x="2535" y="579"/>
                  </a:lnTo>
                  <a:lnTo>
                    <a:pt x="2533" y="579"/>
                  </a:lnTo>
                  <a:lnTo>
                    <a:pt x="2531" y="579"/>
                  </a:lnTo>
                  <a:lnTo>
                    <a:pt x="2531" y="579"/>
                  </a:lnTo>
                  <a:lnTo>
                    <a:pt x="2529" y="578"/>
                  </a:lnTo>
                  <a:lnTo>
                    <a:pt x="2529" y="578"/>
                  </a:lnTo>
                  <a:lnTo>
                    <a:pt x="2527" y="578"/>
                  </a:lnTo>
                  <a:lnTo>
                    <a:pt x="2527" y="579"/>
                  </a:lnTo>
                  <a:lnTo>
                    <a:pt x="2527" y="579"/>
                  </a:lnTo>
                  <a:lnTo>
                    <a:pt x="2527" y="581"/>
                  </a:lnTo>
                  <a:lnTo>
                    <a:pt x="2526" y="581"/>
                  </a:lnTo>
                  <a:lnTo>
                    <a:pt x="2524" y="581"/>
                  </a:lnTo>
                  <a:lnTo>
                    <a:pt x="2524" y="581"/>
                  </a:lnTo>
                  <a:lnTo>
                    <a:pt x="2524" y="581"/>
                  </a:lnTo>
                  <a:lnTo>
                    <a:pt x="2524" y="579"/>
                  </a:lnTo>
                  <a:lnTo>
                    <a:pt x="2524" y="579"/>
                  </a:lnTo>
                  <a:lnTo>
                    <a:pt x="2524" y="578"/>
                  </a:lnTo>
                  <a:lnTo>
                    <a:pt x="2524" y="578"/>
                  </a:lnTo>
                  <a:lnTo>
                    <a:pt x="2520" y="578"/>
                  </a:lnTo>
                  <a:lnTo>
                    <a:pt x="2520" y="578"/>
                  </a:lnTo>
                  <a:lnTo>
                    <a:pt x="2516" y="578"/>
                  </a:lnTo>
                  <a:lnTo>
                    <a:pt x="2516" y="578"/>
                  </a:lnTo>
                  <a:lnTo>
                    <a:pt x="2509" y="578"/>
                  </a:lnTo>
                  <a:lnTo>
                    <a:pt x="2509" y="578"/>
                  </a:lnTo>
                  <a:lnTo>
                    <a:pt x="2507" y="578"/>
                  </a:lnTo>
                  <a:lnTo>
                    <a:pt x="2507" y="578"/>
                  </a:lnTo>
                  <a:lnTo>
                    <a:pt x="2503" y="578"/>
                  </a:lnTo>
                  <a:lnTo>
                    <a:pt x="2503" y="579"/>
                  </a:lnTo>
                  <a:lnTo>
                    <a:pt x="2503" y="579"/>
                  </a:lnTo>
                  <a:lnTo>
                    <a:pt x="2507" y="579"/>
                  </a:lnTo>
                  <a:lnTo>
                    <a:pt x="2507" y="579"/>
                  </a:lnTo>
                  <a:lnTo>
                    <a:pt x="2505" y="581"/>
                  </a:lnTo>
                  <a:lnTo>
                    <a:pt x="2505" y="581"/>
                  </a:lnTo>
                  <a:lnTo>
                    <a:pt x="2501" y="581"/>
                  </a:lnTo>
                  <a:lnTo>
                    <a:pt x="2501" y="581"/>
                  </a:lnTo>
                  <a:lnTo>
                    <a:pt x="2501" y="581"/>
                  </a:lnTo>
                  <a:lnTo>
                    <a:pt x="2501" y="581"/>
                  </a:lnTo>
                  <a:lnTo>
                    <a:pt x="2501" y="581"/>
                  </a:lnTo>
                  <a:lnTo>
                    <a:pt x="2499" y="581"/>
                  </a:lnTo>
                  <a:lnTo>
                    <a:pt x="2499" y="581"/>
                  </a:lnTo>
                  <a:lnTo>
                    <a:pt x="2497" y="583"/>
                  </a:lnTo>
                  <a:lnTo>
                    <a:pt x="2497" y="581"/>
                  </a:lnTo>
                  <a:lnTo>
                    <a:pt x="2495" y="581"/>
                  </a:lnTo>
                  <a:lnTo>
                    <a:pt x="2493" y="583"/>
                  </a:lnTo>
                  <a:lnTo>
                    <a:pt x="2491" y="585"/>
                  </a:lnTo>
                  <a:lnTo>
                    <a:pt x="2493" y="585"/>
                  </a:lnTo>
                  <a:lnTo>
                    <a:pt x="2495" y="585"/>
                  </a:lnTo>
                  <a:lnTo>
                    <a:pt x="2497" y="585"/>
                  </a:lnTo>
                  <a:lnTo>
                    <a:pt x="2497" y="585"/>
                  </a:lnTo>
                  <a:lnTo>
                    <a:pt x="2497" y="587"/>
                  </a:lnTo>
                  <a:lnTo>
                    <a:pt x="2497" y="587"/>
                  </a:lnTo>
                  <a:lnTo>
                    <a:pt x="2495" y="587"/>
                  </a:lnTo>
                  <a:lnTo>
                    <a:pt x="2493" y="587"/>
                  </a:lnTo>
                  <a:lnTo>
                    <a:pt x="2493" y="589"/>
                  </a:lnTo>
                  <a:lnTo>
                    <a:pt x="2495" y="589"/>
                  </a:lnTo>
                  <a:lnTo>
                    <a:pt x="2497" y="589"/>
                  </a:lnTo>
                  <a:lnTo>
                    <a:pt x="2495" y="591"/>
                  </a:lnTo>
                  <a:lnTo>
                    <a:pt x="2495" y="591"/>
                  </a:lnTo>
                  <a:lnTo>
                    <a:pt x="2495" y="591"/>
                  </a:lnTo>
                  <a:lnTo>
                    <a:pt x="2495" y="593"/>
                  </a:lnTo>
                  <a:lnTo>
                    <a:pt x="2493" y="593"/>
                  </a:lnTo>
                  <a:lnTo>
                    <a:pt x="2493" y="593"/>
                  </a:lnTo>
                  <a:lnTo>
                    <a:pt x="2493" y="595"/>
                  </a:lnTo>
                  <a:lnTo>
                    <a:pt x="2493" y="595"/>
                  </a:lnTo>
                  <a:lnTo>
                    <a:pt x="2495" y="593"/>
                  </a:lnTo>
                  <a:lnTo>
                    <a:pt x="2497" y="593"/>
                  </a:lnTo>
                  <a:lnTo>
                    <a:pt x="2499" y="593"/>
                  </a:lnTo>
                  <a:lnTo>
                    <a:pt x="2499" y="595"/>
                  </a:lnTo>
                  <a:lnTo>
                    <a:pt x="2501" y="596"/>
                  </a:lnTo>
                  <a:lnTo>
                    <a:pt x="2501" y="596"/>
                  </a:lnTo>
                  <a:lnTo>
                    <a:pt x="2503" y="595"/>
                  </a:lnTo>
                  <a:lnTo>
                    <a:pt x="2503" y="595"/>
                  </a:lnTo>
                  <a:lnTo>
                    <a:pt x="2503" y="595"/>
                  </a:lnTo>
                  <a:lnTo>
                    <a:pt x="2503" y="595"/>
                  </a:lnTo>
                  <a:lnTo>
                    <a:pt x="2505" y="595"/>
                  </a:lnTo>
                  <a:lnTo>
                    <a:pt x="2505" y="595"/>
                  </a:lnTo>
                  <a:lnTo>
                    <a:pt x="2505" y="595"/>
                  </a:lnTo>
                  <a:lnTo>
                    <a:pt x="2507" y="595"/>
                  </a:lnTo>
                  <a:lnTo>
                    <a:pt x="2507" y="595"/>
                  </a:lnTo>
                  <a:lnTo>
                    <a:pt x="2509" y="593"/>
                  </a:lnTo>
                  <a:lnTo>
                    <a:pt x="2509" y="593"/>
                  </a:lnTo>
                  <a:lnTo>
                    <a:pt x="2509" y="593"/>
                  </a:lnTo>
                  <a:lnTo>
                    <a:pt x="2510" y="595"/>
                  </a:lnTo>
                  <a:lnTo>
                    <a:pt x="2510" y="595"/>
                  </a:lnTo>
                  <a:lnTo>
                    <a:pt x="2512" y="595"/>
                  </a:lnTo>
                  <a:lnTo>
                    <a:pt x="2514" y="595"/>
                  </a:lnTo>
                  <a:lnTo>
                    <a:pt x="2516" y="595"/>
                  </a:lnTo>
                  <a:lnTo>
                    <a:pt x="2518" y="596"/>
                  </a:lnTo>
                  <a:lnTo>
                    <a:pt x="2518" y="596"/>
                  </a:lnTo>
                  <a:lnTo>
                    <a:pt x="2520" y="596"/>
                  </a:lnTo>
                  <a:lnTo>
                    <a:pt x="2527" y="602"/>
                  </a:lnTo>
                  <a:lnTo>
                    <a:pt x="2527" y="602"/>
                  </a:lnTo>
                  <a:lnTo>
                    <a:pt x="2527" y="602"/>
                  </a:lnTo>
                  <a:lnTo>
                    <a:pt x="2529" y="604"/>
                  </a:lnTo>
                  <a:lnTo>
                    <a:pt x="2529" y="604"/>
                  </a:lnTo>
                  <a:lnTo>
                    <a:pt x="2529" y="604"/>
                  </a:lnTo>
                  <a:lnTo>
                    <a:pt x="2531" y="604"/>
                  </a:lnTo>
                  <a:lnTo>
                    <a:pt x="2531" y="606"/>
                  </a:lnTo>
                  <a:lnTo>
                    <a:pt x="2533" y="606"/>
                  </a:lnTo>
                  <a:lnTo>
                    <a:pt x="2533" y="606"/>
                  </a:lnTo>
                  <a:lnTo>
                    <a:pt x="2533" y="608"/>
                  </a:lnTo>
                  <a:lnTo>
                    <a:pt x="2533" y="608"/>
                  </a:lnTo>
                  <a:lnTo>
                    <a:pt x="2533" y="608"/>
                  </a:lnTo>
                  <a:lnTo>
                    <a:pt x="2535" y="610"/>
                  </a:lnTo>
                  <a:lnTo>
                    <a:pt x="2535" y="610"/>
                  </a:lnTo>
                  <a:lnTo>
                    <a:pt x="2535" y="610"/>
                  </a:lnTo>
                  <a:lnTo>
                    <a:pt x="2537" y="612"/>
                  </a:lnTo>
                  <a:lnTo>
                    <a:pt x="2537" y="612"/>
                  </a:lnTo>
                  <a:lnTo>
                    <a:pt x="2537" y="614"/>
                  </a:lnTo>
                  <a:lnTo>
                    <a:pt x="2537" y="614"/>
                  </a:lnTo>
                  <a:lnTo>
                    <a:pt x="2535" y="614"/>
                  </a:lnTo>
                  <a:lnTo>
                    <a:pt x="2535" y="615"/>
                  </a:lnTo>
                  <a:lnTo>
                    <a:pt x="2537" y="615"/>
                  </a:lnTo>
                  <a:lnTo>
                    <a:pt x="2537" y="617"/>
                  </a:lnTo>
                  <a:lnTo>
                    <a:pt x="2539" y="619"/>
                  </a:lnTo>
                  <a:lnTo>
                    <a:pt x="2539" y="619"/>
                  </a:lnTo>
                  <a:lnTo>
                    <a:pt x="2541" y="621"/>
                  </a:lnTo>
                  <a:lnTo>
                    <a:pt x="2543" y="621"/>
                  </a:lnTo>
                  <a:lnTo>
                    <a:pt x="2543" y="621"/>
                  </a:lnTo>
                  <a:lnTo>
                    <a:pt x="2544" y="621"/>
                  </a:lnTo>
                  <a:lnTo>
                    <a:pt x="2544" y="619"/>
                  </a:lnTo>
                  <a:lnTo>
                    <a:pt x="2544" y="619"/>
                  </a:lnTo>
                  <a:lnTo>
                    <a:pt x="2544" y="617"/>
                  </a:lnTo>
                  <a:lnTo>
                    <a:pt x="2544" y="617"/>
                  </a:lnTo>
                  <a:lnTo>
                    <a:pt x="2544" y="617"/>
                  </a:lnTo>
                  <a:lnTo>
                    <a:pt x="2546" y="617"/>
                  </a:lnTo>
                  <a:lnTo>
                    <a:pt x="2548" y="617"/>
                  </a:lnTo>
                  <a:lnTo>
                    <a:pt x="2550" y="617"/>
                  </a:lnTo>
                  <a:lnTo>
                    <a:pt x="2550" y="619"/>
                  </a:lnTo>
                  <a:lnTo>
                    <a:pt x="2550" y="623"/>
                  </a:lnTo>
                  <a:lnTo>
                    <a:pt x="2550" y="625"/>
                  </a:lnTo>
                  <a:lnTo>
                    <a:pt x="2550" y="629"/>
                  </a:lnTo>
                  <a:lnTo>
                    <a:pt x="2550" y="629"/>
                  </a:lnTo>
                  <a:lnTo>
                    <a:pt x="2552" y="631"/>
                  </a:lnTo>
                  <a:lnTo>
                    <a:pt x="2554" y="631"/>
                  </a:lnTo>
                  <a:lnTo>
                    <a:pt x="2554" y="631"/>
                  </a:lnTo>
                  <a:lnTo>
                    <a:pt x="2556" y="632"/>
                  </a:lnTo>
                  <a:lnTo>
                    <a:pt x="2556" y="634"/>
                  </a:lnTo>
                  <a:lnTo>
                    <a:pt x="2556" y="634"/>
                  </a:lnTo>
                  <a:lnTo>
                    <a:pt x="2556" y="634"/>
                  </a:lnTo>
                  <a:lnTo>
                    <a:pt x="2558" y="634"/>
                  </a:lnTo>
                  <a:lnTo>
                    <a:pt x="2558" y="636"/>
                  </a:lnTo>
                  <a:lnTo>
                    <a:pt x="2558" y="636"/>
                  </a:lnTo>
                  <a:lnTo>
                    <a:pt x="2556" y="636"/>
                  </a:lnTo>
                  <a:lnTo>
                    <a:pt x="2556" y="638"/>
                  </a:lnTo>
                  <a:lnTo>
                    <a:pt x="2556" y="638"/>
                  </a:lnTo>
                  <a:lnTo>
                    <a:pt x="2556" y="640"/>
                  </a:lnTo>
                  <a:lnTo>
                    <a:pt x="2556" y="640"/>
                  </a:lnTo>
                  <a:lnTo>
                    <a:pt x="2556" y="640"/>
                  </a:lnTo>
                  <a:lnTo>
                    <a:pt x="2556" y="642"/>
                  </a:lnTo>
                  <a:lnTo>
                    <a:pt x="2554" y="642"/>
                  </a:lnTo>
                  <a:lnTo>
                    <a:pt x="2552" y="642"/>
                  </a:lnTo>
                  <a:lnTo>
                    <a:pt x="2548" y="640"/>
                  </a:lnTo>
                  <a:lnTo>
                    <a:pt x="2546" y="640"/>
                  </a:lnTo>
                  <a:lnTo>
                    <a:pt x="2544" y="642"/>
                  </a:lnTo>
                  <a:lnTo>
                    <a:pt x="2544" y="644"/>
                  </a:lnTo>
                  <a:lnTo>
                    <a:pt x="2548" y="651"/>
                  </a:lnTo>
                  <a:lnTo>
                    <a:pt x="2548" y="653"/>
                  </a:lnTo>
                  <a:lnTo>
                    <a:pt x="2548" y="655"/>
                  </a:lnTo>
                  <a:lnTo>
                    <a:pt x="2548" y="655"/>
                  </a:lnTo>
                  <a:lnTo>
                    <a:pt x="2548" y="655"/>
                  </a:lnTo>
                  <a:lnTo>
                    <a:pt x="2550" y="661"/>
                  </a:lnTo>
                  <a:lnTo>
                    <a:pt x="2550" y="661"/>
                  </a:lnTo>
                  <a:lnTo>
                    <a:pt x="2550" y="661"/>
                  </a:lnTo>
                  <a:lnTo>
                    <a:pt x="2550" y="661"/>
                  </a:lnTo>
                  <a:lnTo>
                    <a:pt x="2548" y="661"/>
                  </a:lnTo>
                  <a:lnTo>
                    <a:pt x="2548" y="661"/>
                  </a:lnTo>
                  <a:lnTo>
                    <a:pt x="2548" y="661"/>
                  </a:lnTo>
                  <a:lnTo>
                    <a:pt x="2550" y="663"/>
                  </a:lnTo>
                  <a:lnTo>
                    <a:pt x="2550" y="663"/>
                  </a:lnTo>
                  <a:lnTo>
                    <a:pt x="2550" y="663"/>
                  </a:lnTo>
                  <a:lnTo>
                    <a:pt x="2550" y="665"/>
                  </a:lnTo>
                  <a:lnTo>
                    <a:pt x="2552" y="665"/>
                  </a:lnTo>
                  <a:lnTo>
                    <a:pt x="2552" y="667"/>
                  </a:lnTo>
                  <a:lnTo>
                    <a:pt x="2552" y="667"/>
                  </a:lnTo>
                  <a:lnTo>
                    <a:pt x="2554" y="667"/>
                  </a:lnTo>
                  <a:lnTo>
                    <a:pt x="2556" y="668"/>
                  </a:lnTo>
                  <a:lnTo>
                    <a:pt x="2556" y="668"/>
                  </a:lnTo>
                  <a:lnTo>
                    <a:pt x="2556" y="670"/>
                  </a:lnTo>
                  <a:lnTo>
                    <a:pt x="2556" y="670"/>
                  </a:lnTo>
                  <a:lnTo>
                    <a:pt x="2556" y="672"/>
                  </a:lnTo>
                  <a:lnTo>
                    <a:pt x="2556" y="672"/>
                  </a:lnTo>
                  <a:lnTo>
                    <a:pt x="2558" y="672"/>
                  </a:lnTo>
                  <a:lnTo>
                    <a:pt x="2560" y="672"/>
                  </a:lnTo>
                  <a:lnTo>
                    <a:pt x="2562" y="674"/>
                  </a:lnTo>
                  <a:lnTo>
                    <a:pt x="2563" y="672"/>
                  </a:lnTo>
                  <a:lnTo>
                    <a:pt x="2565" y="670"/>
                  </a:lnTo>
                  <a:lnTo>
                    <a:pt x="2565" y="670"/>
                  </a:lnTo>
                  <a:lnTo>
                    <a:pt x="2567" y="670"/>
                  </a:lnTo>
                  <a:lnTo>
                    <a:pt x="2573" y="670"/>
                  </a:lnTo>
                  <a:lnTo>
                    <a:pt x="2577" y="670"/>
                  </a:lnTo>
                  <a:lnTo>
                    <a:pt x="2579" y="670"/>
                  </a:lnTo>
                  <a:lnTo>
                    <a:pt x="2580" y="668"/>
                  </a:lnTo>
                  <a:lnTo>
                    <a:pt x="2588" y="661"/>
                  </a:lnTo>
                  <a:lnTo>
                    <a:pt x="2590" y="659"/>
                  </a:lnTo>
                  <a:lnTo>
                    <a:pt x="2590" y="657"/>
                  </a:lnTo>
                  <a:lnTo>
                    <a:pt x="2590" y="657"/>
                  </a:lnTo>
                  <a:lnTo>
                    <a:pt x="2592" y="657"/>
                  </a:lnTo>
                  <a:lnTo>
                    <a:pt x="2594" y="657"/>
                  </a:lnTo>
                  <a:lnTo>
                    <a:pt x="2594" y="655"/>
                  </a:lnTo>
                  <a:lnTo>
                    <a:pt x="2592" y="653"/>
                  </a:lnTo>
                  <a:lnTo>
                    <a:pt x="2590" y="651"/>
                  </a:lnTo>
                  <a:lnTo>
                    <a:pt x="2590" y="649"/>
                  </a:lnTo>
                  <a:lnTo>
                    <a:pt x="2590" y="648"/>
                  </a:lnTo>
                  <a:lnTo>
                    <a:pt x="2598" y="640"/>
                  </a:lnTo>
                  <a:lnTo>
                    <a:pt x="2598" y="640"/>
                  </a:lnTo>
                  <a:lnTo>
                    <a:pt x="2599" y="640"/>
                  </a:lnTo>
                  <a:lnTo>
                    <a:pt x="2599" y="638"/>
                  </a:lnTo>
                  <a:lnTo>
                    <a:pt x="2601" y="638"/>
                  </a:lnTo>
                  <a:lnTo>
                    <a:pt x="2601" y="636"/>
                  </a:lnTo>
                  <a:lnTo>
                    <a:pt x="2603" y="634"/>
                  </a:lnTo>
                  <a:lnTo>
                    <a:pt x="2603" y="634"/>
                  </a:lnTo>
                  <a:lnTo>
                    <a:pt x="2601" y="632"/>
                  </a:lnTo>
                  <a:lnTo>
                    <a:pt x="2601" y="631"/>
                  </a:lnTo>
                  <a:lnTo>
                    <a:pt x="2599" y="631"/>
                  </a:lnTo>
                  <a:lnTo>
                    <a:pt x="2598" y="629"/>
                  </a:lnTo>
                  <a:lnTo>
                    <a:pt x="2596" y="629"/>
                  </a:lnTo>
                  <a:lnTo>
                    <a:pt x="2596" y="629"/>
                  </a:lnTo>
                  <a:lnTo>
                    <a:pt x="2598" y="629"/>
                  </a:lnTo>
                  <a:lnTo>
                    <a:pt x="2598" y="627"/>
                  </a:lnTo>
                  <a:lnTo>
                    <a:pt x="2598" y="625"/>
                  </a:lnTo>
                  <a:lnTo>
                    <a:pt x="2598" y="625"/>
                  </a:lnTo>
                  <a:lnTo>
                    <a:pt x="2598" y="623"/>
                  </a:lnTo>
                  <a:lnTo>
                    <a:pt x="2598" y="625"/>
                  </a:lnTo>
                  <a:lnTo>
                    <a:pt x="2598" y="625"/>
                  </a:lnTo>
                  <a:lnTo>
                    <a:pt x="2599" y="627"/>
                  </a:lnTo>
                  <a:lnTo>
                    <a:pt x="2599" y="627"/>
                  </a:lnTo>
                  <a:lnTo>
                    <a:pt x="2599" y="627"/>
                  </a:lnTo>
                  <a:lnTo>
                    <a:pt x="2603" y="627"/>
                  </a:lnTo>
                  <a:lnTo>
                    <a:pt x="2605" y="627"/>
                  </a:lnTo>
                  <a:lnTo>
                    <a:pt x="2607" y="623"/>
                  </a:lnTo>
                  <a:lnTo>
                    <a:pt x="2607" y="612"/>
                  </a:lnTo>
                  <a:lnTo>
                    <a:pt x="2607" y="606"/>
                  </a:lnTo>
                  <a:lnTo>
                    <a:pt x="2609" y="604"/>
                  </a:lnTo>
                  <a:lnTo>
                    <a:pt x="2611" y="602"/>
                  </a:lnTo>
                  <a:lnTo>
                    <a:pt x="2613" y="602"/>
                  </a:lnTo>
                  <a:lnTo>
                    <a:pt x="2616" y="600"/>
                  </a:lnTo>
                  <a:lnTo>
                    <a:pt x="2616" y="598"/>
                  </a:lnTo>
                  <a:lnTo>
                    <a:pt x="2618" y="596"/>
                  </a:lnTo>
                  <a:lnTo>
                    <a:pt x="2618" y="596"/>
                  </a:lnTo>
                  <a:lnTo>
                    <a:pt x="2618" y="595"/>
                  </a:lnTo>
                  <a:lnTo>
                    <a:pt x="2618" y="595"/>
                  </a:lnTo>
                  <a:lnTo>
                    <a:pt x="2618" y="593"/>
                  </a:lnTo>
                  <a:lnTo>
                    <a:pt x="2620" y="593"/>
                  </a:lnTo>
                  <a:lnTo>
                    <a:pt x="2620" y="593"/>
                  </a:lnTo>
                  <a:lnTo>
                    <a:pt x="2620" y="595"/>
                  </a:lnTo>
                  <a:lnTo>
                    <a:pt x="2622" y="595"/>
                  </a:lnTo>
                  <a:lnTo>
                    <a:pt x="2622" y="595"/>
                  </a:lnTo>
                  <a:lnTo>
                    <a:pt x="2622" y="596"/>
                  </a:lnTo>
                  <a:lnTo>
                    <a:pt x="2622" y="596"/>
                  </a:lnTo>
                  <a:lnTo>
                    <a:pt x="2620" y="598"/>
                  </a:lnTo>
                  <a:lnTo>
                    <a:pt x="2620" y="600"/>
                  </a:lnTo>
                  <a:lnTo>
                    <a:pt x="2620" y="602"/>
                  </a:lnTo>
                  <a:lnTo>
                    <a:pt x="2622" y="602"/>
                  </a:lnTo>
                  <a:lnTo>
                    <a:pt x="2622" y="602"/>
                  </a:lnTo>
                  <a:lnTo>
                    <a:pt x="2622" y="604"/>
                  </a:lnTo>
                  <a:lnTo>
                    <a:pt x="2622" y="604"/>
                  </a:lnTo>
                  <a:lnTo>
                    <a:pt x="2624" y="604"/>
                  </a:lnTo>
                  <a:lnTo>
                    <a:pt x="2624" y="604"/>
                  </a:lnTo>
                  <a:lnTo>
                    <a:pt x="2624" y="604"/>
                  </a:lnTo>
                  <a:lnTo>
                    <a:pt x="2624" y="606"/>
                  </a:lnTo>
                  <a:lnTo>
                    <a:pt x="2624" y="606"/>
                  </a:lnTo>
                  <a:lnTo>
                    <a:pt x="2624" y="606"/>
                  </a:lnTo>
                  <a:lnTo>
                    <a:pt x="2626" y="606"/>
                  </a:lnTo>
                  <a:lnTo>
                    <a:pt x="2624" y="608"/>
                  </a:lnTo>
                  <a:lnTo>
                    <a:pt x="2624" y="606"/>
                  </a:lnTo>
                  <a:lnTo>
                    <a:pt x="2622" y="604"/>
                  </a:lnTo>
                  <a:lnTo>
                    <a:pt x="2620" y="604"/>
                  </a:lnTo>
                  <a:lnTo>
                    <a:pt x="2620" y="604"/>
                  </a:lnTo>
                  <a:lnTo>
                    <a:pt x="2618" y="606"/>
                  </a:lnTo>
                  <a:lnTo>
                    <a:pt x="2616" y="606"/>
                  </a:lnTo>
                  <a:lnTo>
                    <a:pt x="2615" y="608"/>
                  </a:lnTo>
                  <a:lnTo>
                    <a:pt x="2615" y="610"/>
                  </a:lnTo>
                  <a:lnTo>
                    <a:pt x="2615" y="612"/>
                  </a:lnTo>
                  <a:lnTo>
                    <a:pt x="2613" y="612"/>
                  </a:lnTo>
                  <a:lnTo>
                    <a:pt x="2611" y="610"/>
                  </a:lnTo>
                  <a:lnTo>
                    <a:pt x="2611" y="612"/>
                  </a:lnTo>
                  <a:lnTo>
                    <a:pt x="2611" y="614"/>
                  </a:lnTo>
                  <a:lnTo>
                    <a:pt x="2611" y="614"/>
                  </a:lnTo>
                  <a:lnTo>
                    <a:pt x="2611" y="614"/>
                  </a:lnTo>
                  <a:lnTo>
                    <a:pt x="2609" y="614"/>
                  </a:lnTo>
                  <a:lnTo>
                    <a:pt x="2609" y="614"/>
                  </a:lnTo>
                  <a:lnTo>
                    <a:pt x="2609" y="619"/>
                  </a:lnTo>
                  <a:lnTo>
                    <a:pt x="2609" y="623"/>
                  </a:lnTo>
                  <a:lnTo>
                    <a:pt x="2611" y="625"/>
                  </a:lnTo>
                  <a:lnTo>
                    <a:pt x="2609" y="627"/>
                  </a:lnTo>
                  <a:lnTo>
                    <a:pt x="2609" y="629"/>
                  </a:lnTo>
                  <a:lnTo>
                    <a:pt x="2607" y="629"/>
                  </a:lnTo>
                  <a:lnTo>
                    <a:pt x="2605" y="629"/>
                  </a:lnTo>
                  <a:lnTo>
                    <a:pt x="2605" y="631"/>
                  </a:lnTo>
                  <a:lnTo>
                    <a:pt x="2607" y="632"/>
                  </a:lnTo>
                  <a:lnTo>
                    <a:pt x="2609" y="636"/>
                  </a:lnTo>
                  <a:lnTo>
                    <a:pt x="2609" y="638"/>
                  </a:lnTo>
                  <a:lnTo>
                    <a:pt x="2611" y="640"/>
                  </a:lnTo>
                  <a:lnTo>
                    <a:pt x="2611" y="640"/>
                  </a:lnTo>
                  <a:lnTo>
                    <a:pt x="2611" y="640"/>
                  </a:lnTo>
                  <a:lnTo>
                    <a:pt x="2609" y="642"/>
                  </a:lnTo>
                  <a:lnTo>
                    <a:pt x="2611" y="644"/>
                  </a:lnTo>
                  <a:lnTo>
                    <a:pt x="2611" y="644"/>
                  </a:lnTo>
                  <a:lnTo>
                    <a:pt x="2613" y="644"/>
                  </a:lnTo>
                  <a:lnTo>
                    <a:pt x="2613" y="642"/>
                  </a:lnTo>
                  <a:lnTo>
                    <a:pt x="2615" y="642"/>
                  </a:lnTo>
                  <a:lnTo>
                    <a:pt x="2615" y="644"/>
                  </a:lnTo>
                  <a:lnTo>
                    <a:pt x="2616" y="644"/>
                  </a:lnTo>
                  <a:lnTo>
                    <a:pt x="2616" y="646"/>
                  </a:lnTo>
                  <a:lnTo>
                    <a:pt x="2616" y="648"/>
                  </a:lnTo>
                  <a:lnTo>
                    <a:pt x="2618" y="648"/>
                  </a:lnTo>
                  <a:lnTo>
                    <a:pt x="2618" y="648"/>
                  </a:lnTo>
                  <a:lnTo>
                    <a:pt x="2618" y="646"/>
                  </a:lnTo>
                  <a:lnTo>
                    <a:pt x="2618" y="646"/>
                  </a:lnTo>
                  <a:lnTo>
                    <a:pt x="2616" y="644"/>
                  </a:lnTo>
                  <a:lnTo>
                    <a:pt x="2616" y="642"/>
                  </a:lnTo>
                  <a:lnTo>
                    <a:pt x="2616" y="640"/>
                  </a:lnTo>
                  <a:lnTo>
                    <a:pt x="2616" y="640"/>
                  </a:lnTo>
                  <a:lnTo>
                    <a:pt x="2616" y="638"/>
                  </a:lnTo>
                  <a:lnTo>
                    <a:pt x="2616" y="638"/>
                  </a:lnTo>
                  <a:lnTo>
                    <a:pt x="2618" y="638"/>
                  </a:lnTo>
                  <a:lnTo>
                    <a:pt x="2618" y="638"/>
                  </a:lnTo>
                  <a:lnTo>
                    <a:pt x="2618" y="638"/>
                  </a:lnTo>
                  <a:lnTo>
                    <a:pt x="2618" y="638"/>
                  </a:lnTo>
                  <a:lnTo>
                    <a:pt x="2618" y="640"/>
                  </a:lnTo>
                  <a:lnTo>
                    <a:pt x="2620" y="642"/>
                  </a:lnTo>
                  <a:lnTo>
                    <a:pt x="2620" y="642"/>
                  </a:lnTo>
                  <a:lnTo>
                    <a:pt x="2622" y="646"/>
                  </a:lnTo>
                  <a:lnTo>
                    <a:pt x="2624" y="648"/>
                  </a:lnTo>
                  <a:lnTo>
                    <a:pt x="2628" y="655"/>
                  </a:lnTo>
                  <a:lnTo>
                    <a:pt x="2628" y="655"/>
                  </a:lnTo>
                  <a:lnTo>
                    <a:pt x="2630" y="655"/>
                  </a:lnTo>
                  <a:lnTo>
                    <a:pt x="2630" y="655"/>
                  </a:lnTo>
                  <a:lnTo>
                    <a:pt x="2632" y="653"/>
                  </a:lnTo>
                  <a:lnTo>
                    <a:pt x="2633" y="651"/>
                  </a:lnTo>
                  <a:lnTo>
                    <a:pt x="2633" y="651"/>
                  </a:lnTo>
                  <a:lnTo>
                    <a:pt x="2635" y="653"/>
                  </a:lnTo>
                  <a:lnTo>
                    <a:pt x="2635" y="653"/>
                  </a:lnTo>
                  <a:lnTo>
                    <a:pt x="2637" y="653"/>
                  </a:lnTo>
                  <a:lnTo>
                    <a:pt x="2637" y="653"/>
                  </a:lnTo>
                  <a:lnTo>
                    <a:pt x="2639" y="651"/>
                  </a:lnTo>
                  <a:lnTo>
                    <a:pt x="2639" y="651"/>
                  </a:lnTo>
                  <a:lnTo>
                    <a:pt x="2639" y="649"/>
                  </a:lnTo>
                  <a:lnTo>
                    <a:pt x="2639" y="649"/>
                  </a:lnTo>
                  <a:lnTo>
                    <a:pt x="2637" y="649"/>
                  </a:lnTo>
                  <a:lnTo>
                    <a:pt x="2639" y="648"/>
                  </a:lnTo>
                  <a:lnTo>
                    <a:pt x="2639" y="649"/>
                  </a:lnTo>
                  <a:lnTo>
                    <a:pt x="2641" y="649"/>
                  </a:lnTo>
                  <a:lnTo>
                    <a:pt x="2641" y="651"/>
                  </a:lnTo>
                  <a:lnTo>
                    <a:pt x="2643" y="653"/>
                  </a:lnTo>
                  <a:lnTo>
                    <a:pt x="2643" y="655"/>
                  </a:lnTo>
                  <a:lnTo>
                    <a:pt x="2643" y="655"/>
                  </a:lnTo>
                  <a:lnTo>
                    <a:pt x="2639" y="657"/>
                  </a:lnTo>
                  <a:lnTo>
                    <a:pt x="2639" y="659"/>
                  </a:lnTo>
                  <a:lnTo>
                    <a:pt x="2639" y="659"/>
                  </a:lnTo>
                  <a:lnTo>
                    <a:pt x="2639" y="659"/>
                  </a:lnTo>
                  <a:lnTo>
                    <a:pt x="2641" y="659"/>
                  </a:lnTo>
                  <a:lnTo>
                    <a:pt x="2641" y="659"/>
                  </a:lnTo>
                  <a:lnTo>
                    <a:pt x="2641" y="659"/>
                  </a:lnTo>
                  <a:lnTo>
                    <a:pt x="2641" y="659"/>
                  </a:lnTo>
                  <a:lnTo>
                    <a:pt x="2643" y="661"/>
                  </a:lnTo>
                  <a:lnTo>
                    <a:pt x="2643" y="661"/>
                  </a:lnTo>
                  <a:lnTo>
                    <a:pt x="2643" y="661"/>
                  </a:lnTo>
                  <a:lnTo>
                    <a:pt x="2645" y="663"/>
                  </a:lnTo>
                  <a:lnTo>
                    <a:pt x="2647" y="663"/>
                  </a:lnTo>
                  <a:lnTo>
                    <a:pt x="2647" y="663"/>
                  </a:lnTo>
                  <a:lnTo>
                    <a:pt x="2649" y="663"/>
                  </a:lnTo>
                  <a:lnTo>
                    <a:pt x="2649" y="665"/>
                  </a:lnTo>
                  <a:lnTo>
                    <a:pt x="2651" y="665"/>
                  </a:lnTo>
                  <a:lnTo>
                    <a:pt x="2651" y="667"/>
                  </a:lnTo>
                  <a:lnTo>
                    <a:pt x="2651" y="667"/>
                  </a:lnTo>
                  <a:lnTo>
                    <a:pt x="2651" y="667"/>
                  </a:lnTo>
                  <a:lnTo>
                    <a:pt x="2651" y="667"/>
                  </a:lnTo>
                  <a:lnTo>
                    <a:pt x="2652" y="667"/>
                  </a:lnTo>
                  <a:lnTo>
                    <a:pt x="2652" y="665"/>
                  </a:lnTo>
                  <a:lnTo>
                    <a:pt x="2652" y="665"/>
                  </a:lnTo>
                  <a:lnTo>
                    <a:pt x="2652" y="663"/>
                  </a:lnTo>
                  <a:lnTo>
                    <a:pt x="2651" y="663"/>
                  </a:lnTo>
                  <a:lnTo>
                    <a:pt x="2651" y="663"/>
                  </a:lnTo>
                  <a:lnTo>
                    <a:pt x="2651" y="663"/>
                  </a:lnTo>
                  <a:lnTo>
                    <a:pt x="2654" y="661"/>
                  </a:lnTo>
                  <a:lnTo>
                    <a:pt x="2654" y="661"/>
                  </a:lnTo>
                  <a:lnTo>
                    <a:pt x="2654" y="659"/>
                  </a:lnTo>
                  <a:lnTo>
                    <a:pt x="2652" y="657"/>
                  </a:lnTo>
                  <a:lnTo>
                    <a:pt x="2654" y="659"/>
                  </a:lnTo>
                  <a:lnTo>
                    <a:pt x="2656" y="659"/>
                  </a:lnTo>
                  <a:lnTo>
                    <a:pt x="2658" y="659"/>
                  </a:lnTo>
                  <a:lnTo>
                    <a:pt x="2658" y="659"/>
                  </a:lnTo>
                  <a:lnTo>
                    <a:pt x="2660" y="659"/>
                  </a:lnTo>
                  <a:lnTo>
                    <a:pt x="2660" y="661"/>
                  </a:lnTo>
                  <a:lnTo>
                    <a:pt x="2662" y="661"/>
                  </a:lnTo>
                  <a:lnTo>
                    <a:pt x="2662" y="663"/>
                  </a:lnTo>
                  <a:lnTo>
                    <a:pt x="2662" y="665"/>
                  </a:lnTo>
                  <a:lnTo>
                    <a:pt x="2662" y="665"/>
                  </a:lnTo>
                  <a:lnTo>
                    <a:pt x="2664" y="667"/>
                  </a:lnTo>
                  <a:lnTo>
                    <a:pt x="2666" y="667"/>
                  </a:lnTo>
                  <a:lnTo>
                    <a:pt x="2666" y="667"/>
                  </a:lnTo>
                  <a:lnTo>
                    <a:pt x="2669" y="667"/>
                  </a:lnTo>
                  <a:lnTo>
                    <a:pt x="2671" y="665"/>
                  </a:lnTo>
                  <a:lnTo>
                    <a:pt x="2671" y="665"/>
                  </a:lnTo>
                  <a:lnTo>
                    <a:pt x="2671" y="663"/>
                  </a:lnTo>
                  <a:lnTo>
                    <a:pt x="2671" y="663"/>
                  </a:lnTo>
                  <a:lnTo>
                    <a:pt x="2673" y="663"/>
                  </a:lnTo>
                  <a:lnTo>
                    <a:pt x="2675" y="661"/>
                  </a:lnTo>
                  <a:lnTo>
                    <a:pt x="2675" y="661"/>
                  </a:lnTo>
                  <a:lnTo>
                    <a:pt x="2675" y="659"/>
                  </a:lnTo>
                  <a:lnTo>
                    <a:pt x="2675" y="659"/>
                  </a:lnTo>
                  <a:lnTo>
                    <a:pt x="2677" y="659"/>
                  </a:lnTo>
                  <a:lnTo>
                    <a:pt x="2677" y="659"/>
                  </a:lnTo>
                  <a:lnTo>
                    <a:pt x="2683" y="661"/>
                  </a:lnTo>
                  <a:lnTo>
                    <a:pt x="2686" y="661"/>
                  </a:lnTo>
                  <a:lnTo>
                    <a:pt x="2690" y="661"/>
                  </a:lnTo>
                  <a:lnTo>
                    <a:pt x="2690" y="661"/>
                  </a:lnTo>
                  <a:lnTo>
                    <a:pt x="2690" y="661"/>
                  </a:lnTo>
                  <a:lnTo>
                    <a:pt x="2690" y="661"/>
                  </a:lnTo>
                  <a:lnTo>
                    <a:pt x="2692" y="661"/>
                  </a:lnTo>
                  <a:lnTo>
                    <a:pt x="2692" y="661"/>
                  </a:lnTo>
                  <a:lnTo>
                    <a:pt x="2692" y="661"/>
                  </a:lnTo>
                  <a:lnTo>
                    <a:pt x="2692" y="661"/>
                  </a:lnTo>
                  <a:lnTo>
                    <a:pt x="2692" y="661"/>
                  </a:lnTo>
                  <a:lnTo>
                    <a:pt x="2692" y="661"/>
                  </a:lnTo>
                  <a:lnTo>
                    <a:pt x="2692" y="661"/>
                  </a:lnTo>
                  <a:lnTo>
                    <a:pt x="2692" y="663"/>
                  </a:lnTo>
                  <a:lnTo>
                    <a:pt x="2694" y="663"/>
                  </a:lnTo>
                  <a:lnTo>
                    <a:pt x="2694" y="663"/>
                  </a:lnTo>
                  <a:lnTo>
                    <a:pt x="2694" y="661"/>
                  </a:lnTo>
                  <a:lnTo>
                    <a:pt x="2696" y="661"/>
                  </a:lnTo>
                  <a:lnTo>
                    <a:pt x="2696" y="663"/>
                  </a:lnTo>
                  <a:lnTo>
                    <a:pt x="2696" y="663"/>
                  </a:lnTo>
                  <a:lnTo>
                    <a:pt x="2694" y="663"/>
                  </a:lnTo>
                  <a:lnTo>
                    <a:pt x="2694" y="663"/>
                  </a:lnTo>
                  <a:lnTo>
                    <a:pt x="2692" y="663"/>
                  </a:lnTo>
                  <a:lnTo>
                    <a:pt x="2692" y="665"/>
                  </a:lnTo>
                  <a:lnTo>
                    <a:pt x="2692" y="665"/>
                  </a:lnTo>
                  <a:lnTo>
                    <a:pt x="2690" y="665"/>
                  </a:lnTo>
                  <a:lnTo>
                    <a:pt x="2690" y="663"/>
                  </a:lnTo>
                  <a:lnTo>
                    <a:pt x="2688" y="663"/>
                  </a:lnTo>
                  <a:lnTo>
                    <a:pt x="2683" y="663"/>
                  </a:lnTo>
                  <a:lnTo>
                    <a:pt x="2681" y="661"/>
                  </a:lnTo>
                  <a:lnTo>
                    <a:pt x="2679" y="661"/>
                  </a:lnTo>
                  <a:lnTo>
                    <a:pt x="2677" y="661"/>
                  </a:lnTo>
                  <a:lnTo>
                    <a:pt x="2677" y="663"/>
                  </a:lnTo>
                  <a:lnTo>
                    <a:pt x="2675" y="663"/>
                  </a:lnTo>
                  <a:lnTo>
                    <a:pt x="2675" y="667"/>
                  </a:lnTo>
                  <a:lnTo>
                    <a:pt x="2675" y="667"/>
                  </a:lnTo>
                  <a:lnTo>
                    <a:pt x="2675" y="668"/>
                  </a:lnTo>
                  <a:lnTo>
                    <a:pt x="2677" y="668"/>
                  </a:lnTo>
                  <a:lnTo>
                    <a:pt x="2677" y="668"/>
                  </a:lnTo>
                  <a:lnTo>
                    <a:pt x="2677" y="670"/>
                  </a:lnTo>
                  <a:lnTo>
                    <a:pt x="2673" y="672"/>
                  </a:lnTo>
                  <a:lnTo>
                    <a:pt x="2673" y="674"/>
                  </a:lnTo>
                  <a:lnTo>
                    <a:pt x="2675" y="674"/>
                  </a:lnTo>
                  <a:lnTo>
                    <a:pt x="2675" y="674"/>
                  </a:lnTo>
                  <a:lnTo>
                    <a:pt x="2677" y="674"/>
                  </a:lnTo>
                  <a:lnTo>
                    <a:pt x="2679" y="676"/>
                  </a:lnTo>
                  <a:lnTo>
                    <a:pt x="2679" y="676"/>
                  </a:lnTo>
                  <a:lnTo>
                    <a:pt x="2679" y="678"/>
                  </a:lnTo>
                  <a:lnTo>
                    <a:pt x="2679" y="678"/>
                  </a:lnTo>
                  <a:lnTo>
                    <a:pt x="2679" y="680"/>
                  </a:lnTo>
                  <a:lnTo>
                    <a:pt x="2683" y="682"/>
                  </a:lnTo>
                  <a:lnTo>
                    <a:pt x="2685" y="682"/>
                  </a:lnTo>
                  <a:lnTo>
                    <a:pt x="2685" y="684"/>
                  </a:lnTo>
                  <a:lnTo>
                    <a:pt x="2685" y="684"/>
                  </a:lnTo>
                  <a:lnTo>
                    <a:pt x="2688" y="682"/>
                  </a:lnTo>
                  <a:lnTo>
                    <a:pt x="2690" y="684"/>
                  </a:lnTo>
                  <a:lnTo>
                    <a:pt x="2690" y="684"/>
                  </a:lnTo>
                  <a:lnTo>
                    <a:pt x="2692" y="684"/>
                  </a:lnTo>
                  <a:lnTo>
                    <a:pt x="2692" y="685"/>
                  </a:lnTo>
                  <a:lnTo>
                    <a:pt x="2694" y="685"/>
                  </a:lnTo>
                  <a:lnTo>
                    <a:pt x="2694" y="687"/>
                  </a:lnTo>
                  <a:lnTo>
                    <a:pt x="2709" y="695"/>
                  </a:lnTo>
                  <a:lnTo>
                    <a:pt x="2713" y="697"/>
                  </a:lnTo>
                  <a:lnTo>
                    <a:pt x="2715" y="697"/>
                  </a:lnTo>
                  <a:lnTo>
                    <a:pt x="2721" y="695"/>
                  </a:lnTo>
                  <a:lnTo>
                    <a:pt x="2722" y="695"/>
                  </a:lnTo>
                  <a:lnTo>
                    <a:pt x="2724" y="695"/>
                  </a:lnTo>
                  <a:lnTo>
                    <a:pt x="2726" y="695"/>
                  </a:lnTo>
                  <a:lnTo>
                    <a:pt x="2728" y="695"/>
                  </a:lnTo>
                  <a:lnTo>
                    <a:pt x="2728" y="695"/>
                  </a:lnTo>
                  <a:lnTo>
                    <a:pt x="2738" y="697"/>
                  </a:lnTo>
                  <a:lnTo>
                    <a:pt x="2738" y="697"/>
                  </a:lnTo>
                  <a:lnTo>
                    <a:pt x="2739" y="697"/>
                  </a:lnTo>
                  <a:lnTo>
                    <a:pt x="2741" y="699"/>
                  </a:lnTo>
                  <a:lnTo>
                    <a:pt x="2745" y="699"/>
                  </a:lnTo>
                  <a:lnTo>
                    <a:pt x="2745" y="699"/>
                  </a:lnTo>
                  <a:lnTo>
                    <a:pt x="2747" y="699"/>
                  </a:lnTo>
                  <a:lnTo>
                    <a:pt x="2747" y="699"/>
                  </a:lnTo>
                  <a:lnTo>
                    <a:pt x="2749" y="699"/>
                  </a:lnTo>
                  <a:lnTo>
                    <a:pt x="2751" y="699"/>
                  </a:lnTo>
                  <a:lnTo>
                    <a:pt x="2753" y="699"/>
                  </a:lnTo>
                  <a:lnTo>
                    <a:pt x="2758" y="699"/>
                  </a:lnTo>
                  <a:lnTo>
                    <a:pt x="2762" y="699"/>
                  </a:lnTo>
                  <a:lnTo>
                    <a:pt x="2762" y="701"/>
                  </a:lnTo>
                  <a:lnTo>
                    <a:pt x="2766" y="704"/>
                  </a:lnTo>
                  <a:lnTo>
                    <a:pt x="2768" y="704"/>
                  </a:lnTo>
                  <a:lnTo>
                    <a:pt x="2768" y="704"/>
                  </a:lnTo>
                  <a:lnTo>
                    <a:pt x="2770" y="704"/>
                  </a:lnTo>
                  <a:lnTo>
                    <a:pt x="2770" y="706"/>
                  </a:lnTo>
                  <a:lnTo>
                    <a:pt x="2772" y="706"/>
                  </a:lnTo>
                  <a:lnTo>
                    <a:pt x="2772" y="706"/>
                  </a:lnTo>
                  <a:lnTo>
                    <a:pt x="2774" y="706"/>
                  </a:lnTo>
                  <a:lnTo>
                    <a:pt x="2775" y="708"/>
                  </a:lnTo>
                  <a:lnTo>
                    <a:pt x="2775" y="708"/>
                  </a:lnTo>
                  <a:lnTo>
                    <a:pt x="2777" y="710"/>
                  </a:lnTo>
                  <a:lnTo>
                    <a:pt x="2783" y="710"/>
                  </a:lnTo>
                  <a:lnTo>
                    <a:pt x="2789" y="712"/>
                  </a:lnTo>
                  <a:lnTo>
                    <a:pt x="2791" y="712"/>
                  </a:lnTo>
                  <a:lnTo>
                    <a:pt x="2792" y="714"/>
                  </a:lnTo>
                  <a:lnTo>
                    <a:pt x="2792" y="714"/>
                  </a:lnTo>
                  <a:lnTo>
                    <a:pt x="2794" y="714"/>
                  </a:lnTo>
                  <a:lnTo>
                    <a:pt x="2794" y="714"/>
                  </a:lnTo>
                  <a:lnTo>
                    <a:pt x="2796" y="716"/>
                  </a:lnTo>
                  <a:lnTo>
                    <a:pt x="2802" y="718"/>
                  </a:lnTo>
                  <a:lnTo>
                    <a:pt x="2808" y="721"/>
                  </a:lnTo>
                  <a:lnTo>
                    <a:pt x="2811" y="723"/>
                  </a:lnTo>
                  <a:lnTo>
                    <a:pt x="2815" y="725"/>
                  </a:lnTo>
                  <a:lnTo>
                    <a:pt x="2815" y="725"/>
                  </a:lnTo>
                  <a:lnTo>
                    <a:pt x="2817" y="725"/>
                  </a:lnTo>
                  <a:lnTo>
                    <a:pt x="2817" y="725"/>
                  </a:lnTo>
                  <a:lnTo>
                    <a:pt x="2819" y="725"/>
                  </a:lnTo>
                  <a:lnTo>
                    <a:pt x="2819" y="725"/>
                  </a:lnTo>
                  <a:lnTo>
                    <a:pt x="2819" y="725"/>
                  </a:lnTo>
                  <a:lnTo>
                    <a:pt x="2819" y="727"/>
                  </a:lnTo>
                  <a:lnTo>
                    <a:pt x="2819" y="727"/>
                  </a:lnTo>
                  <a:lnTo>
                    <a:pt x="2821" y="727"/>
                  </a:lnTo>
                  <a:lnTo>
                    <a:pt x="2821" y="729"/>
                  </a:lnTo>
                  <a:lnTo>
                    <a:pt x="2823" y="727"/>
                  </a:lnTo>
                  <a:lnTo>
                    <a:pt x="2825" y="727"/>
                  </a:lnTo>
                  <a:lnTo>
                    <a:pt x="2828" y="725"/>
                  </a:lnTo>
                  <a:lnTo>
                    <a:pt x="2830" y="723"/>
                  </a:lnTo>
                  <a:lnTo>
                    <a:pt x="2830" y="725"/>
                  </a:lnTo>
                  <a:lnTo>
                    <a:pt x="2830" y="725"/>
                  </a:lnTo>
                  <a:lnTo>
                    <a:pt x="2830" y="725"/>
                  </a:lnTo>
                  <a:lnTo>
                    <a:pt x="2828" y="725"/>
                  </a:lnTo>
                  <a:lnTo>
                    <a:pt x="2828" y="727"/>
                  </a:lnTo>
                  <a:lnTo>
                    <a:pt x="2828" y="727"/>
                  </a:lnTo>
                  <a:lnTo>
                    <a:pt x="2828" y="727"/>
                  </a:lnTo>
                  <a:lnTo>
                    <a:pt x="2832" y="729"/>
                  </a:lnTo>
                  <a:lnTo>
                    <a:pt x="2836" y="729"/>
                  </a:lnTo>
                  <a:lnTo>
                    <a:pt x="2838" y="727"/>
                  </a:lnTo>
                  <a:lnTo>
                    <a:pt x="2838" y="725"/>
                  </a:lnTo>
                  <a:lnTo>
                    <a:pt x="2840" y="725"/>
                  </a:lnTo>
                  <a:lnTo>
                    <a:pt x="2838" y="727"/>
                  </a:lnTo>
                  <a:lnTo>
                    <a:pt x="2838" y="729"/>
                  </a:lnTo>
                  <a:lnTo>
                    <a:pt x="2838" y="731"/>
                  </a:lnTo>
                  <a:lnTo>
                    <a:pt x="2840" y="731"/>
                  </a:lnTo>
                  <a:lnTo>
                    <a:pt x="2842" y="729"/>
                  </a:lnTo>
                  <a:lnTo>
                    <a:pt x="2842" y="731"/>
                  </a:lnTo>
                  <a:lnTo>
                    <a:pt x="2844" y="733"/>
                  </a:lnTo>
                  <a:lnTo>
                    <a:pt x="2847" y="733"/>
                  </a:lnTo>
                  <a:lnTo>
                    <a:pt x="2847" y="733"/>
                  </a:lnTo>
                  <a:lnTo>
                    <a:pt x="2847" y="731"/>
                  </a:lnTo>
                  <a:lnTo>
                    <a:pt x="2847" y="731"/>
                  </a:lnTo>
                  <a:lnTo>
                    <a:pt x="2851" y="729"/>
                  </a:lnTo>
                  <a:lnTo>
                    <a:pt x="2851" y="729"/>
                  </a:lnTo>
                  <a:lnTo>
                    <a:pt x="2851" y="733"/>
                  </a:lnTo>
                  <a:lnTo>
                    <a:pt x="2851" y="733"/>
                  </a:lnTo>
                  <a:lnTo>
                    <a:pt x="2851" y="735"/>
                  </a:lnTo>
                  <a:lnTo>
                    <a:pt x="2853" y="735"/>
                  </a:lnTo>
                  <a:lnTo>
                    <a:pt x="2853" y="735"/>
                  </a:lnTo>
                  <a:lnTo>
                    <a:pt x="2853" y="733"/>
                  </a:lnTo>
                  <a:lnTo>
                    <a:pt x="2855" y="735"/>
                  </a:lnTo>
                  <a:lnTo>
                    <a:pt x="2855" y="735"/>
                  </a:lnTo>
                  <a:lnTo>
                    <a:pt x="2857" y="735"/>
                  </a:lnTo>
                  <a:lnTo>
                    <a:pt x="2857" y="735"/>
                  </a:lnTo>
                  <a:lnTo>
                    <a:pt x="2857" y="735"/>
                  </a:lnTo>
                  <a:lnTo>
                    <a:pt x="2857" y="737"/>
                  </a:lnTo>
                  <a:lnTo>
                    <a:pt x="2857" y="737"/>
                  </a:lnTo>
                  <a:lnTo>
                    <a:pt x="2857" y="737"/>
                  </a:lnTo>
                  <a:lnTo>
                    <a:pt x="2857" y="738"/>
                  </a:lnTo>
                  <a:lnTo>
                    <a:pt x="2859" y="738"/>
                  </a:lnTo>
                  <a:lnTo>
                    <a:pt x="2861" y="740"/>
                  </a:lnTo>
                  <a:lnTo>
                    <a:pt x="2864" y="738"/>
                  </a:lnTo>
                  <a:lnTo>
                    <a:pt x="2864" y="740"/>
                  </a:lnTo>
                  <a:lnTo>
                    <a:pt x="2864" y="740"/>
                  </a:lnTo>
                  <a:lnTo>
                    <a:pt x="2864" y="740"/>
                  </a:lnTo>
                  <a:lnTo>
                    <a:pt x="2866" y="740"/>
                  </a:lnTo>
                  <a:lnTo>
                    <a:pt x="2866" y="742"/>
                  </a:lnTo>
                  <a:lnTo>
                    <a:pt x="2868" y="742"/>
                  </a:lnTo>
                  <a:lnTo>
                    <a:pt x="2868" y="742"/>
                  </a:lnTo>
                  <a:lnTo>
                    <a:pt x="2868" y="742"/>
                  </a:lnTo>
                  <a:lnTo>
                    <a:pt x="2870" y="740"/>
                  </a:lnTo>
                  <a:lnTo>
                    <a:pt x="2870" y="740"/>
                  </a:lnTo>
                  <a:lnTo>
                    <a:pt x="2870" y="740"/>
                  </a:lnTo>
                  <a:lnTo>
                    <a:pt x="2872" y="742"/>
                  </a:lnTo>
                  <a:lnTo>
                    <a:pt x="2872" y="742"/>
                  </a:lnTo>
                  <a:lnTo>
                    <a:pt x="2872" y="744"/>
                  </a:lnTo>
                  <a:lnTo>
                    <a:pt x="2870" y="744"/>
                  </a:lnTo>
                  <a:lnTo>
                    <a:pt x="2872" y="744"/>
                  </a:lnTo>
                  <a:lnTo>
                    <a:pt x="2872" y="746"/>
                  </a:lnTo>
                  <a:lnTo>
                    <a:pt x="2874" y="746"/>
                  </a:lnTo>
                  <a:lnTo>
                    <a:pt x="2876" y="748"/>
                  </a:lnTo>
                  <a:lnTo>
                    <a:pt x="2878" y="748"/>
                  </a:lnTo>
                  <a:lnTo>
                    <a:pt x="2878" y="748"/>
                  </a:lnTo>
                  <a:lnTo>
                    <a:pt x="2878" y="748"/>
                  </a:lnTo>
                  <a:lnTo>
                    <a:pt x="2880" y="746"/>
                  </a:lnTo>
                  <a:lnTo>
                    <a:pt x="2880" y="748"/>
                  </a:lnTo>
                  <a:lnTo>
                    <a:pt x="2881" y="750"/>
                  </a:lnTo>
                  <a:lnTo>
                    <a:pt x="2881" y="752"/>
                  </a:lnTo>
                  <a:lnTo>
                    <a:pt x="2883" y="752"/>
                  </a:lnTo>
                  <a:lnTo>
                    <a:pt x="2883" y="752"/>
                  </a:lnTo>
                  <a:lnTo>
                    <a:pt x="2887" y="750"/>
                  </a:lnTo>
                  <a:lnTo>
                    <a:pt x="2887" y="752"/>
                  </a:lnTo>
                  <a:lnTo>
                    <a:pt x="2885" y="754"/>
                  </a:lnTo>
                  <a:lnTo>
                    <a:pt x="2885" y="754"/>
                  </a:lnTo>
                  <a:lnTo>
                    <a:pt x="2885" y="754"/>
                  </a:lnTo>
                  <a:lnTo>
                    <a:pt x="2887" y="757"/>
                  </a:lnTo>
                  <a:lnTo>
                    <a:pt x="2887" y="757"/>
                  </a:lnTo>
                  <a:lnTo>
                    <a:pt x="2887" y="757"/>
                  </a:lnTo>
                  <a:lnTo>
                    <a:pt x="2889" y="757"/>
                  </a:lnTo>
                  <a:lnTo>
                    <a:pt x="2893" y="754"/>
                  </a:lnTo>
                  <a:lnTo>
                    <a:pt x="2895" y="756"/>
                  </a:lnTo>
                  <a:lnTo>
                    <a:pt x="2893" y="757"/>
                  </a:lnTo>
                  <a:lnTo>
                    <a:pt x="2895" y="759"/>
                  </a:lnTo>
                  <a:lnTo>
                    <a:pt x="2897" y="761"/>
                  </a:lnTo>
                  <a:lnTo>
                    <a:pt x="2899" y="765"/>
                  </a:lnTo>
                  <a:lnTo>
                    <a:pt x="2900" y="765"/>
                  </a:lnTo>
                  <a:lnTo>
                    <a:pt x="2902" y="765"/>
                  </a:lnTo>
                  <a:lnTo>
                    <a:pt x="2902" y="765"/>
                  </a:lnTo>
                  <a:lnTo>
                    <a:pt x="2902" y="763"/>
                  </a:lnTo>
                  <a:lnTo>
                    <a:pt x="2902" y="761"/>
                  </a:lnTo>
                  <a:lnTo>
                    <a:pt x="2902" y="761"/>
                  </a:lnTo>
                  <a:lnTo>
                    <a:pt x="2902" y="761"/>
                  </a:lnTo>
                  <a:lnTo>
                    <a:pt x="2904" y="761"/>
                  </a:lnTo>
                  <a:lnTo>
                    <a:pt x="2904" y="759"/>
                  </a:lnTo>
                  <a:lnTo>
                    <a:pt x="2904" y="761"/>
                  </a:lnTo>
                  <a:lnTo>
                    <a:pt x="2904" y="761"/>
                  </a:lnTo>
                  <a:lnTo>
                    <a:pt x="2904" y="763"/>
                  </a:lnTo>
                  <a:lnTo>
                    <a:pt x="2904" y="765"/>
                  </a:lnTo>
                  <a:lnTo>
                    <a:pt x="2904" y="767"/>
                  </a:lnTo>
                  <a:lnTo>
                    <a:pt x="2904" y="767"/>
                  </a:lnTo>
                  <a:lnTo>
                    <a:pt x="2906" y="769"/>
                  </a:lnTo>
                  <a:lnTo>
                    <a:pt x="2906" y="769"/>
                  </a:lnTo>
                  <a:lnTo>
                    <a:pt x="2908" y="769"/>
                  </a:lnTo>
                  <a:lnTo>
                    <a:pt x="2908" y="769"/>
                  </a:lnTo>
                  <a:lnTo>
                    <a:pt x="2906" y="769"/>
                  </a:lnTo>
                  <a:lnTo>
                    <a:pt x="2906" y="771"/>
                  </a:lnTo>
                  <a:lnTo>
                    <a:pt x="2906" y="771"/>
                  </a:lnTo>
                  <a:lnTo>
                    <a:pt x="2904" y="771"/>
                  </a:lnTo>
                  <a:lnTo>
                    <a:pt x="2904" y="771"/>
                  </a:lnTo>
                  <a:lnTo>
                    <a:pt x="2904" y="773"/>
                  </a:lnTo>
                  <a:lnTo>
                    <a:pt x="2904" y="774"/>
                  </a:lnTo>
                  <a:lnTo>
                    <a:pt x="2904" y="776"/>
                  </a:lnTo>
                  <a:lnTo>
                    <a:pt x="2904" y="780"/>
                  </a:lnTo>
                  <a:lnTo>
                    <a:pt x="2904" y="780"/>
                  </a:lnTo>
                  <a:lnTo>
                    <a:pt x="2904" y="782"/>
                  </a:lnTo>
                  <a:lnTo>
                    <a:pt x="2904" y="782"/>
                  </a:lnTo>
                  <a:lnTo>
                    <a:pt x="2906" y="782"/>
                  </a:lnTo>
                  <a:lnTo>
                    <a:pt x="2906" y="782"/>
                  </a:lnTo>
                  <a:lnTo>
                    <a:pt x="2906" y="782"/>
                  </a:lnTo>
                  <a:lnTo>
                    <a:pt x="2906" y="782"/>
                  </a:lnTo>
                  <a:lnTo>
                    <a:pt x="2910" y="782"/>
                  </a:lnTo>
                  <a:lnTo>
                    <a:pt x="2912" y="780"/>
                  </a:lnTo>
                  <a:lnTo>
                    <a:pt x="2914" y="780"/>
                  </a:lnTo>
                  <a:lnTo>
                    <a:pt x="2916" y="778"/>
                  </a:lnTo>
                  <a:lnTo>
                    <a:pt x="2917" y="778"/>
                  </a:lnTo>
                  <a:lnTo>
                    <a:pt x="2919" y="778"/>
                  </a:lnTo>
                  <a:lnTo>
                    <a:pt x="2921" y="778"/>
                  </a:lnTo>
                  <a:lnTo>
                    <a:pt x="2923" y="778"/>
                  </a:lnTo>
                  <a:lnTo>
                    <a:pt x="2925" y="778"/>
                  </a:lnTo>
                  <a:lnTo>
                    <a:pt x="2921" y="780"/>
                  </a:lnTo>
                  <a:lnTo>
                    <a:pt x="2917" y="782"/>
                  </a:lnTo>
                  <a:lnTo>
                    <a:pt x="2910" y="784"/>
                  </a:lnTo>
                  <a:lnTo>
                    <a:pt x="2912" y="786"/>
                  </a:lnTo>
                  <a:lnTo>
                    <a:pt x="2912" y="786"/>
                  </a:lnTo>
                  <a:lnTo>
                    <a:pt x="2912" y="788"/>
                  </a:lnTo>
                  <a:lnTo>
                    <a:pt x="2912" y="788"/>
                  </a:lnTo>
                  <a:lnTo>
                    <a:pt x="2914" y="788"/>
                  </a:lnTo>
                  <a:lnTo>
                    <a:pt x="2921" y="790"/>
                  </a:lnTo>
                  <a:lnTo>
                    <a:pt x="2923" y="790"/>
                  </a:lnTo>
                  <a:lnTo>
                    <a:pt x="2925" y="790"/>
                  </a:lnTo>
                  <a:lnTo>
                    <a:pt x="2927" y="790"/>
                  </a:lnTo>
                  <a:lnTo>
                    <a:pt x="2925" y="790"/>
                  </a:lnTo>
                  <a:lnTo>
                    <a:pt x="2919" y="792"/>
                  </a:lnTo>
                  <a:lnTo>
                    <a:pt x="2917" y="793"/>
                  </a:lnTo>
                  <a:lnTo>
                    <a:pt x="2917" y="795"/>
                  </a:lnTo>
                  <a:lnTo>
                    <a:pt x="2917" y="797"/>
                  </a:lnTo>
                  <a:lnTo>
                    <a:pt x="2923" y="803"/>
                  </a:lnTo>
                  <a:lnTo>
                    <a:pt x="2923" y="805"/>
                  </a:lnTo>
                  <a:lnTo>
                    <a:pt x="2923" y="805"/>
                  </a:lnTo>
                  <a:lnTo>
                    <a:pt x="2925" y="807"/>
                  </a:lnTo>
                  <a:lnTo>
                    <a:pt x="2925" y="807"/>
                  </a:lnTo>
                  <a:lnTo>
                    <a:pt x="2925" y="809"/>
                  </a:lnTo>
                  <a:lnTo>
                    <a:pt x="2927" y="812"/>
                  </a:lnTo>
                  <a:lnTo>
                    <a:pt x="2927" y="812"/>
                  </a:lnTo>
                  <a:lnTo>
                    <a:pt x="2927" y="816"/>
                  </a:lnTo>
                  <a:lnTo>
                    <a:pt x="2927" y="818"/>
                  </a:lnTo>
                  <a:lnTo>
                    <a:pt x="2927" y="820"/>
                  </a:lnTo>
                  <a:lnTo>
                    <a:pt x="2929" y="822"/>
                  </a:lnTo>
                  <a:lnTo>
                    <a:pt x="2931" y="827"/>
                  </a:lnTo>
                  <a:lnTo>
                    <a:pt x="2940" y="835"/>
                  </a:lnTo>
                  <a:lnTo>
                    <a:pt x="2942" y="837"/>
                  </a:lnTo>
                  <a:lnTo>
                    <a:pt x="2942" y="837"/>
                  </a:lnTo>
                  <a:lnTo>
                    <a:pt x="2946" y="841"/>
                  </a:lnTo>
                  <a:lnTo>
                    <a:pt x="2948" y="843"/>
                  </a:lnTo>
                  <a:lnTo>
                    <a:pt x="2955" y="848"/>
                  </a:lnTo>
                  <a:lnTo>
                    <a:pt x="2952" y="845"/>
                  </a:lnTo>
                  <a:lnTo>
                    <a:pt x="2950" y="845"/>
                  </a:lnTo>
                  <a:lnTo>
                    <a:pt x="2948" y="845"/>
                  </a:lnTo>
                  <a:lnTo>
                    <a:pt x="2946" y="845"/>
                  </a:lnTo>
                  <a:lnTo>
                    <a:pt x="2946" y="845"/>
                  </a:lnTo>
                  <a:lnTo>
                    <a:pt x="2946" y="846"/>
                  </a:lnTo>
                  <a:lnTo>
                    <a:pt x="2946" y="848"/>
                  </a:lnTo>
                  <a:lnTo>
                    <a:pt x="2948" y="848"/>
                  </a:lnTo>
                  <a:lnTo>
                    <a:pt x="2950" y="850"/>
                  </a:lnTo>
                  <a:lnTo>
                    <a:pt x="2952" y="850"/>
                  </a:lnTo>
                  <a:lnTo>
                    <a:pt x="2955" y="854"/>
                  </a:lnTo>
                  <a:lnTo>
                    <a:pt x="2957" y="856"/>
                  </a:lnTo>
                  <a:lnTo>
                    <a:pt x="2957" y="856"/>
                  </a:lnTo>
                  <a:lnTo>
                    <a:pt x="2963" y="856"/>
                  </a:lnTo>
                  <a:lnTo>
                    <a:pt x="2965" y="856"/>
                  </a:lnTo>
                  <a:lnTo>
                    <a:pt x="2967" y="858"/>
                  </a:lnTo>
                  <a:lnTo>
                    <a:pt x="2972" y="862"/>
                  </a:lnTo>
                  <a:lnTo>
                    <a:pt x="2974" y="863"/>
                  </a:lnTo>
                  <a:lnTo>
                    <a:pt x="2976" y="863"/>
                  </a:lnTo>
                  <a:lnTo>
                    <a:pt x="2976" y="863"/>
                  </a:lnTo>
                  <a:lnTo>
                    <a:pt x="2978" y="865"/>
                  </a:lnTo>
                  <a:lnTo>
                    <a:pt x="2980" y="865"/>
                  </a:lnTo>
                  <a:lnTo>
                    <a:pt x="2980" y="865"/>
                  </a:lnTo>
                  <a:lnTo>
                    <a:pt x="2980" y="865"/>
                  </a:lnTo>
                  <a:lnTo>
                    <a:pt x="2976" y="865"/>
                  </a:lnTo>
                  <a:lnTo>
                    <a:pt x="2976" y="865"/>
                  </a:lnTo>
                  <a:lnTo>
                    <a:pt x="2974" y="865"/>
                  </a:lnTo>
                  <a:lnTo>
                    <a:pt x="2974" y="865"/>
                  </a:lnTo>
                  <a:lnTo>
                    <a:pt x="2972" y="865"/>
                  </a:lnTo>
                  <a:lnTo>
                    <a:pt x="2972" y="863"/>
                  </a:lnTo>
                  <a:lnTo>
                    <a:pt x="2972" y="863"/>
                  </a:lnTo>
                  <a:lnTo>
                    <a:pt x="2970" y="862"/>
                  </a:lnTo>
                  <a:lnTo>
                    <a:pt x="2969" y="862"/>
                  </a:lnTo>
                  <a:lnTo>
                    <a:pt x="2967" y="858"/>
                  </a:lnTo>
                  <a:lnTo>
                    <a:pt x="2965" y="858"/>
                  </a:lnTo>
                  <a:lnTo>
                    <a:pt x="2965" y="858"/>
                  </a:lnTo>
                  <a:lnTo>
                    <a:pt x="2963" y="858"/>
                  </a:lnTo>
                  <a:lnTo>
                    <a:pt x="2963" y="858"/>
                  </a:lnTo>
                  <a:lnTo>
                    <a:pt x="2961" y="858"/>
                  </a:lnTo>
                  <a:lnTo>
                    <a:pt x="2959" y="858"/>
                  </a:lnTo>
                  <a:lnTo>
                    <a:pt x="2953" y="858"/>
                  </a:lnTo>
                  <a:lnTo>
                    <a:pt x="2953" y="858"/>
                  </a:lnTo>
                  <a:lnTo>
                    <a:pt x="2952" y="860"/>
                  </a:lnTo>
                  <a:lnTo>
                    <a:pt x="2950" y="862"/>
                  </a:lnTo>
                  <a:lnTo>
                    <a:pt x="2948" y="862"/>
                  </a:lnTo>
                  <a:lnTo>
                    <a:pt x="2946" y="860"/>
                  </a:lnTo>
                  <a:lnTo>
                    <a:pt x="2944" y="860"/>
                  </a:lnTo>
                  <a:lnTo>
                    <a:pt x="2940" y="860"/>
                  </a:lnTo>
                  <a:lnTo>
                    <a:pt x="2940" y="860"/>
                  </a:lnTo>
                  <a:lnTo>
                    <a:pt x="2938" y="860"/>
                  </a:lnTo>
                  <a:lnTo>
                    <a:pt x="2938" y="862"/>
                  </a:lnTo>
                  <a:lnTo>
                    <a:pt x="2938" y="863"/>
                  </a:lnTo>
                  <a:lnTo>
                    <a:pt x="2944" y="867"/>
                  </a:lnTo>
                  <a:lnTo>
                    <a:pt x="2950" y="875"/>
                  </a:lnTo>
                  <a:lnTo>
                    <a:pt x="2952" y="875"/>
                  </a:lnTo>
                  <a:lnTo>
                    <a:pt x="2952" y="875"/>
                  </a:lnTo>
                  <a:lnTo>
                    <a:pt x="2955" y="877"/>
                  </a:lnTo>
                  <a:lnTo>
                    <a:pt x="2957" y="877"/>
                  </a:lnTo>
                  <a:lnTo>
                    <a:pt x="2957" y="879"/>
                  </a:lnTo>
                  <a:lnTo>
                    <a:pt x="2963" y="879"/>
                  </a:lnTo>
                  <a:lnTo>
                    <a:pt x="2963" y="879"/>
                  </a:lnTo>
                  <a:lnTo>
                    <a:pt x="2965" y="879"/>
                  </a:lnTo>
                  <a:lnTo>
                    <a:pt x="2969" y="880"/>
                  </a:lnTo>
                  <a:lnTo>
                    <a:pt x="2970" y="882"/>
                  </a:lnTo>
                  <a:lnTo>
                    <a:pt x="2970" y="882"/>
                  </a:lnTo>
                  <a:lnTo>
                    <a:pt x="2974" y="882"/>
                  </a:lnTo>
                  <a:lnTo>
                    <a:pt x="2978" y="882"/>
                  </a:lnTo>
                  <a:lnTo>
                    <a:pt x="2978" y="880"/>
                  </a:lnTo>
                  <a:lnTo>
                    <a:pt x="2978" y="880"/>
                  </a:lnTo>
                  <a:lnTo>
                    <a:pt x="2980" y="879"/>
                  </a:lnTo>
                  <a:lnTo>
                    <a:pt x="2982" y="879"/>
                  </a:lnTo>
                  <a:lnTo>
                    <a:pt x="2982" y="877"/>
                  </a:lnTo>
                  <a:lnTo>
                    <a:pt x="2984" y="879"/>
                  </a:lnTo>
                  <a:lnTo>
                    <a:pt x="2984" y="879"/>
                  </a:lnTo>
                  <a:lnTo>
                    <a:pt x="2982" y="879"/>
                  </a:lnTo>
                  <a:lnTo>
                    <a:pt x="2980" y="880"/>
                  </a:lnTo>
                  <a:lnTo>
                    <a:pt x="2980" y="882"/>
                  </a:lnTo>
                  <a:lnTo>
                    <a:pt x="2978" y="884"/>
                  </a:lnTo>
                  <a:lnTo>
                    <a:pt x="2978" y="884"/>
                  </a:lnTo>
                  <a:lnTo>
                    <a:pt x="2967" y="884"/>
                  </a:lnTo>
                  <a:lnTo>
                    <a:pt x="2967" y="884"/>
                  </a:lnTo>
                  <a:lnTo>
                    <a:pt x="2965" y="882"/>
                  </a:lnTo>
                  <a:lnTo>
                    <a:pt x="2963" y="882"/>
                  </a:lnTo>
                  <a:lnTo>
                    <a:pt x="2961" y="880"/>
                  </a:lnTo>
                  <a:lnTo>
                    <a:pt x="2946" y="880"/>
                  </a:lnTo>
                  <a:lnTo>
                    <a:pt x="2944" y="880"/>
                  </a:lnTo>
                  <a:lnTo>
                    <a:pt x="2944" y="882"/>
                  </a:lnTo>
                  <a:lnTo>
                    <a:pt x="2946" y="882"/>
                  </a:lnTo>
                  <a:lnTo>
                    <a:pt x="2946" y="882"/>
                  </a:lnTo>
                  <a:lnTo>
                    <a:pt x="2948" y="884"/>
                  </a:lnTo>
                  <a:lnTo>
                    <a:pt x="2948" y="884"/>
                  </a:lnTo>
                  <a:lnTo>
                    <a:pt x="2950" y="884"/>
                  </a:lnTo>
                  <a:lnTo>
                    <a:pt x="2950" y="884"/>
                  </a:lnTo>
                  <a:lnTo>
                    <a:pt x="2950" y="884"/>
                  </a:lnTo>
                  <a:lnTo>
                    <a:pt x="2950" y="884"/>
                  </a:lnTo>
                  <a:lnTo>
                    <a:pt x="2952" y="886"/>
                  </a:lnTo>
                  <a:lnTo>
                    <a:pt x="2957" y="888"/>
                  </a:lnTo>
                  <a:lnTo>
                    <a:pt x="2959" y="890"/>
                  </a:lnTo>
                  <a:lnTo>
                    <a:pt x="2959" y="892"/>
                  </a:lnTo>
                  <a:lnTo>
                    <a:pt x="2963" y="896"/>
                  </a:lnTo>
                  <a:lnTo>
                    <a:pt x="2963" y="898"/>
                  </a:lnTo>
                  <a:lnTo>
                    <a:pt x="2963" y="901"/>
                  </a:lnTo>
                  <a:lnTo>
                    <a:pt x="2965" y="901"/>
                  </a:lnTo>
                  <a:lnTo>
                    <a:pt x="2967" y="901"/>
                  </a:lnTo>
                  <a:lnTo>
                    <a:pt x="2970" y="903"/>
                  </a:lnTo>
                  <a:lnTo>
                    <a:pt x="2972" y="903"/>
                  </a:lnTo>
                  <a:lnTo>
                    <a:pt x="2974" y="905"/>
                  </a:lnTo>
                  <a:lnTo>
                    <a:pt x="2972" y="907"/>
                  </a:lnTo>
                  <a:lnTo>
                    <a:pt x="2972" y="909"/>
                  </a:lnTo>
                  <a:lnTo>
                    <a:pt x="2972" y="909"/>
                  </a:lnTo>
                  <a:lnTo>
                    <a:pt x="2970" y="909"/>
                  </a:lnTo>
                  <a:lnTo>
                    <a:pt x="2970" y="911"/>
                  </a:lnTo>
                  <a:lnTo>
                    <a:pt x="2970" y="913"/>
                  </a:lnTo>
                  <a:lnTo>
                    <a:pt x="2970" y="913"/>
                  </a:lnTo>
                  <a:lnTo>
                    <a:pt x="2970" y="915"/>
                  </a:lnTo>
                  <a:lnTo>
                    <a:pt x="2969" y="918"/>
                  </a:lnTo>
                  <a:lnTo>
                    <a:pt x="2967" y="924"/>
                  </a:lnTo>
                  <a:lnTo>
                    <a:pt x="2967" y="926"/>
                  </a:lnTo>
                  <a:lnTo>
                    <a:pt x="2965" y="928"/>
                  </a:lnTo>
                  <a:lnTo>
                    <a:pt x="2963" y="928"/>
                  </a:lnTo>
                  <a:lnTo>
                    <a:pt x="2961" y="928"/>
                  </a:lnTo>
                  <a:lnTo>
                    <a:pt x="2961" y="930"/>
                  </a:lnTo>
                  <a:lnTo>
                    <a:pt x="2961" y="935"/>
                  </a:lnTo>
                  <a:lnTo>
                    <a:pt x="2961" y="937"/>
                  </a:lnTo>
                  <a:lnTo>
                    <a:pt x="2961" y="937"/>
                  </a:lnTo>
                  <a:lnTo>
                    <a:pt x="2961" y="939"/>
                  </a:lnTo>
                  <a:lnTo>
                    <a:pt x="2963" y="939"/>
                  </a:lnTo>
                  <a:lnTo>
                    <a:pt x="2963" y="939"/>
                  </a:lnTo>
                  <a:lnTo>
                    <a:pt x="2961" y="941"/>
                  </a:lnTo>
                  <a:lnTo>
                    <a:pt x="2961" y="941"/>
                  </a:lnTo>
                  <a:lnTo>
                    <a:pt x="2957" y="943"/>
                  </a:lnTo>
                  <a:lnTo>
                    <a:pt x="2957" y="943"/>
                  </a:lnTo>
                  <a:lnTo>
                    <a:pt x="2957" y="945"/>
                  </a:lnTo>
                  <a:lnTo>
                    <a:pt x="2957" y="947"/>
                  </a:lnTo>
                  <a:lnTo>
                    <a:pt x="2957" y="947"/>
                  </a:lnTo>
                  <a:lnTo>
                    <a:pt x="2959" y="951"/>
                  </a:lnTo>
                  <a:lnTo>
                    <a:pt x="2961" y="954"/>
                  </a:lnTo>
                  <a:lnTo>
                    <a:pt x="2961" y="954"/>
                  </a:lnTo>
                  <a:lnTo>
                    <a:pt x="2963" y="954"/>
                  </a:lnTo>
                  <a:lnTo>
                    <a:pt x="2963" y="954"/>
                  </a:lnTo>
                  <a:lnTo>
                    <a:pt x="2965" y="954"/>
                  </a:lnTo>
                  <a:lnTo>
                    <a:pt x="2965" y="954"/>
                  </a:lnTo>
                  <a:lnTo>
                    <a:pt x="2965" y="952"/>
                  </a:lnTo>
                  <a:lnTo>
                    <a:pt x="2965" y="952"/>
                  </a:lnTo>
                  <a:lnTo>
                    <a:pt x="2965" y="951"/>
                  </a:lnTo>
                  <a:lnTo>
                    <a:pt x="2972" y="945"/>
                  </a:lnTo>
                  <a:lnTo>
                    <a:pt x="2976" y="943"/>
                  </a:lnTo>
                  <a:lnTo>
                    <a:pt x="2980" y="941"/>
                  </a:lnTo>
                  <a:lnTo>
                    <a:pt x="2982" y="941"/>
                  </a:lnTo>
                  <a:lnTo>
                    <a:pt x="2982" y="937"/>
                  </a:lnTo>
                  <a:lnTo>
                    <a:pt x="2982" y="937"/>
                  </a:lnTo>
                  <a:lnTo>
                    <a:pt x="2984" y="937"/>
                  </a:lnTo>
                  <a:lnTo>
                    <a:pt x="2982" y="935"/>
                  </a:lnTo>
                  <a:lnTo>
                    <a:pt x="2982" y="935"/>
                  </a:lnTo>
                  <a:lnTo>
                    <a:pt x="2982" y="935"/>
                  </a:lnTo>
                  <a:lnTo>
                    <a:pt x="2982" y="935"/>
                  </a:lnTo>
                  <a:lnTo>
                    <a:pt x="2982" y="935"/>
                  </a:lnTo>
                  <a:lnTo>
                    <a:pt x="2982" y="934"/>
                  </a:lnTo>
                  <a:lnTo>
                    <a:pt x="2982" y="934"/>
                  </a:lnTo>
                  <a:lnTo>
                    <a:pt x="2982" y="932"/>
                  </a:lnTo>
                  <a:lnTo>
                    <a:pt x="2984" y="932"/>
                  </a:lnTo>
                  <a:lnTo>
                    <a:pt x="2987" y="934"/>
                  </a:lnTo>
                  <a:lnTo>
                    <a:pt x="2986" y="934"/>
                  </a:lnTo>
                  <a:lnTo>
                    <a:pt x="2984" y="934"/>
                  </a:lnTo>
                  <a:lnTo>
                    <a:pt x="2984" y="934"/>
                  </a:lnTo>
                  <a:lnTo>
                    <a:pt x="2982" y="934"/>
                  </a:lnTo>
                  <a:lnTo>
                    <a:pt x="2984" y="935"/>
                  </a:lnTo>
                  <a:lnTo>
                    <a:pt x="2984" y="935"/>
                  </a:lnTo>
                  <a:lnTo>
                    <a:pt x="2984" y="939"/>
                  </a:lnTo>
                  <a:lnTo>
                    <a:pt x="2984" y="939"/>
                  </a:lnTo>
                  <a:lnTo>
                    <a:pt x="2984" y="939"/>
                  </a:lnTo>
                  <a:lnTo>
                    <a:pt x="2984" y="941"/>
                  </a:lnTo>
                  <a:lnTo>
                    <a:pt x="2984" y="941"/>
                  </a:lnTo>
                  <a:lnTo>
                    <a:pt x="2984" y="943"/>
                  </a:lnTo>
                  <a:lnTo>
                    <a:pt x="2984" y="943"/>
                  </a:lnTo>
                  <a:lnTo>
                    <a:pt x="2984" y="945"/>
                  </a:lnTo>
                  <a:lnTo>
                    <a:pt x="2986" y="947"/>
                  </a:lnTo>
                  <a:lnTo>
                    <a:pt x="2989" y="949"/>
                  </a:lnTo>
                  <a:lnTo>
                    <a:pt x="2991" y="949"/>
                  </a:lnTo>
                  <a:lnTo>
                    <a:pt x="2993" y="949"/>
                  </a:lnTo>
                  <a:lnTo>
                    <a:pt x="2997" y="949"/>
                  </a:lnTo>
                  <a:lnTo>
                    <a:pt x="3003" y="947"/>
                  </a:lnTo>
                  <a:lnTo>
                    <a:pt x="3005" y="947"/>
                  </a:lnTo>
                  <a:lnTo>
                    <a:pt x="3008" y="945"/>
                  </a:lnTo>
                  <a:lnTo>
                    <a:pt x="3010" y="943"/>
                  </a:lnTo>
                  <a:lnTo>
                    <a:pt x="3020" y="943"/>
                  </a:lnTo>
                  <a:lnTo>
                    <a:pt x="3031" y="943"/>
                  </a:lnTo>
                  <a:lnTo>
                    <a:pt x="3033" y="941"/>
                  </a:lnTo>
                  <a:lnTo>
                    <a:pt x="3035" y="939"/>
                  </a:lnTo>
                  <a:lnTo>
                    <a:pt x="3037" y="939"/>
                  </a:lnTo>
                  <a:lnTo>
                    <a:pt x="3037" y="939"/>
                  </a:lnTo>
                  <a:lnTo>
                    <a:pt x="3039" y="934"/>
                  </a:lnTo>
                  <a:lnTo>
                    <a:pt x="3039" y="932"/>
                  </a:lnTo>
                  <a:lnTo>
                    <a:pt x="3039" y="930"/>
                  </a:lnTo>
                  <a:lnTo>
                    <a:pt x="3040" y="930"/>
                  </a:lnTo>
                  <a:lnTo>
                    <a:pt x="3040" y="930"/>
                  </a:lnTo>
                  <a:lnTo>
                    <a:pt x="3042" y="930"/>
                  </a:lnTo>
                  <a:lnTo>
                    <a:pt x="3044" y="928"/>
                  </a:lnTo>
                  <a:lnTo>
                    <a:pt x="3044" y="928"/>
                  </a:lnTo>
                  <a:lnTo>
                    <a:pt x="3044" y="932"/>
                  </a:lnTo>
                  <a:lnTo>
                    <a:pt x="3042" y="932"/>
                  </a:lnTo>
                  <a:lnTo>
                    <a:pt x="3040" y="930"/>
                  </a:lnTo>
                  <a:lnTo>
                    <a:pt x="3039" y="932"/>
                  </a:lnTo>
                  <a:lnTo>
                    <a:pt x="3039" y="934"/>
                  </a:lnTo>
                  <a:lnTo>
                    <a:pt x="3039" y="935"/>
                  </a:lnTo>
                  <a:lnTo>
                    <a:pt x="3039" y="937"/>
                  </a:lnTo>
                  <a:lnTo>
                    <a:pt x="3039" y="939"/>
                  </a:lnTo>
                  <a:lnTo>
                    <a:pt x="3039" y="941"/>
                  </a:lnTo>
                  <a:lnTo>
                    <a:pt x="3039" y="941"/>
                  </a:lnTo>
                  <a:lnTo>
                    <a:pt x="3037" y="941"/>
                  </a:lnTo>
                  <a:lnTo>
                    <a:pt x="3037" y="941"/>
                  </a:lnTo>
                  <a:lnTo>
                    <a:pt x="3035" y="943"/>
                  </a:lnTo>
                  <a:lnTo>
                    <a:pt x="3033" y="943"/>
                  </a:lnTo>
                  <a:lnTo>
                    <a:pt x="3033" y="945"/>
                  </a:lnTo>
                  <a:lnTo>
                    <a:pt x="3033" y="947"/>
                  </a:lnTo>
                  <a:lnTo>
                    <a:pt x="3033" y="949"/>
                  </a:lnTo>
                  <a:lnTo>
                    <a:pt x="3037" y="952"/>
                  </a:lnTo>
                  <a:lnTo>
                    <a:pt x="3052" y="962"/>
                  </a:lnTo>
                  <a:lnTo>
                    <a:pt x="3052" y="964"/>
                  </a:lnTo>
                  <a:lnTo>
                    <a:pt x="3056" y="968"/>
                  </a:lnTo>
                  <a:lnTo>
                    <a:pt x="3059" y="968"/>
                  </a:lnTo>
                  <a:lnTo>
                    <a:pt x="3059" y="968"/>
                  </a:lnTo>
                  <a:lnTo>
                    <a:pt x="3059" y="969"/>
                  </a:lnTo>
                  <a:lnTo>
                    <a:pt x="3059" y="971"/>
                  </a:lnTo>
                  <a:lnTo>
                    <a:pt x="3065" y="975"/>
                  </a:lnTo>
                  <a:lnTo>
                    <a:pt x="3065" y="975"/>
                  </a:lnTo>
                  <a:lnTo>
                    <a:pt x="3069" y="979"/>
                  </a:lnTo>
                  <a:lnTo>
                    <a:pt x="3076" y="990"/>
                  </a:lnTo>
                  <a:lnTo>
                    <a:pt x="3092" y="1005"/>
                  </a:lnTo>
                  <a:lnTo>
                    <a:pt x="3097" y="1009"/>
                  </a:lnTo>
                  <a:lnTo>
                    <a:pt x="3097" y="1009"/>
                  </a:lnTo>
                  <a:lnTo>
                    <a:pt x="3101" y="1009"/>
                  </a:lnTo>
                  <a:lnTo>
                    <a:pt x="3101" y="1002"/>
                  </a:lnTo>
                  <a:lnTo>
                    <a:pt x="3101" y="988"/>
                  </a:lnTo>
                  <a:lnTo>
                    <a:pt x="3101" y="977"/>
                  </a:lnTo>
                  <a:lnTo>
                    <a:pt x="3101" y="964"/>
                  </a:lnTo>
                  <a:close/>
                  <a:moveTo>
                    <a:pt x="2658" y="845"/>
                  </a:moveTo>
                  <a:lnTo>
                    <a:pt x="2660" y="845"/>
                  </a:lnTo>
                  <a:lnTo>
                    <a:pt x="2662" y="845"/>
                  </a:lnTo>
                  <a:lnTo>
                    <a:pt x="2664" y="843"/>
                  </a:lnTo>
                  <a:lnTo>
                    <a:pt x="2664" y="843"/>
                  </a:lnTo>
                  <a:lnTo>
                    <a:pt x="2664" y="841"/>
                  </a:lnTo>
                  <a:lnTo>
                    <a:pt x="2664" y="841"/>
                  </a:lnTo>
                  <a:lnTo>
                    <a:pt x="2666" y="839"/>
                  </a:lnTo>
                  <a:lnTo>
                    <a:pt x="2664" y="839"/>
                  </a:lnTo>
                  <a:lnTo>
                    <a:pt x="2662" y="839"/>
                  </a:lnTo>
                  <a:lnTo>
                    <a:pt x="2662" y="835"/>
                  </a:lnTo>
                  <a:lnTo>
                    <a:pt x="2662" y="835"/>
                  </a:lnTo>
                  <a:lnTo>
                    <a:pt x="2662" y="835"/>
                  </a:lnTo>
                  <a:lnTo>
                    <a:pt x="2664" y="835"/>
                  </a:lnTo>
                  <a:lnTo>
                    <a:pt x="2664" y="835"/>
                  </a:lnTo>
                  <a:lnTo>
                    <a:pt x="2664" y="835"/>
                  </a:lnTo>
                  <a:lnTo>
                    <a:pt x="2662" y="835"/>
                  </a:lnTo>
                  <a:lnTo>
                    <a:pt x="2662" y="835"/>
                  </a:lnTo>
                  <a:lnTo>
                    <a:pt x="2662" y="833"/>
                  </a:lnTo>
                  <a:lnTo>
                    <a:pt x="2662" y="831"/>
                  </a:lnTo>
                  <a:lnTo>
                    <a:pt x="2662" y="831"/>
                  </a:lnTo>
                  <a:lnTo>
                    <a:pt x="2662" y="831"/>
                  </a:lnTo>
                  <a:lnTo>
                    <a:pt x="2662" y="831"/>
                  </a:lnTo>
                  <a:lnTo>
                    <a:pt x="2660" y="829"/>
                  </a:lnTo>
                  <a:lnTo>
                    <a:pt x="2660" y="829"/>
                  </a:lnTo>
                  <a:lnTo>
                    <a:pt x="2660" y="829"/>
                  </a:lnTo>
                  <a:lnTo>
                    <a:pt x="2660" y="829"/>
                  </a:lnTo>
                  <a:lnTo>
                    <a:pt x="2660" y="829"/>
                  </a:lnTo>
                  <a:lnTo>
                    <a:pt x="2658" y="829"/>
                  </a:lnTo>
                  <a:lnTo>
                    <a:pt x="2658" y="827"/>
                  </a:lnTo>
                  <a:lnTo>
                    <a:pt x="2656" y="827"/>
                  </a:lnTo>
                  <a:lnTo>
                    <a:pt x="2654" y="827"/>
                  </a:lnTo>
                  <a:lnTo>
                    <a:pt x="2652" y="826"/>
                  </a:lnTo>
                  <a:lnTo>
                    <a:pt x="2651" y="826"/>
                  </a:lnTo>
                  <a:lnTo>
                    <a:pt x="2649" y="824"/>
                  </a:lnTo>
                  <a:lnTo>
                    <a:pt x="2649" y="824"/>
                  </a:lnTo>
                  <a:lnTo>
                    <a:pt x="2651" y="822"/>
                  </a:lnTo>
                  <a:lnTo>
                    <a:pt x="2651" y="822"/>
                  </a:lnTo>
                  <a:lnTo>
                    <a:pt x="2651" y="820"/>
                  </a:lnTo>
                  <a:lnTo>
                    <a:pt x="2651" y="820"/>
                  </a:lnTo>
                  <a:lnTo>
                    <a:pt x="2649" y="820"/>
                  </a:lnTo>
                  <a:lnTo>
                    <a:pt x="2649" y="820"/>
                  </a:lnTo>
                  <a:lnTo>
                    <a:pt x="2647" y="818"/>
                  </a:lnTo>
                  <a:lnTo>
                    <a:pt x="2645" y="816"/>
                  </a:lnTo>
                  <a:lnTo>
                    <a:pt x="2643" y="816"/>
                  </a:lnTo>
                  <a:lnTo>
                    <a:pt x="2641" y="814"/>
                  </a:lnTo>
                  <a:lnTo>
                    <a:pt x="2641" y="814"/>
                  </a:lnTo>
                  <a:lnTo>
                    <a:pt x="2639" y="812"/>
                  </a:lnTo>
                  <a:lnTo>
                    <a:pt x="2639" y="812"/>
                  </a:lnTo>
                  <a:lnTo>
                    <a:pt x="2639" y="812"/>
                  </a:lnTo>
                  <a:lnTo>
                    <a:pt x="2637" y="812"/>
                  </a:lnTo>
                  <a:lnTo>
                    <a:pt x="2637" y="812"/>
                  </a:lnTo>
                  <a:lnTo>
                    <a:pt x="2637" y="812"/>
                  </a:lnTo>
                  <a:lnTo>
                    <a:pt x="2637" y="816"/>
                  </a:lnTo>
                  <a:lnTo>
                    <a:pt x="2637" y="820"/>
                  </a:lnTo>
                  <a:lnTo>
                    <a:pt x="2639" y="822"/>
                  </a:lnTo>
                  <a:lnTo>
                    <a:pt x="2637" y="827"/>
                  </a:lnTo>
                  <a:lnTo>
                    <a:pt x="2639" y="831"/>
                  </a:lnTo>
                  <a:lnTo>
                    <a:pt x="2643" y="829"/>
                  </a:lnTo>
                  <a:lnTo>
                    <a:pt x="2643" y="831"/>
                  </a:lnTo>
                  <a:lnTo>
                    <a:pt x="2645" y="833"/>
                  </a:lnTo>
                  <a:lnTo>
                    <a:pt x="2645" y="835"/>
                  </a:lnTo>
                  <a:lnTo>
                    <a:pt x="2643" y="833"/>
                  </a:lnTo>
                  <a:lnTo>
                    <a:pt x="2639" y="833"/>
                  </a:lnTo>
                  <a:lnTo>
                    <a:pt x="2637" y="831"/>
                  </a:lnTo>
                  <a:lnTo>
                    <a:pt x="2637" y="831"/>
                  </a:lnTo>
                  <a:lnTo>
                    <a:pt x="2637" y="831"/>
                  </a:lnTo>
                  <a:lnTo>
                    <a:pt x="2637" y="831"/>
                  </a:lnTo>
                  <a:lnTo>
                    <a:pt x="2635" y="843"/>
                  </a:lnTo>
                  <a:lnTo>
                    <a:pt x="2635" y="848"/>
                  </a:lnTo>
                  <a:lnTo>
                    <a:pt x="2633" y="850"/>
                  </a:lnTo>
                  <a:lnTo>
                    <a:pt x="2633" y="852"/>
                  </a:lnTo>
                  <a:lnTo>
                    <a:pt x="2633" y="852"/>
                  </a:lnTo>
                  <a:lnTo>
                    <a:pt x="2633" y="854"/>
                  </a:lnTo>
                  <a:lnTo>
                    <a:pt x="2635" y="856"/>
                  </a:lnTo>
                  <a:lnTo>
                    <a:pt x="2635" y="856"/>
                  </a:lnTo>
                  <a:lnTo>
                    <a:pt x="2639" y="858"/>
                  </a:lnTo>
                  <a:lnTo>
                    <a:pt x="2639" y="858"/>
                  </a:lnTo>
                  <a:lnTo>
                    <a:pt x="2639" y="858"/>
                  </a:lnTo>
                  <a:lnTo>
                    <a:pt x="2641" y="860"/>
                  </a:lnTo>
                  <a:lnTo>
                    <a:pt x="2643" y="862"/>
                  </a:lnTo>
                  <a:lnTo>
                    <a:pt x="2645" y="862"/>
                  </a:lnTo>
                  <a:lnTo>
                    <a:pt x="2647" y="860"/>
                  </a:lnTo>
                  <a:lnTo>
                    <a:pt x="2651" y="858"/>
                  </a:lnTo>
                  <a:lnTo>
                    <a:pt x="2654" y="856"/>
                  </a:lnTo>
                  <a:lnTo>
                    <a:pt x="2654" y="854"/>
                  </a:lnTo>
                  <a:lnTo>
                    <a:pt x="2654" y="854"/>
                  </a:lnTo>
                  <a:lnTo>
                    <a:pt x="2656" y="848"/>
                  </a:lnTo>
                  <a:lnTo>
                    <a:pt x="2658" y="848"/>
                  </a:lnTo>
                  <a:lnTo>
                    <a:pt x="2658" y="848"/>
                  </a:lnTo>
                  <a:lnTo>
                    <a:pt x="2660" y="846"/>
                  </a:lnTo>
                  <a:lnTo>
                    <a:pt x="2660" y="846"/>
                  </a:lnTo>
                  <a:lnTo>
                    <a:pt x="2660" y="846"/>
                  </a:lnTo>
                  <a:lnTo>
                    <a:pt x="2658" y="845"/>
                  </a:lnTo>
                  <a:lnTo>
                    <a:pt x="2656" y="845"/>
                  </a:lnTo>
                  <a:lnTo>
                    <a:pt x="2656" y="845"/>
                  </a:lnTo>
                  <a:lnTo>
                    <a:pt x="2658" y="845"/>
                  </a:lnTo>
                  <a:close/>
                  <a:moveTo>
                    <a:pt x="2944" y="854"/>
                  </a:moveTo>
                  <a:lnTo>
                    <a:pt x="2944" y="854"/>
                  </a:lnTo>
                  <a:lnTo>
                    <a:pt x="2946" y="854"/>
                  </a:lnTo>
                  <a:lnTo>
                    <a:pt x="2946" y="858"/>
                  </a:lnTo>
                  <a:lnTo>
                    <a:pt x="2946" y="858"/>
                  </a:lnTo>
                  <a:lnTo>
                    <a:pt x="2948" y="858"/>
                  </a:lnTo>
                  <a:lnTo>
                    <a:pt x="2948" y="858"/>
                  </a:lnTo>
                  <a:lnTo>
                    <a:pt x="2950" y="858"/>
                  </a:lnTo>
                  <a:lnTo>
                    <a:pt x="2950" y="858"/>
                  </a:lnTo>
                  <a:lnTo>
                    <a:pt x="2952" y="858"/>
                  </a:lnTo>
                  <a:lnTo>
                    <a:pt x="2952" y="856"/>
                  </a:lnTo>
                  <a:lnTo>
                    <a:pt x="2953" y="856"/>
                  </a:lnTo>
                  <a:lnTo>
                    <a:pt x="2953" y="856"/>
                  </a:lnTo>
                  <a:lnTo>
                    <a:pt x="2952" y="854"/>
                  </a:lnTo>
                  <a:lnTo>
                    <a:pt x="2952" y="852"/>
                  </a:lnTo>
                  <a:lnTo>
                    <a:pt x="2950" y="852"/>
                  </a:lnTo>
                  <a:lnTo>
                    <a:pt x="2950" y="852"/>
                  </a:lnTo>
                  <a:lnTo>
                    <a:pt x="2946" y="852"/>
                  </a:lnTo>
                  <a:lnTo>
                    <a:pt x="2946" y="852"/>
                  </a:lnTo>
                  <a:lnTo>
                    <a:pt x="2944" y="850"/>
                  </a:lnTo>
                  <a:lnTo>
                    <a:pt x="2942" y="850"/>
                  </a:lnTo>
                  <a:lnTo>
                    <a:pt x="2942" y="848"/>
                  </a:lnTo>
                  <a:lnTo>
                    <a:pt x="2942" y="850"/>
                  </a:lnTo>
                  <a:lnTo>
                    <a:pt x="2942" y="850"/>
                  </a:lnTo>
                  <a:lnTo>
                    <a:pt x="2942" y="852"/>
                  </a:lnTo>
                  <a:lnTo>
                    <a:pt x="2942" y="854"/>
                  </a:lnTo>
                  <a:lnTo>
                    <a:pt x="2944" y="854"/>
                  </a:lnTo>
                  <a:close/>
                  <a:moveTo>
                    <a:pt x="2493" y="867"/>
                  </a:moveTo>
                  <a:lnTo>
                    <a:pt x="2490" y="869"/>
                  </a:lnTo>
                  <a:lnTo>
                    <a:pt x="2490" y="871"/>
                  </a:lnTo>
                  <a:lnTo>
                    <a:pt x="2490" y="871"/>
                  </a:lnTo>
                  <a:lnTo>
                    <a:pt x="2490" y="873"/>
                  </a:lnTo>
                  <a:lnTo>
                    <a:pt x="2490" y="873"/>
                  </a:lnTo>
                  <a:lnTo>
                    <a:pt x="2491" y="873"/>
                  </a:lnTo>
                  <a:lnTo>
                    <a:pt x="2491" y="871"/>
                  </a:lnTo>
                  <a:lnTo>
                    <a:pt x="2493" y="867"/>
                  </a:lnTo>
                  <a:lnTo>
                    <a:pt x="2495" y="867"/>
                  </a:lnTo>
                  <a:lnTo>
                    <a:pt x="2495" y="867"/>
                  </a:lnTo>
                  <a:lnTo>
                    <a:pt x="2495" y="867"/>
                  </a:lnTo>
                  <a:lnTo>
                    <a:pt x="2493" y="867"/>
                  </a:lnTo>
                  <a:close/>
                  <a:moveTo>
                    <a:pt x="2450" y="672"/>
                  </a:moveTo>
                  <a:lnTo>
                    <a:pt x="2448" y="670"/>
                  </a:lnTo>
                  <a:lnTo>
                    <a:pt x="2448" y="670"/>
                  </a:lnTo>
                  <a:lnTo>
                    <a:pt x="2448" y="670"/>
                  </a:lnTo>
                  <a:lnTo>
                    <a:pt x="2448" y="670"/>
                  </a:lnTo>
                  <a:lnTo>
                    <a:pt x="2446" y="670"/>
                  </a:lnTo>
                  <a:lnTo>
                    <a:pt x="2446" y="670"/>
                  </a:lnTo>
                  <a:lnTo>
                    <a:pt x="2446" y="670"/>
                  </a:lnTo>
                  <a:lnTo>
                    <a:pt x="2446" y="670"/>
                  </a:lnTo>
                  <a:lnTo>
                    <a:pt x="2446" y="672"/>
                  </a:lnTo>
                  <a:lnTo>
                    <a:pt x="2448" y="672"/>
                  </a:lnTo>
                  <a:lnTo>
                    <a:pt x="2448" y="672"/>
                  </a:lnTo>
                  <a:lnTo>
                    <a:pt x="2448" y="674"/>
                  </a:lnTo>
                  <a:lnTo>
                    <a:pt x="2452" y="674"/>
                  </a:lnTo>
                  <a:lnTo>
                    <a:pt x="2454" y="676"/>
                  </a:lnTo>
                  <a:lnTo>
                    <a:pt x="2454" y="676"/>
                  </a:lnTo>
                  <a:lnTo>
                    <a:pt x="2454" y="674"/>
                  </a:lnTo>
                  <a:lnTo>
                    <a:pt x="2452" y="674"/>
                  </a:lnTo>
                  <a:lnTo>
                    <a:pt x="2450" y="672"/>
                  </a:lnTo>
                  <a:close/>
                  <a:moveTo>
                    <a:pt x="754" y="176"/>
                  </a:moveTo>
                  <a:lnTo>
                    <a:pt x="754" y="176"/>
                  </a:lnTo>
                  <a:lnTo>
                    <a:pt x="754" y="176"/>
                  </a:lnTo>
                  <a:lnTo>
                    <a:pt x="754" y="174"/>
                  </a:lnTo>
                  <a:lnTo>
                    <a:pt x="754" y="174"/>
                  </a:lnTo>
                  <a:lnTo>
                    <a:pt x="756" y="174"/>
                  </a:lnTo>
                  <a:lnTo>
                    <a:pt x="756" y="174"/>
                  </a:lnTo>
                  <a:lnTo>
                    <a:pt x="756" y="174"/>
                  </a:lnTo>
                  <a:lnTo>
                    <a:pt x="756" y="176"/>
                  </a:lnTo>
                  <a:lnTo>
                    <a:pt x="756" y="176"/>
                  </a:lnTo>
                  <a:lnTo>
                    <a:pt x="757" y="174"/>
                  </a:lnTo>
                  <a:lnTo>
                    <a:pt x="757" y="172"/>
                  </a:lnTo>
                  <a:lnTo>
                    <a:pt x="756" y="172"/>
                  </a:lnTo>
                  <a:lnTo>
                    <a:pt x="756" y="172"/>
                  </a:lnTo>
                  <a:lnTo>
                    <a:pt x="756" y="170"/>
                  </a:lnTo>
                  <a:lnTo>
                    <a:pt x="756" y="170"/>
                  </a:lnTo>
                  <a:lnTo>
                    <a:pt x="756" y="170"/>
                  </a:lnTo>
                  <a:lnTo>
                    <a:pt x="756" y="170"/>
                  </a:lnTo>
                  <a:lnTo>
                    <a:pt x="756" y="170"/>
                  </a:lnTo>
                  <a:lnTo>
                    <a:pt x="754" y="170"/>
                  </a:lnTo>
                  <a:lnTo>
                    <a:pt x="756" y="172"/>
                  </a:lnTo>
                  <a:lnTo>
                    <a:pt x="754" y="172"/>
                  </a:lnTo>
                  <a:lnTo>
                    <a:pt x="754" y="172"/>
                  </a:lnTo>
                  <a:lnTo>
                    <a:pt x="752" y="174"/>
                  </a:lnTo>
                  <a:lnTo>
                    <a:pt x="754" y="174"/>
                  </a:lnTo>
                  <a:lnTo>
                    <a:pt x="754" y="176"/>
                  </a:lnTo>
                  <a:close/>
                  <a:moveTo>
                    <a:pt x="2437" y="943"/>
                  </a:moveTo>
                  <a:lnTo>
                    <a:pt x="2437" y="943"/>
                  </a:lnTo>
                  <a:lnTo>
                    <a:pt x="2435" y="945"/>
                  </a:lnTo>
                  <a:lnTo>
                    <a:pt x="2435" y="945"/>
                  </a:lnTo>
                  <a:lnTo>
                    <a:pt x="2435" y="945"/>
                  </a:lnTo>
                  <a:lnTo>
                    <a:pt x="2433" y="945"/>
                  </a:lnTo>
                  <a:lnTo>
                    <a:pt x="2433" y="945"/>
                  </a:lnTo>
                  <a:lnTo>
                    <a:pt x="2433" y="945"/>
                  </a:lnTo>
                  <a:lnTo>
                    <a:pt x="2433" y="945"/>
                  </a:lnTo>
                  <a:lnTo>
                    <a:pt x="2433" y="943"/>
                  </a:lnTo>
                  <a:lnTo>
                    <a:pt x="2431" y="941"/>
                  </a:lnTo>
                  <a:lnTo>
                    <a:pt x="2431" y="941"/>
                  </a:lnTo>
                  <a:lnTo>
                    <a:pt x="2429" y="941"/>
                  </a:lnTo>
                  <a:lnTo>
                    <a:pt x="2425" y="945"/>
                  </a:lnTo>
                  <a:lnTo>
                    <a:pt x="2425" y="945"/>
                  </a:lnTo>
                  <a:lnTo>
                    <a:pt x="2423" y="945"/>
                  </a:lnTo>
                  <a:lnTo>
                    <a:pt x="2423" y="945"/>
                  </a:lnTo>
                  <a:lnTo>
                    <a:pt x="2421" y="945"/>
                  </a:lnTo>
                  <a:lnTo>
                    <a:pt x="2421" y="947"/>
                  </a:lnTo>
                  <a:lnTo>
                    <a:pt x="2421" y="947"/>
                  </a:lnTo>
                  <a:lnTo>
                    <a:pt x="2421" y="949"/>
                  </a:lnTo>
                  <a:lnTo>
                    <a:pt x="2421" y="949"/>
                  </a:lnTo>
                  <a:lnTo>
                    <a:pt x="2421" y="949"/>
                  </a:lnTo>
                  <a:lnTo>
                    <a:pt x="2421" y="951"/>
                  </a:lnTo>
                  <a:lnTo>
                    <a:pt x="2420" y="951"/>
                  </a:lnTo>
                  <a:lnTo>
                    <a:pt x="2420" y="951"/>
                  </a:lnTo>
                  <a:lnTo>
                    <a:pt x="2418" y="951"/>
                  </a:lnTo>
                  <a:lnTo>
                    <a:pt x="2418" y="952"/>
                  </a:lnTo>
                  <a:lnTo>
                    <a:pt x="2416" y="954"/>
                  </a:lnTo>
                  <a:lnTo>
                    <a:pt x="2416" y="954"/>
                  </a:lnTo>
                  <a:lnTo>
                    <a:pt x="2412" y="958"/>
                  </a:lnTo>
                  <a:lnTo>
                    <a:pt x="2412" y="958"/>
                  </a:lnTo>
                  <a:lnTo>
                    <a:pt x="2414" y="958"/>
                  </a:lnTo>
                  <a:lnTo>
                    <a:pt x="2416" y="958"/>
                  </a:lnTo>
                  <a:lnTo>
                    <a:pt x="2416" y="958"/>
                  </a:lnTo>
                  <a:lnTo>
                    <a:pt x="2420" y="956"/>
                  </a:lnTo>
                  <a:lnTo>
                    <a:pt x="2420" y="954"/>
                  </a:lnTo>
                  <a:lnTo>
                    <a:pt x="2421" y="954"/>
                  </a:lnTo>
                  <a:lnTo>
                    <a:pt x="2420" y="952"/>
                  </a:lnTo>
                  <a:lnTo>
                    <a:pt x="2421" y="952"/>
                  </a:lnTo>
                  <a:lnTo>
                    <a:pt x="2425" y="951"/>
                  </a:lnTo>
                  <a:lnTo>
                    <a:pt x="2425" y="951"/>
                  </a:lnTo>
                  <a:lnTo>
                    <a:pt x="2427" y="951"/>
                  </a:lnTo>
                  <a:lnTo>
                    <a:pt x="2431" y="949"/>
                  </a:lnTo>
                  <a:lnTo>
                    <a:pt x="2435" y="947"/>
                  </a:lnTo>
                  <a:lnTo>
                    <a:pt x="2437" y="947"/>
                  </a:lnTo>
                  <a:lnTo>
                    <a:pt x="2438" y="945"/>
                  </a:lnTo>
                  <a:lnTo>
                    <a:pt x="2440" y="943"/>
                  </a:lnTo>
                  <a:lnTo>
                    <a:pt x="2438" y="943"/>
                  </a:lnTo>
                  <a:lnTo>
                    <a:pt x="2437" y="943"/>
                  </a:lnTo>
                  <a:close/>
                  <a:moveTo>
                    <a:pt x="2446" y="888"/>
                  </a:moveTo>
                  <a:lnTo>
                    <a:pt x="2444" y="888"/>
                  </a:lnTo>
                  <a:lnTo>
                    <a:pt x="2444" y="890"/>
                  </a:lnTo>
                  <a:lnTo>
                    <a:pt x="2442" y="890"/>
                  </a:lnTo>
                  <a:lnTo>
                    <a:pt x="2442" y="892"/>
                  </a:lnTo>
                  <a:lnTo>
                    <a:pt x="2442" y="892"/>
                  </a:lnTo>
                  <a:lnTo>
                    <a:pt x="2442" y="892"/>
                  </a:lnTo>
                  <a:lnTo>
                    <a:pt x="2446" y="892"/>
                  </a:lnTo>
                  <a:lnTo>
                    <a:pt x="2446" y="892"/>
                  </a:lnTo>
                  <a:lnTo>
                    <a:pt x="2448" y="890"/>
                  </a:lnTo>
                  <a:lnTo>
                    <a:pt x="2448" y="890"/>
                  </a:lnTo>
                  <a:lnTo>
                    <a:pt x="2448" y="890"/>
                  </a:lnTo>
                  <a:lnTo>
                    <a:pt x="2448" y="890"/>
                  </a:lnTo>
                  <a:lnTo>
                    <a:pt x="2448" y="890"/>
                  </a:lnTo>
                  <a:lnTo>
                    <a:pt x="2446" y="890"/>
                  </a:lnTo>
                  <a:lnTo>
                    <a:pt x="2446" y="890"/>
                  </a:lnTo>
                  <a:lnTo>
                    <a:pt x="2446" y="888"/>
                  </a:lnTo>
                  <a:lnTo>
                    <a:pt x="2446" y="888"/>
                  </a:lnTo>
                  <a:close/>
                  <a:moveTo>
                    <a:pt x="2444" y="667"/>
                  </a:moveTo>
                  <a:lnTo>
                    <a:pt x="2444" y="665"/>
                  </a:lnTo>
                  <a:lnTo>
                    <a:pt x="2444" y="665"/>
                  </a:lnTo>
                  <a:lnTo>
                    <a:pt x="2444" y="665"/>
                  </a:lnTo>
                  <a:lnTo>
                    <a:pt x="2442" y="665"/>
                  </a:lnTo>
                  <a:lnTo>
                    <a:pt x="2442" y="665"/>
                  </a:lnTo>
                  <a:lnTo>
                    <a:pt x="2442" y="667"/>
                  </a:lnTo>
                  <a:lnTo>
                    <a:pt x="2442" y="668"/>
                  </a:lnTo>
                  <a:lnTo>
                    <a:pt x="2444" y="668"/>
                  </a:lnTo>
                  <a:lnTo>
                    <a:pt x="2444" y="668"/>
                  </a:lnTo>
                  <a:lnTo>
                    <a:pt x="2444" y="668"/>
                  </a:lnTo>
                  <a:lnTo>
                    <a:pt x="2444" y="667"/>
                  </a:lnTo>
                  <a:lnTo>
                    <a:pt x="2444" y="667"/>
                  </a:lnTo>
                  <a:close/>
                  <a:moveTo>
                    <a:pt x="2459" y="862"/>
                  </a:moveTo>
                  <a:lnTo>
                    <a:pt x="2461" y="862"/>
                  </a:lnTo>
                  <a:lnTo>
                    <a:pt x="2461" y="860"/>
                  </a:lnTo>
                  <a:lnTo>
                    <a:pt x="2461" y="858"/>
                  </a:lnTo>
                  <a:lnTo>
                    <a:pt x="2461" y="858"/>
                  </a:lnTo>
                  <a:lnTo>
                    <a:pt x="2461" y="858"/>
                  </a:lnTo>
                  <a:lnTo>
                    <a:pt x="2459" y="860"/>
                  </a:lnTo>
                  <a:lnTo>
                    <a:pt x="2459" y="860"/>
                  </a:lnTo>
                  <a:lnTo>
                    <a:pt x="2459" y="862"/>
                  </a:lnTo>
                  <a:lnTo>
                    <a:pt x="2459" y="862"/>
                  </a:lnTo>
                  <a:lnTo>
                    <a:pt x="2459" y="862"/>
                  </a:lnTo>
                  <a:lnTo>
                    <a:pt x="2459" y="862"/>
                  </a:lnTo>
                  <a:close/>
                  <a:moveTo>
                    <a:pt x="2414" y="657"/>
                  </a:moveTo>
                  <a:lnTo>
                    <a:pt x="2416" y="657"/>
                  </a:lnTo>
                  <a:lnTo>
                    <a:pt x="2418" y="657"/>
                  </a:lnTo>
                  <a:lnTo>
                    <a:pt x="2418" y="655"/>
                  </a:lnTo>
                  <a:lnTo>
                    <a:pt x="2416" y="655"/>
                  </a:lnTo>
                  <a:lnTo>
                    <a:pt x="2416" y="653"/>
                  </a:lnTo>
                  <a:lnTo>
                    <a:pt x="2416" y="646"/>
                  </a:lnTo>
                  <a:lnTo>
                    <a:pt x="2416" y="644"/>
                  </a:lnTo>
                  <a:lnTo>
                    <a:pt x="2418" y="644"/>
                  </a:lnTo>
                  <a:lnTo>
                    <a:pt x="2418" y="642"/>
                  </a:lnTo>
                  <a:lnTo>
                    <a:pt x="2418" y="642"/>
                  </a:lnTo>
                  <a:lnTo>
                    <a:pt x="2420" y="640"/>
                  </a:lnTo>
                  <a:lnTo>
                    <a:pt x="2420" y="640"/>
                  </a:lnTo>
                  <a:lnTo>
                    <a:pt x="2420" y="638"/>
                  </a:lnTo>
                  <a:lnTo>
                    <a:pt x="2420" y="638"/>
                  </a:lnTo>
                  <a:lnTo>
                    <a:pt x="2420" y="636"/>
                  </a:lnTo>
                  <a:lnTo>
                    <a:pt x="2418" y="636"/>
                  </a:lnTo>
                  <a:lnTo>
                    <a:pt x="2416" y="634"/>
                  </a:lnTo>
                  <a:lnTo>
                    <a:pt x="2416" y="632"/>
                  </a:lnTo>
                  <a:lnTo>
                    <a:pt x="2414" y="631"/>
                  </a:lnTo>
                  <a:lnTo>
                    <a:pt x="2414" y="631"/>
                  </a:lnTo>
                  <a:lnTo>
                    <a:pt x="2416" y="629"/>
                  </a:lnTo>
                  <a:lnTo>
                    <a:pt x="2416" y="627"/>
                  </a:lnTo>
                  <a:lnTo>
                    <a:pt x="2414" y="627"/>
                  </a:lnTo>
                  <a:lnTo>
                    <a:pt x="2412" y="625"/>
                  </a:lnTo>
                  <a:lnTo>
                    <a:pt x="2408" y="625"/>
                  </a:lnTo>
                  <a:lnTo>
                    <a:pt x="2406" y="625"/>
                  </a:lnTo>
                  <a:lnTo>
                    <a:pt x="2404" y="625"/>
                  </a:lnTo>
                  <a:lnTo>
                    <a:pt x="2404" y="625"/>
                  </a:lnTo>
                  <a:lnTo>
                    <a:pt x="2404" y="625"/>
                  </a:lnTo>
                  <a:lnTo>
                    <a:pt x="2403" y="623"/>
                  </a:lnTo>
                  <a:lnTo>
                    <a:pt x="2403" y="621"/>
                  </a:lnTo>
                  <a:lnTo>
                    <a:pt x="2403" y="615"/>
                  </a:lnTo>
                  <a:lnTo>
                    <a:pt x="2403" y="614"/>
                  </a:lnTo>
                  <a:lnTo>
                    <a:pt x="2401" y="610"/>
                  </a:lnTo>
                  <a:lnTo>
                    <a:pt x="2401" y="610"/>
                  </a:lnTo>
                  <a:lnTo>
                    <a:pt x="2401" y="608"/>
                  </a:lnTo>
                  <a:lnTo>
                    <a:pt x="2401" y="608"/>
                  </a:lnTo>
                  <a:lnTo>
                    <a:pt x="2399" y="606"/>
                  </a:lnTo>
                  <a:lnTo>
                    <a:pt x="2395" y="604"/>
                  </a:lnTo>
                  <a:lnTo>
                    <a:pt x="2393" y="604"/>
                  </a:lnTo>
                  <a:lnTo>
                    <a:pt x="2385" y="598"/>
                  </a:lnTo>
                  <a:lnTo>
                    <a:pt x="2384" y="596"/>
                  </a:lnTo>
                  <a:lnTo>
                    <a:pt x="2380" y="596"/>
                  </a:lnTo>
                  <a:lnTo>
                    <a:pt x="2374" y="598"/>
                  </a:lnTo>
                  <a:lnTo>
                    <a:pt x="2363" y="598"/>
                  </a:lnTo>
                  <a:lnTo>
                    <a:pt x="2357" y="596"/>
                  </a:lnTo>
                  <a:lnTo>
                    <a:pt x="2357" y="596"/>
                  </a:lnTo>
                  <a:lnTo>
                    <a:pt x="2355" y="595"/>
                  </a:lnTo>
                  <a:lnTo>
                    <a:pt x="2353" y="595"/>
                  </a:lnTo>
                  <a:lnTo>
                    <a:pt x="2353" y="593"/>
                  </a:lnTo>
                  <a:lnTo>
                    <a:pt x="2353" y="595"/>
                  </a:lnTo>
                  <a:lnTo>
                    <a:pt x="2351" y="593"/>
                  </a:lnTo>
                  <a:lnTo>
                    <a:pt x="2351" y="593"/>
                  </a:lnTo>
                  <a:lnTo>
                    <a:pt x="2351" y="593"/>
                  </a:lnTo>
                  <a:lnTo>
                    <a:pt x="2351" y="593"/>
                  </a:lnTo>
                  <a:lnTo>
                    <a:pt x="2350" y="593"/>
                  </a:lnTo>
                  <a:lnTo>
                    <a:pt x="2350" y="593"/>
                  </a:lnTo>
                  <a:lnTo>
                    <a:pt x="2348" y="593"/>
                  </a:lnTo>
                  <a:lnTo>
                    <a:pt x="2348" y="593"/>
                  </a:lnTo>
                  <a:lnTo>
                    <a:pt x="2346" y="593"/>
                  </a:lnTo>
                  <a:lnTo>
                    <a:pt x="2346" y="591"/>
                  </a:lnTo>
                  <a:lnTo>
                    <a:pt x="2344" y="589"/>
                  </a:lnTo>
                  <a:lnTo>
                    <a:pt x="2344" y="589"/>
                  </a:lnTo>
                  <a:lnTo>
                    <a:pt x="2334" y="585"/>
                  </a:lnTo>
                  <a:lnTo>
                    <a:pt x="2331" y="585"/>
                  </a:lnTo>
                  <a:lnTo>
                    <a:pt x="2331" y="585"/>
                  </a:lnTo>
                  <a:lnTo>
                    <a:pt x="2329" y="585"/>
                  </a:lnTo>
                  <a:lnTo>
                    <a:pt x="2329" y="585"/>
                  </a:lnTo>
                  <a:lnTo>
                    <a:pt x="2329" y="583"/>
                  </a:lnTo>
                  <a:lnTo>
                    <a:pt x="2329" y="583"/>
                  </a:lnTo>
                  <a:lnTo>
                    <a:pt x="2329" y="583"/>
                  </a:lnTo>
                  <a:lnTo>
                    <a:pt x="2323" y="583"/>
                  </a:lnTo>
                  <a:lnTo>
                    <a:pt x="2319" y="585"/>
                  </a:lnTo>
                  <a:lnTo>
                    <a:pt x="2317" y="585"/>
                  </a:lnTo>
                  <a:lnTo>
                    <a:pt x="2317" y="587"/>
                  </a:lnTo>
                  <a:lnTo>
                    <a:pt x="2317" y="587"/>
                  </a:lnTo>
                  <a:lnTo>
                    <a:pt x="2317" y="589"/>
                  </a:lnTo>
                  <a:lnTo>
                    <a:pt x="2315" y="589"/>
                  </a:lnTo>
                  <a:lnTo>
                    <a:pt x="2312" y="591"/>
                  </a:lnTo>
                  <a:lnTo>
                    <a:pt x="2310" y="593"/>
                  </a:lnTo>
                  <a:lnTo>
                    <a:pt x="2308" y="593"/>
                  </a:lnTo>
                  <a:lnTo>
                    <a:pt x="2308" y="593"/>
                  </a:lnTo>
                  <a:lnTo>
                    <a:pt x="2308" y="595"/>
                  </a:lnTo>
                  <a:lnTo>
                    <a:pt x="2306" y="595"/>
                  </a:lnTo>
                  <a:lnTo>
                    <a:pt x="2306" y="595"/>
                  </a:lnTo>
                  <a:lnTo>
                    <a:pt x="2306" y="593"/>
                  </a:lnTo>
                  <a:lnTo>
                    <a:pt x="2306" y="593"/>
                  </a:lnTo>
                  <a:lnTo>
                    <a:pt x="2306" y="593"/>
                  </a:lnTo>
                  <a:lnTo>
                    <a:pt x="2304" y="593"/>
                  </a:lnTo>
                  <a:lnTo>
                    <a:pt x="2304" y="595"/>
                  </a:lnTo>
                  <a:lnTo>
                    <a:pt x="2304" y="595"/>
                  </a:lnTo>
                  <a:lnTo>
                    <a:pt x="2304" y="595"/>
                  </a:lnTo>
                  <a:lnTo>
                    <a:pt x="2304" y="595"/>
                  </a:lnTo>
                  <a:lnTo>
                    <a:pt x="2306" y="595"/>
                  </a:lnTo>
                  <a:lnTo>
                    <a:pt x="2306" y="595"/>
                  </a:lnTo>
                  <a:lnTo>
                    <a:pt x="2304" y="596"/>
                  </a:lnTo>
                  <a:lnTo>
                    <a:pt x="2304" y="595"/>
                  </a:lnTo>
                  <a:lnTo>
                    <a:pt x="2304" y="595"/>
                  </a:lnTo>
                  <a:lnTo>
                    <a:pt x="2304" y="595"/>
                  </a:lnTo>
                  <a:lnTo>
                    <a:pt x="2304" y="595"/>
                  </a:lnTo>
                  <a:lnTo>
                    <a:pt x="2302" y="595"/>
                  </a:lnTo>
                  <a:lnTo>
                    <a:pt x="2302" y="595"/>
                  </a:lnTo>
                  <a:lnTo>
                    <a:pt x="2300" y="596"/>
                  </a:lnTo>
                  <a:lnTo>
                    <a:pt x="2300" y="595"/>
                  </a:lnTo>
                  <a:lnTo>
                    <a:pt x="2298" y="593"/>
                  </a:lnTo>
                  <a:lnTo>
                    <a:pt x="2296" y="591"/>
                  </a:lnTo>
                  <a:lnTo>
                    <a:pt x="2296" y="589"/>
                  </a:lnTo>
                  <a:lnTo>
                    <a:pt x="2296" y="587"/>
                  </a:lnTo>
                  <a:lnTo>
                    <a:pt x="2296" y="585"/>
                  </a:lnTo>
                  <a:lnTo>
                    <a:pt x="2295" y="585"/>
                  </a:lnTo>
                  <a:lnTo>
                    <a:pt x="2289" y="589"/>
                  </a:lnTo>
                  <a:lnTo>
                    <a:pt x="2287" y="589"/>
                  </a:lnTo>
                  <a:lnTo>
                    <a:pt x="2283" y="589"/>
                  </a:lnTo>
                  <a:lnTo>
                    <a:pt x="2281" y="589"/>
                  </a:lnTo>
                  <a:lnTo>
                    <a:pt x="2279" y="589"/>
                  </a:lnTo>
                  <a:lnTo>
                    <a:pt x="2266" y="589"/>
                  </a:lnTo>
                  <a:lnTo>
                    <a:pt x="2264" y="589"/>
                  </a:lnTo>
                  <a:lnTo>
                    <a:pt x="2261" y="587"/>
                  </a:lnTo>
                  <a:lnTo>
                    <a:pt x="2261" y="587"/>
                  </a:lnTo>
                  <a:lnTo>
                    <a:pt x="2259" y="587"/>
                  </a:lnTo>
                  <a:lnTo>
                    <a:pt x="2257" y="589"/>
                  </a:lnTo>
                  <a:lnTo>
                    <a:pt x="2253" y="589"/>
                  </a:lnTo>
                  <a:lnTo>
                    <a:pt x="2251" y="589"/>
                  </a:lnTo>
                  <a:lnTo>
                    <a:pt x="2240" y="589"/>
                  </a:lnTo>
                  <a:lnTo>
                    <a:pt x="2238" y="589"/>
                  </a:lnTo>
                  <a:lnTo>
                    <a:pt x="2238" y="589"/>
                  </a:lnTo>
                  <a:lnTo>
                    <a:pt x="2236" y="589"/>
                  </a:lnTo>
                  <a:lnTo>
                    <a:pt x="2236" y="591"/>
                  </a:lnTo>
                  <a:lnTo>
                    <a:pt x="2236" y="591"/>
                  </a:lnTo>
                  <a:lnTo>
                    <a:pt x="2236" y="591"/>
                  </a:lnTo>
                  <a:lnTo>
                    <a:pt x="2236" y="591"/>
                  </a:lnTo>
                  <a:lnTo>
                    <a:pt x="2234" y="591"/>
                  </a:lnTo>
                  <a:lnTo>
                    <a:pt x="2234" y="591"/>
                  </a:lnTo>
                  <a:lnTo>
                    <a:pt x="2234" y="593"/>
                  </a:lnTo>
                  <a:lnTo>
                    <a:pt x="2234" y="593"/>
                  </a:lnTo>
                  <a:lnTo>
                    <a:pt x="2234" y="593"/>
                  </a:lnTo>
                  <a:lnTo>
                    <a:pt x="2234" y="593"/>
                  </a:lnTo>
                  <a:lnTo>
                    <a:pt x="2234" y="595"/>
                  </a:lnTo>
                  <a:lnTo>
                    <a:pt x="2232" y="595"/>
                  </a:lnTo>
                  <a:lnTo>
                    <a:pt x="2230" y="595"/>
                  </a:lnTo>
                  <a:lnTo>
                    <a:pt x="2230" y="596"/>
                  </a:lnTo>
                  <a:lnTo>
                    <a:pt x="2230" y="596"/>
                  </a:lnTo>
                  <a:lnTo>
                    <a:pt x="2230" y="596"/>
                  </a:lnTo>
                  <a:lnTo>
                    <a:pt x="2232" y="596"/>
                  </a:lnTo>
                  <a:lnTo>
                    <a:pt x="2234" y="596"/>
                  </a:lnTo>
                  <a:lnTo>
                    <a:pt x="2232" y="598"/>
                  </a:lnTo>
                  <a:lnTo>
                    <a:pt x="2232" y="598"/>
                  </a:lnTo>
                  <a:lnTo>
                    <a:pt x="2232" y="600"/>
                  </a:lnTo>
                  <a:lnTo>
                    <a:pt x="2232" y="600"/>
                  </a:lnTo>
                  <a:lnTo>
                    <a:pt x="2232" y="602"/>
                  </a:lnTo>
                  <a:lnTo>
                    <a:pt x="2230" y="604"/>
                  </a:lnTo>
                  <a:lnTo>
                    <a:pt x="2230" y="602"/>
                  </a:lnTo>
                  <a:lnTo>
                    <a:pt x="2228" y="602"/>
                  </a:lnTo>
                  <a:lnTo>
                    <a:pt x="2226" y="602"/>
                  </a:lnTo>
                  <a:lnTo>
                    <a:pt x="2226" y="604"/>
                  </a:lnTo>
                  <a:lnTo>
                    <a:pt x="2225" y="604"/>
                  </a:lnTo>
                  <a:lnTo>
                    <a:pt x="2223" y="606"/>
                  </a:lnTo>
                  <a:lnTo>
                    <a:pt x="2223" y="606"/>
                  </a:lnTo>
                  <a:lnTo>
                    <a:pt x="2221" y="606"/>
                  </a:lnTo>
                  <a:lnTo>
                    <a:pt x="2219" y="608"/>
                  </a:lnTo>
                  <a:lnTo>
                    <a:pt x="2219" y="608"/>
                  </a:lnTo>
                  <a:lnTo>
                    <a:pt x="2219" y="608"/>
                  </a:lnTo>
                  <a:lnTo>
                    <a:pt x="2217" y="608"/>
                  </a:lnTo>
                  <a:lnTo>
                    <a:pt x="2217" y="610"/>
                  </a:lnTo>
                  <a:lnTo>
                    <a:pt x="2215" y="610"/>
                  </a:lnTo>
                  <a:lnTo>
                    <a:pt x="2215" y="610"/>
                  </a:lnTo>
                  <a:lnTo>
                    <a:pt x="2217" y="612"/>
                  </a:lnTo>
                  <a:lnTo>
                    <a:pt x="2217" y="612"/>
                  </a:lnTo>
                  <a:lnTo>
                    <a:pt x="2217" y="615"/>
                  </a:lnTo>
                  <a:lnTo>
                    <a:pt x="2219" y="619"/>
                  </a:lnTo>
                  <a:lnTo>
                    <a:pt x="2221" y="619"/>
                  </a:lnTo>
                  <a:lnTo>
                    <a:pt x="2221" y="619"/>
                  </a:lnTo>
                  <a:lnTo>
                    <a:pt x="2221" y="621"/>
                  </a:lnTo>
                  <a:lnTo>
                    <a:pt x="2221" y="625"/>
                  </a:lnTo>
                  <a:lnTo>
                    <a:pt x="2219" y="631"/>
                  </a:lnTo>
                  <a:lnTo>
                    <a:pt x="2219" y="634"/>
                  </a:lnTo>
                  <a:lnTo>
                    <a:pt x="2221" y="636"/>
                  </a:lnTo>
                  <a:lnTo>
                    <a:pt x="2221" y="634"/>
                  </a:lnTo>
                  <a:lnTo>
                    <a:pt x="2221" y="634"/>
                  </a:lnTo>
                  <a:lnTo>
                    <a:pt x="2221" y="632"/>
                  </a:lnTo>
                  <a:lnTo>
                    <a:pt x="2221" y="632"/>
                  </a:lnTo>
                  <a:lnTo>
                    <a:pt x="2221" y="632"/>
                  </a:lnTo>
                  <a:lnTo>
                    <a:pt x="2221" y="631"/>
                  </a:lnTo>
                  <a:lnTo>
                    <a:pt x="2223" y="629"/>
                  </a:lnTo>
                  <a:lnTo>
                    <a:pt x="2223" y="627"/>
                  </a:lnTo>
                  <a:lnTo>
                    <a:pt x="2223" y="625"/>
                  </a:lnTo>
                  <a:lnTo>
                    <a:pt x="2225" y="625"/>
                  </a:lnTo>
                  <a:lnTo>
                    <a:pt x="2225" y="623"/>
                  </a:lnTo>
                  <a:lnTo>
                    <a:pt x="2225" y="623"/>
                  </a:lnTo>
                  <a:lnTo>
                    <a:pt x="2226" y="623"/>
                  </a:lnTo>
                  <a:lnTo>
                    <a:pt x="2226" y="623"/>
                  </a:lnTo>
                  <a:lnTo>
                    <a:pt x="2226" y="623"/>
                  </a:lnTo>
                  <a:lnTo>
                    <a:pt x="2228" y="621"/>
                  </a:lnTo>
                  <a:lnTo>
                    <a:pt x="2228" y="619"/>
                  </a:lnTo>
                  <a:lnTo>
                    <a:pt x="2228" y="619"/>
                  </a:lnTo>
                  <a:lnTo>
                    <a:pt x="2230" y="612"/>
                  </a:lnTo>
                  <a:lnTo>
                    <a:pt x="2230" y="610"/>
                  </a:lnTo>
                  <a:lnTo>
                    <a:pt x="2232" y="608"/>
                  </a:lnTo>
                  <a:lnTo>
                    <a:pt x="2232" y="606"/>
                  </a:lnTo>
                  <a:lnTo>
                    <a:pt x="2234" y="604"/>
                  </a:lnTo>
                  <a:lnTo>
                    <a:pt x="2236" y="602"/>
                  </a:lnTo>
                  <a:lnTo>
                    <a:pt x="2238" y="604"/>
                  </a:lnTo>
                  <a:lnTo>
                    <a:pt x="2238" y="604"/>
                  </a:lnTo>
                  <a:lnTo>
                    <a:pt x="2238" y="606"/>
                  </a:lnTo>
                  <a:lnTo>
                    <a:pt x="2238" y="608"/>
                  </a:lnTo>
                  <a:lnTo>
                    <a:pt x="2238" y="610"/>
                  </a:lnTo>
                  <a:lnTo>
                    <a:pt x="2238" y="612"/>
                  </a:lnTo>
                  <a:lnTo>
                    <a:pt x="2238" y="612"/>
                  </a:lnTo>
                  <a:lnTo>
                    <a:pt x="2238" y="612"/>
                  </a:lnTo>
                  <a:lnTo>
                    <a:pt x="2240" y="612"/>
                  </a:lnTo>
                  <a:lnTo>
                    <a:pt x="2242" y="612"/>
                  </a:lnTo>
                  <a:lnTo>
                    <a:pt x="2243" y="614"/>
                  </a:lnTo>
                  <a:lnTo>
                    <a:pt x="2243" y="614"/>
                  </a:lnTo>
                  <a:lnTo>
                    <a:pt x="2253" y="627"/>
                  </a:lnTo>
                  <a:lnTo>
                    <a:pt x="2253" y="627"/>
                  </a:lnTo>
                  <a:lnTo>
                    <a:pt x="2255" y="629"/>
                  </a:lnTo>
                  <a:lnTo>
                    <a:pt x="2257" y="629"/>
                  </a:lnTo>
                  <a:lnTo>
                    <a:pt x="2259" y="629"/>
                  </a:lnTo>
                  <a:lnTo>
                    <a:pt x="2259" y="629"/>
                  </a:lnTo>
                  <a:lnTo>
                    <a:pt x="2262" y="629"/>
                  </a:lnTo>
                  <a:lnTo>
                    <a:pt x="2264" y="627"/>
                  </a:lnTo>
                  <a:lnTo>
                    <a:pt x="2268" y="627"/>
                  </a:lnTo>
                  <a:lnTo>
                    <a:pt x="2270" y="627"/>
                  </a:lnTo>
                  <a:lnTo>
                    <a:pt x="2272" y="627"/>
                  </a:lnTo>
                  <a:lnTo>
                    <a:pt x="2272" y="625"/>
                  </a:lnTo>
                  <a:lnTo>
                    <a:pt x="2272" y="625"/>
                  </a:lnTo>
                  <a:lnTo>
                    <a:pt x="2270" y="625"/>
                  </a:lnTo>
                  <a:lnTo>
                    <a:pt x="2270" y="625"/>
                  </a:lnTo>
                  <a:lnTo>
                    <a:pt x="2270" y="623"/>
                  </a:lnTo>
                  <a:lnTo>
                    <a:pt x="2272" y="623"/>
                  </a:lnTo>
                  <a:lnTo>
                    <a:pt x="2272" y="623"/>
                  </a:lnTo>
                  <a:lnTo>
                    <a:pt x="2272" y="623"/>
                  </a:lnTo>
                  <a:lnTo>
                    <a:pt x="2272" y="621"/>
                  </a:lnTo>
                  <a:lnTo>
                    <a:pt x="2278" y="617"/>
                  </a:lnTo>
                  <a:lnTo>
                    <a:pt x="2278" y="617"/>
                  </a:lnTo>
                  <a:lnTo>
                    <a:pt x="2279" y="615"/>
                  </a:lnTo>
                  <a:lnTo>
                    <a:pt x="2283" y="614"/>
                  </a:lnTo>
                  <a:lnTo>
                    <a:pt x="2283" y="614"/>
                  </a:lnTo>
                  <a:lnTo>
                    <a:pt x="2283" y="612"/>
                  </a:lnTo>
                  <a:lnTo>
                    <a:pt x="2285" y="612"/>
                  </a:lnTo>
                  <a:lnTo>
                    <a:pt x="2285" y="612"/>
                  </a:lnTo>
                  <a:lnTo>
                    <a:pt x="2287" y="614"/>
                  </a:lnTo>
                  <a:lnTo>
                    <a:pt x="2289" y="614"/>
                  </a:lnTo>
                  <a:lnTo>
                    <a:pt x="2289" y="614"/>
                  </a:lnTo>
                  <a:lnTo>
                    <a:pt x="2291" y="614"/>
                  </a:lnTo>
                  <a:lnTo>
                    <a:pt x="2291" y="615"/>
                  </a:lnTo>
                  <a:lnTo>
                    <a:pt x="2289" y="619"/>
                  </a:lnTo>
                  <a:lnTo>
                    <a:pt x="2289" y="619"/>
                  </a:lnTo>
                  <a:lnTo>
                    <a:pt x="2289" y="621"/>
                  </a:lnTo>
                  <a:lnTo>
                    <a:pt x="2291" y="623"/>
                  </a:lnTo>
                  <a:lnTo>
                    <a:pt x="2291" y="621"/>
                  </a:lnTo>
                  <a:lnTo>
                    <a:pt x="2296" y="621"/>
                  </a:lnTo>
                  <a:lnTo>
                    <a:pt x="2298" y="621"/>
                  </a:lnTo>
                  <a:lnTo>
                    <a:pt x="2300" y="621"/>
                  </a:lnTo>
                  <a:lnTo>
                    <a:pt x="2306" y="625"/>
                  </a:lnTo>
                  <a:lnTo>
                    <a:pt x="2308" y="625"/>
                  </a:lnTo>
                  <a:lnTo>
                    <a:pt x="2317" y="627"/>
                  </a:lnTo>
                  <a:lnTo>
                    <a:pt x="2319" y="627"/>
                  </a:lnTo>
                  <a:lnTo>
                    <a:pt x="2325" y="629"/>
                  </a:lnTo>
                  <a:lnTo>
                    <a:pt x="2329" y="631"/>
                  </a:lnTo>
                  <a:lnTo>
                    <a:pt x="2331" y="629"/>
                  </a:lnTo>
                  <a:lnTo>
                    <a:pt x="2331" y="625"/>
                  </a:lnTo>
                  <a:lnTo>
                    <a:pt x="2327" y="621"/>
                  </a:lnTo>
                  <a:lnTo>
                    <a:pt x="2327" y="619"/>
                  </a:lnTo>
                  <a:lnTo>
                    <a:pt x="2329" y="619"/>
                  </a:lnTo>
                  <a:lnTo>
                    <a:pt x="2353" y="621"/>
                  </a:lnTo>
                  <a:lnTo>
                    <a:pt x="2355" y="621"/>
                  </a:lnTo>
                  <a:lnTo>
                    <a:pt x="2357" y="625"/>
                  </a:lnTo>
                  <a:lnTo>
                    <a:pt x="2357" y="625"/>
                  </a:lnTo>
                  <a:lnTo>
                    <a:pt x="2357" y="627"/>
                  </a:lnTo>
                  <a:lnTo>
                    <a:pt x="2357" y="627"/>
                  </a:lnTo>
                  <a:lnTo>
                    <a:pt x="2359" y="629"/>
                  </a:lnTo>
                  <a:lnTo>
                    <a:pt x="2359" y="629"/>
                  </a:lnTo>
                  <a:lnTo>
                    <a:pt x="2359" y="629"/>
                  </a:lnTo>
                  <a:lnTo>
                    <a:pt x="2361" y="631"/>
                  </a:lnTo>
                  <a:lnTo>
                    <a:pt x="2363" y="631"/>
                  </a:lnTo>
                  <a:lnTo>
                    <a:pt x="2367" y="632"/>
                  </a:lnTo>
                  <a:lnTo>
                    <a:pt x="2367" y="632"/>
                  </a:lnTo>
                  <a:lnTo>
                    <a:pt x="2367" y="632"/>
                  </a:lnTo>
                  <a:lnTo>
                    <a:pt x="2368" y="634"/>
                  </a:lnTo>
                  <a:lnTo>
                    <a:pt x="2382" y="638"/>
                  </a:lnTo>
                  <a:lnTo>
                    <a:pt x="2384" y="640"/>
                  </a:lnTo>
                  <a:lnTo>
                    <a:pt x="2385" y="640"/>
                  </a:lnTo>
                  <a:lnTo>
                    <a:pt x="2387" y="640"/>
                  </a:lnTo>
                  <a:lnTo>
                    <a:pt x="2389" y="642"/>
                  </a:lnTo>
                  <a:lnTo>
                    <a:pt x="2389" y="642"/>
                  </a:lnTo>
                  <a:lnTo>
                    <a:pt x="2391" y="642"/>
                  </a:lnTo>
                  <a:lnTo>
                    <a:pt x="2391" y="644"/>
                  </a:lnTo>
                  <a:lnTo>
                    <a:pt x="2393" y="646"/>
                  </a:lnTo>
                  <a:lnTo>
                    <a:pt x="2393" y="646"/>
                  </a:lnTo>
                  <a:lnTo>
                    <a:pt x="2395" y="646"/>
                  </a:lnTo>
                  <a:lnTo>
                    <a:pt x="2397" y="646"/>
                  </a:lnTo>
                  <a:lnTo>
                    <a:pt x="2397" y="648"/>
                  </a:lnTo>
                  <a:lnTo>
                    <a:pt x="2399" y="648"/>
                  </a:lnTo>
                  <a:lnTo>
                    <a:pt x="2401" y="651"/>
                  </a:lnTo>
                  <a:lnTo>
                    <a:pt x="2403" y="651"/>
                  </a:lnTo>
                  <a:lnTo>
                    <a:pt x="2403" y="651"/>
                  </a:lnTo>
                  <a:lnTo>
                    <a:pt x="2410" y="653"/>
                  </a:lnTo>
                  <a:lnTo>
                    <a:pt x="2410" y="653"/>
                  </a:lnTo>
                  <a:lnTo>
                    <a:pt x="2412" y="655"/>
                  </a:lnTo>
                  <a:lnTo>
                    <a:pt x="2414" y="657"/>
                  </a:lnTo>
                  <a:close/>
                  <a:moveTo>
                    <a:pt x="2624" y="653"/>
                  </a:moveTo>
                  <a:lnTo>
                    <a:pt x="2624" y="651"/>
                  </a:lnTo>
                  <a:lnTo>
                    <a:pt x="2622" y="648"/>
                  </a:lnTo>
                  <a:lnTo>
                    <a:pt x="2622" y="648"/>
                  </a:lnTo>
                  <a:lnTo>
                    <a:pt x="2622" y="648"/>
                  </a:lnTo>
                  <a:lnTo>
                    <a:pt x="2620" y="648"/>
                  </a:lnTo>
                  <a:lnTo>
                    <a:pt x="2620" y="648"/>
                  </a:lnTo>
                  <a:lnTo>
                    <a:pt x="2620" y="648"/>
                  </a:lnTo>
                  <a:lnTo>
                    <a:pt x="2622" y="651"/>
                  </a:lnTo>
                  <a:lnTo>
                    <a:pt x="2622" y="651"/>
                  </a:lnTo>
                  <a:lnTo>
                    <a:pt x="2622" y="653"/>
                  </a:lnTo>
                  <a:lnTo>
                    <a:pt x="2624" y="655"/>
                  </a:lnTo>
                  <a:lnTo>
                    <a:pt x="2624" y="655"/>
                  </a:lnTo>
                  <a:lnTo>
                    <a:pt x="2624" y="655"/>
                  </a:lnTo>
                  <a:lnTo>
                    <a:pt x="2624" y="657"/>
                  </a:lnTo>
                  <a:lnTo>
                    <a:pt x="2626" y="657"/>
                  </a:lnTo>
                  <a:lnTo>
                    <a:pt x="2626" y="657"/>
                  </a:lnTo>
                  <a:lnTo>
                    <a:pt x="2626" y="657"/>
                  </a:lnTo>
                  <a:lnTo>
                    <a:pt x="2626" y="655"/>
                  </a:lnTo>
                  <a:lnTo>
                    <a:pt x="2626" y="655"/>
                  </a:lnTo>
                  <a:lnTo>
                    <a:pt x="2624" y="653"/>
                  </a:lnTo>
                  <a:close/>
                  <a:moveTo>
                    <a:pt x="2346" y="701"/>
                  </a:moveTo>
                  <a:lnTo>
                    <a:pt x="2344" y="701"/>
                  </a:lnTo>
                  <a:lnTo>
                    <a:pt x="2344" y="701"/>
                  </a:lnTo>
                  <a:lnTo>
                    <a:pt x="2344" y="703"/>
                  </a:lnTo>
                  <a:lnTo>
                    <a:pt x="2346" y="701"/>
                  </a:lnTo>
                  <a:close/>
                  <a:moveTo>
                    <a:pt x="2355" y="941"/>
                  </a:moveTo>
                  <a:lnTo>
                    <a:pt x="2353" y="943"/>
                  </a:lnTo>
                  <a:lnTo>
                    <a:pt x="2350" y="945"/>
                  </a:lnTo>
                  <a:lnTo>
                    <a:pt x="2348" y="949"/>
                  </a:lnTo>
                  <a:lnTo>
                    <a:pt x="2348" y="949"/>
                  </a:lnTo>
                  <a:lnTo>
                    <a:pt x="2348" y="949"/>
                  </a:lnTo>
                  <a:lnTo>
                    <a:pt x="2348" y="951"/>
                  </a:lnTo>
                  <a:lnTo>
                    <a:pt x="2348" y="951"/>
                  </a:lnTo>
                  <a:lnTo>
                    <a:pt x="2348" y="951"/>
                  </a:lnTo>
                  <a:lnTo>
                    <a:pt x="2348" y="951"/>
                  </a:lnTo>
                  <a:lnTo>
                    <a:pt x="2350" y="949"/>
                  </a:lnTo>
                  <a:lnTo>
                    <a:pt x="2351" y="945"/>
                  </a:lnTo>
                  <a:lnTo>
                    <a:pt x="2353" y="945"/>
                  </a:lnTo>
                  <a:lnTo>
                    <a:pt x="2353" y="945"/>
                  </a:lnTo>
                  <a:lnTo>
                    <a:pt x="2353" y="943"/>
                  </a:lnTo>
                  <a:lnTo>
                    <a:pt x="2355" y="943"/>
                  </a:lnTo>
                  <a:lnTo>
                    <a:pt x="2355" y="943"/>
                  </a:lnTo>
                  <a:lnTo>
                    <a:pt x="2355" y="943"/>
                  </a:lnTo>
                  <a:lnTo>
                    <a:pt x="2355" y="943"/>
                  </a:lnTo>
                  <a:lnTo>
                    <a:pt x="2355" y="941"/>
                  </a:lnTo>
                  <a:close/>
                  <a:moveTo>
                    <a:pt x="2338" y="907"/>
                  </a:moveTo>
                  <a:lnTo>
                    <a:pt x="2340" y="907"/>
                  </a:lnTo>
                  <a:lnTo>
                    <a:pt x="2340" y="905"/>
                  </a:lnTo>
                  <a:lnTo>
                    <a:pt x="2340" y="905"/>
                  </a:lnTo>
                  <a:lnTo>
                    <a:pt x="2340" y="905"/>
                  </a:lnTo>
                  <a:lnTo>
                    <a:pt x="2340" y="905"/>
                  </a:lnTo>
                  <a:lnTo>
                    <a:pt x="2340" y="905"/>
                  </a:lnTo>
                  <a:lnTo>
                    <a:pt x="2338" y="905"/>
                  </a:lnTo>
                  <a:lnTo>
                    <a:pt x="2338" y="903"/>
                  </a:lnTo>
                  <a:lnTo>
                    <a:pt x="2336" y="903"/>
                  </a:lnTo>
                  <a:lnTo>
                    <a:pt x="2336" y="905"/>
                  </a:lnTo>
                  <a:lnTo>
                    <a:pt x="2336" y="905"/>
                  </a:lnTo>
                  <a:lnTo>
                    <a:pt x="2338" y="907"/>
                  </a:lnTo>
                  <a:lnTo>
                    <a:pt x="2338" y="907"/>
                  </a:lnTo>
                  <a:close/>
                  <a:moveTo>
                    <a:pt x="2361" y="916"/>
                  </a:moveTo>
                  <a:lnTo>
                    <a:pt x="2361" y="915"/>
                  </a:lnTo>
                  <a:lnTo>
                    <a:pt x="2359" y="915"/>
                  </a:lnTo>
                  <a:lnTo>
                    <a:pt x="2359" y="915"/>
                  </a:lnTo>
                  <a:lnTo>
                    <a:pt x="2359" y="916"/>
                  </a:lnTo>
                  <a:lnTo>
                    <a:pt x="2359" y="916"/>
                  </a:lnTo>
                  <a:lnTo>
                    <a:pt x="2359" y="916"/>
                  </a:lnTo>
                  <a:lnTo>
                    <a:pt x="2359" y="918"/>
                  </a:lnTo>
                  <a:lnTo>
                    <a:pt x="2359" y="918"/>
                  </a:lnTo>
                  <a:lnTo>
                    <a:pt x="2359" y="918"/>
                  </a:lnTo>
                  <a:lnTo>
                    <a:pt x="2361" y="918"/>
                  </a:lnTo>
                  <a:lnTo>
                    <a:pt x="2361" y="918"/>
                  </a:lnTo>
                  <a:lnTo>
                    <a:pt x="2361" y="916"/>
                  </a:lnTo>
                  <a:lnTo>
                    <a:pt x="2361" y="916"/>
                  </a:lnTo>
                  <a:close/>
                  <a:moveTo>
                    <a:pt x="2361" y="822"/>
                  </a:moveTo>
                  <a:lnTo>
                    <a:pt x="2361" y="820"/>
                  </a:lnTo>
                  <a:lnTo>
                    <a:pt x="2361" y="822"/>
                  </a:lnTo>
                  <a:lnTo>
                    <a:pt x="2361" y="822"/>
                  </a:lnTo>
                  <a:lnTo>
                    <a:pt x="2361" y="822"/>
                  </a:lnTo>
                  <a:lnTo>
                    <a:pt x="2361" y="822"/>
                  </a:lnTo>
                  <a:lnTo>
                    <a:pt x="2361" y="822"/>
                  </a:lnTo>
                  <a:lnTo>
                    <a:pt x="2363" y="822"/>
                  </a:lnTo>
                  <a:lnTo>
                    <a:pt x="2361" y="822"/>
                  </a:lnTo>
                  <a:close/>
                  <a:moveTo>
                    <a:pt x="2355" y="701"/>
                  </a:moveTo>
                  <a:lnTo>
                    <a:pt x="2355" y="701"/>
                  </a:lnTo>
                  <a:lnTo>
                    <a:pt x="2355" y="703"/>
                  </a:lnTo>
                  <a:lnTo>
                    <a:pt x="2351" y="703"/>
                  </a:lnTo>
                  <a:lnTo>
                    <a:pt x="2351" y="703"/>
                  </a:lnTo>
                  <a:lnTo>
                    <a:pt x="2351" y="703"/>
                  </a:lnTo>
                  <a:lnTo>
                    <a:pt x="2351" y="703"/>
                  </a:lnTo>
                  <a:lnTo>
                    <a:pt x="2353" y="703"/>
                  </a:lnTo>
                  <a:lnTo>
                    <a:pt x="2353" y="704"/>
                  </a:lnTo>
                  <a:lnTo>
                    <a:pt x="2355" y="704"/>
                  </a:lnTo>
                  <a:lnTo>
                    <a:pt x="2355" y="703"/>
                  </a:lnTo>
                  <a:lnTo>
                    <a:pt x="2357" y="703"/>
                  </a:lnTo>
                  <a:lnTo>
                    <a:pt x="2357" y="701"/>
                  </a:lnTo>
                  <a:lnTo>
                    <a:pt x="2357" y="701"/>
                  </a:lnTo>
                  <a:lnTo>
                    <a:pt x="2355" y="701"/>
                  </a:lnTo>
                  <a:close/>
                  <a:moveTo>
                    <a:pt x="2365" y="918"/>
                  </a:moveTo>
                  <a:lnTo>
                    <a:pt x="2365" y="918"/>
                  </a:lnTo>
                  <a:lnTo>
                    <a:pt x="2363" y="918"/>
                  </a:lnTo>
                  <a:lnTo>
                    <a:pt x="2363" y="918"/>
                  </a:lnTo>
                  <a:lnTo>
                    <a:pt x="2363" y="918"/>
                  </a:lnTo>
                  <a:lnTo>
                    <a:pt x="2363" y="920"/>
                  </a:lnTo>
                  <a:lnTo>
                    <a:pt x="2363" y="920"/>
                  </a:lnTo>
                  <a:lnTo>
                    <a:pt x="2363" y="920"/>
                  </a:lnTo>
                  <a:lnTo>
                    <a:pt x="2363" y="920"/>
                  </a:lnTo>
                  <a:lnTo>
                    <a:pt x="2363" y="920"/>
                  </a:lnTo>
                  <a:lnTo>
                    <a:pt x="2365" y="920"/>
                  </a:lnTo>
                  <a:lnTo>
                    <a:pt x="2365" y="920"/>
                  </a:lnTo>
                  <a:lnTo>
                    <a:pt x="2367" y="920"/>
                  </a:lnTo>
                  <a:lnTo>
                    <a:pt x="2365" y="918"/>
                  </a:lnTo>
                  <a:lnTo>
                    <a:pt x="2365" y="918"/>
                  </a:lnTo>
                  <a:close/>
                  <a:moveTo>
                    <a:pt x="2456" y="668"/>
                  </a:moveTo>
                  <a:lnTo>
                    <a:pt x="2456" y="670"/>
                  </a:lnTo>
                  <a:lnTo>
                    <a:pt x="2457" y="670"/>
                  </a:lnTo>
                  <a:lnTo>
                    <a:pt x="2457" y="668"/>
                  </a:lnTo>
                  <a:lnTo>
                    <a:pt x="2457" y="668"/>
                  </a:lnTo>
                  <a:lnTo>
                    <a:pt x="2457" y="667"/>
                  </a:lnTo>
                  <a:lnTo>
                    <a:pt x="2456" y="665"/>
                  </a:lnTo>
                  <a:lnTo>
                    <a:pt x="2456" y="663"/>
                  </a:lnTo>
                  <a:lnTo>
                    <a:pt x="2454" y="663"/>
                  </a:lnTo>
                  <a:lnTo>
                    <a:pt x="2454" y="663"/>
                  </a:lnTo>
                  <a:lnTo>
                    <a:pt x="2452" y="663"/>
                  </a:lnTo>
                  <a:lnTo>
                    <a:pt x="2452" y="663"/>
                  </a:lnTo>
                  <a:lnTo>
                    <a:pt x="2452" y="665"/>
                  </a:lnTo>
                  <a:lnTo>
                    <a:pt x="2454" y="668"/>
                  </a:lnTo>
                  <a:lnTo>
                    <a:pt x="2456" y="668"/>
                  </a:lnTo>
                  <a:close/>
                  <a:moveTo>
                    <a:pt x="2539" y="629"/>
                  </a:moveTo>
                  <a:lnTo>
                    <a:pt x="2541" y="629"/>
                  </a:lnTo>
                  <a:lnTo>
                    <a:pt x="2541" y="631"/>
                  </a:lnTo>
                  <a:lnTo>
                    <a:pt x="2541" y="632"/>
                  </a:lnTo>
                  <a:lnTo>
                    <a:pt x="2541" y="632"/>
                  </a:lnTo>
                  <a:lnTo>
                    <a:pt x="2543" y="632"/>
                  </a:lnTo>
                  <a:lnTo>
                    <a:pt x="2543" y="632"/>
                  </a:lnTo>
                  <a:lnTo>
                    <a:pt x="2543" y="631"/>
                  </a:lnTo>
                  <a:lnTo>
                    <a:pt x="2543" y="631"/>
                  </a:lnTo>
                  <a:lnTo>
                    <a:pt x="2543" y="629"/>
                  </a:lnTo>
                  <a:lnTo>
                    <a:pt x="2541" y="627"/>
                  </a:lnTo>
                  <a:lnTo>
                    <a:pt x="2541" y="627"/>
                  </a:lnTo>
                  <a:lnTo>
                    <a:pt x="2539" y="625"/>
                  </a:lnTo>
                  <a:lnTo>
                    <a:pt x="2539" y="627"/>
                  </a:lnTo>
                  <a:lnTo>
                    <a:pt x="2537" y="627"/>
                  </a:lnTo>
                  <a:lnTo>
                    <a:pt x="2537" y="627"/>
                  </a:lnTo>
                  <a:lnTo>
                    <a:pt x="2539" y="629"/>
                  </a:lnTo>
                  <a:lnTo>
                    <a:pt x="2539" y="629"/>
                  </a:lnTo>
                  <a:lnTo>
                    <a:pt x="2539" y="629"/>
                  </a:lnTo>
                  <a:close/>
                  <a:moveTo>
                    <a:pt x="2548" y="786"/>
                  </a:moveTo>
                  <a:lnTo>
                    <a:pt x="2548" y="786"/>
                  </a:lnTo>
                  <a:lnTo>
                    <a:pt x="2548" y="784"/>
                  </a:lnTo>
                  <a:lnTo>
                    <a:pt x="2548" y="782"/>
                  </a:lnTo>
                  <a:lnTo>
                    <a:pt x="2546" y="782"/>
                  </a:lnTo>
                  <a:lnTo>
                    <a:pt x="2546" y="782"/>
                  </a:lnTo>
                  <a:lnTo>
                    <a:pt x="2546" y="782"/>
                  </a:lnTo>
                  <a:lnTo>
                    <a:pt x="2546" y="782"/>
                  </a:lnTo>
                  <a:lnTo>
                    <a:pt x="2546" y="782"/>
                  </a:lnTo>
                  <a:lnTo>
                    <a:pt x="2544" y="778"/>
                  </a:lnTo>
                  <a:lnTo>
                    <a:pt x="2544" y="778"/>
                  </a:lnTo>
                  <a:lnTo>
                    <a:pt x="2544" y="776"/>
                  </a:lnTo>
                  <a:lnTo>
                    <a:pt x="2544" y="776"/>
                  </a:lnTo>
                  <a:lnTo>
                    <a:pt x="2544" y="776"/>
                  </a:lnTo>
                  <a:lnTo>
                    <a:pt x="2543" y="776"/>
                  </a:lnTo>
                  <a:lnTo>
                    <a:pt x="2543" y="776"/>
                  </a:lnTo>
                  <a:lnTo>
                    <a:pt x="2541" y="776"/>
                  </a:lnTo>
                  <a:lnTo>
                    <a:pt x="2543" y="776"/>
                  </a:lnTo>
                  <a:lnTo>
                    <a:pt x="2543" y="774"/>
                  </a:lnTo>
                  <a:lnTo>
                    <a:pt x="2543" y="774"/>
                  </a:lnTo>
                  <a:lnTo>
                    <a:pt x="2543" y="773"/>
                  </a:lnTo>
                  <a:lnTo>
                    <a:pt x="2541" y="773"/>
                  </a:lnTo>
                  <a:lnTo>
                    <a:pt x="2541" y="774"/>
                  </a:lnTo>
                  <a:lnTo>
                    <a:pt x="2539" y="774"/>
                  </a:lnTo>
                  <a:lnTo>
                    <a:pt x="2539" y="774"/>
                  </a:lnTo>
                  <a:lnTo>
                    <a:pt x="2537" y="773"/>
                  </a:lnTo>
                  <a:lnTo>
                    <a:pt x="2537" y="774"/>
                  </a:lnTo>
                  <a:lnTo>
                    <a:pt x="2537" y="774"/>
                  </a:lnTo>
                  <a:lnTo>
                    <a:pt x="2537" y="774"/>
                  </a:lnTo>
                  <a:lnTo>
                    <a:pt x="2539" y="776"/>
                  </a:lnTo>
                  <a:lnTo>
                    <a:pt x="2539" y="776"/>
                  </a:lnTo>
                  <a:lnTo>
                    <a:pt x="2539" y="778"/>
                  </a:lnTo>
                  <a:lnTo>
                    <a:pt x="2539" y="778"/>
                  </a:lnTo>
                  <a:lnTo>
                    <a:pt x="2539" y="778"/>
                  </a:lnTo>
                  <a:lnTo>
                    <a:pt x="2539" y="778"/>
                  </a:lnTo>
                  <a:lnTo>
                    <a:pt x="2539" y="778"/>
                  </a:lnTo>
                  <a:lnTo>
                    <a:pt x="2539" y="778"/>
                  </a:lnTo>
                  <a:lnTo>
                    <a:pt x="2539" y="780"/>
                  </a:lnTo>
                  <a:lnTo>
                    <a:pt x="2539" y="780"/>
                  </a:lnTo>
                  <a:lnTo>
                    <a:pt x="2539" y="780"/>
                  </a:lnTo>
                  <a:lnTo>
                    <a:pt x="2539" y="780"/>
                  </a:lnTo>
                  <a:lnTo>
                    <a:pt x="2539" y="780"/>
                  </a:lnTo>
                  <a:lnTo>
                    <a:pt x="2541" y="780"/>
                  </a:lnTo>
                  <a:lnTo>
                    <a:pt x="2541" y="780"/>
                  </a:lnTo>
                  <a:lnTo>
                    <a:pt x="2541" y="784"/>
                  </a:lnTo>
                  <a:lnTo>
                    <a:pt x="2541" y="784"/>
                  </a:lnTo>
                  <a:lnTo>
                    <a:pt x="2541" y="784"/>
                  </a:lnTo>
                  <a:lnTo>
                    <a:pt x="2541" y="786"/>
                  </a:lnTo>
                  <a:lnTo>
                    <a:pt x="2541" y="790"/>
                  </a:lnTo>
                  <a:lnTo>
                    <a:pt x="2541" y="790"/>
                  </a:lnTo>
                  <a:lnTo>
                    <a:pt x="2541" y="790"/>
                  </a:lnTo>
                  <a:lnTo>
                    <a:pt x="2539" y="790"/>
                  </a:lnTo>
                  <a:lnTo>
                    <a:pt x="2539" y="790"/>
                  </a:lnTo>
                  <a:lnTo>
                    <a:pt x="2539" y="790"/>
                  </a:lnTo>
                  <a:lnTo>
                    <a:pt x="2541" y="790"/>
                  </a:lnTo>
                  <a:lnTo>
                    <a:pt x="2541" y="790"/>
                  </a:lnTo>
                  <a:lnTo>
                    <a:pt x="2541" y="792"/>
                  </a:lnTo>
                  <a:lnTo>
                    <a:pt x="2541" y="793"/>
                  </a:lnTo>
                  <a:lnTo>
                    <a:pt x="2541" y="793"/>
                  </a:lnTo>
                  <a:lnTo>
                    <a:pt x="2541" y="793"/>
                  </a:lnTo>
                  <a:lnTo>
                    <a:pt x="2541" y="793"/>
                  </a:lnTo>
                  <a:lnTo>
                    <a:pt x="2541" y="795"/>
                  </a:lnTo>
                  <a:lnTo>
                    <a:pt x="2543" y="795"/>
                  </a:lnTo>
                  <a:lnTo>
                    <a:pt x="2543" y="795"/>
                  </a:lnTo>
                  <a:lnTo>
                    <a:pt x="2543" y="795"/>
                  </a:lnTo>
                  <a:lnTo>
                    <a:pt x="2543" y="795"/>
                  </a:lnTo>
                  <a:lnTo>
                    <a:pt x="2543" y="793"/>
                  </a:lnTo>
                  <a:lnTo>
                    <a:pt x="2543" y="793"/>
                  </a:lnTo>
                  <a:lnTo>
                    <a:pt x="2544" y="793"/>
                  </a:lnTo>
                  <a:lnTo>
                    <a:pt x="2544" y="795"/>
                  </a:lnTo>
                  <a:lnTo>
                    <a:pt x="2544" y="797"/>
                  </a:lnTo>
                  <a:lnTo>
                    <a:pt x="2546" y="795"/>
                  </a:lnTo>
                  <a:lnTo>
                    <a:pt x="2546" y="795"/>
                  </a:lnTo>
                  <a:lnTo>
                    <a:pt x="2548" y="793"/>
                  </a:lnTo>
                  <a:lnTo>
                    <a:pt x="2548" y="792"/>
                  </a:lnTo>
                  <a:lnTo>
                    <a:pt x="2550" y="792"/>
                  </a:lnTo>
                  <a:lnTo>
                    <a:pt x="2550" y="788"/>
                  </a:lnTo>
                  <a:lnTo>
                    <a:pt x="2550" y="786"/>
                  </a:lnTo>
                  <a:lnTo>
                    <a:pt x="2548" y="786"/>
                  </a:lnTo>
                  <a:close/>
                  <a:moveTo>
                    <a:pt x="2518" y="769"/>
                  </a:moveTo>
                  <a:lnTo>
                    <a:pt x="2516" y="767"/>
                  </a:lnTo>
                  <a:lnTo>
                    <a:pt x="2516" y="769"/>
                  </a:lnTo>
                  <a:lnTo>
                    <a:pt x="2516" y="769"/>
                  </a:lnTo>
                  <a:lnTo>
                    <a:pt x="2516" y="771"/>
                  </a:lnTo>
                  <a:lnTo>
                    <a:pt x="2518" y="771"/>
                  </a:lnTo>
                  <a:lnTo>
                    <a:pt x="2518" y="771"/>
                  </a:lnTo>
                  <a:lnTo>
                    <a:pt x="2518" y="771"/>
                  </a:lnTo>
                  <a:lnTo>
                    <a:pt x="2518" y="771"/>
                  </a:lnTo>
                  <a:lnTo>
                    <a:pt x="2520" y="771"/>
                  </a:lnTo>
                  <a:lnTo>
                    <a:pt x="2520" y="771"/>
                  </a:lnTo>
                  <a:lnTo>
                    <a:pt x="2520" y="769"/>
                  </a:lnTo>
                  <a:lnTo>
                    <a:pt x="2520" y="769"/>
                  </a:lnTo>
                  <a:lnTo>
                    <a:pt x="2520" y="769"/>
                  </a:lnTo>
                  <a:lnTo>
                    <a:pt x="2518" y="769"/>
                  </a:lnTo>
                  <a:close/>
                  <a:moveTo>
                    <a:pt x="2599" y="682"/>
                  </a:moveTo>
                  <a:lnTo>
                    <a:pt x="2599" y="680"/>
                  </a:lnTo>
                  <a:lnTo>
                    <a:pt x="2598" y="680"/>
                  </a:lnTo>
                  <a:lnTo>
                    <a:pt x="2596" y="680"/>
                  </a:lnTo>
                  <a:lnTo>
                    <a:pt x="2594" y="680"/>
                  </a:lnTo>
                  <a:lnTo>
                    <a:pt x="2594" y="680"/>
                  </a:lnTo>
                  <a:lnTo>
                    <a:pt x="2592" y="678"/>
                  </a:lnTo>
                  <a:lnTo>
                    <a:pt x="2592" y="678"/>
                  </a:lnTo>
                  <a:lnTo>
                    <a:pt x="2592" y="678"/>
                  </a:lnTo>
                  <a:lnTo>
                    <a:pt x="2592" y="676"/>
                  </a:lnTo>
                  <a:lnTo>
                    <a:pt x="2590" y="676"/>
                  </a:lnTo>
                  <a:lnTo>
                    <a:pt x="2590" y="676"/>
                  </a:lnTo>
                  <a:lnTo>
                    <a:pt x="2590" y="676"/>
                  </a:lnTo>
                  <a:lnTo>
                    <a:pt x="2584" y="672"/>
                  </a:lnTo>
                  <a:lnTo>
                    <a:pt x="2584" y="672"/>
                  </a:lnTo>
                  <a:lnTo>
                    <a:pt x="2584" y="674"/>
                  </a:lnTo>
                  <a:lnTo>
                    <a:pt x="2584" y="674"/>
                  </a:lnTo>
                  <a:lnTo>
                    <a:pt x="2584" y="676"/>
                  </a:lnTo>
                  <a:lnTo>
                    <a:pt x="2584" y="676"/>
                  </a:lnTo>
                  <a:lnTo>
                    <a:pt x="2586" y="678"/>
                  </a:lnTo>
                  <a:lnTo>
                    <a:pt x="2586" y="678"/>
                  </a:lnTo>
                  <a:lnTo>
                    <a:pt x="2588" y="678"/>
                  </a:lnTo>
                  <a:lnTo>
                    <a:pt x="2588" y="678"/>
                  </a:lnTo>
                  <a:lnTo>
                    <a:pt x="2588" y="680"/>
                  </a:lnTo>
                  <a:lnTo>
                    <a:pt x="2590" y="680"/>
                  </a:lnTo>
                  <a:lnTo>
                    <a:pt x="2592" y="680"/>
                  </a:lnTo>
                  <a:lnTo>
                    <a:pt x="2592" y="680"/>
                  </a:lnTo>
                  <a:lnTo>
                    <a:pt x="2594" y="682"/>
                  </a:lnTo>
                  <a:lnTo>
                    <a:pt x="2594" y="682"/>
                  </a:lnTo>
                  <a:lnTo>
                    <a:pt x="2594" y="682"/>
                  </a:lnTo>
                  <a:lnTo>
                    <a:pt x="2596" y="682"/>
                  </a:lnTo>
                  <a:lnTo>
                    <a:pt x="2596" y="682"/>
                  </a:lnTo>
                  <a:lnTo>
                    <a:pt x="2598" y="682"/>
                  </a:lnTo>
                  <a:lnTo>
                    <a:pt x="2599" y="682"/>
                  </a:lnTo>
                  <a:lnTo>
                    <a:pt x="2599" y="682"/>
                  </a:lnTo>
                  <a:lnTo>
                    <a:pt x="2601" y="684"/>
                  </a:lnTo>
                  <a:lnTo>
                    <a:pt x="2603" y="685"/>
                  </a:lnTo>
                  <a:lnTo>
                    <a:pt x="2605" y="685"/>
                  </a:lnTo>
                  <a:lnTo>
                    <a:pt x="2603" y="685"/>
                  </a:lnTo>
                  <a:lnTo>
                    <a:pt x="2599" y="682"/>
                  </a:lnTo>
                  <a:close/>
                  <a:moveTo>
                    <a:pt x="2509" y="782"/>
                  </a:moveTo>
                  <a:lnTo>
                    <a:pt x="2509" y="782"/>
                  </a:lnTo>
                  <a:lnTo>
                    <a:pt x="2507" y="782"/>
                  </a:lnTo>
                  <a:lnTo>
                    <a:pt x="2507" y="782"/>
                  </a:lnTo>
                  <a:lnTo>
                    <a:pt x="2507" y="782"/>
                  </a:lnTo>
                  <a:lnTo>
                    <a:pt x="2507" y="782"/>
                  </a:lnTo>
                  <a:lnTo>
                    <a:pt x="2507" y="784"/>
                  </a:lnTo>
                  <a:lnTo>
                    <a:pt x="2507" y="784"/>
                  </a:lnTo>
                  <a:lnTo>
                    <a:pt x="2507" y="784"/>
                  </a:lnTo>
                  <a:lnTo>
                    <a:pt x="2507" y="784"/>
                  </a:lnTo>
                  <a:lnTo>
                    <a:pt x="2507" y="784"/>
                  </a:lnTo>
                  <a:lnTo>
                    <a:pt x="2507" y="784"/>
                  </a:lnTo>
                  <a:lnTo>
                    <a:pt x="2509" y="784"/>
                  </a:lnTo>
                  <a:lnTo>
                    <a:pt x="2509" y="782"/>
                  </a:lnTo>
                  <a:lnTo>
                    <a:pt x="2509" y="782"/>
                  </a:lnTo>
                  <a:lnTo>
                    <a:pt x="2509" y="782"/>
                  </a:lnTo>
                  <a:close/>
                  <a:moveTo>
                    <a:pt x="2575" y="754"/>
                  </a:moveTo>
                  <a:lnTo>
                    <a:pt x="2575" y="754"/>
                  </a:lnTo>
                  <a:lnTo>
                    <a:pt x="2573" y="752"/>
                  </a:lnTo>
                  <a:lnTo>
                    <a:pt x="2571" y="752"/>
                  </a:lnTo>
                  <a:lnTo>
                    <a:pt x="2571" y="752"/>
                  </a:lnTo>
                  <a:lnTo>
                    <a:pt x="2569" y="754"/>
                  </a:lnTo>
                  <a:lnTo>
                    <a:pt x="2569" y="756"/>
                  </a:lnTo>
                  <a:lnTo>
                    <a:pt x="2569" y="757"/>
                  </a:lnTo>
                  <a:lnTo>
                    <a:pt x="2567" y="759"/>
                  </a:lnTo>
                  <a:lnTo>
                    <a:pt x="2565" y="767"/>
                  </a:lnTo>
                  <a:lnTo>
                    <a:pt x="2563" y="769"/>
                  </a:lnTo>
                  <a:lnTo>
                    <a:pt x="2563" y="771"/>
                  </a:lnTo>
                  <a:lnTo>
                    <a:pt x="2563" y="774"/>
                  </a:lnTo>
                  <a:lnTo>
                    <a:pt x="2563" y="776"/>
                  </a:lnTo>
                  <a:lnTo>
                    <a:pt x="2562" y="776"/>
                  </a:lnTo>
                  <a:lnTo>
                    <a:pt x="2562" y="776"/>
                  </a:lnTo>
                  <a:lnTo>
                    <a:pt x="2560" y="776"/>
                  </a:lnTo>
                  <a:lnTo>
                    <a:pt x="2558" y="780"/>
                  </a:lnTo>
                  <a:lnTo>
                    <a:pt x="2558" y="780"/>
                  </a:lnTo>
                  <a:lnTo>
                    <a:pt x="2558" y="786"/>
                  </a:lnTo>
                  <a:lnTo>
                    <a:pt x="2558" y="786"/>
                  </a:lnTo>
                  <a:lnTo>
                    <a:pt x="2556" y="788"/>
                  </a:lnTo>
                  <a:lnTo>
                    <a:pt x="2552" y="799"/>
                  </a:lnTo>
                  <a:lnTo>
                    <a:pt x="2552" y="799"/>
                  </a:lnTo>
                  <a:lnTo>
                    <a:pt x="2552" y="799"/>
                  </a:lnTo>
                  <a:lnTo>
                    <a:pt x="2560" y="792"/>
                  </a:lnTo>
                  <a:lnTo>
                    <a:pt x="2560" y="792"/>
                  </a:lnTo>
                  <a:lnTo>
                    <a:pt x="2560" y="790"/>
                  </a:lnTo>
                  <a:lnTo>
                    <a:pt x="2560" y="788"/>
                  </a:lnTo>
                  <a:lnTo>
                    <a:pt x="2560" y="786"/>
                  </a:lnTo>
                  <a:lnTo>
                    <a:pt x="2560" y="784"/>
                  </a:lnTo>
                  <a:lnTo>
                    <a:pt x="2562" y="782"/>
                  </a:lnTo>
                  <a:lnTo>
                    <a:pt x="2562" y="780"/>
                  </a:lnTo>
                  <a:lnTo>
                    <a:pt x="2563" y="778"/>
                  </a:lnTo>
                  <a:lnTo>
                    <a:pt x="2563" y="778"/>
                  </a:lnTo>
                  <a:lnTo>
                    <a:pt x="2565" y="776"/>
                  </a:lnTo>
                  <a:lnTo>
                    <a:pt x="2565" y="776"/>
                  </a:lnTo>
                  <a:lnTo>
                    <a:pt x="2567" y="776"/>
                  </a:lnTo>
                  <a:lnTo>
                    <a:pt x="2567" y="776"/>
                  </a:lnTo>
                  <a:lnTo>
                    <a:pt x="2567" y="774"/>
                  </a:lnTo>
                  <a:lnTo>
                    <a:pt x="2569" y="774"/>
                  </a:lnTo>
                  <a:lnTo>
                    <a:pt x="2571" y="773"/>
                  </a:lnTo>
                  <a:lnTo>
                    <a:pt x="2571" y="769"/>
                  </a:lnTo>
                  <a:lnTo>
                    <a:pt x="2573" y="757"/>
                  </a:lnTo>
                  <a:lnTo>
                    <a:pt x="2575" y="757"/>
                  </a:lnTo>
                  <a:lnTo>
                    <a:pt x="2575" y="757"/>
                  </a:lnTo>
                  <a:lnTo>
                    <a:pt x="2575" y="756"/>
                  </a:lnTo>
                  <a:lnTo>
                    <a:pt x="2575" y="756"/>
                  </a:lnTo>
                  <a:lnTo>
                    <a:pt x="2575" y="754"/>
                  </a:lnTo>
                  <a:close/>
                  <a:moveTo>
                    <a:pt x="2471" y="574"/>
                  </a:moveTo>
                  <a:lnTo>
                    <a:pt x="2469" y="574"/>
                  </a:lnTo>
                  <a:lnTo>
                    <a:pt x="2467" y="574"/>
                  </a:lnTo>
                  <a:lnTo>
                    <a:pt x="2467" y="576"/>
                  </a:lnTo>
                  <a:lnTo>
                    <a:pt x="2467" y="576"/>
                  </a:lnTo>
                  <a:lnTo>
                    <a:pt x="2469" y="576"/>
                  </a:lnTo>
                  <a:lnTo>
                    <a:pt x="2469" y="574"/>
                  </a:lnTo>
                  <a:lnTo>
                    <a:pt x="2471" y="574"/>
                  </a:lnTo>
                  <a:lnTo>
                    <a:pt x="2473" y="572"/>
                  </a:lnTo>
                  <a:lnTo>
                    <a:pt x="2471" y="572"/>
                  </a:lnTo>
                  <a:lnTo>
                    <a:pt x="2471" y="574"/>
                  </a:lnTo>
                  <a:close/>
                  <a:moveTo>
                    <a:pt x="2548" y="776"/>
                  </a:moveTo>
                  <a:lnTo>
                    <a:pt x="2548" y="774"/>
                  </a:lnTo>
                  <a:lnTo>
                    <a:pt x="2548" y="774"/>
                  </a:lnTo>
                  <a:lnTo>
                    <a:pt x="2550" y="771"/>
                  </a:lnTo>
                  <a:lnTo>
                    <a:pt x="2550" y="771"/>
                  </a:lnTo>
                  <a:lnTo>
                    <a:pt x="2550" y="771"/>
                  </a:lnTo>
                  <a:lnTo>
                    <a:pt x="2548" y="771"/>
                  </a:lnTo>
                  <a:lnTo>
                    <a:pt x="2548" y="771"/>
                  </a:lnTo>
                  <a:lnTo>
                    <a:pt x="2548" y="771"/>
                  </a:lnTo>
                  <a:lnTo>
                    <a:pt x="2548" y="771"/>
                  </a:lnTo>
                  <a:lnTo>
                    <a:pt x="2548" y="769"/>
                  </a:lnTo>
                  <a:lnTo>
                    <a:pt x="2548" y="769"/>
                  </a:lnTo>
                  <a:lnTo>
                    <a:pt x="2548" y="769"/>
                  </a:lnTo>
                  <a:lnTo>
                    <a:pt x="2546" y="769"/>
                  </a:lnTo>
                  <a:lnTo>
                    <a:pt x="2546" y="771"/>
                  </a:lnTo>
                  <a:lnTo>
                    <a:pt x="2544" y="773"/>
                  </a:lnTo>
                  <a:lnTo>
                    <a:pt x="2544" y="774"/>
                  </a:lnTo>
                  <a:lnTo>
                    <a:pt x="2546" y="778"/>
                  </a:lnTo>
                  <a:lnTo>
                    <a:pt x="2546" y="778"/>
                  </a:lnTo>
                  <a:lnTo>
                    <a:pt x="2546" y="778"/>
                  </a:lnTo>
                  <a:lnTo>
                    <a:pt x="2548" y="778"/>
                  </a:lnTo>
                  <a:lnTo>
                    <a:pt x="2548" y="778"/>
                  </a:lnTo>
                  <a:lnTo>
                    <a:pt x="2548" y="776"/>
                  </a:lnTo>
                  <a:lnTo>
                    <a:pt x="2548" y="778"/>
                  </a:lnTo>
                  <a:lnTo>
                    <a:pt x="2548" y="778"/>
                  </a:lnTo>
                  <a:lnTo>
                    <a:pt x="2548" y="778"/>
                  </a:lnTo>
                  <a:lnTo>
                    <a:pt x="2550" y="778"/>
                  </a:lnTo>
                  <a:lnTo>
                    <a:pt x="2550" y="778"/>
                  </a:lnTo>
                  <a:lnTo>
                    <a:pt x="2550" y="778"/>
                  </a:lnTo>
                  <a:lnTo>
                    <a:pt x="2550" y="776"/>
                  </a:lnTo>
                  <a:lnTo>
                    <a:pt x="2548" y="776"/>
                  </a:lnTo>
                  <a:close/>
                  <a:moveTo>
                    <a:pt x="2463" y="850"/>
                  </a:moveTo>
                  <a:lnTo>
                    <a:pt x="2463" y="852"/>
                  </a:lnTo>
                  <a:lnTo>
                    <a:pt x="2465" y="854"/>
                  </a:lnTo>
                  <a:lnTo>
                    <a:pt x="2465" y="854"/>
                  </a:lnTo>
                  <a:lnTo>
                    <a:pt x="2467" y="852"/>
                  </a:lnTo>
                  <a:lnTo>
                    <a:pt x="2467" y="852"/>
                  </a:lnTo>
                  <a:lnTo>
                    <a:pt x="2465" y="850"/>
                  </a:lnTo>
                  <a:lnTo>
                    <a:pt x="2465" y="850"/>
                  </a:lnTo>
                  <a:lnTo>
                    <a:pt x="2467" y="848"/>
                  </a:lnTo>
                  <a:lnTo>
                    <a:pt x="2469" y="848"/>
                  </a:lnTo>
                  <a:lnTo>
                    <a:pt x="2469" y="848"/>
                  </a:lnTo>
                  <a:lnTo>
                    <a:pt x="2471" y="846"/>
                  </a:lnTo>
                  <a:lnTo>
                    <a:pt x="2469" y="846"/>
                  </a:lnTo>
                  <a:lnTo>
                    <a:pt x="2469" y="846"/>
                  </a:lnTo>
                  <a:lnTo>
                    <a:pt x="2465" y="846"/>
                  </a:lnTo>
                  <a:lnTo>
                    <a:pt x="2463" y="850"/>
                  </a:lnTo>
                  <a:close/>
                  <a:moveTo>
                    <a:pt x="2478" y="716"/>
                  </a:moveTo>
                  <a:lnTo>
                    <a:pt x="2478" y="716"/>
                  </a:lnTo>
                  <a:lnTo>
                    <a:pt x="2478" y="714"/>
                  </a:lnTo>
                  <a:lnTo>
                    <a:pt x="2476" y="712"/>
                  </a:lnTo>
                  <a:lnTo>
                    <a:pt x="2476" y="714"/>
                  </a:lnTo>
                  <a:lnTo>
                    <a:pt x="2476" y="714"/>
                  </a:lnTo>
                  <a:lnTo>
                    <a:pt x="2476" y="716"/>
                  </a:lnTo>
                  <a:lnTo>
                    <a:pt x="2476" y="718"/>
                  </a:lnTo>
                  <a:lnTo>
                    <a:pt x="2478" y="716"/>
                  </a:lnTo>
                  <a:close/>
                  <a:moveTo>
                    <a:pt x="2471" y="695"/>
                  </a:moveTo>
                  <a:lnTo>
                    <a:pt x="2469" y="695"/>
                  </a:lnTo>
                  <a:lnTo>
                    <a:pt x="2469" y="695"/>
                  </a:lnTo>
                  <a:lnTo>
                    <a:pt x="2469" y="695"/>
                  </a:lnTo>
                  <a:lnTo>
                    <a:pt x="2469" y="695"/>
                  </a:lnTo>
                  <a:lnTo>
                    <a:pt x="2473" y="701"/>
                  </a:lnTo>
                  <a:lnTo>
                    <a:pt x="2473" y="701"/>
                  </a:lnTo>
                  <a:lnTo>
                    <a:pt x="2473" y="701"/>
                  </a:lnTo>
                  <a:lnTo>
                    <a:pt x="2473" y="699"/>
                  </a:lnTo>
                  <a:lnTo>
                    <a:pt x="2471" y="697"/>
                  </a:lnTo>
                  <a:lnTo>
                    <a:pt x="2471" y="695"/>
                  </a:lnTo>
                  <a:lnTo>
                    <a:pt x="2471" y="695"/>
                  </a:lnTo>
                  <a:close/>
                  <a:moveTo>
                    <a:pt x="2493" y="879"/>
                  </a:moveTo>
                  <a:lnTo>
                    <a:pt x="2491" y="879"/>
                  </a:lnTo>
                  <a:lnTo>
                    <a:pt x="2491" y="877"/>
                  </a:lnTo>
                  <a:lnTo>
                    <a:pt x="2491" y="877"/>
                  </a:lnTo>
                  <a:lnTo>
                    <a:pt x="2490" y="875"/>
                  </a:lnTo>
                  <a:lnTo>
                    <a:pt x="2490" y="875"/>
                  </a:lnTo>
                  <a:lnTo>
                    <a:pt x="2488" y="875"/>
                  </a:lnTo>
                  <a:lnTo>
                    <a:pt x="2488" y="875"/>
                  </a:lnTo>
                  <a:lnTo>
                    <a:pt x="2478" y="875"/>
                  </a:lnTo>
                  <a:lnTo>
                    <a:pt x="2476" y="877"/>
                  </a:lnTo>
                  <a:lnTo>
                    <a:pt x="2478" y="879"/>
                  </a:lnTo>
                  <a:lnTo>
                    <a:pt x="2480" y="879"/>
                  </a:lnTo>
                  <a:lnTo>
                    <a:pt x="2484" y="879"/>
                  </a:lnTo>
                  <a:lnTo>
                    <a:pt x="2488" y="879"/>
                  </a:lnTo>
                  <a:lnTo>
                    <a:pt x="2488" y="880"/>
                  </a:lnTo>
                  <a:lnTo>
                    <a:pt x="2490" y="882"/>
                  </a:lnTo>
                  <a:lnTo>
                    <a:pt x="2490" y="882"/>
                  </a:lnTo>
                  <a:lnTo>
                    <a:pt x="2491" y="884"/>
                  </a:lnTo>
                  <a:lnTo>
                    <a:pt x="2493" y="884"/>
                  </a:lnTo>
                  <a:lnTo>
                    <a:pt x="2493" y="884"/>
                  </a:lnTo>
                  <a:lnTo>
                    <a:pt x="2493" y="882"/>
                  </a:lnTo>
                  <a:lnTo>
                    <a:pt x="2493" y="880"/>
                  </a:lnTo>
                  <a:lnTo>
                    <a:pt x="2493" y="879"/>
                  </a:lnTo>
                  <a:close/>
                  <a:moveTo>
                    <a:pt x="2350" y="932"/>
                  </a:moveTo>
                  <a:lnTo>
                    <a:pt x="2351" y="930"/>
                  </a:lnTo>
                  <a:lnTo>
                    <a:pt x="2351" y="930"/>
                  </a:lnTo>
                  <a:lnTo>
                    <a:pt x="2351" y="928"/>
                  </a:lnTo>
                  <a:lnTo>
                    <a:pt x="2350" y="928"/>
                  </a:lnTo>
                  <a:lnTo>
                    <a:pt x="2350" y="928"/>
                  </a:lnTo>
                  <a:lnTo>
                    <a:pt x="2350" y="926"/>
                  </a:lnTo>
                  <a:lnTo>
                    <a:pt x="2350" y="924"/>
                  </a:lnTo>
                  <a:lnTo>
                    <a:pt x="2350" y="924"/>
                  </a:lnTo>
                  <a:lnTo>
                    <a:pt x="2350" y="924"/>
                  </a:lnTo>
                  <a:lnTo>
                    <a:pt x="2350" y="924"/>
                  </a:lnTo>
                  <a:lnTo>
                    <a:pt x="2348" y="922"/>
                  </a:lnTo>
                  <a:lnTo>
                    <a:pt x="2348" y="922"/>
                  </a:lnTo>
                  <a:lnTo>
                    <a:pt x="2346" y="922"/>
                  </a:lnTo>
                  <a:lnTo>
                    <a:pt x="2344" y="922"/>
                  </a:lnTo>
                  <a:lnTo>
                    <a:pt x="2344" y="922"/>
                  </a:lnTo>
                  <a:lnTo>
                    <a:pt x="2342" y="922"/>
                  </a:lnTo>
                  <a:lnTo>
                    <a:pt x="2342" y="922"/>
                  </a:lnTo>
                  <a:lnTo>
                    <a:pt x="2336" y="922"/>
                  </a:lnTo>
                  <a:lnTo>
                    <a:pt x="2332" y="922"/>
                  </a:lnTo>
                  <a:lnTo>
                    <a:pt x="2332" y="924"/>
                  </a:lnTo>
                  <a:lnTo>
                    <a:pt x="2332" y="928"/>
                  </a:lnTo>
                  <a:lnTo>
                    <a:pt x="2332" y="930"/>
                  </a:lnTo>
                  <a:lnTo>
                    <a:pt x="2340" y="937"/>
                  </a:lnTo>
                  <a:lnTo>
                    <a:pt x="2340" y="937"/>
                  </a:lnTo>
                  <a:lnTo>
                    <a:pt x="2344" y="939"/>
                  </a:lnTo>
                  <a:lnTo>
                    <a:pt x="2346" y="939"/>
                  </a:lnTo>
                  <a:lnTo>
                    <a:pt x="2346" y="939"/>
                  </a:lnTo>
                  <a:lnTo>
                    <a:pt x="2348" y="934"/>
                  </a:lnTo>
                  <a:lnTo>
                    <a:pt x="2350" y="932"/>
                  </a:lnTo>
                  <a:close/>
                  <a:moveTo>
                    <a:pt x="2495" y="754"/>
                  </a:moveTo>
                  <a:lnTo>
                    <a:pt x="2493" y="754"/>
                  </a:lnTo>
                  <a:lnTo>
                    <a:pt x="2493" y="754"/>
                  </a:lnTo>
                  <a:lnTo>
                    <a:pt x="2493" y="756"/>
                  </a:lnTo>
                  <a:lnTo>
                    <a:pt x="2491" y="757"/>
                  </a:lnTo>
                  <a:lnTo>
                    <a:pt x="2493" y="759"/>
                  </a:lnTo>
                  <a:lnTo>
                    <a:pt x="2493" y="759"/>
                  </a:lnTo>
                  <a:lnTo>
                    <a:pt x="2493" y="757"/>
                  </a:lnTo>
                  <a:lnTo>
                    <a:pt x="2493" y="757"/>
                  </a:lnTo>
                  <a:lnTo>
                    <a:pt x="2495" y="757"/>
                  </a:lnTo>
                  <a:lnTo>
                    <a:pt x="2495" y="757"/>
                  </a:lnTo>
                  <a:lnTo>
                    <a:pt x="2495" y="756"/>
                  </a:lnTo>
                  <a:lnTo>
                    <a:pt x="2495" y="754"/>
                  </a:lnTo>
                  <a:lnTo>
                    <a:pt x="2495" y="754"/>
                  </a:lnTo>
                  <a:close/>
                  <a:moveTo>
                    <a:pt x="2476" y="879"/>
                  </a:moveTo>
                  <a:lnTo>
                    <a:pt x="2476" y="877"/>
                  </a:lnTo>
                  <a:lnTo>
                    <a:pt x="2474" y="877"/>
                  </a:lnTo>
                  <a:lnTo>
                    <a:pt x="2474" y="877"/>
                  </a:lnTo>
                  <a:lnTo>
                    <a:pt x="2473" y="879"/>
                  </a:lnTo>
                  <a:lnTo>
                    <a:pt x="2473" y="879"/>
                  </a:lnTo>
                  <a:lnTo>
                    <a:pt x="2473" y="879"/>
                  </a:lnTo>
                  <a:lnTo>
                    <a:pt x="2473" y="879"/>
                  </a:lnTo>
                  <a:lnTo>
                    <a:pt x="2473" y="877"/>
                  </a:lnTo>
                  <a:lnTo>
                    <a:pt x="2473" y="875"/>
                  </a:lnTo>
                  <a:lnTo>
                    <a:pt x="2471" y="875"/>
                  </a:lnTo>
                  <a:lnTo>
                    <a:pt x="2469" y="875"/>
                  </a:lnTo>
                  <a:lnTo>
                    <a:pt x="2467" y="875"/>
                  </a:lnTo>
                  <a:lnTo>
                    <a:pt x="2465" y="877"/>
                  </a:lnTo>
                  <a:lnTo>
                    <a:pt x="2463" y="879"/>
                  </a:lnTo>
                  <a:lnTo>
                    <a:pt x="2463" y="879"/>
                  </a:lnTo>
                  <a:lnTo>
                    <a:pt x="2463" y="880"/>
                  </a:lnTo>
                  <a:lnTo>
                    <a:pt x="2465" y="882"/>
                  </a:lnTo>
                  <a:lnTo>
                    <a:pt x="2463" y="882"/>
                  </a:lnTo>
                  <a:lnTo>
                    <a:pt x="2463" y="882"/>
                  </a:lnTo>
                  <a:lnTo>
                    <a:pt x="2461" y="882"/>
                  </a:lnTo>
                  <a:lnTo>
                    <a:pt x="2461" y="882"/>
                  </a:lnTo>
                  <a:lnTo>
                    <a:pt x="2461" y="884"/>
                  </a:lnTo>
                  <a:lnTo>
                    <a:pt x="2461" y="884"/>
                  </a:lnTo>
                  <a:lnTo>
                    <a:pt x="2459" y="884"/>
                  </a:lnTo>
                  <a:lnTo>
                    <a:pt x="2459" y="886"/>
                  </a:lnTo>
                  <a:lnTo>
                    <a:pt x="2457" y="888"/>
                  </a:lnTo>
                  <a:lnTo>
                    <a:pt x="2457" y="888"/>
                  </a:lnTo>
                  <a:lnTo>
                    <a:pt x="2457" y="890"/>
                  </a:lnTo>
                  <a:lnTo>
                    <a:pt x="2457" y="890"/>
                  </a:lnTo>
                  <a:lnTo>
                    <a:pt x="2457" y="890"/>
                  </a:lnTo>
                  <a:lnTo>
                    <a:pt x="2454" y="890"/>
                  </a:lnTo>
                  <a:lnTo>
                    <a:pt x="2454" y="892"/>
                  </a:lnTo>
                  <a:lnTo>
                    <a:pt x="2454" y="892"/>
                  </a:lnTo>
                  <a:lnTo>
                    <a:pt x="2454" y="892"/>
                  </a:lnTo>
                  <a:lnTo>
                    <a:pt x="2454" y="892"/>
                  </a:lnTo>
                  <a:lnTo>
                    <a:pt x="2454" y="894"/>
                  </a:lnTo>
                  <a:lnTo>
                    <a:pt x="2454" y="894"/>
                  </a:lnTo>
                  <a:lnTo>
                    <a:pt x="2454" y="894"/>
                  </a:lnTo>
                  <a:lnTo>
                    <a:pt x="2454" y="894"/>
                  </a:lnTo>
                  <a:lnTo>
                    <a:pt x="2452" y="896"/>
                  </a:lnTo>
                  <a:lnTo>
                    <a:pt x="2452" y="898"/>
                  </a:lnTo>
                  <a:lnTo>
                    <a:pt x="2452" y="898"/>
                  </a:lnTo>
                  <a:lnTo>
                    <a:pt x="2450" y="898"/>
                  </a:lnTo>
                  <a:lnTo>
                    <a:pt x="2450" y="896"/>
                  </a:lnTo>
                  <a:lnTo>
                    <a:pt x="2450" y="896"/>
                  </a:lnTo>
                  <a:lnTo>
                    <a:pt x="2448" y="896"/>
                  </a:lnTo>
                  <a:lnTo>
                    <a:pt x="2444" y="899"/>
                  </a:lnTo>
                  <a:lnTo>
                    <a:pt x="2444" y="901"/>
                  </a:lnTo>
                  <a:lnTo>
                    <a:pt x="2444" y="901"/>
                  </a:lnTo>
                  <a:lnTo>
                    <a:pt x="2442" y="903"/>
                  </a:lnTo>
                  <a:lnTo>
                    <a:pt x="2442" y="905"/>
                  </a:lnTo>
                  <a:lnTo>
                    <a:pt x="2440" y="907"/>
                  </a:lnTo>
                  <a:lnTo>
                    <a:pt x="2440" y="907"/>
                  </a:lnTo>
                  <a:lnTo>
                    <a:pt x="2440" y="911"/>
                  </a:lnTo>
                  <a:lnTo>
                    <a:pt x="2440" y="911"/>
                  </a:lnTo>
                  <a:lnTo>
                    <a:pt x="2440" y="911"/>
                  </a:lnTo>
                  <a:lnTo>
                    <a:pt x="2440" y="911"/>
                  </a:lnTo>
                  <a:lnTo>
                    <a:pt x="2440" y="915"/>
                  </a:lnTo>
                  <a:lnTo>
                    <a:pt x="2442" y="915"/>
                  </a:lnTo>
                  <a:lnTo>
                    <a:pt x="2444" y="915"/>
                  </a:lnTo>
                  <a:lnTo>
                    <a:pt x="2444" y="915"/>
                  </a:lnTo>
                  <a:lnTo>
                    <a:pt x="2442" y="916"/>
                  </a:lnTo>
                  <a:lnTo>
                    <a:pt x="2440" y="916"/>
                  </a:lnTo>
                  <a:lnTo>
                    <a:pt x="2438" y="915"/>
                  </a:lnTo>
                  <a:lnTo>
                    <a:pt x="2437" y="915"/>
                  </a:lnTo>
                  <a:lnTo>
                    <a:pt x="2437" y="915"/>
                  </a:lnTo>
                  <a:lnTo>
                    <a:pt x="2435" y="915"/>
                  </a:lnTo>
                  <a:lnTo>
                    <a:pt x="2435" y="916"/>
                  </a:lnTo>
                  <a:lnTo>
                    <a:pt x="2437" y="916"/>
                  </a:lnTo>
                  <a:lnTo>
                    <a:pt x="2437" y="916"/>
                  </a:lnTo>
                  <a:lnTo>
                    <a:pt x="2437" y="916"/>
                  </a:lnTo>
                  <a:lnTo>
                    <a:pt x="2437" y="916"/>
                  </a:lnTo>
                  <a:lnTo>
                    <a:pt x="2437" y="918"/>
                  </a:lnTo>
                  <a:lnTo>
                    <a:pt x="2437" y="918"/>
                  </a:lnTo>
                  <a:lnTo>
                    <a:pt x="2438" y="918"/>
                  </a:lnTo>
                  <a:lnTo>
                    <a:pt x="2438" y="918"/>
                  </a:lnTo>
                  <a:lnTo>
                    <a:pt x="2438" y="918"/>
                  </a:lnTo>
                  <a:lnTo>
                    <a:pt x="2438" y="920"/>
                  </a:lnTo>
                  <a:lnTo>
                    <a:pt x="2437" y="920"/>
                  </a:lnTo>
                  <a:lnTo>
                    <a:pt x="2437" y="920"/>
                  </a:lnTo>
                  <a:lnTo>
                    <a:pt x="2437" y="920"/>
                  </a:lnTo>
                  <a:lnTo>
                    <a:pt x="2438" y="920"/>
                  </a:lnTo>
                  <a:lnTo>
                    <a:pt x="2438" y="922"/>
                  </a:lnTo>
                  <a:lnTo>
                    <a:pt x="2438" y="922"/>
                  </a:lnTo>
                  <a:lnTo>
                    <a:pt x="2438" y="924"/>
                  </a:lnTo>
                  <a:lnTo>
                    <a:pt x="2437" y="922"/>
                  </a:lnTo>
                  <a:lnTo>
                    <a:pt x="2437" y="922"/>
                  </a:lnTo>
                  <a:lnTo>
                    <a:pt x="2435" y="922"/>
                  </a:lnTo>
                  <a:lnTo>
                    <a:pt x="2435" y="924"/>
                  </a:lnTo>
                  <a:lnTo>
                    <a:pt x="2433" y="924"/>
                  </a:lnTo>
                  <a:lnTo>
                    <a:pt x="2433" y="926"/>
                  </a:lnTo>
                  <a:lnTo>
                    <a:pt x="2435" y="928"/>
                  </a:lnTo>
                  <a:lnTo>
                    <a:pt x="2435" y="928"/>
                  </a:lnTo>
                  <a:lnTo>
                    <a:pt x="2435" y="928"/>
                  </a:lnTo>
                  <a:lnTo>
                    <a:pt x="2437" y="930"/>
                  </a:lnTo>
                  <a:lnTo>
                    <a:pt x="2437" y="930"/>
                  </a:lnTo>
                  <a:lnTo>
                    <a:pt x="2435" y="934"/>
                  </a:lnTo>
                  <a:lnTo>
                    <a:pt x="2435" y="935"/>
                  </a:lnTo>
                  <a:lnTo>
                    <a:pt x="2435" y="935"/>
                  </a:lnTo>
                  <a:lnTo>
                    <a:pt x="2440" y="935"/>
                  </a:lnTo>
                  <a:lnTo>
                    <a:pt x="2442" y="935"/>
                  </a:lnTo>
                  <a:lnTo>
                    <a:pt x="2444" y="934"/>
                  </a:lnTo>
                  <a:lnTo>
                    <a:pt x="2446" y="934"/>
                  </a:lnTo>
                  <a:lnTo>
                    <a:pt x="2446" y="932"/>
                  </a:lnTo>
                  <a:lnTo>
                    <a:pt x="2446" y="932"/>
                  </a:lnTo>
                  <a:lnTo>
                    <a:pt x="2446" y="932"/>
                  </a:lnTo>
                  <a:lnTo>
                    <a:pt x="2448" y="932"/>
                  </a:lnTo>
                  <a:lnTo>
                    <a:pt x="2448" y="932"/>
                  </a:lnTo>
                  <a:lnTo>
                    <a:pt x="2448" y="932"/>
                  </a:lnTo>
                  <a:lnTo>
                    <a:pt x="2448" y="932"/>
                  </a:lnTo>
                  <a:lnTo>
                    <a:pt x="2448" y="934"/>
                  </a:lnTo>
                  <a:lnTo>
                    <a:pt x="2448" y="935"/>
                  </a:lnTo>
                  <a:lnTo>
                    <a:pt x="2448" y="937"/>
                  </a:lnTo>
                  <a:lnTo>
                    <a:pt x="2450" y="937"/>
                  </a:lnTo>
                  <a:lnTo>
                    <a:pt x="2450" y="935"/>
                  </a:lnTo>
                  <a:lnTo>
                    <a:pt x="2452" y="934"/>
                  </a:lnTo>
                  <a:lnTo>
                    <a:pt x="2452" y="934"/>
                  </a:lnTo>
                  <a:lnTo>
                    <a:pt x="2452" y="934"/>
                  </a:lnTo>
                  <a:lnTo>
                    <a:pt x="2452" y="934"/>
                  </a:lnTo>
                  <a:lnTo>
                    <a:pt x="2452" y="932"/>
                  </a:lnTo>
                  <a:lnTo>
                    <a:pt x="2452" y="932"/>
                  </a:lnTo>
                  <a:lnTo>
                    <a:pt x="2452" y="932"/>
                  </a:lnTo>
                  <a:lnTo>
                    <a:pt x="2452" y="932"/>
                  </a:lnTo>
                  <a:lnTo>
                    <a:pt x="2450" y="932"/>
                  </a:lnTo>
                  <a:lnTo>
                    <a:pt x="2452" y="930"/>
                  </a:lnTo>
                  <a:lnTo>
                    <a:pt x="2452" y="930"/>
                  </a:lnTo>
                  <a:lnTo>
                    <a:pt x="2452" y="928"/>
                  </a:lnTo>
                  <a:lnTo>
                    <a:pt x="2454" y="928"/>
                  </a:lnTo>
                  <a:lnTo>
                    <a:pt x="2454" y="926"/>
                  </a:lnTo>
                  <a:lnTo>
                    <a:pt x="2454" y="926"/>
                  </a:lnTo>
                  <a:lnTo>
                    <a:pt x="2454" y="924"/>
                  </a:lnTo>
                  <a:lnTo>
                    <a:pt x="2457" y="922"/>
                  </a:lnTo>
                  <a:lnTo>
                    <a:pt x="2457" y="922"/>
                  </a:lnTo>
                  <a:lnTo>
                    <a:pt x="2457" y="922"/>
                  </a:lnTo>
                  <a:lnTo>
                    <a:pt x="2459" y="922"/>
                  </a:lnTo>
                  <a:lnTo>
                    <a:pt x="2459" y="920"/>
                  </a:lnTo>
                  <a:lnTo>
                    <a:pt x="2459" y="918"/>
                  </a:lnTo>
                  <a:lnTo>
                    <a:pt x="2459" y="920"/>
                  </a:lnTo>
                  <a:lnTo>
                    <a:pt x="2461" y="918"/>
                  </a:lnTo>
                  <a:lnTo>
                    <a:pt x="2461" y="918"/>
                  </a:lnTo>
                  <a:lnTo>
                    <a:pt x="2461" y="918"/>
                  </a:lnTo>
                  <a:lnTo>
                    <a:pt x="2461" y="916"/>
                  </a:lnTo>
                  <a:lnTo>
                    <a:pt x="2463" y="916"/>
                  </a:lnTo>
                  <a:lnTo>
                    <a:pt x="2463" y="916"/>
                  </a:lnTo>
                  <a:lnTo>
                    <a:pt x="2465" y="915"/>
                  </a:lnTo>
                  <a:lnTo>
                    <a:pt x="2467" y="915"/>
                  </a:lnTo>
                  <a:lnTo>
                    <a:pt x="2467" y="915"/>
                  </a:lnTo>
                  <a:lnTo>
                    <a:pt x="2469" y="911"/>
                  </a:lnTo>
                  <a:lnTo>
                    <a:pt x="2469" y="911"/>
                  </a:lnTo>
                  <a:lnTo>
                    <a:pt x="2469" y="911"/>
                  </a:lnTo>
                  <a:lnTo>
                    <a:pt x="2471" y="909"/>
                  </a:lnTo>
                  <a:lnTo>
                    <a:pt x="2471" y="909"/>
                  </a:lnTo>
                  <a:lnTo>
                    <a:pt x="2471" y="905"/>
                  </a:lnTo>
                  <a:lnTo>
                    <a:pt x="2473" y="903"/>
                  </a:lnTo>
                  <a:lnTo>
                    <a:pt x="2473" y="901"/>
                  </a:lnTo>
                  <a:lnTo>
                    <a:pt x="2473" y="901"/>
                  </a:lnTo>
                  <a:lnTo>
                    <a:pt x="2473" y="899"/>
                  </a:lnTo>
                  <a:lnTo>
                    <a:pt x="2473" y="899"/>
                  </a:lnTo>
                  <a:lnTo>
                    <a:pt x="2473" y="899"/>
                  </a:lnTo>
                  <a:lnTo>
                    <a:pt x="2474" y="898"/>
                  </a:lnTo>
                  <a:lnTo>
                    <a:pt x="2474" y="896"/>
                  </a:lnTo>
                  <a:lnTo>
                    <a:pt x="2474" y="896"/>
                  </a:lnTo>
                  <a:lnTo>
                    <a:pt x="2474" y="896"/>
                  </a:lnTo>
                  <a:lnTo>
                    <a:pt x="2474" y="896"/>
                  </a:lnTo>
                  <a:lnTo>
                    <a:pt x="2476" y="896"/>
                  </a:lnTo>
                  <a:lnTo>
                    <a:pt x="2474" y="896"/>
                  </a:lnTo>
                  <a:lnTo>
                    <a:pt x="2474" y="896"/>
                  </a:lnTo>
                  <a:lnTo>
                    <a:pt x="2474" y="896"/>
                  </a:lnTo>
                  <a:lnTo>
                    <a:pt x="2474" y="896"/>
                  </a:lnTo>
                  <a:lnTo>
                    <a:pt x="2474" y="896"/>
                  </a:lnTo>
                  <a:lnTo>
                    <a:pt x="2473" y="894"/>
                  </a:lnTo>
                  <a:lnTo>
                    <a:pt x="2473" y="894"/>
                  </a:lnTo>
                  <a:lnTo>
                    <a:pt x="2473" y="894"/>
                  </a:lnTo>
                  <a:lnTo>
                    <a:pt x="2473" y="892"/>
                  </a:lnTo>
                  <a:lnTo>
                    <a:pt x="2473" y="892"/>
                  </a:lnTo>
                  <a:lnTo>
                    <a:pt x="2473" y="890"/>
                  </a:lnTo>
                  <a:lnTo>
                    <a:pt x="2471" y="888"/>
                  </a:lnTo>
                  <a:lnTo>
                    <a:pt x="2471" y="888"/>
                  </a:lnTo>
                  <a:lnTo>
                    <a:pt x="2471" y="888"/>
                  </a:lnTo>
                  <a:lnTo>
                    <a:pt x="2471" y="886"/>
                  </a:lnTo>
                  <a:lnTo>
                    <a:pt x="2471" y="884"/>
                  </a:lnTo>
                  <a:lnTo>
                    <a:pt x="2471" y="884"/>
                  </a:lnTo>
                  <a:lnTo>
                    <a:pt x="2473" y="882"/>
                  </a:lnTo>
                  <a:lnTo>
                    <a:pt x="2473" y="882"/>
                  </a:lnTo>
                  <a:lnTo>
                    <a:pt x="2473" y="882"/>
                  </a:lnTo>
                  <a:lnTo>
                    <a:pt x="2474" y="882"/>
                  </a:lnTo>
                  <a:lnTo>
                    <a:pt x="2474" y="882"/>
                  </a:lnTo>
                  <a:lnTo>
                    <a:pt x="2476" y="882"/>
                  </a:lnTo>
                  <a:lnTo>
                    <a:pt x="2476" y="882"/>
                  </a:lnTo>
                  <a:lnTo>
                    <a:pt x="2478" y="882"/>
                  </a:lnTo>
                  <a:lnTo>
                    <a:pt x="2478" y="880"/>
                  </a:lnTo>
                  <a:lnTo>
                    <a:pt x="2478" y="880"/>
                  </a:lnTo>
                  <a:lnTo>
                    <a:pt x="2476" y="879"/>
                  </a:lnTo>
                  <a:close/>
                  <a:moveTo>
                    <a:pt x="625" y="347"/>
                  </a:moveTo>
                  <a:lnTo>
                    <a:pt x="625" y="347"/>
                  </a:lnTo>
                  <a:lnTo>
                    <a:pt x="625" y="345"/>
                  </a:lnTo>
                  <a:lnTo>
                    <a:pt x="625" y="345"/>
                  </a:lnTo>
                  <a:lnTo>
                    <a:pt x="625" y="345"/>
                  </a:lnTo>
                  <a:lnTo>
                    <a:pt x="623" y="345"/>
                  </a:lnTo>
                  <a:lnTo>
                    <a:pt x="623" y="345"/>
                  </a:lnTo>
                  <a:lnTo>
                    <a:pt x="623" y="345"/>
                  </a:lnTo>
                  <a:lnTo>
                    <a:pt x="623" y="345"/>
                  </a:lnTo>
                  <a:lnTo>
                    <a:pt x="621" y="345"/>
                  </a:lnTo>
                  <a:lnTo>
                    <a:pt x="619" y="345"/>
                  </a:lnTo>
                  <a:lnTo>
                    <a:pt x="619" y="347"/>
                  </a:lnTo>
                  <a:lnTo>
                    <a:pt x="619" y="347"/>
                  </a:lnTo>
                  <a:lnTo>
                    <a:pt x="621" y="348"/>
                  </a:lnTo>
                  <a:lnTo>
                    <a:pt x="621" y="348"/>
                  </a:lnTo>
                  <a:lnTo>
                    <a:pt x="623" y="348"/>
                  </a:lnTo>
                  <a:lnTo>
                    <a:pt x="623" y="350"/>
                  </a:lnTo>
                  <a:lnTo>
                    <a:pt x="625" y="350"/>
                  </a:lnTo>
                  <a:lnTo>
                    <a:pt x="625" y="350"/>
                  </a:lnTo>
                  <a:lnTo>
                    <a:pt x="625" y="350"/>
                  </a:lnTo>
                  <a:lnTo>
                    <a:pt x="627" y="350"/>
                  </a:lnTo>
                  <a:lnTo>
                    <a:pt x="625" y="348"/>
                  </a:lnTo>
                  <a:lnTo>
                    <a:pt x="625" y="347"/>
                  </a:lnTo>
                  <a:close/>
                  <a:moveTo>
                    <a:pt x="629" y="377"/>
                  </a:moveTo>
                  <a:lnTo>
                    <a:pt x="631" y="379"/>
                  </a:lnTo>
                  <a:lnTo>
                    <a:pt x="631" y="379"/>
                  </a:lnTo>
                  <a:lnTo>
                    <a:pt x="632" y="379"/>
                  </a:lnTo>
                  <a:lnTo>
                    <a:pt x="632" y="379"/>
                  </a:lnTo>
                  <a:lnTo>
                    <a:pt x="632" y="379"/>
                  </a:lnTo>
                  <a:lnTo>
                    <a:pt x="631" y="377"/>
                  </a:lnTo>
                  <a:lnTo>
                    <a:pt x="629" y="377"/>
                  </a:lnTo>
                  <a:lnTo>
                    <a:pt x="629" y="375"/>
                  </a:lnTo>
                  <a:lnTo>
                    <a:pt x="629" y="377"/>
                  </a:lnTo>
                  <a:lnTo>
                    <a:pt x="629" y="377"/>
                  </a:lnTo>
                  <a:lnTo>
                    <a:pt x="629" y="377"/>
                  </a:lnTo>
                  <a:lnTo>
                    <a:pt x="629" y="377"/>
                  </a:lnTo>
                  <a:lnTo>
                    <a:pt x="629" y="377"/>
                  </a:lnTo>
                  <a:close/>
                  <a:moveTo>
                    <a:pt x="631" y="341"/>
                  </a:moveTo>
                  <a:lnTo>
                    <a:pt x="631" y="341"/>
                  </a:lnTo>
                  <a:lnTo>
                    <a:pt x="631" y="341"/>
                  </a:lnTo>
                  <a:lnTo>
                    <a:pt x="631" y="343"/>
                  </a:lnTo>
                  <a:lnTo>
                    <a:pt x="631" y="343"/>
                  </a:lnTo>
                  <a:lnTo>
                    <a:pt x="631" y="341"/>
                  </a:lnTo>
                  <a:lnTo>
                    <a:pt x="631" y="341"/>
                  </a:lnTo>
                  <a:lnTo>
                    <a:pt x="631" y="341"/>
                  </a:lnTo>
                  <a:close/>
                  <a:moveTo>
                    <a:pt x="623" y="362"/>
                  </a:moveTo>
                  <a:lnTo>
                    <a:pt x="623" y="362"/>
                  </a:lnTo>
                  <a:lnTo>
                    <a:pt x="623" y="362"/>
                  </a:lnTo>
                  <a:lnTo>
                    <a:pt x="621" y="360"/>
                  </a:lnTo>
                  <a:lnTo>
                    <a:pt x="621" y="360"/>
                  </a:lnTo>
                  <a:lnTo>
                    <a:pt x="621" y="360"/>
                  </a:lnTo>
                  <a:lnTo>
                    <a:pt x="621" y="360"/>
                  </a:lnTo>
                  <a:lnTo>
                    <a:pt x="621" y="362"/>
                  </a:lnTo>
                  <a:lnTo>
                    <a:pt x="621" y="362"/>
                  </a:lnTo>
                  <a:lnTo>
                    <a:pt x="621" y="362"/>
                  </a:lnTo>
                  <a:lnTo>
                    <a:pt x="621" y="362"/>
                  </a:lnTo>
                  <a:lnTo>
                    <a:pt x="623" y="362"/>
                  </a:lnTo>
                  <a:lnTo>
                    <a:pt x="623" y="362"/>
                  </a:lnTo>
                  <a:close/>
                  <a:moveTo>
                    <a:pt x="621" y="420"/>
                  </a:moveTo>
                  <a:lnTo>
                    <a:pt x="621" y="420"/>
                  </a:lnTo>
                  <a:lnTo>
                    <a:pt x="621" y="420"/>
                  </a:lnTo>
                  <a:lnTo>
                    <a:pt x="621" y="420"/>
                  </a:lnTo>
                  <a:lnTo>
                    <a:pt x="623" y="420"/>
                  </a:lnTo>
                  <a:lnTo>
                    <a:pt x="623" y="420"/>
                  </a:lnTo>
                  <a:lnTo>
                    <a:pt x="623" y="420"/>
                  </a:lnTo>
                  <a:lnTo>
                    <a:pt x="621" y="418"/>
                  </a:lnTo>
                  <a:lnTo>
                    <a:pt x="621" y="420"/>
                  </a:lnTo>
                  <a:close/>
                  <a:moveTo>
                    <a:pt x="621" y="384"/>
                  </a:moveTo>
                  <a:lnTo>
                    <a:pt x="621" y="384"/>
                  </a:lnTo>
                  <a:lnTo>
                    <a:pt x="621" y="384"/>
                  </a:lnTo>
                  <a:lnTo>
                    <a:pt x="619" y="386"/>
                  </a:lnTo>
                  <a:lnTo>
                    <a:pt x="621" y="386"/>
                  </a:lnTo>
                  <a:lnTo>
                    <a:pt x="621" y="386"/>
                  </a:lnTo>
                  <a:lnTo>
                    <a:pt x="623" y="384"/>
                  </a:lnTo>
                  <a:lnTo>
                    <a:pt x="621" y="384"/>
                  </a:lnTo>
                  <a:close/>
                  <a:moveTo>
                    <a:pt x="619" y="358"/>
                  </a:moveTo>
                  <a:lnTo>
                    <a:pt x="619" y="360"/>
                  </a:lnTo>
                  <a:lnTo>
                    <a:pt x="619" y="360"/>
                  </a:lnTo>
                  <a:lnTo>
                    <a:pt x="619" y="362"/>
                  </a:lnTo>
                  <a:lnTo>
                    <a:pt x="619" y="360"/>
                  </a:lnTo>
                  <a:lnTo>
                    <a:pt x="619" y="360"/>
                  </a:lnTo>
                  <a:lnTo>
                    <a:pt x="619" y="360"/>
                  </a:lnTo>
                  <a:lnTo>
                    <a:pt x="621" y="360"/>
                  </a:lnTo>
                  <a:lnTo>
                    <a:pt x="621" y="360"/>
                  </a:lnTo>
                  <a:lnTo>
                    <a:pt x="621" y="358"/>
                  </a:lnTo>
                  <a:lnTo>
                    <a:pt x="621" y="358"/>
                  </a:lnTo>
                  <a:lnTo>
                    <a:pt x="619" y="358"/>
                  </a:lnTo>
                  <a:lnTo>
                    <a:pt x="619" y="356"/>
                  </a:lnTo>
                  <a:lnTo>
                    <a:pt x="619" y="356"/>
                  </a:lnTo>
                  <a:lnTo>
                    <a:pt x="619" y="356"/>
                  </a:lnTo>
                  <a:lnTo>
                    <a:pt x="619" y="356"/>
                  </a:lnTo>
                  <a:lnTo>
                    <a:pt x="619" y="358"/>
                  </a:lnTo>
                  <a:lnTo>
                    <a:pt x="619" y="358"/>
                  </a:lnTo>
                  <a:lnTo>
                    <a:pt x="619" y="358"/>
                  </a:lnTo>
                  <a:close/>
                  <a:moveTo>
                    <a:pt x="629" y="347"/>
                  </a:moveTo>
                  <a:lnTo>
                    <a:pt x="629" y="347"/>
                  </a:lnTo>
                  <a:lnTo>
                    <a:pt x="627" y="347"/>
                  </a:lnTo>
                  <a:lnTo>
                    <a:pt x="627" y="347"/>
                  </a:lnTo>
                  <a:lnTo>
                    <a:pt x="627" y="347"/>
                  </a:lnTo>
                  <a:lnTo>
                    <a:pt x="627" y="347"/>
                  </a:lnTo>
                  <a:lnTo>
                    <a:pt x="629" y="347"/>
                  </a:lnTo>
                  <a:lnTo>
                    <a:pt x="629" y="347"/>
                  </a:lnTo>
                  <a:lnTo>
                    <a:pt x="631" y="348"/>
                  </a:lnTo>
                  <a:lnTo>
                    <a:pt x="631" y="347"/>
                  </a:lnTo>
                  <a:lnTo>
                    <a:pt x="629" y="347"/>
                  </a:lnTo>
                  <a:lnTo>
                    <a:pt x="629" y="347"/>
                  </a:lnTo>
                  <a:close/>
                  <a:moveTo>
                    <a:pt x="632" y="365"/>
                  </a:moveTo>
                  <a:lnTo>
                    <a:pt x="632" y="365"/>
                  </a:lnTo>
                  <a:lnTo>
                    <a:pt x="634" y="365"/>
                  </a:lnTo>
                  <a:lnTo>
                    <a:pt x="634" y="365"/>
                  </a:lnTo>
                  <a:lnTo>
                    <a:pt x="634" y="367"/>
                  </a:lnTo>
                  <a:lnTo>
                    <a:pt x="634" y="367"/>
                  </a:lnTo>
                  <a:lnTo>
                    <a:pt x="634" y="365"/>
                  </a:lnTo>
                  <a:lnTo>
                    <a:pt x="632" y="365"/>
                  </a:lnTo>
                  <a:close/>
                  <a:moveTo>
                    <a:pt x="631" y="373"/>
                  </a:moveTo>
                  <a:lnTo>
                    <a:pt x="631" y="373"/>
                  </a:lnTo>
                  <a:lnTo>
                    <a:pt x="631" y="373"/>
                  </a:lnTo>
                  <a:lnTo>
                    <a:pt x="629" y="373"/>
                  </a:lnTo>
                  <a:lnTo>
                    <a:pt x="629" y="373"/>
                  </a:lnTo>
                  <a:lnTo>
                    <a:pt x="631" y="373"/>
                  </a:lnTo>
                  <a:lnTo>
                    <a:pt x="631" y="375"/>
                  </a:lnTo>
                  <a:lnTo>
                    <a:pt x="632" y="375"/>
                  </a:lnTo>
                  <a:lnTo>
                    <a:pt x="632" y="375"/>
                  </a:lnTo>
                  <a:lnTo>
                    <a:pt x="632" y="377"/>
                  </a:lnTo>
                  <a:lnTo>
                    <a:pt x="632" y="377"/>
                  </a:lnTo>
                  <a:lnTo>
                    <a:pt x="632" y="377"/>
                  </a:lnTo>
                  <a:lnTo>
                    <a:pt x="634" y="377"/>
                  </a:lnTo>
                  <a:lnTo>
                    <a:pt x="634" y="377"/>
                  </a:lnTo>
                  <a:lnTo>
                    <a:pt x="634" y="377"/>
                  </a:lnTo>
                  <a:lnTo>
                    <a:pt x="634" y="377"/>
                  </a:lnTo>
                  <a:lnTo>
                    <a:pt x="634" y="375"/>
                  </a:lnTo>
                  <a:lnTo>
                    <a:pt x="634" y="375"/>
                  </a:lnTo>
                  <a:lnTo>
                    <a:pt x="632" y="373"/>
                  </a:lnTo>
                  <a:lnTo>
                    <a:pt x="631" y="373"/>
                  </a:lnTo>
                  <a:close/>
                  <a:moveTo>
                    <a:pt x="638" y="339"/>
                  </a:moveTo>
                  <a:lnTo>
                    <a:pt x="638" y="339"/>
                  </a:lnTo>
                  <a:lnTo>
                    <a:pt x="636" y="337"/>
                  </a:lnTo>
                  <a:lnTo>
                    <a:pt x="636" y="337"/>
                  </a:lnTo>
                  <a:lnTo>
                    <a:pt x="636" y="339"/>
                  </a:lnTo>
                  <a:lnTo>
                    <a:pt x="634" y="339"/>
                  </a:lnTo>
                  <a:lnTo>
                    <a:pt x="634" y="339"/>
                  </a:lnTo>
                  <a:lnTo>
                    <a:pt x="634" y="339"/>
                  </a:lnTo>
                  <a:lnTo>
                    <a:pt x="636" y="339"/>
                  </a:lnTo>
                  <a:lnTo>
                    <a:pt x="636" y="339"/>
                  </a:lnTo>
                  <a:lnTo>
                    <a:pt x="636" y="339"/>
                  </a:lnTo>
                  <a:lnTo>
                    <a:pt x="638" y="339"/>
                  </a:lnTo>
                  <a:lnTo>
                    <a:pt x="638" y="339"/>
                  </a:lnTo>
                  <a:lnTo>
                    <a:pt x="638" y="339"/>
                  </a:lnTo>
                  <a:lnTo>
                    <a:pt x="638" y="339"/>
                  </a:lnTo>
                  <a:lnTo>
                    <a:pt x="638" y="339"/>
                  </a:lnTo>
                  <a:lnTo>
                    <a:pt x="638" y="339"/>
                  </a:lnTo>
                  <a:close/>
                  <a:moveTo>
                    <a:pt x="627" y="388"/>
                  </a:moveTo>
                  <a:lnTo>
                    <a:pt x="627" y="388"/>
                  </a:lnTo>
                  <a:lnTo>
                    <a:pt x="627" y="388"/>
                  </a:lnTo>
                  <a:lnTo>
                    <a:pt x="627" y="388"/>
                  </a:lnTo>
                  <a:lnTo>
                    <a:pt x="629" y="388"/>
                  </a:lnTo>
                  <a:lnTo>
                    <a:pt x="629" y="390"/>
                  </a:lnTo>
                  <a:lnTo>
                    <a:pt x="629" y="390"/>
                  </a:lnTo>
                  <a:lnTo>
                    <a:pt x="629" y="390"/>
                  </a:lnTo>
                  <a:lnTo>
                    <a:pt x="629" y="390"/>
                  </a:lnTo>
                  <a:lnTo>
                    <a:pt x="629" y="388"/>
                  </a:lnTo>
                  <a:lnTo>
                    <a:pt x="629" y="388"/>
                  </a:lnTo>
                  <a:lnTo>
                    <a:pt x="627" y="386"/>
                  </a:lnTo>
                  <a:lnTo>
                    <a:pt x="627" y="386"/>
                  </a:lnTo>
                  <a:lnTo>
                    <a:pt x="625" y="386"/>
                  </a:lnTo>
                  <a:lnTo>
                    <a:pt x="627" y="386"/>
                  </a:lnTo>
                  <a:lnTo>
                    <a:pt x="627" y="386"/>
                  </a:lnTo>
                  <a:lnTo>
                    <a:pt x="627" y="388"/>
                  </a:lnTo>
                  <a:lnTo>
                    <a:pt x="627" y="388"/>
                  </a:lnTo>
                  <a:close/>
                  <a:moveTo>
                    <a:pt x="636" y="365"/>
                  </a:moveTo>
                  <a:lnTo>
                    <a:pt x="636" y="365"/>
                  </a:lnTo>
                  <a:lnTo>
                    <a:pt x="636" y="365"/>
                  </a:lnTo>
                  <a:lnTo>
                    <a:pt x="636" y="365"/>
                  </a:lnTo>
                  <a:lnTo>
                    <a:pt x="636" y="365"/>
                  </a:lnTo>
                  <a:lnTo>
                    <a:pt x="636" y="365"/>
                  </a:lnTo>
                  <a:lnTo>
                    <a:pt x="636" y="367"/>
                  </a:lnTo>
                  <a:lnTo>
                    <a:pt x="636" y="365"/>
                  </a:lnTo>
                  <a:close/>
                  <a:moveTo>
                    <a:pt x="625" y="362"/>
                  </a:moveTo>
                  <a:lnTo>
                    <a:pt x="625" y="362"/>
                  </a:lnTo>
                  <a:lnTo>
                    <a:pt x="625" y="362"/>
                  </a:lnTo>
                  <a:lnTo>
                    <a:pt x="625" y="362"/>
                  </a:lnTo>
                  <a:lnTo>
                    <a:pt x="625" y="364"/>
                  </a:lnTo>
                  <a:lnTo>
                    <a:pt x="625" y="364"/>
                  </a:lnTo>
                  <a:lnTo>
                    <a:pt x="627" y="365"/>
                  </a:lnTo>
                  <a:lnTo>
                    <a:pt x="627" y="365"/>
                  </a:lnTo>
                  <a:lnTo>
                    <a:pt x="627" y="364"/>
                  </a:lnTo>
                  <a:lnTo>
                    <a:pt x="627" y="364"/>
                  </a:lnTo>
                  <a:lnTo>
                    <a:pt x="627" y="364"/>
                  </a:lnTo>
                  <a:lnTo>
                    <a:pt x="627" y="364"/>
                  </a:lnTo>
                  <a:lnTo>
                    <a:pt x="627" y="364"/>
                  </a:lnTo>
                  <a:lnTo>
                    <a:pt x="627" y="362"/>
                  </a:lnTo>
                  <a:lnTo>
                    <a:pt x="625" y="362"/>
                  </a:lnTo>
                  <a:close/>
                  <a:moveTo>
                    <a:pt x="627" y="375"/>
                  </a:moveTo>
                  <a:lnTo>
                    <a:pt x="627" y="375"/>
                  </a:lnTo>
                  <a:lnTo>
                    <a:pt x="627" y="377"/>
                  </a:lnTo>
                  <a:lnTo>
                    <a:pt x="627" y="377"/>
                  </a:lnTo>
                  <a:lnTo>
                    <a:pt x="627" y="377"/>
                  </a:lnTo>
                  <a:lnTo>
                    <a:pt x="627" y="377"/>
                  </a:lnTo>
                  <a:lnTo>
                    <a:pt x="629" y="375"/>
                  </a:lnTo>
                  <a:lnTo>
                    <a:pt x="627" y="375"/>
                  </a:lnTo>
                  <a:lnTo>
                    <a:pt x="627" y="375"/>
                  </a:lnTo>
                  <a:lnTo>
                    <a:pt x="627" y="375"/>
                  </a:lnTo>
                  <a:lnTo>
                    <a:pt x="627" y="375"/>
                  </a:lnTo>
                  <a:close/>
                  <a:moveTo>
                    <a:pt x="629" y="352"/>
                  </a:moveTo>
                  <a:lnTo>
                    <a:pt x="627" y="352"/>
                  </a:lnTo>
                  <a:lnTo>
                    <a:pt x="627" y="352"/>
                  </a:lnTo>
                  <a:lnTo>
                    <a:pt x="627" y="352"/>
                  </a:lnTo>
                  <a:lnTo>
                    <a:pt x="627" y="352"/>
                  </a:lnTo>
                  <a:lnTo>
                    <a:pt x="627" y="352"/>
                  </a:lnTo>
                  <a:lnTo>
                    <a:pt x="627" y="352"/>
                  </a:lnTo>
                  <a:lnTo>
                    <a:pt x="627" y="352"/>
                  </a:lnTo>
                  <a:lnTo>
                    <a:pt x="627" y="352"/>
                  </a:lnTo>
                  <a:lnTo>
                    <a:pt x="629" y="352"/>
                  </a:lnTo>
                  <a:lnTo>
                    <a:pt x="629" y="352"/>
                  </a:lnTo>
                  <a:lnTo>
                    <a:pt x="629" y="352"/>
                  </a:lnTo>
                  <a:lnTo>
                    <a:pt x="629" y="352"/>
                  </a:lnTo>
                  <a:lnTo>
                    <a:pt x="629" y="352"/>
                  </a:lnTo>
                  <a:lnTo>
                    <a:pt x="629" y="352"/>
                  </a:lnTo>
                  <a:close/>
                  <a:moveTo>
                    <a:pt x="623" y="326"/>
                  </a:moveTo>
                  <a:lnTo>
                    <a:pt x="623" y="328"/>
                  </a:lnTo>
                  <a:lnTo>
                    <a:pt x="623" y="330"/>
                  </a:lnTo>
                  <a:lnTo>
                    <a:pt x="625" y="330"/>
                  </a:lnTo>
                  <a:lnTo>
                    <a:pt x="625" y="330"/>
                  </a:lnTo>
                  <a:lnTo>
                    <a:pt x="627" y="330"/>
                  </a:lnTo>
                  <a:lnTo>
                    <a:pt x="629" y="330"/>
                  </a:lnTo>
                  <a:lnTo>
                    <a:pt x="629" y="330"/>
                  </a:lnTo>
                  <a:lnTo>
                    <a:pt x="631" y="330"/>
                  </a:lnTo>
                  <a:lnTo>
                    <a:pt x="631" y="328"/>
                  </a:lnTo>
                  <a:lnTo>
                    <a:pt x="632" y="328"/>
                  </a:lnTo>
                  <a:lnTo>
                    <a:pt x="634" y="328"/>
                  </a:lnTo>
                  <a:lnTo>
                    <a:pt x="636" y="326"/>
                  </a:lnTo>
                  <a:lnTo>
                    <a:pt x="636" y="326"/>
                  </a:lnTo>
                  <a:lnTo>
                    <a:pt x="636" y="326"/>
                  </a:lnTo>
                  <a:lnTo>
                    <a:pt x="638" y="328"/>
                  </a:lnTo>
                  <a:lnTo>
                    <a:pt x="638" y="328"/>
                  </a:lnTo>
                  <a:lnTo>
                    <a:pt x="638" y="328"/>
                  </a:lnTo>
                  <a:lnTo>
                    <a:pt x="638" y="328"/>
                  </a:lnTo>
                  <a:lnTo>
                    <a:pt x="638" y="330"/>
                  </a:lnTo>
                  <a:lnTo>
                    <a:pt x="638" y="330"/>
                  </a:lnTo>
                  <a:lnTo>
                    <a:pt x="636" y="330"/>
                  </a:lnTo>
                  <a:lnTo>
                    <a:pt x="636" y="331"/>
                  </a:lnTo>
                  <a:lnTo>
                    <a:pt x="638" y="331"/>
                  </a:lnTo>
                  <a:lnTo>
                    <a:pt x="634" y="331"/>
                  </a:lnTo>
                  <a:lnTo>
                    <a:pt x="634" y="333"/>
                  </a:lnTo>
                  <a:lnTo>
                    <a:pt x="634" y="333"/>
                  </a:lnTo>
                  <a:lnTo>
                    <a:pt x="634" y="333"/>
                  </a:lnTo>
                  <a:lnTo>
                    <a:pt x="636" y="333"/>
                  </a:lnTo>
                  <a:lnTo>
                    <a:pt x="638" y="335"/>
                  </a:lnTo>
                  <a:lnTo>
                    <a:pt x="640" y="335"/>
                  </a:lnTo>
                  <a:lnTo>
                    <a:pt x="640" y="335"/>
                  </a:lnTo>
                  <a:lnTo>
                    <a:pt x="638" y="335"/>
                  </a:lnTo>
                  <a:lnTo>
                    <a:pt x="638" y="335"/>
                  </a:lnTo>
                  <a:lnTo>
                    <a:pt x="636" y="335"/>
                  </a:lnTo>
                  <a:lnTo>
                    <a:pt x="636" y="335"/>
                  </a:lnTo>
                  <a:lnTo>
                    <a:pt x="638" y="337"/>
                  </a:lnTo>
                  <a:lnTo>
                    <a:pt x="638" y="337"/>
                  </a:lnTo>
                  <a:lnTo>
                    <a:pt x="640" y="339"/>
                  </a:lnTo>
                  <a:lnTo>
                    <a:pt x="638" y="339"/>
                  </a:lnTo>
                  <a:lnTo>
                    <a:pt x="644" y="341"/>
                  </a:lnTo>
                  <a:lnTo>
                    <a:pt x="648" y="341"/>
                  </a:lnTo>
                  <a:lnTo>
                    <a:pt x="648" y="339"/>
                  </a:lnTo>
                  <a:lnTo>
                    <a:pt x="648" y="337"/>
                  </a:lnTo>
                  <a:lnTo>
                    <a:pt x="648" y="337"/>
                  </a:lnTo>
                  <a:lnTo>
                    <a:pt x="648" y="335"/>
                  </a:lnTo>
                  <a:lnTo>
                    <a:pt x="649" y="335"/>
                  </a:lnTo>
                  <a:lnTo>
                    <a:pt x="649" y="335"/>
                  </a:lnTo>
                  <a:lnTo>
                    <a:pt x="651" y="335"/>
                  </a:lnTo>
                  <a:lnTo>
                    <a:pt x="651" y="335"/>
                  </a:lnTo>
                  <a:lnTo>
                    <a:pt x="651" y="333"/>
                  </a:lnTo>
                  <a:lnTo>
                    <a:pt x="651" y="333"/>
                  </a:lnTo>
                  <a:lnTo>
                    <a:pt x="649" y="331"/>
                  </a:lnTo>
                  <a:lnTo>
                    <a:pt x="649" y="331"/>
                  </a:lnTo>
                  <a:lnTo>
                    <a:pt x="649" y="330"/>
                  </a:lnTo>
                  <a:lnTo>
                    <a:pt x="651" y="328"/>
                  </a:lnTo>
                  <a:lnTo>
                    <a:pt x="651" y="326"/>
                  </a:lnTo>
                  <a:lnTo>
                    <a:pt x="649" y="324"/>
                  </a:lnTo>
                  <a:lnTo>
                    <a:pt x="649" y="324"/>
                  </a:lnTo>
                  <a:lnTo>
                    <a:pt x="648" y="322"/>
                  </a:lnTo>
                  <a:lnTo>
                    <a:pt x="646" y="320"/>
                  </a:lnTo>
                  <a:lnTo>
                    <a:pt x="646" y="320"/>
                  </a:lnTo>
                  <a:lnTo>
                    <a:pt x="646" y="316"/>
                  </a:lnTo>
                  <a:lnTo>
                    <a:pt x="646" y="316"/>
                  </a:lnTo>
                  <a:lnTo>
                    <a:pt x="646" y="314"/>
                  </a:lnTo>
                  <a:lnTo>
                    <a:pt x="644" y="316"/>
                  </a:lnTo>
                  <a:lnTo>
                    <a:pt x="646" y="316"/>
                  </a:lnTo>
                  <a:lnTo>
                    <a:pt x="642" y="318"/>
                  </a:lnTo>
                  <a:lnTo>
                    <a:pt x="640" y="318"/>
                  </a:lnTo>
                  <a:lnTo>
                    <a:pt x="638" y="318"/>
                  </a:lnTo>
                  <a:lnTo>
                    <a:pt x="636" y="318"/>
                  </a:lnTo>
                  <a:lnTo>
                    <a:pt x="634" y="316"/>
                  </a:lnTo>
                  <a:lnTo>
                    <a:pt x="632" y="316"/>
                  </a:lnTo>
                  <a:lnTo>
                    <a:pt x="632" y="318"/>
                  </a:lnTo>
                  <a:lnTo>
                    <a:pt x="632" y="318"/>
                  </a:lnTo>
                  <a:lnTo>
                    <a:pt x="632" y="318"/>
                  </a:lnTo>
                  <a:lnTo>
                    <a:pt x="631" y="318"/>
                  </a:lnTo>
                  <a:lnTo>
                    <a:pt x="629" y="318"/>
                  </a:lnTo>
                  <a:lnTo>
                    <a:pt x="629" y="318"/>
                  </a:lnTo>
                  <a:lnTo>
                    <a:pt x="629" y="320"/>
                  </a:lnTo>
                  <a:lnTo>
                    <a:pt x="629" y="320"/>
                  </a:lnTo>
                  <a:lnTo>
                    <a:pt x="629" y="320"/>
                  </a:lnTo>
                  <a:lnTo>
                    <a:pt x="627" y="322"/>
                  </a:lnTo>
                  <a:lnTo>
                    <a:pt x="627" y="322"/>
                  </a:lnTo>
                  <a:lnTo>
                    <a:pt x="623" y="324"/>
                  </a:lnTo>
                  <a:lnTo>
                    <a:pt x="621" y="324"/>
                  </a:lnTo>
                  <a:lnTo>
                    <a:pt x="621" y="326"/>
                  </a:lnTo>
                  <a:lnTo>
                    <a:pt x="623" y="326"/>
                  </a:lnTo>
                  <a:close/>
                  <a:moveTo>
                    <a:pt x="615" y="420"/>
                  </a:moveTo>
                  <a:lnTo>
                    <a:pt x="615" y="420"/>
                  </a:lnTo>
                  <a:lnTo>
                    <a:pt x="615" y="420"/>
                  </a:lnTo>
                  <a:lnTo>
                    <a:pt x="615" y="422"/>
                  </a:lnTo>
                  <a:lnTo>
                    <a:pt x="617" y="422"/>
                  </a:lnTo>
                  <a:lnTo>
                    <a:pt x="617" y="420"/>
                  </a:lnTo>
                  <a:lnTo>
                    <a:pt x="617" y="420"/>
                  </a:lnTo>
                  <a:lnTo>
                    <a:pt x="617" y="420"/>
                  </a:lnTo>
                  <a:lnTo>
                    <a:pt x="617" y="420"/>
                  </a:lnTo>
                  <a:lnTo>
                    <a:pt x="615" y="420"/>
                  </a:lnTo>
                  <a:close/>
                  <a:moveTo>
                    <a:pt x="623" y="331"/>
                  </a:moveTo>
                  <a:lnTo>
                    <a:pt x="623" y="331"/>
                  </a:lnTo>
                  <a:lnTo>
                    <a:pt x="621" y="331"/>
                  </a:lnTo>
                  <a:lnTo>
                    <a:pt x="623" y="331"/>
                  </a:lnTo>
                  <a:lnTo>
                    <a:pt x="623" y="331"/>
                  </a:lnTo>
                  <a:lnTo>
                    <a:pt x="623" y="331"/>
                  </a:lnTo>
                  <a:lnTo>
                    <a:pt x="623" y="331"/>
                  </a:lnTo>
                  <a:lnTo>
                    <a:pt x="625" y="331"/>
                  </a:lnTo>
                  <a:lnTo>
                    <a:pt x="625" y="331"/>
                  </a:lnTo>
                  <a:lnTo>
                    <a:pt x="623" y="331"/>
                  </a:lnTo>
                  <a:lnTo>
                    <a:pt x="623" y="331"/>
                  </a:lnTo>
                  <a:lnTo>
                    <a:pt x="623" y="331"/>
                  </a:lnTo>
                  <a:close/>
                  <a:moveTo>
                    <a:pt x="617" y="422"/>
                  </a:moveTo>
                  <a:lnTo>
                    <a:pt x="617" y="422"/>
                  </a:lnTo>
                  <a:lnTo>
                    <a:pt x="619" y="422"/>
                  </a:lnTo>
                  <a:lnTo>
                    <a:pt x="619" y="424"/>
                  </a:lnTo>
                  <a:lnTo>
                    <a:pt x="619" y="424"/>
                  </a:lnTo>
                  <a:lnTo>
                    <a:pt x="621" y="424"/>
                  </a:lnTo>
                  <a:lnTo>
                    <a:pt x="621" y="424"/>
                  </a:lnTo>
                  <a:lnTo>
                    <a:pt x="621" y="422"/>
                  </a:lnTo>
                  <a:lnTo>
                    <a:pt x="621" y="422"/>
                  </a:lnTo>
                  <a:lnTo>
                    <a:pt x="621" y="422"/>
                  </a:lnTo>
                  <a:lnTo>
                    <a:pt x="621" y="422"/>
                  </a:lnTo>
                  <a:lnTo>
                    <a:pt x="619" y="422"/>
                  </a:lnTo>
                  <a:lnTo>
                    <a:pt x="619" y="422"/>
                  </a:lnTo>
                  <a:lnTo>
                    <a:pt x="619" y="422"/>
                  </a:lnTo>
                  <a:lnTo>
                    <a:pt x="619" y="422"/>
                  </a:lnTo>
                  <a:lnTo>
                    <a:pt x="619" y="422"/>
                  </a:lnTo>
                  <a:lnTo>
                    <a:pt x="617" y="422"/>
                  </a:lnTo>
                  <a:close/>
                  <a:moveTo>
                    <a:pt x="610" y="432"/>
                  </a:moveTo>
                  <a:lnTo>
                    <a:pt x="610" y="432"/>
                  </a:lnTo>
                  <a:lnTo>
                    <a:pt x="608" y="432"/>
                  </a:lnTo>
                  <a:lnTo>
                    <a:pt x="610" y="432"/>
                  </a:lnTo>
                  <a:close/>
                  <a:moveTo>
                    <a:pt x="610" y="337"/>
                  </a:moveTo>
                  <a:lnTo>
                    <a:pt x="610" y="337"/>
                  </a:lnTo>
                  <a:lnTo>
                    <a:pt x="610" y="337"/>
                  </a:lnTo>
                  <a:lnTo>
                    <a:pt x="610" y="337"/>
                  </a:lnTo>
                  <a:lnTo>
                    <a:pt x="610" y="335"/>
                  </a:lnTo>
                  <a:lnTo>
                    <a:pt x="610" y="335"/>
                  </a:lnTo>
                  <a:lnTo>
                    <a:pt x="610" y="335"/>
                  </a:lnTo>
                  <a:lnTo>
                    <a:pt x="610" y="335"/>
                  </a:lnTo>
                  <a:lnTo>
                    <a:pt x="610" y="337"/>
                  </a:lnTo>
                  <a:lnTo>
                    <a:pt x="610" y="337"/>
                  </a:lnTo>
                  <a:lnTo>
                    <a:pt x="608" y="337"/>
                  </a:lnTo>
                  <a:lnTo>
                    <a:pt x="610" y="337"/>
                  </a:lnTo>
                  <a:lnTo>
                    <a:pt x="610" y="337"/>
                  </a:lnTo>
                  <a:lnTo>
                    <a:pt x="610" y="337"/>
                  </a:lnTo>
                  <a:lnTo>
                    <a:pt x="610" y="337"/>
                  </a:lnTo>
                  <a:close/>
                  <a:moveTo>
                    <a:pt x="612" y="356"/>
                  </a:moveTo>
                  <a:lnTo>
                    <a:pt x="612" y="356"/>
                  </a:lnTo>
                  <a:lnTo>
                    <a:pt x="614" y="356"/>
                  </a:lnTo>
                  <a:lnTo>
                    <a:pt x="614" y="356"/>
                  </a:lnTo>
                  <a:lnTo>
                    <a:pt x="614" y="356"/>
                  </a:lnTo>
                  <a:lnTo>
                    <a:pt x="614" y="354"/>
                  </a:lnTo>
                  <a:lnTo>
                    <a:pt x="612" y="354"/>
                  </a:lnTo>
                  <a:lnTo>
                    <a:pt x="612" y="354"/>
                  </a:lnTo>
                  <a:lnTo>
                    <a:pt x="612" y="354"/>
                  </a:lnTo>
                  <a:lnTo>
                    <a:pt x="612" y="354"/>
                  </a:lnTo>
                  <a:lnTo>
                    <a:pt x="612" y="354"/>
                  </a:lnTo>
                  <a:lnTo>
                    <a:pt x="612" y="356"/>
                  </a:lnTo>
                  <a:lnTo>
                    <a:pt x="612" y="356"/>
                  </a:lnTo>
                  <a:lnTo>
                    <a:pt x="612" y="356"/>
                  </a:lnTo>
                  <a:close/>
                  <a:moveTo>
                    <a:pt x="617" y="339"/>
                  </a:moveTo>
                  <a:lnTo>
                    <a:pt x="617" y="337"/>
                  </a:lnTo>
                  <a:lnTo>
                    <a:pt x="617" y="337"/>
                  </a:lnTo>
                  <a:lnTo>
                    <a:pt x="617" y="337"/>
                  </a:lnTo>
                  <a:lnTo>
                    <a:pt x="615" y="333"/>
                  </a:lnTo>
                  <a:lnTo>
                    <a:pt x="614" y="333"/>
                  </a:lnTo>
                  <a:lnTo>
                    <a:pt x="614" y="333"/>
                  </a:lnTo>
                  <a:lnTo>
                    <a:pt x="614" y="335"/>
                  </a:lnTo>
                  <a:lnTo>
                    <a:pt x="614" y="337"/>
                  </a:lnTo>
                  <a:lnTo>
                    <a:pt x="612" y="339"/>
                  </a:lnTo>
                  <a:lnTo>
                    <a:pt x="614" y="339"/>
                  </a:lnTo>
                  <a:lnTo>
                    <a:pt x="615" y="339"/>
                  </a:lnTo>
                  <a:lnTo>
                    <a:pt x="615" y="339"/>
                  </a:lnTo>
                  <a:lnTo>
                    <a:pt x="617" y="341"/>
                  </a:lnTo>
                  <a:lnTo>
                    <a:pt x="617" y="343"/>
                  </a:lnTo>
                  <a:lnTo>
                    <a:pt x="617" y="343"/>
                  </a:lnTo>
                  <a:lnTo>
                    <a:pt x="617" y="345"/>
                  </a:lnTo>
                  <a:lnTo>
                    <a:pt x="619" y="345"/>
                  </a:lnTo>
                  <a:lnTo>
                    <a:pt x="623" y="343"/>
                  </a:lnTo>
                  <a:lnTo>
                    <a:pt x="623" y="341"/>
                  </a:lnTo>
                  <a:lnTo>
                    <a:pt x="623" y="341"/>
                  </a:lnTo>
                  <a:lnTo>
                    <a:pt x="625" y="339"/>
                  </a:lnTo>
                  <a:lnTo>
                    <a:pt x="623" y="339"/>
                  </a:lnTo>
                  <a:lnTo>
                    <a:pt x="623" y="339"/>
                  </a:lnTo>
                  <a:lnTo>
                    <a:pt x="621" y="339"/>
                  </a:lnTo>
                  <a:lnTo>
                    <a:pt x="619" y="339"/>
                  </a:lnTo>
                  <a:lnTo>
                    <a:pt x="617" y="339"/>
                  </a:lnTo>
                  <a:close/>
                  <a:moveTo>
                    <a:pt x="657" y="394"/>
                  </a:moveTo>
                  <a:lnTo>
                    <a:pt x="655" y="394"/>
                  </a:lnTo>
                  <a:lnTo>
                    <a:pt x="655" y="394"/>
                  </a:lnTo>
                  <a:lnTo>
                    <a:pt x="655" y="394"/>
                  </a:lnTo>
                  <a:lnTo>
                    <a:pt x="655" y="396"/>
                  </a:lnTo>
                  <a:lnTo>
                    <a:pt x="657" y="396"/>
                  </a:lnTo>
                  <a:lnTo>
                    <a:pt x="657" y="396"/>
                  </a:lnTo>
                  <a:lnTo>
                    <a:pt x="659" y="396"/>
                  </a:lnTo>
                  <a:lnTo>
                    <a:pt x="659" y="394"/>
                  </a:lnTo>
                  <a:lnTo>
                    <a:pt x="659" y="394"/>
                  </a:lnTo>
                  <a:lnTo>
                    <a:pt x="657" y="394"/>
                  </a:lnTo>
                  <a:lnTo>
                    <a:pt x="657" y="394"/>
                  </a:lnTo>
                  <a:lnTo>
                    <a:pt x="657" y="394"/>
                  </a:lnTo>
                  <a:lnTo>
                    <a:pt x="657" y="394"/>
                  </a:lnTo>
                  <a:lnTo>
                    <a:pt x="657" y="394"/>
                  </a:lnTo>
                  <a:close/>
                  <a:moveTo>
                    <a:pt x="651" y="339"/>
                  </a:moveTo>
                  <a:lnTo>
                    <a:pt x="651" y="341"/>
                  </a:lnTo>
                  <a:lnTo>
                    <a:pt x="651" y="341"/>
                  </a:lnTo>
                  <a:lnTo>
                    <a:pt x="651" y="341"/>
                  </a:lnTo>
                  <a:lnTo>
                    <a:pt x="651" y="341"/>
                  </a:lnTo>
                  <a:lnTo>
                    <a:pt x="653" y="341"/>
                  </a:lnTo>
                  <a:lnTo>
                    <a:pt x="653" y="341"/>
                  </a:lnTo>
                  <a:lnTo>
                    <a:pt x="653" y="341"/>
                  </a:lnTo>
                  <a:lnTo>
                    <a:pt x="653" y="339"/>
                  </a:lnTo>
                  <a:lnTo>
                    <a:pt x="653" y="337"/>
                  </a:lnTo>
                  <a:lnTo>
                    <a:pt x="653" y="337"/>
                  </a:lnTo>
                  <a:lnTo>
                    <a:pt x="653" y="337"/>
                  </a:lnTo>
                  <a:lnTo>
                    <a:pt x="651" y="337"/>
                  </a:lnTo>
                  <a:lnTo>
                    <a:pt x="651" y="339"/>
                  </a:lnTo>
                  <a:lnTo>
                    <a:pt x="651" y="339"/>
                  </a:lnTo>
                  <a:lnTo>
                    <a:pt x="651" y="339"/>
                  </a:lnTo>
                  <a:close/>
                  <a:moveTo>
                    <a:pt x="623" y="441"/>
                  </a:moveTo>
                  <a:lnTo>
                    <a:pt x="621" y="441"/>
                  </a:lnTo>
                  <a:lnTo>
                    <a:pt x="623" y="441"/>
                  </a:lnTo>
                  <a:lnTo>
                    <a:pt x="623" y="441"/>
                  </a:lnTo>
                  <a:close/>
                  <a:moveTo>
                    <a:pt x="623" y="354"/>
                  </a:moveTo>
                  <a:lnTo>
                    <a:pt x="625" y="354"/>
                  </a:lnTo>
                  <a:lnTo>
                    <a:pt x="625" y="356"/>
                  </a:lnTo>
                  <a:lnTo>
                    <a:pt x="625" y="354"/>
                  </a:lnTo>
                  <a:lnTo>
                    <a:pt x="625" y="352"/>
                  </a:lnTo>
                  <a:lnTo>
                    <a:pt x="623" y="350"/>
                  </a:lnTo>
                  <a:lnTo>
                    <a:pt x="621" y="350"/>
                  </a:lnTo>
                  <a:lnTo>
                    <a:pt x="621" y="350"/>
                  </a:lnTo>
                  <a:lnTo>
                    <a:pt x="623" y="352"/>
                  </a:lnTo>
                  <a:lnTo>
                    <a:pt x="623" y="354"/>
                  </a:lnTo>
                  <a:close/>
                  <a:moveTo>
                    <a:pt x="653" y="345"/>
                  </a:moveTo>
                  <a:lnTo>
                    <a:pt x="653" y="347"/>
                  </a:lnTo>
                  <a:lnTo>
                    <a:pt x="653" y="347"/>
                  </a:lnTo>
                  <a:lnTo>
                    <a:pt x="655" y="347"/>
                  </a:lnTo>
                  <a:lnTo>
                    <a:pt x="657" y="347"/>
                  </a:lnTo>
                  <a:lnTo>
                    <a:pt x="657" y="347"/>
                  </a:lnTo>
                  <a:lnTo>
                    <a:pt x="657" y="347"/>
                  </a:lnTo>
                  <a:lnTo>
                    <a:pt x="657" y="347"/>
                  </a:lnTo>
                  <a:lnTo>
                    <a:pt x="657" y="345"/>
                  </a:lnTo>
                  <a:lnTo>
                    <a:pt x="655" y="345"/>
                  </a:lnTo>
                  <a:lnTo>
                    <a:pt x="653" y="345"/>
                  </a:lnTo>
                  <a:lnTo>
                    <a:pt x="653" y="345"/>
                  </a:lnTo>
                  <a:lnTo>
                    <a:pt x="653" y="345"/>
                  </a:lnTo>
                  <a:close/>
                  <a:moveTo>
                    <a:pt x="655" y="347"/>
                  </a:moveTo>
                  <a:lnTo>
                    <a:pt x="655" y="348"/>
                  </a:lnTo>
                  <a:lnTo>
                    <a:pt x="655" y="348"/>
                  </a:lnTo>
                  <a:lnTo>
                    <a:pt x="657" y="348"/>
                  </a:lnTo>
                  <a:lnTo>
                    <a:pt x="657" y="348"/>
                  </a:lnTo>
                  <a:lnTo>
                    <a:pt x="657" y="348"/>
                  </a:lnTo>
                  <a:lnTo>
                    <a:pt x="657" y="347"/>
                  </a:lnTo>
                  <a:lnTo>
                    <a:pt x="655" y="347"/>
                  </a:lnTo>
                  <a:close/>
                  <a:moveTo>
                    <a:pt x="634" y="371"/>
                  </a:moveTo>
                  <a:lnTo>
                    <a:pt x="636" y="371"/>
                  </a:lnTo>
                  <a:lnTo>
                    <a:pt x="636" y="371"/>
                  </a:lnTo>
                  <a:lnTo>
                    <a:pt x="636" y="369"/>
                  </a:lnTo>
                  <a:lnTo>
                    <a:pt x="634" y="371"/>
                  </a:lnTo>
                  <a:close/>
                  <a:moveTo>
                    <a:pt x="663" y="400"/>
                  </a:moveTo>
                  <a:lnTo>
                    <a:pt x="663" y="401"/>
                  </a:lnTo>
                  <a:lnTo>
                    <a:pt x="663" y="401"/>
                  </a:lnTo>
                  <a:lnTo>
                    <a:pt x="665" y="401"/>
                  </a:lnTo>
                  <a:lnTo>
                    <a:pt x="665" y="401"/>
                  </a:lnTo>
                  <a:lnTo>
                    <a:pt x="665" y="403"/>
                  </a:lnTo>
                  <a:lnTo>
                    <a:pt x="665" y="401"/>
                  </a:lnTo>
                  <a:lnTo>
                    <a:pt x="665" y="401"/>
                  </a:lnTo>
                  <a:lnTo>
                    <a:pt x="665" y="401"/>
                  </a:lnTo>
                  <a:lnTo>
                    <a:pt x="665" y="401"/>
                  </a:lnTo>
                  <a:lnTo>
                    <a:pt x="665" y="401"/>
                  </a:lnTo>
                  <a:lnTo>
                    <a:pt x="663" y="400"/>
                  </a:lnTo>
                  <a:lnTo>
                    <a:pt x="663" y="400"/>
                  </a:lnTo>
                  <a:close/>
                  <a:moveTo>
                    <a:pt x="663" y="331"/>
                  </a:moveTo>
                  <a:lnTo>
                    <a:pt x="663" y="331"/>
                  </a:lnTo>
                  <a:lnTo>
                    <a:pt x="663" y="333"/>
                  </a:lnTo>
                  <a:lnTo>
                    <a:pt x="663" y="333"/>
                  </a:lnTo>
                  <a:lnTo>
                    <a:pt x="663" y="333"/>
                  </a:lnTo>
                  <a:lnTo>
                    <a:pt x="663" y="333"/>
                  </a:lnTo>
                  <a:lnTo>
                    <a:pt x="663" y="333"/>
                  </a:lnTo>
                  <a:lnTo>
                    <a:pt x="665" y="331"/>
                  </a:lnTo>
                  <a:lnTo>
                    <a:pt x="665" y="331"/>
                  </a:lnTo>
                  <a:lnTo>
                    <a:pt x="663" y="331"/>
                  </a:lnTo>
                  <a:lnTo>
                    <a:pt x="663" y="330"/>
                  </a:lnTo>
                  <a:lnTo>
                    <a:pt x="663" y="330"/>
                  </a:lnTo>
                  <a:lnTo>
                    <a:pt x="663" y="330"/>
                  </a:lnTo>
                  <a:lnTo>
                    <a:pt x="663" y="330"/>
                  </a:lnTo>
                  <a:lnTo>
                    <a:pt x="661" y="328"/>
                  </a:lnTo>
                  <a:lnTo>
                    <a:pt x="661" y="328"/>
                  </a:lnTo>
                  <a:lnTo>
                    <a:pt x="659" y="330"/>
                  </a:lnTo>
                  <a:lnTo>
                    <a:pt x="661" y="330"/>
                  </a:lnTo>
                  <a:lnTo>
                    <a:pt x="663" y="331"/>
                  </a:lnTo>
                  <a:close/>
                  <a:moveTo>
                    <a:pt x="668" y="407"/>
                  </a:moveTo>
                  <a:lnTo>
                    <a:pt x="668" y="407"/>
                  </a:lnTo>
                  <a:lnTo>
                    <a:pt x="668" y="407"/>
                  </a:lnTo>
                  <a:lnTo>
                    <a:pt x="668" y="407"/>
                  </a:lnTo>
                  <a:lnTo>
                    <a:pt x="668" y="407"/>
                  </a:lnTo>
                  <a:close/>
                  <a:moveTo>
                    <a:pt x="727" y="559"/>
                  </a:moveTo>
                  <a:lnTo>
                    <a:pt x="727" y="559"/>
                  </a:lnTo>
                  <a:lnTo>
                    <a:pt x="727" y="559"/>
                  </a:lnTo>
                  <a:lnTo>
                    <a:pt x="727" y="561"/>
                  </a:lnTo>
                  <a:lnTo>
                    <a:pt x="727" y="561"/>
                  </a:lnTo>
                  <a:lnTo>
                    <a:pt x="727" y="559"/>
                  </a:lnTo>
                  <a:lnTo>
                    <a:pt x="727" y="559"/>
                  </a:lnTo>
                  <a:lnTo>
                    <a:pt x="727" y="559"/>
                  </a:lnTo>
                  <a:lnTo>
                    <a:pt x="727" y="559"/>
                  </a:lnTo>
                  <a:lnTo>
                    <a:pt x="727" y="559"/>
                  </a:lnTo>
                  <a:close/>
                  <a:moveTo>
                    <a:pt x="636" y="437"/>
                  </a:moveTo>
                  <a:lnTo>
                    <a:pt x="638" y="439"/>
                  </a:lnTo>
                  <a:lnTo>
                    <a:pt x="640" y="439"/>
                  </a:lnTo>
                  <a:lnTo>
                    <a:pt x="642" y="437"/>
                  </a:lnTo>
                  <a:lnTo>
                    <a:pt x="642" y="434"/>
                  </a:lnTo>
                  <a:lnTo>
                    <a:pt x="642" y="432"/>
                  </a:lnTo>
                  <a:lnTo>
                    <a:pt x="646" y="432"/>
                  </a:lnTo>
                  <a:lnTo>
                    <a:pt x="646" y="430"/>
                  </a:lnTo>
                  <a:lnTo>
                    <a:pt x="648" y="428"/>
                  </a:lnTo>
                  <a:lnTo>
                    <a:pt x="646" y="428"/>
                  </a:lnTo>
                  <a:lnTo>
                    <a:pt x="644" y="424"/>
                  </a:lnTo>
                  <a:lnTo>
                    <a:pt x="642" y="424"/>
                  </a:lnTo>
                  <a:lnTo>
                    <a:pt x="642" y="422"/>
                  </a:lnTo>
                  <a:lnTo>
                    <a:pt x="642" y="422"/>
                  </a:lnTo>
                  <a:lnTo>
                    <a:pt x="642" y="422"/>
                  </a:lnTo>
                  <a:lnTo>
                    <a:pt x="640" y="420"/>
                  </a:lnTo>
                  <a:lnTo>
                    <a:pt x="640" y="420"/>
                  </a:lnTo>
                  <a:lnTo>
                    <a:pt x="638" y="420"/>
                  </a:lnTo>
                  <a:lnTo>
                    <a:pt x="634" y="422"/>
                  </a:lnTo>
                  <a:lnTo>
                    <a:pt x="632" y="424"/>
                  </a:lnTo>
                  <a:lnTo>
                    <a:pt x="631" y="424"/>
                  </a:lnTo>
                  <a:lnTo>
                    <a:pt x="631" y="424"/>
                  </a:lnTo>
                  <a:lnTo>
                    <a:pt x="631" y="424"/>
                  </a:lnTo>
                  <a:lnTo>
                    <a:pt x="629" y="426"/>
                  </a:lnTo>
                  <a:lnTo>
                    <a:pt x="629" y="426"/>
                  </a:lnTo>
                  <a:lnTo>
                    <a:pt x="629" y="424"/>
                  </a:lnTo>
                  <a:lnTo>
                    <a:pt x="629" y="422"/>
                  </a:lnTo>
                  <a:lnTo>
                    <a:pt x="629" y="420"/>
                  </a:lnTo>
                  <a:lnTo>
                    <a:pt x="629" y="420"/>
                  </a:lnTo>
                  <a:lnTo>
                    <a:pt x="629" y="422"/>
                  </a:lnTo>
                  <a:lnTo>
                    <a:pt x="627" y="422"/>
                  </a:lnTo>
                  <a:lnTo>
                    <a:pt x="625" y="424"/>
                  </a:lnTo>
                  <a:lnTo>
                    <a:pt x="625" y="424"/>
                  </a:lnTo>
                  <a:lnTo>
                    <a:pt x="625" y="428"/>
                  </a:lnTo>
                  <a:lnTo>
                    <a:pt x="623" y="428"/>
                  </a:lnTo>
                  <a:lnTo>
                    <a:pt x="623" y="430"/>
                  </a:lnTo>
                  <a:lnTo>
                    <a:pt x="627" y="434"/>
                  </a:lnTo>
                  <a:lnTo>
                    <a:pt x="629" y="434"/>
                  </a:lnTo>
                  <a:lnTo>
                    <a:pt x="629" y="434"/>
                  </a:lnTo>
                  <a:lnTo>
                    <a:pt x="629" y="436"/>
                  </a:lnTo>
                  <a:lnTo>
                    <a:pt x="631" y="441"/>
                  </a:lnTo>
                  <a:lnTo>
                    <a:pt x="632" y="441"/>
                  </a:lnTo>
                  <a:lnTo>
                    <a:pt x="632" y="441"/>
                  </a:lnTo>
                  <a:lnTo>
                    <a:pt x="632" y="439"/>
                  </a:lnTo>
                  <a:lnTo>
                    <a:pt x="634" y="436"/>
                  </a:lnTo>
                  <a:lnTo>
                    <a:pt x="636" y="437"/>
                  </a:lnTo>
                  <a:close/>
                  <a:moveTo>
                    <a:pt x="634" y="454"/>
                  </a:moveTo>
                  <a:lnTo>
                    <a:pt x="634" y="454"/>
                  </a:lnTo>
                  <a:lnTo>
                    <a:pt x="634" y="454"/>
                  </a:lnTo>
                  <a:lnTo>
                    <a:pt x="634" y="454"/>
                  </a:lnTo>
                  <a:lnTo>
                    <a:pt x="634" y="454"/>
                  </a:lnTo>
                  <a:lnTo>
                    <a:pt x="634" y="454"/>
                  </a:lnTo>
                  <a:lnTo>
                    <a:pt x="634" y="454"/>
                  </a:lnTo>
                  <a:close/>
                  <a:moveTo>
                    <a:pt x="496" y="757"/>
                  </a:moveTo>
                  <a:lnTo>
                    <a:pt x="492" y="756"/>
                  </a:lnTo>
                  <a:lnTo>
                    <a:pt x="490" y="754"/>
                  </a:lnTo>
                  <a:lnTo>
                    <a:pt x="490" y="754"/>
                  </a:lnTo>
                  <a:lnTo>
                    <a:pt x="489" y="754"/>
                  </a:lnTo>
                  <a:lnTo>
                    <a:pt x="489" y="754"/>
                  </a:lnTo>
                  <a:lnTo>
                    <a:pt x="487" y="754"/>
                  </a:lnTo>
                  <a:lnTo>
                    <a:pt x="485" y="752"/>
                  </a:lnTo>
                  <a:lnTo>
                    <a:pt x="483" y="752"/>
                  </a:lnTo>
                  <a:lnTo>
                    <a:pt x="481" y="752"/>
                  </a:lnTo>
                  <a:lnTo>
                    <a:pt x="477" y="756"/>
                  </a:lnTo>
                  <a:lnTo>
                    <a:pt x="479" y="756"/>
                  </a:lnTo>
                  <a:lnTo>
                    <a:pt x="489" y="763"/>
                  </a:lnTo>
                  <a:lnTo>
                    <a:pt x="489" y="763"/>
                  </a:lnTo>
                  <a:lnTo>
                    <a:pt x="490" y="765"/>
                  </a:lnTo>
                  <a:lnTo>
                    <a:pt x="490" y="767"/>
                  </a:lnTo>
                  <a:lnTo>
                    <a:pt x="490" y="765"/>
                  </a:lnTo>
                  <a:lnTo>
                    <a:pt x="492" y="765"/>
                  </a:lnTo>
                  <a:lnTo>
                    <a:pt x="492" y="765"/>
                  </a:lnTo>
                  <a:lnTo>
                    <a:pt x="492" y="765"/>
                  </a:lnTo>
                  <a:lnTo>
                    <a:pt x="492" y="765"/>
                  </a:lnTo>
                  <a:lnTo>
                    <a:pt x="492" y="765"/>
                  </a:lnTo>
                  <a:lnTo>
                    <a:pt x="494" y="765"/>
                  </a:lnTo>
                  <a:lnTo>
                    <a:pt x="496" y="765"/>
                  </a:lnTo>
                  <a:lnTo>
                    <a:pt x="498" y="765"/>
                  </a:lnTo>
                  <a:lnTo>
                    <a:pt x="498" y="765"/>
                  </a:lnTo>
                  <a:lnTo>
                    <a:pt x="496" y="763"/>
                  </a:lnTo>
                  <a:lnTo>
                    <a:pt x="496" y="763"/>
                  </a:lnTo>
                  <a:lnTo>
                    <a:pt x="498" y="761"/>
                  </a:lnTo>
                  <a:lnTo>
                    <a:pt x="498" y="761"/>
                  </a:lnTo>
                  <a:lnTo>
                    <a:pt x="498" y="759"/>
                  </a:lnTo>
                  <a:lnTo>
                    <a:pt x="498" y="757"/>
                  </a:lnTo>
                  <a:lnTo>
                    <a:pt x="496" y="757"/>
                  </a:lnTo>
                  <a:close/>
                  <a:moveTo>
                    <a:pt x="738" y="193"/>
                  </a:moveTo>
                  <a:lnTo>
                    <a:pt x="738" y="195"/>
                  </a:lnTo>
                  <a:lnTo>
                    <a:pt x="740" y="195"/>
                  </a:lnTo>
                  <a:lnTo>
                    <a:pt x="740" y="193"/>
                  </a:lnTo>
                  <a:lnTo>
                    <a:pt x="740" y="193"/>
                  </a:lnTo>
                  <a:lnTo>
                    <a:pt x="740" y="193"/>
                  </a:lnTo>
                  <a:lnTo>
                    <a:pt x="740" y="193"/>
                  </a:lnTo>
                  <a:lnTo>
                    <a:pt x="740" y="191"/>
                  </a:lnTo>
                  <a:lnTo>
                    <a:pt x="740" y="191"/>
                  </a:lnTo>
                  <a:lnTo>
                    <a:pt x="740" y="191"/>
                  </a:lnTo>
                  <a:lnTo>
                    <a:pt x="740" y="189"/>
                  </a:lnTo>
                  <a:lnTo>
                    <a:pt x="738" y="191"/>
                  </a:lnTo>
                  <a:lnTo>
                    <a:pt x="738" y="191"/>
                  </a:lnTo>
                  <a:lnTo>
                    <a:pt x="738" y="191"/>
                  </a:lnTo>
                  <a:lnTo>
                    <a:pt x="738" y="191"/>
                  </a:lnTo>
                  <a:lnTo>
                    <a:pt x="738" y="193"/>
                  </a:lnTo>
                  <a:lnTo>
                    <a:pt x="738" y="193"/>
                  </a:lnTo>
                  <a:lnTo>
                    <a:pt x="738" y="193"/>
                  </a:lnTo>
                  <a:lnTo>
                    <a:pt x="738" y="193"/>
                  </a:lnTo>
                  <a:lnTo>
                    <a:pt x="738" y="193"/>
                  </a:lnTo>
                  <a:lnTo>
                    <a:pt x="738" y="193"/>
                  </a:lnTo>
                  <a:close/>
                  <a:moveTo>
                    <a:pt x="720" y="195"/>
                  </a:moveTo>
                  <a:lnTo>
                    <a:pt x="720" y="195"/>
                  </a:lnTo>
                  <a:lnTo>
                    <a:pt x="721" y="197"/>
                  </a:lnTo>
                  <a:lnTo>
                    <a:pt x="723" y="197"/>
                  </a:lnTo>
                  <a:lnTo>
                    <a:pt x="723" y="199"/>
                  </a:lnTo>
                  <a:lnTo>
                    <a:pt x="721" y="201"/>
                  </a:lnTo>
                  <a:lnTo>
                    <a:pt x="721" y="201"/>
                  </a:lnTo>
                  <a:lnTo>
                    <a:pt x="721" y="203"/>
                  </a:lnTo>
                  <a:lnTo>
                    <a:pt x="721" y="205"/>
                  </a:lnTo>
                  <a:lnTo>
                    <a:pt x="721" y="205"/>
                  </a:lnTo>
                  <a:lnTo>
                    <a:pt x="721" y="205"/>
                  </a:lnTo>
                  <a:lnTo>
                    <a:pt x="721" y="206"/>
                  </a:lnTo>
                  <a:lnTo>
                    <a:pt x="721" y="206"/>
                  </a:lnTo>
                  <a:lnTo>
                    <a:pt x="723" y="206"/>
                  </a:lnTo>
                  <a:lnTo>
                    <a:pt x="723" y="206"/>
                  </a:lnTo>
                  <a:lnTo>
                    <a:pt x="723" y="206"/>
                  </a:lnTo>
                  <a:lnTo>
                    <a:pt x="725" y="206"/>
                  </a:lnTo>
                  <a:lnTo>
                    <a:pt x="725" y="206"/>
                  </a:lnTo>
                  <a:lnTo>
                    <a:pt x="725" y="206"/>
                  </a:lnTo>
                  <a:lnTo>
                    <a:pt x="725" y="205"/>
                  </a:lnTo>
                  <a:lnTo>
                    <a:pt x="725" y="205"/>
                  </a:lnTo>
                  <a:lnTo>
                    <a:pt x="723" y="205"/>
                  </a:lnTo>
                  <a:lnTo>
                    <a:pt x="723" y="205"/>
                  </a:lnTo>
                  <a:lnTo>
                    <a:pt x="723" y="205"/>
                  </a:lnTo>
                  <a:lnTo>
                    <a:pt x="723" y="205"/>
                  </a:lnTo>
                  <a:lnTo>
                    <a:pt x="725" y="203"/>
                  </a:lnTo>
                  <a:lnTo>
                    <a:pt x="727" y="203"/>
                  </a:lnTo>
                  <a:lnTo>
                    <a:pt x="727" y="203"/>
                  </a:lnTo>
                  <a:lnTo>
                    <a:pt x="727" y="203"/>
                  </a:lnTo>
                  <a:lnTo>
                    <a:pt x="729" y="203"/>
                  </a:lnTo>
                  <a:lnTo>
                    <a:pt x="731" y="197"/>
                  </a:lnTo>
                  <a:lnTo>
                    <a:pt x="731" y="197"/>
                  </a:lnTo>
                  <a:lnTo>
                    <a:pt x="731" y="199"/>
                  </a:lnTo>
                  <a:lnTo>
                    <a:pt x="731" y="199"/>
                  </a:lnTo>
                  <a:lnTo>
                    <a:pt x="731" y="197"/>
                  </a:lnTo>
                  <a:lnTo>
                    <a:pt x="731" y="197"/>
                  </a:lnTo>
                  <a:lnTo>
                    <a:pt x="729" y="197"/>
                  </a:lnTo>
                  <a:lnTo>
                    <a:pt x="727" y="197"/>
                  </a:lnTo>
                  <a:lnTo>
                    <a:pt x="727" y="197"/>
                  </a:lnTo>
                  <a:lnTo>
                    <a:pt x="727" y="197"/>
                  </a:lnTo>
                  <a:lnTo>
                    <a:pt x="727" y="197"/>
                  </a:lnTo>
                  <a:lnTo>
                    <a:pt x="727" y="197"/>
                  </a:lnTo>
                  <a:lnTo>
                    <a:pt x="727" y="197"/>
                  </a:lnTo>
                  <a:lnTo>
                    <a:pt x="725" y="197"/>
                  </a:lnTo>
                  <a:lnTo>
                    <a:pt x="725" y="197"/>
                  </a:lnTo>
                  <a:lnTo>
                    <a:pt x="723" y="197"/>
                  </a:lnTo>
                  <a:lnTo>
                    <a:pt x="723" y="197"/>
                  </a:lnTo>
                  <a:lnTo>
                    <a:pt x="723" y="195"/>
                  </a:lnTo>
                  <a:lnTo>
                    <a:pt x="723" y="193"/>
                  </a:lnTo>
                  <a:lnTo>
                    <a:pt x="723" y="193"/>
                  </a:lnTo>
                  <a:lnTo>
                    <a:pt x="721" y="193"/>
                  </a:lnTo>
                  <a:lnTo>
                    <a:pt x="721" y="193"/>
                  </a:lnTo>
                  <a:lnTo>
                    <a:pt x="721" y="193"/>
                  </a:lnTo>
                  <a:lnTo>
                    <a:pt x="721" y="191"/>
                  </a:lnTo>
                  <a:lnTo>
                    <a:pt x="720" y="191"/>
                  </a:lnTo>
                  <a:lnTo>
                    <a:pt x="721" y="193"/>
                  </a:lnTo>
                  <a:lnTo>
                    <a:pt x="721" y="193"/>
                  </a:lnTo>
                  <a:lnTo>
                    <a:pt x="720" y="195"/>
                  </a:lnTo>
                  <a:lnTo>
                    <a:pt x="720" y="195"/>
                  </a:lnTo>
                  <a:close/>
                  <a:moveTo>
                    <a:pt x="718" y="189"/>
                  </a:moveTo>
                  <a:lnTo>
                    <a:pt x="718" y="189"/>
                  </a:lnTo>
                  <a:lnTo>
                    <a:pt x="718" y="189"/>
                  </a:lnTo>
                  <a:lnTo>
                    <a:pt x="718" y="189"/>
                  </a:lnTo>
                  <a:lnTo>
                    <a:pt x="718" y="189"/>
                  </a:lnTo>
                  <a:lnTo>
                    <a:pt x="720" y="189"/>
                  </a:lnTo>
                  <a:lnTo>
                    <a:pt x="720" y="189"/>
                  </a:lnTo>
                  <a:lnTo>
                    <a:pt x="718" y="187"/>
                  </a:lnTo>
                  <a:lnTo>
                    <a:pt x="718" y="187"/>
                  </a:lnTo>
                  <a:lnTo>
                    <a:pt x="718" y="187"/>
                  </a:lnTo>
                  <a:lnTo>
                    <a:pt x="718" y="187"/>
                  </a:lnTo>
                  <a:lnTo>
                    <a:pt x="718" y="189"/>
                  </a:lnTo>
                  <a:lnTo>
                    <a:pt x="718" y="189"/>
                  </a:lnTo>
                  <a:lnTo>
                    <a:pt x="718" y="189"/>
                  </a:lnTo>
                  <a:close/>
                  <a:moveTo>
                    <a:pt x="621" y="468"/>
                  </a:moveTo>
                  <a:lnTo>
                    <a:pt x="621" y="468"/>
                  </a:lnTo>
                  <a:lnTo>
                    <a:pt x="623" y="466"/>
                  </a:lnTo>
                  <a:lnTo>
                    <a:pt x="621" y="466"/>
                  </a:lnTo>
                  <a:lnTo>
                    <a:pt x="621" y="468"/>
                  </a:lnTo>
                  <a:lnTo>
                    <a:pt x="621" y="468"/>
                  </a:lnTo>
                  <a:lnTo>
                    <a:pt x="621" y="468"/>
                  </a:lnTo>
                  <a:close/>
                  <a:moveTo>
                    <a:pt x="759" y="788"/>
                  </a:moveTo>
                  <a:lnTo>
                    <a:pt x="759" y="788"/>
                  </a:lnTo>
                  <a:lnTo>
                    <a:pt x="761" y="788"/>
                  </a:lnTo>
                  <a:lnTo>
                    <a:pt x="761" y="788"/>
                  </a:lnTo>
                  <a:lnTo>
                    <a:pt x="759" y="788"/>
                  </a:lnTo>
                  <a:lnTo>
                    <a:pt x="759" y="788"/>
                  </a:lnTo>
                  <a:lnTo>
                    <a:pt x="759" y="788"/>
                  </a:lnTo>
                  <a:close/>
                  <a:moveTo>
                    <a:pt x="750" y="795"/>
                  </a:moveTo>
                  <a:lnTo>
                    <a:pt x="752" y="797"/>
                  </a:lnTo>
                  <a:lnTo>
                    <a:pt x="752" y="795"/>
                  </a:lnTo>
                  <a:lnTo>
                    <a:pt x="752" y="795"/>
                  </a:lnTo>
                  <a:lnTo>
                    <a:pt x="752" y="795"/>
                  </a:lnTo>
                  <a:lnTo>
                    <a:pt x="752" y="795"/>
                  </a:lnTo>
                  <a:lnTo>
                    <a:pt x="750" y="795"/>
                  </a:lnTo>
                  <a:close/>
                  <a:moveTo>
                    <a:pt x="612" y="335"/>
                  </a:moveTo>
                  <a:lnTo>
                    <a:pt x="612" y="333"/>
                  </a:lnTo>
                  <a:lnTo>
                    <a:pt x="612" y="333"/>
                  </a:lnTo>
                  <a:lnTo>
                    <a:pt x="612" y="333"/>
                  </a:lnTo>
                  <a:lnTo>
                    <a:pt x="610" y="333"/>
                  </a:lnTo>
                  <a:lnTo>
                    <a:pt x="610" y="331"/>
                  </a:lnTo>
                  <a:lnTo>
                    <a:pt x="610" y="331"/>
                  </a:lnTo>
                  <a:lnTo>
                    <a:pt x="610" y="333"/>
                  </a:lnTo>
                  <a:lnTo>
                    <a:pt x="610" y="335"/>
                  </a:lnTo>
                  <a:lnTo>
                    <a:pt x="610" y="335"/>
                  </a:lnTo>
                  <a:lnTo>
                    <a:pt x="610" y="335"/>
                  </a:lnTo>
                  <a:lnTo>
                    <a:pt x="610" y="335"/>
                  </a:lnTo>
                  <a:lnTo>
                    <a:pt x="610" y="335"/>
                  </a:lnTo>
                  <a:lnTo>
                    <a:pt x="612" y="335"/>
                  </a:lnTo>
                  <a:close/>
                  <a:moveTo>
                    <a:pt x="699" y="214"/>
                  </a:moveTo>
                  <a:lnTo>
                    <a:pt x="699" y="212"/>
                  </a:lnTo>
                  <a:lnTo>
                    <a:pt x="699" y="214"/>
                  </a:lnTo>
                  <a:lnTo>
                    <a:pt x="699" y="214"/>
                  </a:lnTo>
                  <a:close/>
                  <a:moveTo>
                    <a:pt x="684" y="536"/>
                  </a:moveTo>
                  <a:lnTo>
                    <a:pt x="685" y="536"/>
                  </a:lnTo>
                  <a:lnTo>
                    <a:pt x="685" y="536"/>
                  </a:lnTo>
                  <a:lnTo>
                    <a:pt x="687" y="536"/>
                  </a:lnTo>
                  <a:lnTo>
                    <a:pt x="689" y="536"/>
                  </a:lnTo>
                  <a:lnTo>
                    <a:pt x="691" y="538"/>
                  </a:lnTo>
                  <a:lnTo>
                    <a:pt x="691" y="538"/>
                  </a:lnTo>
                  <a:lnTo>
                    <a:pt x="693" y="540"/>
                  </a:lnTo>
                  <a:lnTo>
                    <a:pt x="693" y="540"/>
                  </a:lnTo>
                  <a:lnTo>
                    <a:pt x="695" y="540"/>
                  </a:lnTo>
                  <a:lnTo>
                    <a:pt x="699" y="540"/>
                  </a:lnTo>
                  <a:lnTo>
                    <a:pt x="703" y="540"/>
                  </a:lnTo>
                  <a:lnTo>
                    <a:pt x="704" y="540"/>
                  </a:lnTo>
                  <a:lnTo>
                    <a:pt x="704" y="540"/>
                  </a:lnTo>
                  <a:lnTo>
                    <a:pt x="706" y="538"/>
                  </a:lnTo>
                  <a:lnTo>
                    <a:pt x="706" y="538"/>
                  </a:lnTo>
                  <a:lnTo>
                    <a:pt x="710" y="536"/>
                  </a:lnTo>
                  <a:lnTo>
                    <a:pt x="712" y="536"/>
                  </a:lnTo>
                  <a:lnTo>
                    <a:pt x="712" y="536"/>
                  </a:lnTo>
                  <a:lnTo>
                    <a:pt x="714" y="538"/>
                  </a:lnTo>
                  <a:lnTo>
                    <a:pt x="714" y="540"/>
                  </a:lnTo>
                  <a:lnTo>
                    <a:pt x="716" y="540"/>
                  </a:lnTo>
                  <a:lnTo>
                    <a:pt x="718" y="540"/>
                  </a:lnTo>
                  <a:lnTo>
                    <a:pt x="718" y="540"/>
                  </a:lnTo>
                  <a:lnTo>
                    <a:pt x="718" y="540"/>
                  </a:lnTo>
                  <a:lnTo>
                    <a:pt x="720" y="540"/>
                  </a:lnTo>
                  <a:lnTo>
                    <a:pt x="720" y="540"/>
                  </a:lnTo>
                  <a:lnTo>
                    <a:pt x="720" y="540"/>
                  </a:lnTo>
                  <a:lnTo>
                    <a:pt x="720" y="540"/>
                  </a:lnTo>
                  <a:lnTo>
                    <a:pt x="723" y="540"/>
                  </a:lnTo>
                  <a:lnTo>
                    <a:pt x="725" y="542"/>
                  </a:lnTo>
                  <a:lnTo>
                    <a:pt x="727" y="542"/>
                  </a:lnTo>
                  <a:lnTo>
                    <a:pt x="727" y="542"/>
                  </a:lnTo>
                  <a:lnTo>
                    <a:pt x="727" y="543"/>
                  </a:lnTo>
                  <a:lnTo>
                    <a:pt x="727" y="545"/>
                  </a:lnTo>
                  <a:lnTo>
                    <a:pt x="727" y="547"/>
                  </a:lnTo>
                  <a:lnTo>
                    <a:pt x="727" y="547"/>
                  </a:lnTo>
                  <a:lnTo>
                    <a:pt x="729" y="549"/>
                  </a:lnTo>
                  <a:lnTo>
                    <a:pt x="729" y="551"/>
                  </a:lnTo>
                  <a:lnTo>
                    <a:pt x="729" y="551"/>
                  </a:lnTo>
                  <a:lnTo>
                    <a:pt x="729" y="551"/>
                  </a:lnTo>
                  <a:lnTo>
                    <a:pt x="729" y="553"/>
                  </a:lnTo>
                  <a:lnTo>
                    <a:pt x="729" y="555"/>
                  </a:lnTo>
                  <a:lnTo>
                    <a:pt x="729" y="559"/>
                  </a:lnTo>
                  <a:lnTo>
                    <a:pt x="731" y="559"/>
                  </a:lnTo>
                  <a:lnTo>
                    <a:pt x="735" y="561"/>
                  </a:lnTo>
                  <a:lnTo>
                    <a:pt x="737" y="562"/>
                  </a:lnTo>
                  <a:lnTo>
                    <a:pt x="737" y="564"/>
                  </a:lnTo>
                  <a:lnTo>
                    <a:pt x="737" y="568"/>
                  </a:lnTo>
                  <a:lnTo>
                    <a:pt x="735" y="570"/>
                  </a:lnTo>
                  <a:lnTo>
                    <a:pt x="735" y="574"/>
                  </a:lnTo>
                  <a:lnTo>
                    <a:pt x="735" y="578"/>
                  </a:lnTo>
                  <a:lnTo>
                    <a:pt x="737" y="579"/>
                  </a:lnTo>
                  <a:lnTo>
                    <a:pt x="740" y="587"/>
                  </a:lnTo>
                  <a:lnTo>
                    <a:pt x="742" y="587"/>
                  </a:lnTo>
                  <a:lnTo>
                    <a:pt x="746" y="587"/>
                  </a:lnTo>
                  <a:lnTo>
                    <a:pt x="748" y="587"/>
                  </a:lnTo>
                  <a:lnTo>
                    <a:pt x="761" y="593"/>
                  </a:lnTo>
                  <a:lnTo>
                    <a:pt x="765" y="596"/>
                  </a:lnTo>
                  <a:lnTo>
                    <a:pt x="767" y="596"/>
                  </a:lnTo>
                  <a:lnTo>
                    <a:pt x="769" y="596"/>
                  </a:lnTo>
                  <a:lnTo>
                    <a:pt x="771" y="596"/>
                  </a:lnTo>
                  <a:lnTo>
                    <a:pt x="771" y="596"/>
                  </a:lnTo>
                  <a:lnTo>
                    <a:pt x="773" y="598"/>
                  </a:lnTo>
                  <a:lnTo>
                    <a:pt x="773" y="600"/>
                  </a:lnTo>
                  <a:lnTo>
                    <a:pt x="774" y="600"/>
                  </a:lnTo>
                  <a:lnTo>
                    <a:pt x="774" y="600"/>
                  </a:lnTo>
                  <a:lnTo>
                    <a:pt x="774" y="602"/>
                  </a:lnTo>
                  <a:lnTo>
                    <a:pt x="776" y="604"/>
                  </a:lnTo>
                  <a:lnTo>
                    <a:pt x="776" y="604"/>
                  </a:lnTo>
                  <a:lnTo>
                    <a:pt x="776" y="606"/>
                  </a:lnTo>
                  <a:lnTo>
                    <a:pt x="778" y="604"/>
                  </a:lnTo>
                  <a:lnTo>
                    <a:pt x="778" y="604"/>
                  </a:lnTo>
                  <a:lnTo>
                    <a:pt x="780" y="606"/>
                  </a:lnTo>
                  <a:lnTo>
                    <a:pt x="780" y="604"/>
                  </a:lnTo>
                  <a:lnTo>
                    <a:pt x="782" y="604"/>
                  </a:lnTo>
                  <a:lnTo>
                    <a:pt x="786" y="604"/>
                  </a:lnTo>
                  <a:lnTo>
                    <a:pt x="786" y="604"/>
                  </a:lnTo>
                  <a:lnTo>
                    <a:pt x="786" y="604"/>
                  </a:lnTo>
                  <a:lnTo>
                    <a:pt x="786" y="604"/>
                  </a:lnTo>
                  <a:lnTo>
                    <a:pt x="788" y="604"/>
                  </a:lnTo>
                  <a:lnTo>
                    <a:pt x="788" y="604"/>
                  </a:lnTo>
                  <a:lnTo>
                    <a:pt x="788" y="604"/>
                  </a:lnTo>
                  <a:lnTo>
                    <a:pt x="790" y="604"/>
                  </a:lnTo>
                  <a:lnTo>
                    <a:pt x="790" y="604"/>
                  </a:lnTo>
                  <a:lnTo>
                    <a:pt x="790" y="604"/>
                  </a:lnTo>
                  <a:lnTo>
                    <a:pt x="791" y="604"/>
                  </a:lnTo>
                  <a:lnTo>
                    <a:pt x="791" y="604"/>
                  </a:lnTo>
                  <a:lnTo>
                    <a:pt x="791" y="604"/>
                  </a:lnTo>
                  <a:lnTo>
                    <a:pt x="791" y="602"/>
                  </a:lnTo>
                  <a:lnTo>
                    <a:pt x="791" y="602"/>
                  </a:lnTo>
                  <a:lnTo>
                    <a:pt x="791" y="600"/>
                  </a:lnTo>
                  <a:lnTo>
                    <a:pt x="791" y="600"/>
                  </a:lnTo>
                  <a:lnTo>
                    <a:pt x="791" y="598"/>
                  </a:lnTo>
                  <a:lnTo>
                    <a:pt x="790" y="598"/>
                  </a:lnTo>
                  <a:lnTo>
                    <a:pt x="790" y="598"/>
                  </a:lnTo>
                  <a:lnTo>
                    <a:pt x="788" y="598"/>
                  </a:lnTo>
                  <a:lnTo>
                    <a:pt x="788" y="596"/>
                  </a:lnTo>
                  <a:lnTo>
                    <a:pt x="788" y="596"/>
                  </a:lnTo>
                  <a:lnTo>
                    <a:pt x="786" y="596"/>
                  </a:lnTo>
                  <a:lnTo>
                    <a:pt x="786" y="596"/>
                  </a:lnTo>
                  <a:lnTo>
                    <a:pt x="786" y="596"/>
                  </a:lnTo>
                  <a:lnTo>
                    <a:pt x="782" y="595"/>
                  </a:lnTo>
                  <a:lnTo>
                    <a:pt x="782" y="593"/>
                  </a:lnTo>
                  <a:lnTo>
                    <a:pt x="782" y="589"/>
                  </a:lnTo>
                  <a:lnTo>
                    <a:pt x="786" y="578"/>
                  </a:lnTo>
                  <a:lnTo>
                    <a:pt x="790" y="574"/>
                  </a:lnTo>
                  <a:lnTo>
                    <a:pt x="791" y="572"/>
                  </a:lnTo>
                  <a:lnTo>
                    <a:pt x="791" y="572"/>
                  </a:lnTo>
                  <a:lnTo>
                    <a:pt x="793" y="572"/>
                  </a:lnTo>
                  <a:lnTo>
                    <a:pt x="795" y="570"/>
                  </a:lnTo>
                  <a:lnTo>
                    <a:pt x="795" y="570"/>
                  </a:lnTo>
                  <a:lnTo>
                    <a:pt x="797" y="570"/>
                  </a:lnTo>
                  <a:lnTo>
                    <a:pt x="797" y="570"/>
                  </a:lnTo>
                  <a:lnTo>
                    <a:pt x="797" y="570"/>
                  </a:lnTo>
                  <a:lnTo>
                    <a:pt x="797" y="570"/>
                  </a:lnTo>
                  <a:lnTo>
                    <a:pt x="795" y="568"/>
                  </a:lnTo>
                  <a:lnTo>
                    <a:pt x="793" y="568"/>
                  </a:lnTo>
                  <a:lnTo>
                    <a:pt x="791" y="568"/>
                  </a:lnTo>
                  <a:lnTo>
                    <a:pt x="788" y="566"/>
                  </a:lnTo>
                  <a:lnTo>
                    <a:pt x="778" y="566"/>
                  </a:lnTo>
                  <a:lnTo>
                    <a:pt x="771" y="562"/>
                  </a:lnTo>
                  <a:lnTo>
                    <a:pt x="771" y="562"/>
                  </a:lnTo>
                  <a:lnTo>
                    <a:pt x="769" y="564"/>
                  </a:lnTo>
                  <a:lnTo>
                    <a:pt x="769" y="564"/>
                  </a:lnTo>
                  <a:lnTo>
                    <a:pt x="767" y="562"/>
                  </a:lnTo>
                  <a:lnTo>
                    <a:pt x="765" y="562"/>
                  </a:lnTo>
                  <a:lnTo>
                    <a:pt x="763" y="561"/>
                  </a:lnTo>
                  <a:lnTo>
                    <a:pt x="761" y="559"/>
                  </a:lnTo>
                  <a:lnTo>
                    <a:pt x="759" y="555"/>
                  </a:lnTo>
                  <a:lnTo>
                    <a:pt x="756" y="543"/>
                  </a:lnTo>
                  <a:lnTo>
                    <a:pt x="752" y="532"/>
                  </a:lnTo>
                  <a:lnTo>
                    <a:pt x="752" y="528"/>
                  </a:lnTo>
                  <a:lnTo>
                    <a:pt x="754" y="525"/>
                  </a:lnTo>
                  <a:lnTo>
                    <a:pt x="754" y="525"/>
                  </a:lnTo>
                  <a:lnTo>
                    <a:pt x="754" y="523"/>
                  </a:lnTo>
                  <a:lnTo>
                    <a:pt x="750" y="519"/>
                  </a:lnTo>
                  <a:lnTo>
                    <a:pt x="750" y="519"/>
                  </a:lnTo>
                  <a:lnTo>
                    <a:pt x="750" y="519"/>
                  </a:lnTo>
                  <a:lnTo>
                    <a:pt x="750" y="517"/>
                  </a:lnTo>
                  <a:lnTo>
                    <a:pt x="750" y="517"/>
                  </a:lnTo>
                  <a:lnTo>
                    <a:pt x="748" y="517"/>
                  </a:lnTo>
                  <a:lnTo>
                    <a:pt x="748" y="517"/>
                  </a:lnTo>
                  <a:lnTo>
                    <a:pt x="748" y="515"/>
                  </a:lnTo>
                  <a:lnTo>
                    <a:pt x="748" y="515"/>
                  </a:lnTo>
                  <a:lnTo>
                    <a:pt x="748" y="515"/>
                  </a:lnTo>
                  <a:lnTo>
                    <a:pt x="748" y="513"/>
                  </a:lnTo>
                  <a:lnTo>
                    <a:pt x="746" y="513"/>
                  </a:lnTo>
                  <a:lnTo>
                    <a:pt x="746" y="513"/>
                  </a:lnTo>
                  <a:lnTo>
                    <a:pt x="746" y="513"/>
                  </a:lnTo>
                  <a:lnTo>
                    <a:pt x="746" y="511"/>
                  </a:lnTo>
                  <a:lnTo>
                    <a:pt x="746" y="511"/>
                  </a:lnTo>
                  <a:lnTo>
                    <a:pt x="744" y="511"/>
                  </a:lnTo>
                  <a:lnTo>
                    <a:pt x="744" y="509"/>
                  </a:lnTo>
                  <a:lnTo>
                    <a:pt x="744" y="509"/>
                  </a:lnTo>
                  <a:lnTo>
                    <a:pt x="744" y="509"/>
                  </a:lnTo>
                  <a:lnTo>
                    <a:pt x="744" y="506"/>
                  </a:lnTo>
                  <a:lnTo>
                    <a:pt x="744" y="506"/>
                  </a:lnTo>
                  <a:lnTo>
                    <a:pt x="744" y="506"/>
                  </a:lnTo>
                  <a:lnTo>
                    <a:pt x="744" y="504"/>
                  </a:lnTo>
                  <a:lnTo>
                    <a:pt x="744" y="504"/>
                  </a:lnTo>
                  <a:lnTo>
                    <a:pt x="744" y="504"/>
                  </a:lnTo>
                  <a:lnTo>
                    <a:pt x="740" y="500"/>
                  </a:lnTo>
                  <a:lnTo>
                    <a:pt x="740" y="500"/>
                  </a:lnTo>
                  <a:lnTo>
                    <a:pt x="738" y="500"/>
                  </a:lnTo>
                  <a:lnTo>
                    <a:pt x="738" y="500"/>
                  </a:lnTo>
                  <a:lnTo>
                    <a:pt x="737" y="500"/>
                  </a:lnTo>
                  <a:lnTo>
                    <a:pt x="737" y="500"/>
                  </a:lnTo>
                  <a:lnTo>
                    <a:pt x="737" y="498"/>
                  </a:lnTo>
                  <a:lnTo>
                    <a:pt x="735" y="498"/>
                  </a:lnTo>
                  <a:lnTo>
                    <a:pt x="735" y="498"/>
                  </a:lnTo>
                  <a:lnTo>
                    <a:pt x="733" y="498"/>
                  </a:lnTo>
                  <a:lnTo>
                    <a:pt x="731" y="500"/>
                  </a:lnTo>
                  <a:lnTo>
                    <a:pt x="729" y="500"/>
                  </a:lnTo>
                  <a:lnTo>
                    <a:pt x="721" y="500"/>
                  </a:lnTo>
                  <a:lnTo>
                    <a:pt x="721" y="500"/>
                  </a:lnTo>
                  <a:lnTo>
                    <a:pt x="721" y="500"/>
                  </a:lnTo>
                  <a:lnTo>
                    <a:pt x="721" y="502"/>
                  </a:lnTo>
                  <a:lnTo>
                    <a:pt x="723" y="502"/>
                  </a:lnTo>
                  <a:lnTo>
                    <a:pt x="723" y="504"/>
                  </a:lnTo>
                  <a:lnTo>
                    <a:pt x="723" y="504"/>
                  </a:lnTo>
                  <a:lnTo>
                    <a:pt x="723" y="506"/>
                  </a:lnTo>
                  <a:lnTo>
                    <a:pt x="723" y="506"/>
                  </a:lnTo>
                  <a:lnTo>
                    <a:pt x="725" y="507"/>
                  </a:lnTo>
                  <a:lnTo>
                    <a:pt x="725" y="507"/>
                  </a:lnTo>
                  <a:lnTo>
                    <a:pt x="725" y="509"/>
                  </a:lnTo>
                  <a:lnTo>
                    <a:pt x="725" y="511"/>
                  </a:lnTo>
                  <a:lnTo>
                    <a:pt x="725" y="513"/>
                  </a:lnTo>
                  <a:lnTo>
                    <a:pt x="727" y="515"/>
                  </a:lnTo>
                  <a:lnTo>
                    <a:pt x="727" y="517"/>
                  </a:lnTo>
                  <a:lnTo>
                    <a:pt x="729" y="517"/>
                  </a:lnTo>
                  <a:lnTo>
                    <a:pt x="727" y="517"/>
                  </a:lnTo>
                  <a:lnTo>
                    <a:pt x="727" y="517"/>
                  </a:lnTo>
                  <a:lnTo>
                    <a:pt x="725" y="517"/>
                  </a:lnTo>
                  <a:lnTo>
                    <a:pt x="725" y="515"/>
                  </a:lnTo>
                  <a:lnTo>
                    <a:pt x="725" y="515"/>
                  </a:lnTo>
                  <a:lnTo>
                    <a:pt x="723" y="515"/>
                  </a:lnTo>
                  <a:lnTo>
                    <a:pt x="723" y="517"/>
                  </a:lnTo>
                  <a:lnTo>
                    <a:pt x="721" y="517"/>
                  </a:lnTo>
                  <a:lnTo>
                    <a:pt x="721" y="515"/>
                  </a:lnTo>
                  <a:lnTo>
                    <a:pt x="720" y="515"/>
                  </a:lnTo>
                  <a:lnTo>
                    <a:pt x="718" y="513"/>
                  </a:lnTo>
                  <a:lnTo>
                    <a:pt x="718" y="513"/>
                  </a:lnTo>
                  <a:lnTo>
                    <a:pt x="718" y="511"/>
                  </a:lnTo>
                  <a:lnTo>
                    <a:pt x="720" y="509"/>
                  </a:lnTo>
                  <a:lnTo>
                    <a:pt x="721" y="507"/>
                  </a:lnTo>
                  <a:lnTo>
                    <a:pt x="720" y="507"/>
                  </a:lnTo>
                  <a:lnTo>
                    <a:pt x="718" y="507"/>
                  </a:lnTo>
                  <a:lnTo>
                    <a:pt x="716" y="506"/>
                  </a:lnTo>
                  <a:lnTo>
                    <a:pt x="716" y="504"/>
                  </a:lnTo>
                  <a:lnTo>
                    <a:pt x="716" y="502"/>
                  </a:lnTo>
                  <a:lnTo>
                    <a:pt x="716" y="500"/>
                  </a:lnTo>
                  <a:lnTo>
                    <a:pt x="714" y="500"/>
                  </a:lnTo>
                  <a:lnTo>
                    <a:pt x="712" y="500"/>
                  </a:lnTo>
                  <a:lnTo>
                    <a:pt x="712" y="500"/>
                  </a:lnTo>
                  <a:lnTo>
                    <a:pt x="710" y="502"/>
                  </a:lnTo>
                  <a:lnTo>
                    <a:pt x="710" y="502"/>
                  </a:lnTo>
                  <a:lnTo>
                    <a:pt x="708" y="502"/>
                  </a:lnTo>
                  <a:lnTo>
                    <a:pt x="706" y="502"/>
                  </a:lnTo>
                  <a:lnTo>
                    <a:pt x="704" y="502"/>
                  </a:lnTo>
                  <a:lnTo>
                    <a:pt x="703" y="506"/>
                  </a:lnTo>
                  <a:lnTo>
                    <a:pt x="703" y="506"/>
                  </a:lnTo>
                  <a:lnTo>
                    <a:pt x="701" y="506"/>
                  </a:lnTo>
                  <a:lnTo>
                    <a:pt x="701" y="506"/>
                  </a:lnTo>
                  <a:lnTo>
                    <a:pt x="701" y="506"/>
                  </a:lnTo>
                  <a:lnTo>
                    <a:pt x="699" y="506"/>
                  </a:lnTo>
                  <a:lnTo>
                    <a:pt x="699" y="507"/>
                  </a:lnTo>
                  <a:lnTo>
                    <a:pt x="699" y="507"/>
                  </a:lnTo>
                  <a:lnTo>
                    <a:pt x="699" y="507"/>
                  </a:lnTo>
                  <a:lnTo>
                    <a:pt x="697" y="507"/>
                  </a:lnTo>
                  <a:lnTo>
                    <a:pt x="697" y="509"/>
                  </a:lnTo>
                  <a:lnTo>
                    <a:pt x="697" y="509"/>
                  </a:lnTo>
                  <a:lnTo>
                    <a:pt x="697" y="511"/>
                  </a:lnTo>
                  <a:lnTo>
                    <a:pt x="697" y="511"/>
                  </a:lnTo>
                  <a:lnTo>
                    <a:pt x="697" y="511"/>
                  </a:lnTo>
                  <a:lnTo>
                    <a:pt x="697" y="513"/>
                  </a:lnTo>
                  <a:lnTo>
                    <a:pt x="701" y="513"/>
                  </a:lnTo>
                  <a:lnTo>
                    <a:pt x="701" y="517"/>
                  </a:lnTo>
                  <a:lnTo>
                    <a:pt x="699" y="519"/>
                  </a:lnTo>
                  <a:lnTo>
                    <a:pt x="693" y="523"/>
                  </a:lnTo>
                  <a:lnTo>
                    <a:pt x="685" y="526"/>
                  </a:lnTo>
                  <a:lnTo>
                    <a:pt x="684" y="526"/>
                  </a:lnTo>
                  <a:lnTo>
                    <a:pt x="684" y="528"/>
                  </a:lnTo>
                  <a:lnTo>
                    <a:pt x="682" y="532"/>
                  </a:lnTo>
                  <a:lnTo>
                    <a:pt x="682" y="534"/>
                  </a:lnTo>
                  <a:lnTo>
                    <a:pt x="684" y="536"/>
                  </a:lnTo>
                  <a:close/>
                  <a:moveTo>
                    <a:pt x="655" y="347"/>
                  </a:moveTo>
                  <a:lnTo>
                    <a:pt x="653" y="347"/>
                  </a:lnTo>
                  <a:lnTo>
                    <a:pt x="653" y="347"/>
                  </a:lnTo>
                  <a:lnTo>
                    <a:pt x="653" y="347"/>
                  </a:lnTo>
                  <a:lnTo>
                    <a:pt x="653" y="347"/>
                  </a:lnTo>
                  <a:lnTo>
                    <a:pt x="653" y="348"/>
                  </a:lnTo>
                  <a:lnTo>
                    <a:pt x="655" y="347"/>
                  </a:lnTo>
                  <a:close/>
                  <a:moveTo>
                    <a:pt x="644" y="369"/>
                  </a:moveTo>
                  <a:lnTo>
                    <a:pt x="644" y="369"/>
                  </a:lnTo>
                  <a:lnTo>
                    <a:pt x="644" y="369"/>
                  </a:lnTo>
                  <a:lnTo>
                    <a:pt x="644" y="369"/>
                  </a:lnTo>
                  <a:lnTo>
                    <a:pt x="642" y="369"/>
                  </a:lnTo>
                  <a:lnTo>
                    <a:pt x="642" y="369"/>
                  </a:lnTo>
                  <a:lnTo>
                    <a:pt x="640" y="369"/>
                  </a:lnTo>
                  <a:lnTo>
                    <a:pt x="642" y="369"/>
                  </a:lnTo>
                  <a:lnTo>
                    <a:pt x="642" y="369"/>
                  </a:lnTo>
                  <a:lnTo>
                    <a:pt x="642" y="371"/>
                  </a:lnTo>
                  <a:lnTo>
                    <a:pt x="642" y="371"/>
                  </a:lnTo>
                  <a:lnTo>
                    <a:pt x="642" y="371"/>
                  </a:lnTo>
                  <a:lnTo>
                    <a:pt x="642" y="373"/>
                  </a:lnTo>
                  <a:lnTo>
                    <a:pt x="642" y="373"/>
                  </a:lnTo>
                  <a:lnTo>
                    <a:pt x="642" y="373"/>
                  </a:lnTo>
                  <a:lnTo>
                    <a:pt x="642" y="373"/>
                  </a:lnTo>
                  <a:lnTo>
                    <a:pt x="642" y="373"/>
                  </a:lnTo>
                  <a:lnTo>
                    <a:pt x="642" y="373"/>
                  </a:lnTo>
                  <a:lnTo>
                    <a:pt x="642" y="371"/>
                  </a:lnTo>
                  <a:lnTo>
                    <a:pt x="642" y="371"/>
                  </a:lnTo>
                  <a:lnTo>
                    <a:pt x="642" y="371"/>
                  </a:lnTo>
                  <a:lnTo>
                    <a:pt x="642" y="369"/>
                  </a:lnTo>
                  <a:lnTo>
                    <a:pt x="644" y="369"/>
                  </a:lnTo>
                  <a:lnTo>
                    <a:pt x="644" y="369"/>
                  </a:lnTo>
                  <a:close/>
                  <a:moveTo>
                    <a:pt x="640" y="381"/>
                  </a:moveTo>
                  <a:lnTo>
                    <a:pt x="640" y="383"/>
                  </a:lnTo>
                  <a:lnTo>
                    <a:pt x="640" y="383"/>
                  </a:lnTo>
                  <a:lnTo>
                    <a:pt x="642" y="384"/>
                  </a:lnTo>
                  <a:lnTo>
                    <a:pt x="642" y="384"/>
                  </a:lnTo>
                  <a:lnTo>
                    <a:pt x="642" y="386"/>
                  </a:lnTo>
                  <a:lnTo>
                    <a:pt x="642" y="386"/>
                  </a:lnTo>
                  <a:lnTo>
                    <a:pt x="642" y="386"/>
                  </a:lnTo>
                  <a:lnTo>
                    <a:pt x="644" y="386"/>
                  </a:lnTo>
                  <a:lnTo>
                    <a:pt x="644" y="386"/>
                  </a:lnTo>
                  <a:lnTo>
                    <a:pt x="644" y="386"/>
                  </a:lnTo>
                  <a:lnTo>
                    <a:pt x="644" y="386"/>
                  </a:lnTo>
                  <a:lnTo>
                    <a:pt x="644" y="388"/>
                  </a:lnTo>
                  <a:lnTo>
                    <a:pt x="644" y="388"/>
                  </a:lnTo>
                  <a:lnTo>
                    <a:pt x="646" y="388"/>
                  </a:lnTo>
                  <a:lnTo>
                    <a:pt x="646" y="390"/>
                  </a:lnTo>
                  <a:lnTo>
                    <a:pt x="648" y="392"/>
                  </a:lnTo>
                  <a:lnTo>
                    <a:pt x="648" y="390"/>
                  </a:lnTo>
                  <a:lnTo>
                    <a:pt x="648" y="390"/>
                  </a:lnTo>
                  <a:lnTo>
                    <a:pt x="649" y="392"/>
                  </a:lnTo>
                  <a:lnTo>
                    <a:pt x="649" y="392"/>
                  </a:lnTo>
                  <a:lnTo>
                    <a:pt x="651" y="394"/>
                  </a:lnTo>
                  <a:lnTo>
                    <a:pt x="653" y="396"/>
                  </a:lnTo>
                  <a:lnTo>
                    <a:pt x="653" y="396"/>
                  </a:lnTo>
                  <a:lnTo>
                    <a:pt x="653" y="394"/>
                  </a:lnTo>
                  <a:lnTo>
                    <a:pt x="653" y="392"/>
                  </a:lnTo>
                  <a:lnTo>
                    <a:pt x="644" y="383"/>
                  </a:lnTo>
                  <a:lnTo>
                    <a:pt x="644" y="383"/>
                  </a:lnTo>
                  <a:lnTo>
                    <a:pt x="642" y="383"/>
                  </a:lnTo>
                  <a:lnTo>
                    <a:pt x="642" y="383"/>
                  </a:lnTo>
                  <a:lnTo>
                    <a:pt x="642" y="383"/>
                  </a:lnTo>
                  <a:lnTo>
                    <a:pt x="642" y="383"/>
                  </a:lnTo>
                  <a:lnTo>
                    <a:pt x="642" y="383"/>
                  </a:lnTo>
                  <a:lnTo>
                    <a:pt x="640" y="383"/>
                  </a:lnTo>
                  <a:lnTo>
                    <a:pt x="640" y="381"/>
                  </a:lnTo>
                  <a:lnTo>
                    <a:pt x="640" y="381"/>
                  </a:lnTo>
                  <a:close/>
                  <a:moveTo>
                    <a:pt x="653" y="401"/>
                  </a:moveTo>
                  <a:lnTo>
                    <a:pt x="653" y="401"/>
                  </a:lnTo>
                  <a:lnTo>
                    <a:pt x="655" y="403"/>
                  </a:lnTo>
                  <a:lnTo>
                    <a:pt x="655" y="401"/>
                  </a:lnTo>
                  <a:lnTo>
                    <a:pt x="653" y="401"/>
                  </a:lnTo>
                  <a:lnTo>
                    <a:pt x="653" y="401"/>
                  </a:lnTo>
                  <a:close/>
                  <a:moveTo>
                    <a:pt x="632" y="417"/>
                  </a:moveTo>
                  <a:lnTo>
                    <a:pt x="634" y="418"/>
                  </a:lnTo>
                  <a:lnTo>
                    <a:pt x="634" y="418"/>
                  </a:lnTo>
                  <a:lnTo>
                    <a:pt x="636" y="418"/>
                  </a:lnTo>
                  <a:lnTo>
                    <a:pt x="636" y="418"/>
                  </a:lnTo>
                  <a:lnTo>
                    <a:pt x="638" y="418"/>
                  </a:lnTo>
                  <a:lnTo>
                    <a:pt x="638" y="418"/>
                  </a:lnTo>
                  <a:lnTo>
                    <a:pt x="640" y="418"/>
                  </a:lnTo>
                  <a:lnTo>
                    <a:pt x="640" y="418"/>
                  </a:lnTo>
                  <a:lnTo>
                    <a:pt x="640" y="417"/>
                  </a:lnTo>
                  <a:lnTo>
                    <a:pt x="640" y="417"/>
                  </a:lnTo>
                  <a:lnTo>
                    <a:pt x="640" y="417"/>
                  </a:lnTo>
                  <a:lnTo>
                    <a:pt x="640" y="415"/>
                  </a:lnTo>
                  <a:lnTo>
                    <a:pt x="638" y="415"/>
                  </a:lnTo>
                  <a:lnTo>
                    <a:pt x="634" y="417"/>
                  </a:lnTo>
                  <a:lnTo>
                    <a:pt x="634" y="417"/>
                  </a:lnTo>
                  <a:lnTo>
                    <a:pt x="632" y="417"/>
                  </a:lnTo>
                  <a:close/>
                  <a:moveTo>
                    <a:pt x="621" y="426"/>
                  </a:moveTo>
                  <a:lnTo>
                    <a:pt x="621" y="424"/>
                  </a:lnTo>
                  <a:lnTo>
                    <a:pt x="621" y="424"/>
                  </a:lnTo>
                  <a:lnTo>
                    <a:pt x="621" y="424"/>
                  </a:lnTo>
                  <a:lnTo>
                    <a:pt x="621" y="424"/>
                  </a:lnTo>
                  <a:lnTo>
                    <a:pt x="619" y="424"/>
                  </a:lnTo>
                  <a:lnTo>
                    <a:pt x="619" y="424"/>
                  </a:lnTo>
                  <a:lnTo>
                    <a:pt x="619" y="424"/>
                  </a:lnTo>
                  <a:lnTo>
                    <a:pt x="619" y="424"/>
                  </a:lnTo>
                  <a:lnTo>
                    <a:pt x="619" y="426"/>
                  </a:lnTo>
                  <a:lnTo>
                    <a:pt x="619" y="426"/>
                  </a:lnTo>
                  <a:lnTo>
                    <a:pt x="621" y="426"/>
                  </a:lnTo>
                  <a:lnTo>
                    <a:pt x="621" y="426"/>
                  </a:lnTo>
                  <a:close/>
                  <a:moveTo>
                    <a:pt x="634" y="386"/>
                  </a:moveTo>
                  <a:lnTo>
                    <a:pt x="634" y="386"/>
                  </a:lnTo>
                  <a:lnTo>
                    <a:pt x="634" y="386"/>
                  </a:lnTo>
                  <a:lnTo>
                    <a:pt x="634" y="386"/>
                  </a:lnTo>
                  <a:lnTo>
                    <a:pt x="634" y="386"/>
                  </a:lnTo>
                  <a:lnTo>
                    <a:pt x="634" y="386"/>
                  </a:lnTo>
                  <a:lnTo>
                    <a:pt x="634" y="390"/>
                  </a:lnTo>
                  <a:lnTo>
                    <a:pt x="634" y="390"/>
                  </a:lnTo>
                  <a:lnTo>
                    <a:pt x="634" y="390"/>
                  </a:lnTo>
                  <a:lnTo>
                    <a:pt x="634" y="390"/>
                  </a:lnTo>
                  <a:lnTo>
                    <a:pt x="634" y="390"/>
                  </a:lnTo>
                  <a:lnTo>
                    <a:pt x="632" y="390"/>
                  </a:lnTo>
                  <a:lnTo>
                    <a:pt x="634" y="392"/>
                  </a:lnTo>
                  <a:lnTo>
                    <a:pt x="638" y="394"/>
                  </a:lnTo>
                  <a:lnTo>
                    <a:pt x="638" y="396"/>
                  </a:lnTo>
                  <a:lnTo>
                    <a:pt x="638" y="396"/>
                  </a:lnTo>
                  <a:lnTo>
                    <a:pt x="638" y="396"/>
                  </a:lnTo>
                  <a:lnTo>
                    <a:pt x="638" y="394"/>
                  </a:lnTo>
                  <a:lnTo>
                    <a:pt x="638" y="394"/>
                  </a:lnTo>
                  <a:lnTo>
                    <a:pt x="638" y="394"/>
                  </a:lnTo>
                  <a:lnTo>
                    <a:pt x="638" y="392"/>
                  </a:lnTo>
                  <a:lnTo>
                    <a:pt x="640" y="392"/>
                  </a:lnTo>
                  <a:lnTo>
                    <a:pt x="640" y="392"/>
                  </a:lnTo>
                  <a:lnTo>
                    <a:pt x="636" y="388"/>
                  </a:lnTo>
                  <a:lnTo>
                    <a:pt x="634" y="386"/>
                  </a:lnTo>
                  <a:close/>
                  <a:moveTo>
                    <a:pt x="638" y="388"/>
                  </a:moveTo>
                  <a:lnTo>
                    <a:pt x="640" y="388"/>
                  </a:lnTo>
                  <a:lnTo>
                    <a:pt x="640" y="388"/>
                  </a:lnTo>
                  <a:lnTo>
                    <a:pt x="640" y="388"/>
                  </a:lnTo>
                  <a:lnTo>
                    <a:pt x="640" y="390"/>
                  </a:lnTo>
                  <a:lnTo>
                    <a:pt x="640" y="390"/>
                  </a:lnTo>
                  <a:lnTo>
                    <a:pt x="642" y="390"/>
                  </a:lnTo>
                  <a:lnTo>
                    <a:pt x="642" y="388"/>
                  </a:lnTo>
                  <a:lnTo>
                    <a:pt x="640" y="388"/>
                  </a:lnTo>
                  <a:lnTo>
                    <a:pt x="640" y="388"/>
                  </a:lnTo>
                  <a:lnTo>
                    <a:pt x="640" y="388"/>
                  </a:lnTo>
                  <a:lnTo>
                    <a:pt x="640" y="388"/>
                  </a:lnTo>
                  <a:lnTo>
                    <a:pt x="638" y="386"/>
                  </a:lnTo>
                  <a:lnTo>
                    <a:pt x="638" y="388"/>
                  </a:lnTo>
                  <a:close/>
                  <a:moveTo>
                    <a:pt x="627" y="350"/>
                  </a:moveTo>
                  <a:lnTo>
                    <a:pt x="627" y="350"/>
                  </a:lnTo>
                  <a:lnTo>
                    <a:pt x="625" y="350"/>
                  </a:lnTo>
                  <a:lnTo>
                    <a:pt x="625" y="350"/>
                  </a:lnTo>
                  <a:lnTo>
                    <a:pt x="625" y="350"/>
                  </a:lnTo>
                  <a:lnTo>
                    <a:pt x="625" y="352"/>
                  </a:lnTo>
                  <a:lnTo>
                    <a:pt x="625" y="352"/>
                  </a:lnTo>
                  <a:lnTo>
                    <a:pt x="627" y="352"/>
                  </a:lnTo>
                  <a:lnTo>
                    <a:pt x="627" y="352"/>
                  </a:lnTo>
                  <a:lnTo>
                    <a:pt x="627" y="352"/>
                  </a:lnTo>
                  <a:lnTo>
                    <a:pt x="627" y="352"/>
                  </a:lnTo>
                  <a:lnTo>
                    <a:pt x="627" y="352"/>
                  </a:lnTo>
                  <a:lnTo>
                    <a:pt x="627" y="352"/>
                  </a:lnTo>
                  <a:lnTo>
                    <a:pt x="627" y="350"/>
                  </a:lnTo>
                  <a:lnTo>
                    <a:pt x="627" y="350"/>
                  </a:lnTo>
                  <a:close/>
                  <a:moveTo>
                    <a:pt x="648" y="350"/>
                  </a:moveTo>
                  <a:lnTo>
                    <a:pt x="646" y="350"/>
                  </a:lnTo>
                  <a:lnTo>
                    <a:pt x="648" y="350"/>
                  </a:lnTo>
                  <a:lnTo>
                    <a:pt x="648" y="350"/>
                  </a:lnTo>
                  <a:lnTo>
                    <a:pt x="648" y="350"/>
                  </a:lnTo>
                  <a:lnTo>
                    <a:pt x="648" y="350"/>
                  </a:lnTo>
                  <a:lnTo>
                    <a:pt x="648" y="350"/>
                  </a:lnTo>
                  <a:lnTo>
                    <a:pt x="648" y="350"/>
                  </a:lnTo>
                  <a:lnTo>
                    <a:pt x="648" y="350"/>
                  </a:lnTo>
                  <a:lnTo>
                    <a:pt x="648" y="350"/>
                  </a:lnTo>
                  <a:lnTo>
                    <a:pt x="648" y="350"/>
                  </a:lnTo>
                  <a:lnTo>
                    <a:pt x="648" y="350"/>
                  </a:lnTo>
                  <a:lnTo>
                    <a:pt x="649" y="348"/>
                  </a:lnTo>
                  <a:lnTo>
                    <a:pt x="649" y="348"/>
                  </a:lnTo>
                  <a:lnTo>
                    <a:pt x="649" y="348"/>
                  </a:lnTo>
                  <a:lnTo>
                    <a:pt x="649" y="348"/>
                  </a:lnTo>
                  <a:lnTo>
                    <a:pt x="649" y="348"/>
                  </a:lnTo>
                  <a:lnTo>
                    <a:pt x="649" y="348"/>
                  </a:lnTo>
                  <a:lnTo>
                    <a:pt x="649" y="347"/>
                  </a:lnTo>
                  <a:lnTo>
                    <a:pt x="649" y="347"/>
                  </a:lnTo>
                  <a:lnTo>
                    <a:pt x="649" y="347"/>
                  </a:lnTo>
                  <a:lnTo>
                    <a:pt x="649" y="347"/>
                  </a:lnTo>
                  <a:lnTo>
                    <a:pt x="649" y="348"/>
                  </a:lnTo>
                  <a:lnTo>
                    <a:pt x="649" y="347"/>
                  </a:lnTo>
                  <a:lnTo>
                    <a:pt x="649" y="347"/>
                  </a:lnTo>
                  <a:lnTo>
                    <a:pt x="648" y="348"/>
                  </a:lnTo>
                  <a:lnTo>
                    <a:pt x="648" y="348"/>
                  </a:lnTo>
                  <a:lnTo>
                    <a:pt x="648" y="348"/>
                  </a:lnTo>
                  <a:lnTo>
                    <a:pt x="648" y="348"/>
                  </a:lnTo>
                  <a:lnTo>
                    <a:pt x="648" y="348"/>
                  </a:lnTo>
                  <a:lnTo>
                    <a:pt x="648" y="348"/>
                  </a:lnTo>
                  <a:lnTo>
                    <a:pt x="648" y="350"/>
                  </a:lnTo>
                  <a:close/>
                  <a:moveTo>
                    <a:pt x="619" y="468"/>
                  </a:moveTo>
                  <a:lnTo>
                    <a:pt x="619" y="468"/>
                  </a:lnTo>
                  <a:lnTo>
                    <a:pt x="619" y="468"/>
                  </a:lnTo>
                  <a:lnTo>
                    <a:pt x="619" y="468"/>
                  </a:lnTo>
                  <a:close/>
                  <a:moveTo>
                    <a:pt x="649" y="337"/>
                  </a:moveTo>
                  <a:lnTo>
                    <a:pt x="649" y="337"/>
                  </a:lnTo>
                  <a:lnTo>
                    <a:pt x="649" y="337"/>
                  </a:lnTo>
                  <a:lnTo>
                    <a:pt x="649" y="337"/>
                  </a:lnTo>
                  <a:lnTo>
                    <a:pt x="648" y="337"/>
                  </a:lnTo>
                  <a:lnTo>
                    <a:pt x="648" y="337"/>
                  </a:lnTo>
                  <a:lnTo>
                    <a:pt x="648" y="339"/>
                  </a:lnTo>
                  <a:lnTo>
                    <a:pt x="648" y="339"/>
                  </a:lnTo>
                  <a:lnTo>
                    <a:pt x="648" y="339"/>
                  </a:lnTo>
                  <a:lnTo>
                    <a:pt x="648" y="339"/>
                  </a:lnTo>
                  <a:lnTo>
                    <a:pt x="649" y="339"/>
                  </a:lnTo>
                  <a:lnTo>
                    <a:pt x="651" y="339"/>
                  </a:lnTo>
                  <a:lnTo>
                    <a:pt x="651" y="337"/>
                  </a:lnTo>
                  <a:lnTo>
                    <a:pt x="649" y="337"/>
                  </a:lnTo>
                  <a:lnTo>
                    <a:pt x="649" y="337"/>
                  </a:lnTo>
                  <a:close/>
                  <a:moveTo>
                    <a:pt x="644" y="345"/>
                  </a:moveTo>
                  <a:lnTo>
                    <a:pt x="644" y="345"/>
                  </a:lnTo>
                  <a:lnTo>
                    <a:pt x="642" y="345"/>
                  </a:lnTo>
                  <a:lnTo>
                    <a:pt x="640" y="345"/>
                  </a:lnTo>
                  <a:lnTo>
                    <a:pt x="640" y="347"/>
                  </a:lnTo>
                  <a:lnTo>
                    <a:pt x="642" y="347"/>
                  </a:lnTo>
                  <a:lnTo>
                    <a:pt x="644" y="347"/>
                  </a:lnTo>
                  <a:lnTo>
                    <a:pt x="646" y="347"/>
                  </a:lnTo>
                  <a:lnTo>
                    <a:pt x="648" y="347"/>
                  </a:lnTo>
                  <a:lnTo>
                    <a:pt x="648" y="347"/>
                  </a:lnTo>
                  <a:lnTo>
                    <a:pt x="648" y="345"/>
                  </a:lnTo>
                  <a:lnTo>
                    <a:pt x="648" y="345"/>
                  </a:lnTo>
                  <a:lnTo>
                    <a:pt x="648" y="345"/>
                  </a:lnTo>
                  <a:lnTo>
                    <a:pt x="644" y="345"/>
                  </a:lnTo>
                  <a:close/>
                  <a:moveTo>
                    <a:pt x="651" y="343"/>
                  </a:moveTo>
                  <a:lnTo>
                    <a:pt x="651" y="341"/>
                  </a:lnTo>
                  <a:lnTo>
                    <a:pt x="651" y="341"/>
                  </a:lnTo>
                  <a:lnTo>
                    <a:pt x="651" y="341"/>
                  </a:lnTo>
                  <a:lnTo>
                    <a:pt x="649" y="339"/>
                  </a:lnTo>
                  <a:lnTo>
                    <a:pt x="649" y="341"/>
                  </a:lnTo>
                  <a:lnTo>
                    <a:pt x="649" y="341"/>
                  </a:lnTo>
                  <a:lnTo>
                    <a:pt x="649" y="343"/>
                  </a:lnTo>
                  <a:lnTo>
                    <a:pt x="648" y="343"/>
                  </a:lnTo>
                  <a:lnTo>
                    <a:pt x="649" y="343"/>
                  </a:lnTo>
                  <a:lnTo>
                    <a:pt x="649" y="343"/>
                  </a:lnTo>
                  <a:lnTo>
                    <a:pt x="649" y="343"/>
                  </a:lnTo>
                  <a:lnTo>
                    <a:pt x="651" y="343"/>
                  </a:lnTo>
                  <a:lnTo>
                    <a:pt x="651" y="343"/>
                  </a:lnTo>
                  <a:close/>
                  <a:moveTo>
                    <a:pt x="657" y="409"/>
                  </a:moveTo>
                  <a:lnTo>
                    <a:pt x="655" y="405"/>
                  </a:lnTo>
                  <a:lnTo>
                    <a:pt x="653" y="403"/>
                  </a:lnTo>
                  <a:lnTo>
                    <a:pt x="653" y="403"/>
                  </a:lnTo>
                  <a:lnTo>
                    <a:pt x="653" y="403"/>
                  </a:lnTo>
                  <a:lnTo>
                    <a:pt x="651" y="403"/>
                  </a:lnTo>
                  <a:lnTo>
                    <a:pt x="651" y="403"/>
                  </a:lnTo>
                  <a:lnTo>
                    <a:pt x="651" y="403"/>
                  </a:lnTo>
                  <a:lnTo>
                    <a:pt x="649" y="403"/>
                  </a:lnTo>
                  <a:lnTo>
                    <a:pt x="649" y="403"/>
                  </a:lnTo>
                  <a:lnTo>
                    <a:pt x="649" y="401"/>
                  </a:lnTo>
                  <a:lnTo>
                    <a:pt x="651" y="401"/>
                  </a:lnTo>
                  <a:lnTo>
                    <a:pt x="651" y="401"/>
                  </a:lnTo>
                  <a:lnTo>
                    <a:pt x="648" y="398"/>
                  </a:lnTo>
                  <a:lnTo>
                    <a:pt x="646" y="398"/>
                  </a:lnTo>
                  <a:lnTo>
                    <a:pt x="646" y="396"/>
                  </a:lnTo>
                  <a:lnTo>
                    <a:pt x="644" y="396"/>
                  </a:lnTo>
                  <a:lnTo>
                    <a:pt x="644" y="396"/>
                  </a:lnTo>
                  <a:lnTo>
                    <a:pt x="644" y="396"/>
                  </a:lnTo>
                  <a:lnTo>
                    <a:pt x="644" y="398"/>
                  </a:lnTo>
                  <a:lnTo>
                    <a:pt x="642" y="396"/>
                  </a:lnTo>
                  <a:lnTo>
                    <a:pt x="642" y="398"/>
                  </a:lnTo>
                  <a:lnTo>
                    <a:pt x="642" y="403"/>
                  </a:lnTo>
                  <a:lnTo>
                    <a:pt x="640" y="405"/>
                  </a:lnTo>
                  <a:lnTo>
                    <a:pt x="640" y="407"/>
                  </a:lnTo>
                  <a:lnTo>
                    <a:pt x="636" y="409"/>
                  </a:lnTo>
                  <a:lnTo>
                    <a:pt x="636" y="409"/>
                  </a:lnTo>
                  <a:lnTo>
                    <a:pt x="636" y="409"/>
                  </a:lnTo>
                  <a:lnTo>
                    <a:pt x="636" y="411"/>
                  </a:lnTo>
                  <a:lnTo>
                    <a:pt x="636" y="411"/>
                  </a:lnTo>
                  <a:lnTo>
                    <a:pt x="636" y="411"/>
                  </a:lnTo>
                  <a:lnTo>
                    <a:pt x="636" y="413"/>
                  </a:lnTo>
                  <a:lnTo>
                    <a:pt x="638" y="413"/>
                  </a:lnTo>
                  <a:lnTo>
                    <a:pt x="638" y="413"/>
                  </a:lnTo>
                  <a:lnTo>
                    <a:pt x="640" y="413"/>
                  </a:lnTo>
                  <a:lnTo>
                    <a:pt x="640" y="413"/>
                  </a:lnTo>
                  <a:lnTo>
                    <a:pt x="642" y="415"/>
                  </a:lnTo>
                  <a:lnTo>
                    <a:pt x="642" y="415"/>
                  </a:lnTo>
                  <a:lnTo>
                    <a:pt x="642" y="415"/>
                  </a:lnTo>
                  <a:lnTo>
                    <a:pt x="642" y="415"/>
                  </a:lnTo>
                  <a:lnTo>
                    <a:pt x="642" y="415"/>
                  </a:lnTo>
                  <a:lnTo>
                    <a:pt x="644" y="415"/>
                  </a:lnTo>
                  <a:lnTo>
                    <a:pt x="644" y="415"/>
                  </a:lnTo>
                  <a:lnTo>
                    <a:pt x="646" y="415"/>
                  </a:lnTo>
                  <a:lnTo>
                    <a:pt x="646" y="413"/>
                  </a:lnTo>
                  <a:lnTo>
                    <a:pt x="646" y="413"/>
                  </a:lnTo>
                  <a:lnTo>
                    <a:pt x="648" y="413"/>
                  </a:lnTo>
                  <a:lnTo>
                    <a:pt x="648" y="413"/>
                  </a:lnTo>
                  <a:lnTo>
                    <a:pt x="648" y="413"/>
                  </a:lnTo>
                  <a:lnTo>
                    <a:pt x="649" y="413"/>
                  </a:lnTo>
                  <a:lnTo>
                    <a:pt x="651" y="411"/>
                  </a:lnTo>
                  <a:lnTo>
                    <a:pt x="651" y="411"/>
                  </a:lnTo>
                  <a:lnTo>
                    <a:pt x="655" y="411"/>
                  </a:lnTo>
                  <a:lnTo>
                    <a:pt x="655" y="411"/>
                  </a:lnTo>
                  <a:lnTo>
                    <a:pt x="657" y="413"/>
                  </a:lnTo>
                  <a:lnTo>
                    <a:pt x="657" y="413"/>
                  </a:lnTo>
                  <a:lnTo>
                    <a:pt x="659" y="415"/>
                  </a:lnTo>
                  <a:lnTo>
                    <a:pt x="663" y="417"/>
                  </a:lnTo>
                  <a:lnTo>
                    <a:pt x="665" y="417"/>
                  </a:lnTo>
                  <a:lnTo>
                    <a:pt x="665" y="418"/>
                  </a:lnTo>
                  <a:lnTo>
                    <a:pt x="667" y="418"/>
                  </a:lnTo>
                  <a:lnTo>
                    <a:pt x="668" y="420"/>
                  </a:lnTo>
                  <a:lnTo>
                    <a:pt x="668" y="418"/>
                  </a:lnTo>
                  <a:lnTo>
                    <a:pt x="668" y="417"/>
                  </a:lnTo>
                  <a:lnTo>
                    <a:pt x="668" y="417"/>
                  </a:lnTo>
                  <a:lnTo>
                    <a:pt x="668" y="417"/>
                  </a:lnTo>
                  <a:lnTo>
                    <a:pt x="670" y="417"/>
                  </a:lnTo>
                  <a:lnTo>
                    <a:pt x="672" y="417"/>
                  </a:lnTo>
                  <a:lnTo>
                    <a:pt x="674" y="417"/>
                  </a:lnTo>
                  <a:lnTo>
                    <a:pt x="674" y="417"/>
                  </a:lnTo>
                  <a:lnTo>
                    <a:pt x="668" y="413"/>
                  </a:lnTo>
                  <a:lnTo>
                    <a:pt x="665" y="409"/>
                  </a:lnTo>
                  <a:lnTo>
                    <a:pt x="663" y="407"/>
                  </a:lnTo>
                  <a:lnTo>
                    <a:pt x="663" y="407"/>
                  </a:lnTo>
                  <a:lnTo>
                    <a:pt x="661" y="409"/>
                  </a:lnTo>
                  <a:lnTo>
                    <a:pt x="661" y="409"/>
                  </a:lnTo>
                  <a:lnTo>
                    <a:pt x="661" y="411"/>
                  </a:lnTo>
                  <a:lnTo>
                    <a:pt x="659" y="411"/>
                  </a:lnTo>
                  <a:lnTo>
                    <a:pt x="657" y="409"/>
                  </a:lnTo>
                  <a:lnTo>
                    <a:pt x="657" y="409"/>
                  </a:lnTo>
                  <a:close/>
                  <a:moveTo>
                    <a:pt x="112" y="256"/>
                  </a:moveTo>
                  <a:lnTo>
                    <a:pt x="110" y="254"/>
                  </a:lnTo>
                  <a:lnTo>
                    <a:pt x="108" y="254"/>
                  </a:lnTo>
                  <a:lnTo>
                    <a:pt x="108" y="254"/>
                  </a:lnTo>
                  <a:lnTo>
                    <a:pt x="108" y="256"/>
                  </a:lnTo>
                  <a:lnTo>
                    <a:pt x="108" y="256"/>
                  </a:lnTo>
                  <a:lnTo>
                    <a:pt x="108" y="258"/>
                  </a:lnTo>
                  <a:lnTo>
                    <a:pt x="108" y="259"/>
                  </a:lnTo>
                  <a:lnTo>
                    <a:pt x="110" y="258"/>
                  </a:lnTo>
                  <a:lnTo>
                    <a:pt x="112" y="258"/>
                  </a:lnTo>
                  <a:lnTo>
                    <a:pt x="112" y="256"/>
                  </a:lnTo>
                  <a:lnTo>
                    <a:pt x="112" y="256"/>
                  </a:lnTo>
                  <a:lnTo>
                    <a:pt x="112" y="256"/>
                  </a:lnTo>
                  <a:close/>
                  <a:moveTo>
                    <a:pt x="99" y="235"/>
                  </a:moveTo>
                  <a:lnTo>
                    <a:pt x="99" y="233"/>
                  </a:lnTo>
                  <a:lnTo>
                    <a:pt x="97" y="231"/>
                  </a:lnTo>
                  <a:lnTo>
                    <a:pt x="95" y="229"/>
                  </a:lnTo>
                  <a:lnTo>
                    <a:pt x="95" y="229"/>
                  </a:lnTo>
                  <a:lnTo>
                    <a:pt x="95" y="229"/>
                  </a:lnTo>
                  <a:lnTo>
                    <a:pt x="93" y="227"/>
                  </a:lnTo>
                  <a:lnTo>
                    <a:pt x="93" y="231"/>
                  </a:lnTo>
                  <a:lnTo>
                    <a:pt x="93" y="231"/>
                  </a:lnTo>
                  <a:lnTo>
                    <a:pt x="93" y="231"/>
                  </a:lnTo>
                  <a:lnTo>
                    <a:pt x="91" y="231"/>
                  </a:lnTo>
                  <a:lnTo>
                    <a:pt x="91" y="231"/>
                  </a:lnTo>
                  <a:lnTo>
                    <a:pt x="91" y="229"/>
                  </a:lnTo>
                  <a:lnTo>
                    <a:pt x="91" y="229"/>
                  </a:lnTo>
                  <a:lnTo>
                    <a:pt x="89" y="225"/>
                  </a:lnTo>
                  <a:lnTo>
                    <a:pt x="89" y="225"/>
                  </a:lnTo>
                  <a:lnTo>
                    <a:pt x="87" y="225"/>
                  </a:lnTo>
                  <a:lnTo>
                    <a:pt x="85" y="225"/>
                  </a:lnTo>
                  <a:lnTo>
                    <a:pt x="83" y="223"/>
                  </a:lnTo>
                  <a:lnTo>
                    <a:pt x="83" y="223"/>
                  </a:lnTo>
                  <a:lnTo>
                    <a:pt x="78" y="218"/>
                  </a:lnTo>
                  <a:lnTo>
                    <a:pt x="76" y="218"/>
                  </a:lnTo>
                  <a:lnTo>
                    <a:pt x="76" y="218"/>
                  </a:lnTo>
                  <a:lnTo>
                    <a:pt x="78" y="220"/>
                  </a:lnTo>
                  <a:lnTo>
                    <a:pt x="78" y="220"/>
                  </a:lnTo>
                  <a:lnTo>
                    <a:pt x="78" y="220"/>
                  </a:lnTo>
                  <a:lnTo>
                    <a:pt x="78" y="220"/>
                  </a:lnTo>
                  <a:lnTo>
                    <a:pt x="76" y="220"/>
                  </a:lnTo>
                  <a:lnTo>
                    <a:pt x="76" y="220"/>
                  </a:lnTo>
                  <a:lnTo>
                    <a:pt x="76" y="218"/>
                  </a:lnTo>
                  <a:lnTo>
                    <a:pt x="74" y="218"/>
                  </a:lnTo>
                  <a:lnTo>
                    <a:pt x="74" y="220"/>
                  </a:lnTo>
                  <a:lnTo>
                    <a:pt x="74" y="218"/>
                  </a:lnTo>
                  <a:lnTo>
                    <a:pt x="76" y="216"/>
                  </a:lnTo>
                  <a:lnTo>
                    <a:pt x="76" y="214"/>
                  </a:lnTo>
                  <a:lnTo>
                    <a:pt x="74" y="212"/>
                  </a:lnTo>
                  <a:lnTo>
                    <a:pt x="72" y="212"/>
                  </a:lnTo>
                  <a:lnTo>
                    <a:pt x="68" y="212"/>
                  </a:lnTo>
                  <a:lnTo>
                    <a:pt x="66" y="210"/>
                  </a:lnTo>
                  <a:lnTo>
                    <a:pt x="65" y="210"/>
                  </a:lnTo>
                  <a:lnTo>
                    <a:pt x="65" y="208"/>
                  </a:lnTo>
                  <a:lnTo>
                    <a:pt x="63" y="206"/>
                  </a:lnTo>
                  <a:lnTo>
                    <a:pt x="61" y="206"/>
                  </a:lnTo>
                  <a:lnTo>
                    <a:pt x="59" y="206"/>
                  </a:lnTo>
                  <a:lnTo>
                    <a:pt x="59" y="205"/>
                  </a:lnTo>
                  <a:lnTo>
                    <a:pt x="59" y="205"/>
                  </a:lnTo>
                  <a:lnTo>
                    <a:pt x="61" y="205"/>
                  </a:lnTo>
                  <a:lnTo>
                    <a:pt x="61" y="203"/>
                  </a:lnTo>
                  <a:lnTo>
                    <a:pt x="59" y="201"/>
                  </a:lnTo>
                  <a:lnTo>
                    <a:pt x="55" y="201"/>
                  </a:lnTo>
                  <a:lnTo>
                    <a:pt x="53" y="201"/>
                  </a:lnTo>
                  <a:lnTo>
                    <a:pt x="53" y="201"/>
                  </a:lnTo>
                  <a:lnTo>
                    <a:pt x="53" y="201"/>
                  </a:lnTo>
                  <a:lnTo>
                    <a:pt x="53" y="201"/>
                  </a:lnTo>
                  <a:lnTo>
                    <a:pt x="51" y="201"/>
                  </a:lnTo>
                  <a:lnTo>
                    <a:pt x="51" y="203"/>
                  </a:lnTo>
                  <a:lnTo>
                    <a:pt x="51" y="203"/>
                  </a:lnTo>
                  <a:lnTo>
                    <a:pt x="51" y="205"/>
                  </a:lnTo>
                  <a:lnTo>
                    <a:pt x="51" y="205"/>
                  </a:lnTo>
                  <a:lnTo>
                    <a:pt x="51" y="205"/>
                  </a:lnTo>
                  <a:lnTo>
                    <a:pt x="51" y="205"/>
                  </a:lnTo>
                  <a:lnTo>
                    <a:pt x="51" y="206"/>
                  </a:lnTo>
                  <a:lnTo>
                    <a:pt x="51" y="206"/>
                  </a:lnTo>
                  <a:lnTo>
                    <a:pt x="51" y="206"/>
                  </a:lnTo>
                  <a:lnTo>
                    <a:pt x="47" y="206"/>
                  </a:lnTo>
                  <a:lnTo>
                    <a:pt x="46" y="208"/>
                  </a:lnTo>
                  <a:lnTo>
                    <a:pt x="46" y="208"/>
                  </a:lnTo>
                  <a:lnTo>
                    <a:pt x="46" y="210"/>
                  </a:lnTo>
                  <a:lnTo>
                    <a:pt x="46" y="210"/>
                  </a:lnTo>
                  <a:lnTo>
                    <a:pt x="47" y="210"/>
                  </a:lnTo>
                  <a:lnTo>
                    <a:pt x="47" y="210"/>
                  </a:lnTo>
                  <a:lnTo>
                    <a:pt x="49" y="210"/>
                  </a:lnTo>
                  <a:lnTo>
                    <a:pt x="49" y="212"/>
                  </a:lnTo>
                  <a:lnTo>
                    <a:pt x="49" y="212"/>
                  </a:lnTo>
                  <a:lnTo>
                    <a:pt x="49" y="212"/>
                  </a:lnTo>
                  <a:lnTo>
                    <a:pt x="51" y="214"/>
                  </a:lnTo>
                  <a:lnTo>
                    <a:pt x="51" y="214"/>
                  </a:lnTo>
                  <a:lnTo>
                    <a:pt x="53" y="216"/>
                  </a:lnTo>
                  <a:lnTo>
                    <a:pt x="53" y="216"/>
                  </a:lnTo>
                  <a:lnTo>
                    <a:pt x="53" y="218"/>
                  </a:lnTo>
                  <a:lnTo>
                    <a:pt x="51" y="220"/>
                  </a:lnTo>
                  <a:lnTo>
                    <a:pt x="53" y="220"/>
                  </a:lnTo>
                  <a:lnTo>
                    <a:pt x="57" y="220"/>
                  </a:lnTo>
                  <a:lnTo>
                    <a:pt x="59" y="220"/>
                  </a:lnTo>
                  <a:lnTo>
                    <a:pt x="59" y="220"/>
                  </a:lnTo>
                  <a:lnTo>
                    <a:pt x="59" y="222"/>
                  </a:lnTo>
                  <a:lnTo>
                    <a:pt x="59" y="222"/>
                  </a:lnTo>
                  <a:lnTo>
                    <a:pt x="59" y="222"/>
                  </a:lnTo>
                  <a:lnTo>
                    <a:pt x="61" y="222"/>
                  </a:lnTo>
                  <a:lnTo>
                    <a:pt x="63" y="223"/>
                  </a:lnTo>
                  <a:lnTo>
                    <a:pt x="63" y="223"/>
                  </a:lnTo>
                  <a:lnTo>
                    <a:pt x="63" y="223"/>
                  </a:lnTo>
                  <a:lnTo>
                    <a:pt x="65" y="223"/>
                  </a:lnTo>
                  <a:lnTo>
                    <a:pt x="65" y="223"/>
                  </a:lnTo>
                  <a:lnTo>
                    <a:pt x="65" y="222"/>
                  </a:lnTo>
                  <a:lnTo>
                    <a:pt x="65" y="222"/>
                  </a:lnTo>
                  <a:lnTo>
                    <a:pt x="65" y="222"/>
                  </a:lnTo>
                  <a:lnTo>
                    <a:pt x="65" y="223"/>
                  </a:lnTo>
                  <a:lnTo>
                    <a:pt x="66" y="223"/>
                  </a:lnTo>
                  <a:lnTo>
                    <a:pt x="68" y="223"/>
                  </a:lnTo>
                  <a:lnTo>
                    <a:pt x="68" y="223"/>
                  </a:lnTo>
                  <a:lnTo>
                    <a:pt x="70" y="223"/>
                  </a:lnTo>
                  <a:lnTo>
                    <a:pt x="70" y="223"/>
                  </a:lnTo>
                  <a:lnTo>
                    <a:pt x="83" y="233"/>
                  </a:lnTo>
                  <a:lnTo>
                    <a:pt x="85" y="235"/>
                  </a:lnTo>
                  <a:lnTo>
                    <a:pt x="87" y="237"/>
                  </a:lnTo>
                  <a:lnTo>
                    <a:pt x="89" y="237"/>
                  </a:lnTo>
                  <a:lnTo>
                    <a:pt x="89" y="237"/>
                  </a:lnTo>
                  <a:lnTo>
                    <a:pt x="87" y="239"/>
                  </a:lnTo>
                  <a:lnTo>
                    <a:pt x="87" y="239"/>
                  </a:lnTo>
                  <a:lnTo>
                    <a:pt x="89" y="239"/>
                  </a:lnTo>
                  <a:lnTo>
                    <a:pt x="89" y="239"/>
                  </a:lnTo>
                  <a:lnTo>
                    <a:pt x="91" y="239"/>
                  </a:lnTo>
                  <a:lnTo>
                    <a:pt x="91" y="239"/>
                  </a:lnTo>
                  <a:lnTo>
                    <a:pt x="95" y="241"/>
                  </a:lnTo>
                  <a:lnTo>
                    <a:pt x="95" y="241"/>
                  </a:lnTo>
                  <a:lnTo>
                    <a:pt x="95" y="241"/>
                  </a:lnTo>
                  <a:lnTo>
                    <a:pt x="99" y="239"/>
                  </a:lnTo>
                  <a:lnTo>
                    <a:pt x="97" y="239"/>
                  </a:lnTo>
                  <a:lnTo>
                    <a:pt x="99" y="239"/>
                  </a:lnTo>
                  <a:lnTo>
                    <a:pt x="99" y="239"/>
                  </a:lnTo>
                  <a:lnTo>
                    <a:pt x="99" y="237"/>
                  </a:lnTo>
                  <a:lnTo>
                    <a:pt x="99" y="235"/>
                  </a:lnTo>
                  <a:close/>
                  <a:moveTo>
                    <a:pt x="10" y="17"/>
                  </a:moveTo>
                  <a:lnTo>
                    <a:pt x="10" y="17"/>
                  </a:lnTo>
                  <a:lnTo>
                    <a:pt x="8" y="19"/>
                  </a:lnTo>
                  <a:lnTo>
                    <a:pt x="8" y="19"/>
                  </a:lnTo>
                  <a:lnTo>
                    <a:pt x="8" y="19"/>
                  </a:lnTo>
                  <a:lnTo>
                    <a:pt x="6" y="19"/>
                  </a:lnTo>
                  <a:lnTo>
                    <a:pt x="6" y="21"/>
                  </a:lnTo>
                  <a:lnTo>
                    <a:pt x="8" y="21"/>
                  </a:lnTo>
                  <a:lnTo>
                    <a:pt x="8" y="21"/>
                  </a:lnTo>
                  <a:lnTo>
                    <a:pt x="10" y="21"/>
                  </a:lnTo>
                  <a:lnTo>
                    <a:pt x="10" y="21"/>
                  </a:lnTo>
                  <a:lnTo>
                    <a:pt x="10" y="21"/>
                  </a:lnTo>
                  <a:lnTo>
                    <a:pt x="12" y="21"/>
                  </a:lnTo>
                  <a:lnTo>
                    <a:pt x="12" y="21"/>
                  </a:lnTo>
                  <a:lnTo>
                    <a:pt x="12" y="21"/>
                  </a:lnTo>
                  <a:lnTo>
                    <a:pt x="12" y="19"/>
                  </a:lnTo>
                  <a:lnTo>
                    <a:pt x="10" y="17"/>
                  </a:lnTo>
                  <a:close/>
                  <a:moveTo>
                    <a:pt x="8" y="15"/>
                  </a:moveTo>
                  <a:lnTo>
                    <a:pt x="8" y="15"/>
                  </a:lnTo>
                  <a:lnTo>
                    <a:pt x="8" y="15"/>
                  </a:lnTo>
                  <a:lnTo>
                    <a:pt x="8" y="13"/>
                  </a:lnTo>
                  <a:lnTo>
                    <a:pt x="8" y="15"/>
                  </a:lnTo>
                  <a:lnTo>
                    <a:pt x="6" y="13"/>
                  </a:lnTo>
                  <a:lnTo>
                    <a:pt x="4" y="11"/>
                  </a:lnTo>
                  <a:lnTo>
                    <a:pt x="4" y="11"/>
                  </a:lnTo>
                  <a:lnTo>
                    <a:pt x="2" y="11"/>
                  </a:lnTo>
                  <a:lnTo>
                    <a:pt x="0" y="11"/>
                  </a:lnTo>
                  <a:lnTo>
                    <a:pt x="0" y="11"/>
                  </a:lnTo>
                  <a:lnTo>
                    <a:pt x="0" y="11"/>
                  </a:lnTo>
                  <a:lnTo>
                    <a:pt x="0" y="13"/>
                  </a:lnTo>
                  <a:lnTo>
                    <a:pt x="2" y="13"/>
                  </a:lnTo>
                  <a:lnTo>
                    <a:pt x="2" y="11"/>
                  </a:lnTo>
                  <a:lnTo>
                    <a:pt x="2" y="11"/>
                  </a:lnTo>
                  <a:lnTo>
                    <a:pt x="4" y="13"/>
                  </a:lnTo>
                  <a:lnTo>
                    <a:pt x="4" y="13"/>
                  </a:lnTo>
                  <a:lnTo>
                    <a:pt x="2" y="13"/>
                  </a:lnTo>
                  <a:lnTo>
                    <a:pt x="2" y="13"/>
                  </a:lnTo>
                  <a:lnTo>
                    <a:pt x="4" y="13"/>
                  </a:lnTo>
                  <a:lnTo>
                    <a:pt x="4" y="15"/>
                  </a:lnTo>
                  <a:lnTo>
                    <a:pt x="2" y="15"/>
                  </a:lnTo>
                  <a:lnTo>
                    <a:pt x="2" y="15"/>
                  </a:lnTo>
                  <a:lnTo>
                    <a:pt x="2" y="15"/>
                  </a:lnTo>
                  <a:lnTo>
                    <a:pt x="4" y="15"/>
                  </a:lnTo>
                  <a:lnTo>
                    <a:pt x="4" y="17"/>
                  </a:lnTo>
                  <a:lnTo>
                    <a:pt x="4" y="17"/>
                  </a:lnTo>
                  <a:lnTo>
                    <a:pt x="4" y="17"/>
                  </a:lnTo>
                  <a:lnTo>
                    <a:pt x="6" y="15"/>
                  </a:lnTo>
                  <a:lnTo>
                    <a:pt x="8" y="17"/>
                  </a:lnTo>
                  <a:lnTo>
                    <a:pt x="8" y="15"/>
                  </a:lnTo>
                  <a:close/>
                  <a:moveTo>
                    <a:pt x="193" y="401"/>
                  </a:moveTo>
                  <a:lnTo>
                    <a:pt x="193" y="401"/>
                  </a:lnTo>
                  <a:lnTo>
                    <a:pt x="191" y="401"/>
                  </a:lnTo>
                  <a:lnTo>
                    <a:pt x="191" y="401"/>
                  </a:lnTo>
                  <a:lnTo>
                    <a:pt x="191" y="401"/>
                  </a:lnTo>
                  <a:lnTo>
                    <a:pt x="191" y="403"/>
                  </a:lnTo>
                  <a:lnTo>
                    <a:pt x="193" y="403"/>
                  </a:lnTo>
                  <a:lnTo>
                    <a:pt x="193" y="403"/>
                  </a:lnTo>
                  <a:lnTo>
                    <a:pt x="195" y="403"/>
                  </a:lnTo>
                  <a:lnTo>
                    <a:pt x="195" y="403"/>
                  </a:lnTo>
                  <a:lnTo>
                    <a:pt x="193" y="401"/>
                  </a:lnTo>
                  <a:lnTo>
                    <a:pt x="193" y="401"/>
                  </a:lnTo>
                  <a:close/>
                  <a:moveTo>
                    <a:pt x="157" y="341"/>
                  </a:moveTo>
                  <a:lnTo>
                    <a:pt x="155" y="341"/>
                  </a:lnTo>
                  <a:lnTo>
                    <a:pt x="155" y="343"/>
                  </a:lnTo>
                  <a:lnTo>
                    <a:pt x="157" y="343"/>
                  </a:lnTo>
                  <a:lnTo>
                    <a:pt x="157" y="343"/>
                  </a:lnTo>
                  <a:lnTo>
                    <a:pt x="157" y="343"/>
                  </a:lnTo>
                  <a:lnTo>
                    <a:pt x="157" y="341"/>
                  </a:lnTo>
                  <a:close/>
                  <a:moveTo>
                    <a:pt x="110" y="252"/>
                  </a:moveTo>
                  <a:lnTo>
                    <a:pt x="110" y="252"/>
                  </a:lnTo>
                  <a:lnTo>
                    <a:pt x="110" y="252"/>
                  </a:lnTo>
                  <a:lnTo>
                    <a:pt x="110" y="250"/>
                  </a:lnTo>
                  <a:lnTo>
                    <a:pt x="108" y="250"/>
                  </a:lnTo>
                  <a:lnTo>
                    <a:pt x="108" y="252"/>
                  </a:lnTo>
                  <a:lnTo>
                    <a:pt x="110" y="252"/>
                  </a:lnTo>
                  <a:close/>
                  <a:moveTo>
                    <a:pt x="15" y="4"/>
                  </a:moveTo>
                  <a:lnTo>
                    <a:pt x="15" y="4"/>
                  </a:lnTo>
                  <a:lnTo>
                    <a:pt x="17" y="6"/>
                  </a:lnTo>
                  <a:lnTo>
                    <a:pt x="17" y="6"/>
                  </a:lnTo>
                  <a:lnTo>
                    <a:pt x="17" y="8"/>
                  </a:lnTo>
                  <a:lnTo>
                    <a:pt x="19" y="8"/>
                  </a:lnTo>
                  <a:lnTo>
                    <a:pt x="19" y="10"/>
                  </a:lnTo>
                  <a:lnTo>
                    <a:pt x="21" y="10"/>
                  </a:lnTo>
                  <a:lnTo>
                    <a:pt x="23" y="10"/>
                  </a:lnTo>
                  <a:lnTo>
                    <a:pt x="23" y="10"/>
                  </a:lnTo>
                  <a:lnTo>
                    <a:pt x="23" y="8"/>
                  </a:lnTo>
                  <a:lnTo>
                    <a:pt x="23" y="6"/>
                  </a:lnTo>
                  <a:lnTo>
                    <a:pt x="25" y="8"/>
                  </a:lnTo>
                  <a:lnTo>
                    <a:pt x="25" y="8"/>
                  </a:lnTo>
                  <a:lnTo>
                    <a:pt x="25" y="8"/>
                  </a:lnTo>
                  <a:lnTo>
                    <a:pt x="25" y="8"/>
                  </a:lnTo>
                  <a:lnTo>
                    <a:pt x="25" y="6"/>
                  </a:lnTo>
                  <a:lnTo>
                    <a:pt x="23" y="2"/>
                  </a:lnTo>
                  <a:lnTo>
                    <a:pt x="23" y="2"/>
                  </a:lnTo>
                  <a:lnTo>
                    <a:pt x="21" y="2"/>
                  </a:lnTo>
                  <a:lnTo>
                    <a:pt x="21" y="2"/>
                  </a:lnTo>
                  <a:lnTo>
                    <a:pt x="19" y="4"/>
                  </a:lnTo>
                  <a:lnTo>
                    <a:pt x="19" y="4"/>
                  </a:lnTo>
                  <a:lnTo>
                    <a:pt x="19" y="4"/>
                  </a:lnTo>
                  <a:lnTo>
                    <a:pt x="17" y="4"/>
                  </a:lnTo>
                  <a:lnTo>
                    <a:pt x="17" y="2"/>
                  </a:lnTo>
                  <a:lnTo>
                    <a:pt x="15" y="0"/>
                  </a:lnTo>
                  <a:lnTo>
                    <a:pt x="15" y="0"/>
                  </a:lnTo>
                  <a:lnTo>
                    <a:pt x="13" y="0"/>
                  </a:lnTo>
                  <a:lnTo>
                    <a:pt x="13" y="2"/>
                  </a:lnTo>
                  <a:lnTo>
                    <a:pt x="13" y="2"/>
                  </a:lnTo>
                  <a:lnTo>
                    <a:pt x="15" y="4"/>
                  </a:lnTo>
                  <a:close/>
                  <a:moveTo>
                    <a:pt x="432" y="271"/>
                  </a:moveTo>
                  <a:lnTo>
                    <a:pt x="434" y="273"/>
                  </a:lnTo>
                  <a:lnTo>
                    <a:pt x="434" y="276"/>
                  </a:lnTo>
                  <a:lnTo>
                    <a:pt x="436" y="278"/>
                  </a:lnTo>
                  <a:lnTo>
                    <a:pt x="437" y="280"/>
                  </a:lnTo>
                  <a:lnTo>
                    <a:pt x="439" y="282"/>
                  </a:lnTo>
                  <a:lnTo>
                    <a:pt x="443" y="282"/>
                  </a:lnTo>
                  <a:lnTo>
                    <a:pt x="445" y="282"/>
                  </a:lnTo>
                  <a:lnTo>
                    <a:pt x="447" y="282"/>
                  </a:lnTo>
                  <a:lnTo>
                    <a:pt x="447" y="282"/>
                  </a:lnTo>
                  <a:lnTo>
                    <a:pt x="449" y="280"/>
                  </a:lnTo>
                  <a:lnTo>
                    <a:pt x="449" y="280"/>
                  </a:lnTo>
                  <a:lnTo>
                    <a:pt x="453" y="278"/>
                  </a:lnTo>
                  <a:lnTo>
                    <a:pt x="453" y="276"/>
                  </a:lnTo>
                  <a:lnTo>
                    <a:pt x="453" y="275"/>
                  </a:lnTo>
                  <a:lnTo>
                    <a:pt x="453" y="273"/>
                  </a:lnTo>
                  <a:lnTo>
                    <a:pt x="455" y="271"/>
                  </a:lnTo>
                  <a:lnTo>
                    <a:pt x="456" y="269"/>
                  </a:lnTo>
                  <a:lnTo>
                    <a:pt x="456" y="267"/>
                  </a:lnTo>
                  <a:lnTo>
                    <a:pt x="456" y="265"/>
                  </a:lnTo>
                  <a:lnTo>
                    <a:pt x="455" y="263"/>
                  </a:lnTo>
                  <a:lnTo>
                    <a:pt x="453" y="259"/>
                  </a:lnTo>
                  <a:lnTo>
                    <a:pt x="451" y="258"/>
                  </a:lnTo>
                  <a:lnTo>
                    <a:pt x="451" y="256"/>
                  </a:lnTo>
                  <a:lnTo>
                    <a:pt x="447" y="254"/>
                  </a:lnTo>
                  <a:lnTo>
                    <a:pt x="445" y="256"/>
                  </a:lnTo>
                  <a:lnTo>
                    <a:pt x="441" y="259"/>
                  </a:lnTo>
                  <a:lnTo>
                    <a:pt x="441" y="259"/>
                  </a:lnTo>
                  <a:lnTo>
                    <a:pt x="439" y="259"/>
                  </a:lnTo>
                  <a:lnTo>
                    <a:pt x="437" y="259"/>
                  </a:lnTo>
                  <a:lnTo>
                    <a:pt x="436" y="258"/>
                  </a:lnTo>
                  <a:lnTo>
                    <a:pt x="434" y="259"/>
                  </a:lnTo>
                  <a:lnTo>
                    <a:pt x="432" y="259"/>
                  </a:lnTo>
                  <a:lnTo>
                    <a:pt x="432" y="261"/>
                  </a:lnTo>
                  <a:lnTo>
                    <a:pt x="430" y="267"/>
                  </a:lnTo>
                  <a:lnTo>
                    <a:pt x="430" y="269"/>
                  </a:lnTo>
                  <a:lnTo>
                    <a:pt x="432" y="271"/>
                  </a:lnTo>
                  <a:close/>
                  <a:moveTo>
                    <a:pt x="197" y="330"/>
                  </a:moveTo>
                  <a:lnTo>
                    <a:pt x="195" y="328"/>
                  </a:lnTo>
                  <a:lnTo>
                    <a:pt x="193" y="326"/>
                  </a:lnTo>
                  <a:lnTo>
                    <a:pt x="193" y="326"/>
                  </a:lnTo>
                  <a:lnTo>
                    <a:pt x="191" y="326"/>
                  </a:lnTo>
                  <a:lnTo>
                    <a:pt x="191" y="326"/>
                  </a:lnTo>
                  <a:lnTo>
                    <a:pt x="189" y="324"/>
                  </a:lnTo>
                  <a:lnTo>
                    <a:pt x="189" y="324"/>
                  </a:lnTo>
                  <a:lnTo>
                    <a:pt x="189" y="324"/>
                  </a:lnTo>
                  <a:lnTo>
                    <a:pt x="188" y="322"/>
                  </a:lnTo>
                  <a:lnTo>
                    <a:pt x="188" y="320"/>
                  </a:lnTo>
                  <a:lnTo>
                    <a:pt x="186" y="320"/>
                  </a:lnTo>
                  <a:lnTo>
                    <a:pt x="186" y="320"/>
                  </a:lnTo>
                  <a:lnTo>
                    <a:pt x="182" y="318"/>
                  </a:lnTo>
                  <a:lnTo>
                    <a:pt x="180" y="318"/>
                  </a:lnTo>
                  <a:lnTo>
                    <a:pt x="176" y="311"/>
                  </a:lnTo>
                  <a:lnTo>
                    <a:pt x="174" y="309"/>
                  </a:lnTo>
                  <a:lnTo>
                    <a:pt x="174" y="307"/>
                  </a:lnTo>
                  <a:lnTo>
                    <a:pt x="171" y="305"/>
                  </a:lnTo>
                  <a:lnTo>
                    <a:pt x="171" y="303"/>
                  </a:lnTo>
                  <a:lnTo>
                    <a:pt x="171" y="301"/>
                  </a:lnTo>
                  <a:lnTo>
                    <a:pt x="169" y="301"/>
                  </a:lnTo>
                  <a:lnTo>
                    <a:pt x="169" y="301"/>
                  </a:lnTo>
                  <a:lnTo>
                    <a:pt x="167" y="299"/>
                  </a:lnTo>
                  <a:lnTo>
                    <a:pt x="167" y="299"/>
                  </a:lnTo>
                  <a:lnTo>
                    <a:pt x="167" y="299"/>
                  </a:lnTo>
                  <a:lnTo>
                    <a:pt x="167" y="299"/>
                  </a:lnTo>
                  <a:lnTo>
                    <a:pt x="167" y="297"/>
                  </a:lnTo>
                  <a:lnTo>
                    <a:pt x="167" y="299"/>
                  </a:lnTo>
                  <a:lnTo>
                    <a:pt x="165" y="297"/>
                  </a:lnTo>
                  <a:lnTo>
                    <a:pt x="165" y="299"/>
                  </a:lnTo>
                  <a:lnTo>
                    <a:pt x="163" y="297"/>
                  </a:lnTo>
                  <a:lnTo>
                    <a:pt x="163" y="297"/>
                  </a:lnTo>
                  <a:lnTo>
                    <a:pt x="163" y="297"/>
                  </a:lnTo>
                  <a:lnTo>
                    <a:pt x="163" y="295"/>
                  </a:lnTo>
                  <a:lnTo>
                    <a:pt x="163" y="295"/>
                  </a:lnTo>
                  <a:lnTo>
                    <a:pt x="161" y="295"/>
                  </a:lnTo>
                  <a:lnTo>
                    <a:pt x="161" y="295"/>
                  </a:lnTo>
                  <a:lnTo>
                    <a:pt x="159" y="295"/>
                  </a:lnTo>
                  <a:lnTo>
                    <a:pt x="157" y="294"/>
                  </a:lnTo>
                  <a:lnTo>
                    <a:pt x="157" y="294"/>
                  </a:lnTo>
                  <a:lnTo>
                    <a:pt x="157" y="295"/>
                  </a:lnTo>
                  <a:lnTo>
                    <a:pt x="157" y="297"/>
                  </a:lnTo>
                  <a:lnTo>
                    <a:pt x="157" y="297"/>
                  </a:lnTo>
                  <a:lnTo>
                    <a:pt x="155" y="299"/>
                  </a:lnTo>
                  <a:lnTo>
                    <a:pt x="154" y="301"/>
                  </a:lnTo>
                  <a:lnTo>
                    <a:pt x="152" y="301"/>
                  </a:lnTo>
                  <a:lnTo>
                    <a:pt x="150" y="303"/>
                  </a:lnTo>
                  <a:lnTo>
                    <a:pt x="148" y="303"/>
                  </a:lnTo>
                  <a:lnTo>
                    <a:pt x="146" y="303"/>
                  </a:lnTo>
                  <a:lnTo>
                    <a:pt x="146" y="303"/>
                  </a:lnTo>
                  <a:lnTo>
                    <a:pt x="146" y="303"/>
                  </a:lnTo>
                  <a:lnTo>
                    <a:pt x="144" y="303"/>
                  </a:lnTo>
                  <a:lnTo>
                    <a:pt x="144" y="301"/>
                  </a:lnTo>
                  <a:lnTo>
                    <a:pt x="144" y="301"/>
                  </a:lnTo>
                  <a:lnTo>
                    <a:pt x="142" y="301"/>
                  </a:lnTo>
                  <a:lnTo>
                    <a:pt x="142" y="301"/>
                  </a:lnTo>
                  <a:lnTo>
                    <a:pt x="140" y="301"/>
                  </a:lnTo>
                  <a:lnTo>
                    <a:pt x="138" y="303"/>
                  </a:lnTo>
                  <a:lnTo>
                    <a:pt x="138" y="303"/>
                  </a:lnTo>
                  <a:lnTo>
                    <a:pt x="140" y="303"/>
                  </a:lnTo>
                  <a:lnTo>
                    <a:pt x="140" y="303"/>
                  </a:lnTo>
                  <a:lnTo>
                    <a:pt x="142" y="303"/>
                  </a:lnTo>
                  <a:lnTo>
                    <a:pt x="142" y="305"/>
                  </a:lnTo>
                  <a:lnTo>
                    <a:pt x="146" y="307"/>
                  </a:lnTo>
                  <a:lnTo>
                    <a:pt x="146" y="309"/>
                  </a:lnTo>
                  <a:lnTo>
                    <a:pt x="146" y="311"/>
                  </a:lnTo>
                  <a:lnTo>
                    <a:pt x="148" y="311"/>
                  </a:lnTo>
                  <a:lnTo>
                    <a:pt x="148" y="311"/>
                  </a:lnTo>
                  <a:lnTo>
                    <a:pt x="148" y="311"/>
                  </a:lnTo>
                  <a:lnTo>
                    <a:pt x="150" y="311"/>
                  </a:lnTo>
                  <a:lnTo>
                    <a:pt x="150" y="312"/>
                  </a:lnTo>
                  <a:lnTo>
                    <a:pt x="150" y="312"/>
                  </a:lnTo>
                  <a:lnTo>
                    <a:pt x="152" y="312"/>
                  </a:lnTo>
                  <a:lnTo>
                    <a:pt x="152" y="312"/>
                  </a:lnTo>
                  <a:lnTo>
                    <a:pt x="152" y="314"/>
                  </a:lnTo>
                  <a:lnTo>
                    <a:pt x="152" y="314"/>
                  </a:lnTo>
                  <a:lnTo>
                    <a:pt x="152" y="316"/>
                  </a:lnTo>
                  <a:lnTo>
                    <a:pt x="154" y="316"/>
                  </a:lnTo>
                  <a:lnTo>
                    <a:pt x="154" y="318"/>
                  </a:lnTo>
                  <a:lnTo>
                    <a:pt x="154" y="318"/>
                  </a:lnTo>
                  <a:lnTo>
                    <a:pt x="155" y="318"/>
                  </a:lnTo>
                  <a:lnTo>
                    <a:pt x="155" y="320"/>
                  </a:lnTo>
                  <a:lnTo>
                    <a:pt x="155" y="320"/>
                  </a:lnTo>
                  <a:lnTo>
                    <a:pt x="159" y="326"/>
                  </a:lnTo>
                  <a:lnTo>
                    <a:pt x="161" y="330"/>
                  </a:lnTo>
                  <a:lnTo>
                    <a:pt x="161" y="331"/>
                  </a:lnTo>
                  <a:lnTo>
                    <a:pt x="161" y="333"/>
                  </a:lnTo>
                  <a:lnTo>
                    <a:pt x="161" y="333"/>
                  </a:lnTo>
                  <a:lnTo>
                    <a:pt x="163" y="333"/>
                  </a:lnTo>
                  <a:lnTo>
                    <a:pt x="165" y="333"/>
                  </a:lnTo>
                  <a:lnTo>
                    <a:pt x="167" y="333"/>
                  </a:lnTo>
                  <a:lnTo>
                    <a:pt x="167" y="335"/>
                  </a:lnTo>
                  <a:lnTo>
                    <a:pt x="167" y="335"/>
                  </a:lnTo>
                  <a:lnTo>
                    <a:pt x="172" y="339"/>
                  </a:lnTo>
                  <a:lnTo>
                    <a:pt x="176" y="343"/>
                  </a:lnTo>
                  <a:lnTo>
                    <a:pt x="176" y="345"/>
                  </a:lnTo>
                  <a:lnTo>
                    <a:pt x="176" y="347"/>
                  </a:lnTo>
                  <a:lnTo>
                    <a:pt x="178" y="348"/>
                  </a:lnTo>
                  <a:lnTo>
                    <a:pt x="178" y="348"/>
                  </a:lnTo>
                  <a:lnTo>
                    <a:pt x="178" y="348"/>
                  </a:lnTo>
                  <a:lnTo>
                    <a:pt x="178" y="350"/>
                  </a:lnTo>
                  <a:lnTo>
                    <a:pt x="178" y="352"/>
                  </a:lnTo>
                  <a:lnTo>
                    <a:pt x="180" y="352"/>
                  </a:lnTo>
                  <a:lnTo>
                    <a:pt x="180" y="354"/>
                  </a:lnTo>
                  <a:lnTo>
                    <a:pt x="180" y="356"/>
                  </a:lnTo>
                  <a:lnTo>
                    <a:pt x="180" y="358"/>
                  </a:lnTo>
                  <a:lnTo>
                    <a:pt x="180" y="358"/>
                  </a:lnTo>
                  <a:lnTo>
                    <a:pt x="180" y="358"/>
                  </a:lnTo>
                  <a:lnTo>
                    <a:pt x="182" y="358"/>
                  </a:lnTo>
                  <a:lnTo>
                    <a:pt x="182" y="360"/>
                  </a:lnTo>
                  <a:lnTo>
                    <a:pt x="182" y="358"/>
                  </a:lnTo>
                  <a:lnTo>
                    <a:pt x="184" y="358"/>
                  </a:lnTo>
                  <a:lnTo>
                    <a:pt x="184" y="358"/>
                  </a:lnTo>
                  <a:lnTo>
                    <a:pt x="186" y="360"/>
                  </a:lnTo>
                  <a:lnTo>
                    <a:pt x="186" y="360"/>
                  </a:lnTo>
                  <a:lnTo>
                    <a:pt x="186" y="358"/>
                  </a:lnTo>
                  <a:lnTo>
                    <a:pt x="188" y="360"/>
                  </a:lnTo>
                  <a:lnTo>
                    <a:pt x="189" y="360"/>
                  </a:lnTo>
                  <a:lnTo>
                    <a:pt x="189" y="360"/>
                  </a:lnTo>
                  <a:lnTo>
                    <a:pt x="189" y="360"/>
                  </a:lnTo>
                  <a:lnTo>
                    <a:pt x="193" y="356"/>
                  </a:lnTo>
                  <a:lnTo>
                    <a:pt x="193" y="354"/>
                  </a:lnTo>
                  <a:lnTo>
                    <a:pt x="193" y="348"/>
                  </a:lnTo>
                  <a:lnTo>
                    <a:pt x="195" y="345"/>
                  </a:lnTo>
                  <a:lnTo>
                    <a:pt x="195" y="343"/>
                  </a:lnTo>
                  <a:lnTo>
                    <a:pt x="195" y="343"/>
                  </a:lnTo>
                  <a:lnTo>
                    <a:pt x="195" y="339"/>
                  </a:lnTo>
                  <a:lnTo>
                    <a:pt x="195" y="337"/>
                  </a:lnTo>
                  <a:lnTo>
                    <a:pt x="195" y="335"/>
                  </a:lnTo>
                  <a:lnTo>
                    <a:pt x="195" y="335"/>
                  </a:lnTo>
                  <a:lnTo>
                    <a:pt x="197" y="333"/>
                  </a:lnTo>
                  <a:lnTo>
                    <a:pt x="197" y="331"/>
                  </a:lnTo>
                  <a:lnTo>
                    <a:pt x="197" y="331"/>
                  </a:lnTo>
                  <a:lnTo>
                    <a:pt x="197" y="330"/>
                  </a:lnTo>
                  <a:close/>
                  <a:moveTo>
                    <a:pt x="487" y="322"/>
                  </a:moveTo>
                  <a:lnTo>
                    <a:pt x="487" y="324"/>
                  </a:lnTo>
                  <a:lnTo>
                    <a:pt x="487" y="324"/>
                  </a:lnTo>
                  <a:lnTo>
                    <a:pt x="489" y="326"/>
                  </a:lnTo>
                  <a:lnTo>
                    <a:pt x="489" y="328"/>
                  </a:lnTo>
                  <a:lnTo>
                    <a:pt x="494" y="333"/>
                  </a:lnTo>
                  <a:lnTo>
                    <a:pt x="496" y="335"/>
                  </a:lnTo>
                  <a:lnTo>
                    <a:pt x="498" y="335"/>
                  </a:lnTo>
                  <a:lnTo>
                    <a:pt x="498" y="335"/>
                  </a:lnTo>
                  <a:lnTo>
                    <a:pt x="502" y="333"/>
                  </a:lnTo>
                  <a:lnTo>
                    <a:pt x="502" y="333"/>
                  </a:lnTo>
                  <a:lnTo>
                    <a:pt x="502" y="333"/>
                  </a:lnTo>
                  <a:lnTo>
                    <a:pt x="502" y="333"/>
                  </a:lnTo>
                  <a:lnTo>
                    <a:pt x="504" y="331"/>
                  </a:lnTo>
                  <a:lnTo>
                    <a:pt x="502" y="331"/>
                  </a:lnTo>
                  <a:lnTo>
                    <a:pt x="502" y="328"/>
                  </a:lnTo>
                  <a:lnTo>
                    <a:pt x="502" y="326"/>
                  </a:lnTo>
                  <a:lnTo>
                    <a:pt x="502" y="324"/>
                  </a:lnTo>
                  <a:lnTo>
                    <a:pt x="504" y="318"/>
                  </a:lnTo>
                  <a:lnTo>
                    <a:pt x="504" y="316"/>
                  </a:lnTo>
                  <a:lnTo>
                    <a:pt x="504" y="314"/>
                  </a:lnTo>
                  <a:lnTo>
                    <a:pt x="504" y="312"/>
                  </a:lnTo>
                  <a:lnTo>
                    <a:pt x="502" y="312"/>
                  </a:lnTo>
                  <a:lnTo>
                    <a:pt x="496" y="309"/>
                  </a:lnTo>
                  <a:lnTo>
                    <a:pt x="492" y="305"/>
                  </a:lnTo>
                  <a:lnTo>
                    <a:pt x="490" y="303"/>
                  </a:lnTo>
                  <a:lnTo>
                    <a:pt x="489" y="303"/>
                  </a:lnTo>
                  <a:lnTo>
                    <a:pt x="487" y="303"/>
                  </a:lnTo>
                  <a:lnTo>
                    <a:pt x="487" y="303"/>
                  </a:lnTo>
                  <a:lnTo>
                    <a:pt x="485" y="303"/>
                  </a:lnTo>
                  <a:lnTo>
                    <a:pt x="485" y="305"/>
                  </a:lnTo>
                  <a:lnTo>
                    <a:pt x="487" y="307"/>
                  </a:lnTo>
                  <a:lnTo>
                    <a:pt x="485" y="309"/>
                  </a:lnTo>
                  <a:lnTo>
                    <a:pt x="485" y="311"/>
                  </a:lnTo>
                  <a:lnTo>
                    <a:pt x="485" y="311"/>
                  </a:lnTo>
                  <a:lnTo>
                    <a:pt x="485" y="311"/>
                  </a:lnTo>
                  <a:lnTo>
                    <a:pt x="485" y="312"/>
                  </a:lnTo>
                  <a:lnTo>
                    <a:pt x="487" y="314"/>
                  </a:lnTo>
                  <a:lnTo>
                    <a:pt x="489" y="316"/>
                  </a:lnTo>
                  <a:lnTo>
                    <a:pt x="489" y="316"/>
                  </a:lnTo>
                  <a:lnTo>
                    <a:pt x="489" y="318"/>
                  </a:lnTo>
                  <a:lnTo>
                    <a:pt x="487" y="322"/>
                  </a:lnTo>
                  <a:close/>
                  <a:moveTo>
                    <a:pt x="475" y="295"/>
                  </a:moveTo>
                  <a:lnTo>
                    <a:pt x="477" y="299"/>
                  </a:lnTo>
                  <a:lnTo>
                    <a:pt x="481" y="299"/>
                  </a:lnTo>
                  <a:lnTo>
                    <a:pt x="490" y="301"/>
                  </a:lnTo>
                  <a:lnTo>
                    <a:pt x="492" y="301"/>
                  </a:lnTo>
                  <a:lnTo>
                    <a:pt x="492" y="301"/>
                  </a:lnTo>
                  <a:lnTo>
                    <a:pt x="494" y="303"/>
                  </a:lnTo>
                  <a:lnTo>
                    <a:pt x="496" y="307"/>
                  </a:lnTo>
                  <a:lnTo>
                    <a:pt x="500" y="311"/>
                  </a:lnTo>
                  <a:lnTo>
                    <a:pt x="504" y="312"/>
                  </a:lnTo>
                  <a:lnTo>
                    <a:pt x="506" y="312"/>
                  </a:lnTo>
                  <a:lnTo>
                    <a:pt x="506" y="311"/>
                  </a:lnTo>
                  <a:lnTo>
                    <a:pt x="506" y="307"/>
                  </a:lnTo>
                  <a:lnTo>
                    <a:pt x="506" y="301"/>
                  </a:lnTo>
                  <a:lnTo>
                    <a:pt x="504" y="297"/>
                  </a:lnTo>
                  <a:lnTo>
                    <a:pt x="502" y="295"/>
                  </a:lnTo>
                  <a:lnTo>
                    <a:pt x="496" y="294"/>
                  </a:lnTo>
                  <a:lnTo>
                    <a:pt x="496" y="294"/>
                  </a:lnTo>
                  <a:lnTo>
                    <a:pt x="494" y="294"/>
                  </a:lnTo>
                  <a:lnTo>
                    <a:pt x="494" y="294"/>
                  </a:lnTo>
                  <a:lnTo>
                    <a:pt x="494" y="294"/>
                  </a:lnTo>
                  <a:lnTo>
                    <a:pt x="492" y="294"/>
                  </a:lnTo>
                  <a:lnTo>
                    <a:pt x="487" y="292"/>
                  </a:lnTo>
                  <a:lnTo>
                    <a:pt x="483" y="292"/>
                  </a:lnTo>
                  <a:lnTo>
                    <a:pt x="481" y="292"/>
                  </a:lnTo>
                  <a:lnTo>
                    <a:pt x="481" y="292"/>
                  </a:lnTo>
                  <a:lnTo>
                    <a:pt x="479" y="290"/>
                  </a:lnTo>
                  <a:lnTo>
                    <a:pt x="475" y="288"/>
                  </a:lnTo>
                  <a:lnTo>
                    <a:pt x="475" y="288"/>
                  </a:lnTo>
                  <a:lnTo>
                    <a:pt x="472" y="290"/>
                  </a:lnTo>
                  <a:lnTo>
                    <a:pt x="472" y="292"/>
                  </a:lnTo>
                  <a:lnTo>
                    <a:pt x="473" y="294"/>
                  </a:lnTo>
                  <a:lnTo>
                    <a:pt x="475" y="295"/>
                  </a:lnTo>
                  <a:close/>
                  <a:moveTo>
                    <a:pt x="379" y="250"/>
                  </a:moveTo>
                  <a:lnTo>
                    <a:pt x="383" y="252"/>
                  </a:lnTo>
                  <a:lnTo>
                    <a:pt x="383" y="252"/>
                  </a:lnTo>
                  <a:lnTo>
                    <a:pt x="381" y="250"/>
                  </a:lnTo>
                  <a:lnTo>
                    <a:pt x="381" y="248"/>
                  </a:lnTo>
                  <a:lnTo>
                    <a:pt x="381" y="248"/>
                  </a:lnTo>
                  <a:lnTo>
                    <a:pt x="379" y="248"/>
                  </a:lnTo>
                  <a:lnTo>
                    <a:pt x="379" y="248"/>
                  </a:lnTo>
                  <a:lnTo>
                    <a:pt x="379" y="248"/>
                  </a:lnTo>
                  <a:lnTo>
                    <a:pt x="379" y="250"/>
                  </a:lnTo>
                  <a:close/>
                  <a:moveTo>
                    <a:pt x="403" y="242"/>
                  </a:moveTo>
                  <a:lnTo>
                    <a:pt x="405" y="242"/>
                  </a:lnTo>
                  <a:lnTo>
                    <a:pt x="405" y="242"/>
                  </a:lnTo>
                  <a:lnTo>
                    <a:pt x="407" y="242"/>
                  </a:lnTo>
                  <a:lnTo>
                    <a:pt x="405" y="242"/>
                  </a:lnTo>
                  <a:lnTo>
                    <a:pt x="405" y="242"/>
                  </a:lnTo>
                  <a:lnTo>
                    <a:pt x="403" y="242"/>
                  </a:lnTo>
                  <a:lnTo>
                    <a:pt x="402" y="242"/>
                  </a:lnTo>
                  <a:lnTo>
                    <a:pt x="403" y="242"/>
                  </a:lnTo>
                  <a:lnTo>
                    <a:pt x="403" y="242"/>
                  </a:lnTo>
                  <a:close/>
                  <a:moveTo>
                    <a:pt x="154" y="248"/>
                  </a:moveTo>
                  <a:lnTo>
                    <a:pt x="152" y="248"/>
                  </a:lnTo>
                  <a:lnTo>
                    <a:pt x="152" y="248"/>
                  </a:lnTo>
                  <a:lnTo>
                    <a:pt x="150" y="248"/>
                  </a:lnTo>
                  <a:lnTo>
                    <a:pt x="150" y="248"/>
                  </a:lnTo>
                  <a:lnTo>
                    <a:pt x="148" y="250"/>
                  </a:lnTo>
                  <a:lnTo>
                    <a:pt x="148" y="250"/>
                  </a:lnTo>
                  <a:lnTo>
                    <a:pt x="146" y="248"/>
                  </a:lnTo>
                  <a:lnTo>
                    <a:pt x="146" y="248"/>
                  </a:lnTo>
                  <a:lnTo>
                    <a:pt x="146" y="248"/>
                  </a:lnTo>
                  <a:lnTo>
                    <a:pt x="146" y="248"/>
                  </a:lnTo>
                  <a:lnTo>
                    <a:pt x="142" y="248"/>
                  </a:lnTo>
                  <a:lnTo>
                    <a:pt x="142" y="248"/>
                  </a:lnTo>
                  <a:lnTo>
                    <a:pt x="140" y="248"/>
                  </a:lnTo>
                  <a:lnTo>
                    <a:pt x="148" y="252"/>
                  </a:lnTo>
                  <a:lnTo>
                    <a:pt x="150" y="252"/>
                  </a:lnTo>
                  <a:lnTo>
                    <a:pt x="150" y="254"/>
                  </a:lnTo>
                  <a:lnTo>
                    <a:pt x="154" y="256"/>
                  </a:lnTo>
                  <a:lnTo>
                    <a:pt x="154" y="258"/>
                  </a:lnTo>
                  <a:lnTo>
                    <a:pt x="154" y="259"/>
                  </a:lnTo>
                  <a:lnTo>
                    <a:pt x="155" y="259"/>
                  </a:lnTo>
                  <a:lnTo>
                    <a:pt x="155" y="259"/>
                  </a:lnTo>
                  <a:lnTo>
                    <a:pt x="155" y="259"/>
                  </a:lnTo>
                  <a:lnTo>
                    <a:pt x="155" y="261"/>
                  </a:lnTo>
                  <a:lnTo>
                    <a:pt x="155" y="261"/>
                  </a:lnTo>
                  <a:lnTo>
                    <a:pt x="157" y="259"/>
                  </a:lnTo>
                  <a:lnTo>
                    <a:pt x="157" y="259"/>
                  </a:lnTo>
                  <a:lnTo>
                    <a:pt x="157" y="259"/>
                  </a:lnTo>
                  <a:lnTo>
                    <a:pt x="157" y="258"/>
                  </a:lnTo>
                  <a:lnTo>
                    <a:pt x="157" y="256"/>
                  </a:lnTo>
                  <a:lnTo>
                    <a:pt x="157" y="256"/>
                  </a:lnTo>
                  <a:lnTo>
                    <a:pt x="155" y="254"/>
                  </a:lnTo>
                  <a:lnTo>
                    <a:pt x="155" y="252"/>
                  </a:lnTo>
                  <a:lnTo>
                    <a:pt x="155" y="252"/>
                  </a:lnTo>
                  <a:lnTo>
                    <a:pt x="155" y="250"/>
                  </a:lnTo>
                  <a:lnTo>
                    <a:pt x="154" y="250"/>
                  </a:lnTo>
                  <a:lnTo>
                    <a:pt x="154" y="248"/>
                  </a:lnTo>
                  <a:lnTo>
                    <a:pt x="154" y="248"/>
                  </a:lnTo>
                  <a:close/>
                  <a:moveTo>
                    <a:pt x="288" y="507"/>
                  </a:moveTo>
                  <a:lnTo>
                    <a:pt x="288" y="506"/>
                  </a:lnTo>
                  <a:lnTo>
                    <a:pt x="288" y="506"/>
                  </a:lnTo>
                  <a:lnTo>
                    <a:pt x="286" y="504"/>
                  </a:lnTo>
                  <a:lnTo>
                    <a:pt x="286" y="504"/>
                  </a:lnTo>
                  <a:lnTo>
                    <a:pt x="284" y="504"/>
                  </a:lnTo>
                  <a:lnTo>
                    <a:pt x="284" y="504"/>
                  </a:lnTo>
                  <a:lnTo>
                    <a:pt x="282" y="502"/>
                  </a:lnTo>
                  <a:lnTo>
                    <a:pt x="282" y="502"/>
                  </a:lnTo>
                  <a:lnTo>
                    <a:pt x="282" y="500"/>
                  </a:lnTo>
                  <a:lnTo>
                    <a:pt x="282" y="500"/>
                  </a:lnTo>
                  <a:lnTo>
                    <a:pt x="282" y="498"/>
                  </a:lnTo>
                  <a:lnTo>
                    <a:pt x="282" y="498"/>
                  </a:lnTo>
                  <a:lnTo>
                    <a:pt x="280" y="498"/>
                  </a:lnTo>
                  <a:lnTo>
                    <a:pt x="278" y="496"/>
                  </a:lnTo>
                  <a:lnTo>
                    <a:pt x="278" y="494"/>
                  </a:lnTo>
                  <a:lnTo>
                    <a:pt x="277" y="492"/>
                  </a:lnTo>
                  <a:lnTo>
                    <a:pt x="278" y="492"/>
                  </a:lnTo>
                  <a:lnTo>
                    <a:pt x="280" y="494"/>
                  </a:lnTo>
                  <a:lnTo>
                    <a:pt x="280" y="494"/>
                  </a:lnTo>
                  <a:lnTo>
                    <a:pt x="280" y="492"/>
                  </a:lnTo>
                  <a:lnTo>
                    <a:pt x="278" y="490"/>
                  </a:lnTo>
                  <a:lnTo>
                    <a:pt x="277" y="489"/>
                  </a:lnTo>
                  <a:lnTo>
                    <a:pt x="275" y="487"/>
                  </a:lnTo>
                  <a:lnTo>
                    <a:pt x="275" y="485"/>
                  </a:lnTo>
                  <a:lnTo>
                    <a:pt x="275" y="483"/>
                  </a:lnTo>
                  <a:lnTo>
                    <a:pt x="273" y="483"/>
                  </a:lnTo>
                  <a:lnTo>
                    <a:pt x="273" y="483"/>
                  </a:lnTo>
                  <a:lnTo>
                    <a:pt x="273" y="481"/>
                  </a:lnTo>
                  <a:lnTo>
                    <a:pt x="273" y="481"/>
                  </a:lnTo>
                  <a:lnTo>
                    <a:pt x="275" y="481"/>
                  </a:lnTo>
                  <a:lnTo>
                    <a:pt x="273" y="481"/>
                  </a:lnTo>
                  <a:lnTo>
                    <a:pt x="273" y="481"/>
                  </a:lnTo>
                  <a:lnTo>
                    <a:pt x="273" y="479"/>
                  </a:lnTo>
                  <a:lnTo>
                    <a:pt x="271" y="479"/>
                  </a:lnTo>
                  <a:lnTo>
                    <a:pt x="271" y="477"/>
                  </a:lnTo>
                  <a:lnTo>
                    <a:pt x="271" y="477"/>
                  </a:lnTo>
                  <a:lnTo>
                    <a:pt x="271" y="477"/>
                  </a:lnTo>
                  <a:lnTo>
                    <a:pt x="271" y="475"/>
                  </a:lnTo>
                  <a:lnTo>
                    <a:pt x="269" y="475"/>
                  </a:lnTo>
                  <a:lnTo>
                    <a:pt x="269" y="473"/>
                  </a:lnTo>
                  <a:lnTo>
                    <a:pt x="269" y="472"/>
                  </a:lnTo>
                  <a:lnTo>
                    <a:pt x="267" y="472"/>
                  </a:lnTo>
                  <a:lnTo>
                    <a:pt x="267" y="470"/>
                  </a:lnTo>
                  <a:lnTo>
                    <a:pt x="265" y="470"/>
                  </a:lnTo>
                  <a:lnTo>
                    <a:pt x="265" y="470"/>
                  </a:lnTo>
                  <a:lnTo>
                    <a:pt x="265" y="468"/>
                  </a:lnTo>
                  <a:lnTo>
                    <a:pt x="265" y="466"/>
                  </a:lnTo>
                  <a:lnTo>
                    <a:pt x="263" y="466"/>
                  </a:lnTo>
                  <a:lnTo>
                    <a:pt x="263" y="464"/>
                  </a:lnTo>
                  <a:lnTo>
                    <a:pt x="263" y="464"/>
                  </a:lnTo>
                  <a:lnTo>
                    <a:pt x="263" y="464"/>
                  </a:lnTo>
                  <a:lnTo>
                    <a:pt x="263" y="464"/>
                  </a:lnTo>
                  <a:lnTo>
                    <a:pt x="265" y="464"/>
                  </a:lnTo>
                  <a:lnTo>
                    <a:pt x="265" y="464"/>
                  </a:lnTo>
                  <a:lnTo>
                    <a:pt x="265" y="464"/>
                  </a:lnTo>
                  <a:lnTo>
                    <a:pt x="265" y="462"/>
                  </a:lnTo>
                  <a:lnTo>
                    <a:pt x="263" y="460"/>
                  </a:lnTo>
                  <a:lnTo>
                    <a:pt x="261" y="460"/>
                  </a:lnTo>
                  <a:lnTo>
                    <a:pt x="261" y="458"/>
                  </a:lnTo>
                  <a:lnTo>
                    <a:pt x="261" y="458"/>
                  </a:lnTo>
                  <a:lnTo>
                    <a:pt x="258" y="458"/>
                  </a:lnTo>
                  <a:lnTo>
                    <a:pt x="258" y="460"/>
                  </a:lnTo>
                  <a:lnTo>
                    <a:pt x="256" y="460"/>
                  </a:lnTo>
                  <a:lnTo>
                    <a:pt x="254" y="462"/>
                  </a:lnTo>
                  <a:lnTo>
                    <a:pt x="254" y="462"/>
                  </a:lnTo>
                  <a:lnTo>
                    <a:pt x="252" y="460"/>
                  </a:lnTo>
                  <a:lnTo>
                    <a:pt x="250" y="460"/>
                  </a:lnTo>
                  <a:lnTo>
                    <a:pt x="248" y="460"/>
                  </a:lnTo>
                  <a:lnTo>
                    <a:pt x="248" y="460"/>
                  </a:lnTo>
                  <a:lnTo>
                    <a:pt x="246" y="462"/>
                  </a:lnTo>
                  <a:lnTo>
                    <a:pt x="246" y="462"/>
                  </a:lnTo>
                  <a:lnTo>
                    <a:pt x="246" y="464"/>
                  </a:lnTo>
                  <a:lnTo>
                    <a:pt x="246" y="464"/>
                  </a:lnTo>
                  <a:lnTo>
                    <a:pt x="246" y="468"/>
                  </a:lnTo>
                  <a:lnTo>
                    <a:pt x="246" y="470"/>
                  </a:lnTo>
                  <a:lnTo>
                    <a:pt x="244" y="472"/>
                  </a:lnTo>
                  <a:lnTo>
                    <a:pt x="244" y="473"/>
                  </a:lnTo>
                  <a:lnTo>
                    <a:pt x="242" y="475"/>
                  </a:lnTo>
                  <a:lnTo>
                    <a:pt x="242" y="477"/>
                  </a:lnTo>
                  <a:lnTo>
                    <a:pt x="242" y="479"/>
                  </a:lnTo>
                  <a:lnTo>
                    <a:pt x="242" y="479"/>
                  </a:lnTo>
                  <a:lnTo>
                    <a:pt x="244" y="483"/>
                  </a:lnTo>
                  <a:lnTo>
                    <a:pt x="244" y="483"/>
                  </a:lnTo>
                  <a:lnTo>
                    <a:pt x="244" y="483"/>
                  </a:lnTo>
                  <a:lnTo>
                    <a:pt x="244" y="483"/>
                  </a:lnTo>
                  <a:lnTo>
                    <a:pt x="244" y="483"/>
                  </a:lnTo>
                  <a:lnTo>
                    <a:pt x="246" y="485"/>
                  </a:lnTo>
                  <a:lnTo>
                    <a:pt x="256" y="500"/>
                  </a:lnTo>
                  <a:lnTo>
                    <a:pt x="258" y="502"/>
                  </a:lnTo>
                  <a:lnTo>
                    <a:pt x="258" y="506"/>
                  </a:lnTo>
                  <a:lnTo>
                    <a:pt x="258" y="506"/>
                  </a:lnTo>
                  <a:lnTo>
                    <a:pt x="258" y="506"/>
                  </a:lnTo>
                  <a:lnTo>
                    <a:pt x="258" y="506"/>
                  </a:lnTo>
                  <a:lnTo>
                    <a:pt x="261" y="509"/>
                  </a:lnTo>
                  <a:lnTo>
                    <a:pt x="261" y="511"/>
                  </a:lnTo>
                  <a:lnTo>
                    <a:pt x="267" y="511"/>
                  </a:lnTo>
                  <a:lnTo>
                    <a:pt x="269" y="513"/>
                  </a:lnTo>
                  <a:lnTo>
                    <a:pt x="277" y="517"/>
                  </a:lnTo>
                  <a:lnTo>
                    <a:pt x="277" y="519"/>
                  </a:lnTo>
                  <a:lnTo>
                    <a:pt x="278" y="517"/>
                  </a:lnTo>
                  <a:lnTo>
                    <a:pt x="278" y="517"/>
                  </a:lnTo>
                  <a:lnTo>
                    <a:pt x="280" y="517"/>
                  </a:lnTo>
                  <a:lnTo>
                    <a:pt x="282" y="517"/>
                  </a:lnTo>
                  <a:lnTo>
                    <a:pt x="282" y="515"/>
                  </a:lnTo>
                  <a:lnTo>
                    <a:pt x="284" y="517"/>
                  </a:lnTo>
                  <a:lnTo>
                    <a:pt x="286" y="517"/>
                  </a:lnTo>
                  <a:lnTo>
                    <a:pt x="286" y="517"/>
                  </a:lnTo>
                  <a:lnTo>
                    <a:pt x="286" y="515"/>
                  </a:lnTo>
                  <a:lnTo>
                    <a:pt x="286" y="513"/>
                  </a:lnTo>
                  <a:lnTo>
                    <a:pt x="284" y="507"/>
                  </a:lnTo>
                  <a:lnTo>
                    <a:pt x="282" y="506"/>
                  </a:lnTo>
                  <a:lnTo>
                    <a:pt x="282" y="506"/>
                  </a:lnTo>
                  <a:lnTo>
                    <a:pt x="284" y="506"/>
                  </a:lnTo>
                  <a:lnTo>
                    <a:pt x="284" y="506"/>
                  </a:lnTo>
                  <a:lnTo>
                    <a:pt x="286" y="507"/>
                  </a:lnTo>
                  <a:lnTo>
                    <a:pt x="286" y="509"/>
                  </a:lnTo>
                  <a:lnTo>
                    <a:pt x="288" y="513"/>
                  </a:lnTo>
                  <a:lnTo>
                    <a:pt x="288" y="513"/>
                  </a:lnTo>
                  <a:lnTo>
                    <a:pt x="290" y="509"/>
                  </a:lnTo>
                  <a:lnTo>
                    <a:pt x="288" y="507"/>
                  </a:lnTo>
                  <a:lnTo>
                    <a:pt x="288" y="507"/>
                  </a:lnTo>
                  <a:close/>
                  <a:moveTo>
                    <a:pt x="350" y="581"/>
                  </a:moveTo>
                  <a:lnTo>
                    <a:pt x="350" y="581"/>
                  </a:lnTo>
                  <a:lnTo>
                    <a:pt x="350" y="579"/>
                  </a:lnTo>
                  <a:lnTo>
                    <a:pt x="350" y="579"/>
                  </a:lnTo>
                  <a:lnTo>
                    <a:pt x="350" y="578"/>
                  </a:lnTo>
                  <a:lnTo>
                    <a:pt x="350" y="578"/>
                  </a:lnTo>
                  <a:lnTo>
                    <a:pt x="348" y="576"/>
                  </a:lnTo>
                  <a:lnTo>
                    <a:pt x="348" y="574"/>
                  </a:lnTo>
                  <a:lnTo>
                    <a:pt x="348" y="574"/>
                  </a:lnTo>
                  <a:lnTo>
                    <a:pt x="347" y="574"/>
                  </a:lnTo>
                  <a:lnTo>
                    <a:pt x="345" y="572"/>
                  </a:lnTo>
                  <a:lnTo>
                    <a:pt x="343" y="572"/>
                  </a:lnTo>
                  <a:lnTo>
                    <a:pt x="343" y="570"/>
                  </a:lnTo>
                  <a:lnTo>
                    <a:pt x="339" y="566"/>
                  </a:lnTo>
                  <a:lnTo>
                    <a:pt x="337" y="566"/>
                  </a:lnTo>
                  <a:lnTo>
                    <a:pt x="337" y="564"/>
                  </a:lnTo>
                  <a:lnTo>
                    <a:pt x="337" y="564"/>
                  </a:lnTo>
                  <a:lnTo>
                    <a:pt x="335" y="564"/>
                  </a:lnTo>
                  <a:lnTo>
                    <a:pt x="335" y="564"/>
                  </a:lnTo>
                  <a:lnTo>
                    <a:pt x="333" y="566"/>
                  </a:lnTo>
                  <a:lnTo>
                    <a:pt x="333" y="568"/>
                  </a:lnTo>
                  <a:lnTo>
                    <a:pt x="333" y="568"/>
                  </a:lnTo>
                  <a:lnTo>
                    <a:pt x="333" y="570"/>
                  </a:lnTo>
                  <a:lnTo>
                    <a:pt x="335" y="572"/>
                  </a:lnTo>
                  <a:lnTo>
                    <a:pt x="335" y="572"/>
                  </a:lnTo>
                  <a:lnTo>
                    <a:pt x="333" y="572"/>
                  </a:lnTo>
                  <a:lnTo>
                    <a:pt x="335" y="574"/>
                  </a:lnTo>
                  <a:lnTo>
                    <a:pt x="337" y="574"/>
                  </a:lnTo>
                  <a:lnTo>
                    <a:pt x="337" y="576"/>
                  </a:lnTo>
                  <a:lnTo>
                    <a:pt x="337" y="578"/>
                  </a:lnTo>
                  <a:lnTo>
                    <a:pt x="335" y="581"/>
                  </a:lnTo>
                  <a:lnTo>
                    <a:pt x="335" y="583"/>
                  </a:lnTo>
                  <a:lnTo>
                    <a:pt x="337" y="583"/>
                  </a:lnTo>
                  <a:lnTo>
                    <a:pt x="337" y="583"/>
                  </a:lnTo>
                  <a:lnTo>
                    <a:pt x="337" y="587"/>
                  </a:lnTo>
                  <a:lnTo>
                    <a:pt x="337" y="587"/>
                  </a:lnTo>
                  <a:lnTo>
                    <a:pt x="339" y="587"/>
                  </a:lnTo>
                  <a:lnTo>
                    <a:pt x="339" y="587"/>
                  </a:lnTo>
                  <a:lnTo>
                    <a:pt x="339" y="587"/>
                  </a:lnTo>
                  <a:lnTo>
                    <a:pt x="339" y="585"/>
                  </a:lnTo>
                  <a:lnTo>
                    <a:pt x="341" y="585"/>
                  </a:lnTo>
                  <a:lnTo>
                    <a:pt x="343" y="587"/>
                  </a:lnTo>
                  <a:lnTo>
                    <a:pt x="345" y="587"/>
                  </a:lnTo>
                  <a:lnTo>
                    <a:pt x="347" y="587"/>
                  </a:lnTo>
                  <a:lnTo>
                    <a:pt x="347" y="585"/>
                  </a:lnTo>
                  <a:lnTo>
                    <a:pt x="347" y="583"/>
                  </a:lnTo>
                  <a:lnTo>
                    <a:pt x="347" y="583"/>
                  </a:lnTo>
                  <a:lnTo>
                    <a:pt x="348" y="583"/>
                  </a:lnTo>
                  <a:lnTo>
                    <a:pt x="350" y="583"/>
                  </a:lnTo>
                  <a:lnTo>
                    <a:pt x="350" y="581"/>
                  </a:lnTo>
                  <a:close/>
                  <a:moveTo>
                    <a:pt x="324" y="551"/>
                  </a:moveTo>
                  <a:lnTo>
                    <a:pt x="324" y="551"/>
                  </a:lnTo>
                  <a:lnTo>
                    <a:pt x="322" y="549"/>
                  </a:lnTo>
                  <a:lnTo>
                    <a:pt x="322" y="549"/>
                  </a:lnTo>
                  <a:lnTo>
                    <a:pt x="322" y="549"/>
                  </a:lnTo>
                  <a:lnTo>
                    <a:pt x="322" y="549"/>
                  </a:lnTo>
                  <a:lnTo>
                    <a:pt x="322" y="547"/>
                  </a:lnTo>
                  <a:lnTo>
                    <a:pt x="322" y="547"/>
                  </a:lnTo>
                  <a:lnTo>
                    <a:pt x="318" y="542"/>
                  </a:lnTo>
                  <a:lnTo>
                    <a:pt x="316" y="540"/>
                  </a:lnTo>
                  <a:lnTo>
                    <a:pt x="316" y="538"/>
                  </a:lnTo>
                  <a:lnTo>
                    <a:pt x="316" y="536"/>
                  </a:lnTo>
                  <a:lnTo>
                    <a:pt x="314" y="536"/>
                  </a:lnTo>
                  <a:lnTo>
                    <a:pt x="314" y="536"/>
                  </a:lnTo>
                  <a:lnTo>
                    <a:pt x="313" y="534"/>
                  </a:lnTo>
                  <a:lnTo>
                    <a:pt x="313" y="534"/>
                  </a:lnTo>
                  <a:lnTo>
                    <a:pt x="313" y="532"/>
                  </a:lnTo>
                  <a:lnTo>
                    <a:pt x="309" y="532"/>
                  </a:lnTo>
                  <a:lnTo>
                    <a:pt x="307" y="534"/>
                  </a:lnTo>
                  <a:lnTo>
                    <a:pt x="307" y="536"/>
                  </a:lnTo>
                  <a:lnTo>
                    <a:pt x="307" y="538"/>
                  </a:lnTo>
                  <a:lnTo>
                    <a:pt x="307" y="540"/>
                  </a:lnTo>
                  <a:lnTo>
                    <a:pt x="307" y="540"/>
                  </a:lnTo>
                  <a:lnTo>
                    <a:pt x="307" y="540"/>
                  </a:lnTo>
                  <a:lnTo>
                    <a:pt x="305" y="540"/>
                  </a:lnTo>
                  <a:lnTo>
                    <a:pt x="305" y="540"/>
                  </a:lnTo>
                  <a:lnTo>
                    <a:pt x="305" y="542"/>
                  </a:lnTo>
                  <a:lnTo>
                    <a:pt x="305" y="542"/>
                  </a:lnTo>
                  <a:lnTo>
                    <a:pt x="307" y="543"/>
                  </a:lnTo>
                  <a:lnTo>
                    <a:pt x="307" y="545"/>
                  </a:lnTo>
                  <a:lnTo>
                    <a:pt x="309" y="547"/>
                  </a:lnTo>
                  <a:lnTo>
                    <a:pt x="309" y="545"/>
                  </a:lnTo>
                  <a:lnTo>
                    <a:pt x="309" y="545"/>
                  </a:lnTo>
                  <a:lnTo>
                    <a:pt x="309" y="545"/>
                  </a:lnTo>
                  <a:lnTo>
                    <a:pt x="309" y="547"/>
                  </a:lnTo>
                  <a:lnTo>
                    <a:pt x="309" y="547"/>
                  </a:lnTo>
                  <a:lnTo>
                    <a:pt x="311" y="547"/>
                  </a:lnTo>
                  <a:lnTo>
                    <a:pt x="311" y="547"/>
                  </a:lnTo>
                  <a:lnTo>
                    <a:pt x="311" y="547"/>
                  </a:lnTo>
                  <a:lnTo>
                    <a:pt x="311" y="549"/>
                  </a:lnTo>
                  <a:lnTo>
                    <a:pt x="311" y="549"/>
                  </a:lnTo>
                  <a:lnTo>
                    <a:pt x="311" y="549"/>
                  </a:lnTo>
                  <a:lnTo>
                    <a:pt x="313" y="549"/>
                  </a:lnTo>
                  <a:lnTo>
                    <a:pt x="314" y="549"/>
                  </a:lnTo>
                  <a:lnTo>
                    <a:pt x="316" y="551"/>
                  </a:lnTo>
                  <a:lnTo>
                    <a:pt x="316" y="551"/>
                  </a:lnTo>
                  <a:lnTo>
                    <a:pt x="316" y="553"/>
                  </a:lnTo>
                  <a:lnTo>
                    <a:pt x="318" y="553"/>
                  </a:lnTo>
                  <a:lnTo>
                    <a:pt x="320" y="553"/>
                  </a:lnTo>
                  <a:lnTo>
                    <a:pt x="320" y="553"/>
                  </a:lnTo>
                  <a:lnTo>
                    <a:pt x="322" y="553"/>
                  </a:lnTo>
                  <a:lnTo>
                    <a:pt x="322" y="555"/>
                  </a:lnTo>
                  <a:lnTo>
                    <a:pt x="322" y="555"/>
                  </a:lnTo>
                  <a:lnTo>
                    <a:pt x="324" y="555"/>
                  </a:lnTo>
                  <a:lnTo>
                    <a:pt x="324" y="555"/>
                  </a:lnTo>
                  <a:lnTo>
                    <a:pt x="326" y="555"/>
                  </a:lnTo>
                  <a:lnTo>
                    <a:pt x="326" y="557"/>
                  </a:lnTo>
                  <a:lnTo>
                    <a:pt x="326" y="557"/>
                  </a:lnTo>
                  <a:lnTo>
                    <a:pt x="326" y="557"/>
                  </a:lnTo>
                  <a:lnTo>
                    <a:pt x="328" y="557"/>
                  </a:lnTo>
                  <a:lnTo>
                    <a:pt x="328" y="557"/>
                  </a:lnTo>
                  <a:lnTo>
                    <a:pt x="328" y="555"/>
                  </a:lnTo>
                  <a:lnTo>
                    <a:pt x="326" y="553"/>
                  </a:lnTo>
                  <a:lnTo>
                    <a:pt x="324" y="551"/>
                  </a:lnTo>
                  <a:close/>
                  <a:moveTo>
                    <a:pt x="366" y="614"/>
                  </a:moveTo>
                  <a:lnTo>
                    <a:pt x="364" y="614"/>
                  </a:lnTo>
                  <a:lnTo>
                    <a:pt x="364" y="612"/>
                  </a:lnTo>
                  <a:lnTo>
                    <a:pt x="364" y="610"/>
                  </a:lnTo>
                  <a:lnTo>
                    <a:pt x="364" y="610"/>
                  </a:lnTo>
                  <a:lnTo>
                    <a:pt x="364" y="610"/>
                  </a:lnTo>
                  <a:lnTo>
                    <a:pt x="364" y="610"/>
                  </a:lnTo>
                  <a:lnTo>
                    <a:pt x="362" y="608"/>
                  </a:lnTo>
                  <a:lnTo>
                    <a:pt x="362" y="608"/>
                  </a:lnTo>
                  <a:lnTo>
                    <a:pt x="364" y="608"/>
                  </a:lnTo>
                  <a:lnTo>
                    <a:pt x="364" y="608"/>
                  </a:lnTo>
                  <a:lnTo>
                    <a:pt x="366" y="608"/>
                  </a:lnTo>
                  <a:lnTo>
                    <a:pt x="366" y="608"/>
                  </a:lnTo>
                  <a:lnTo>
                    <a:pt x="367" y="608"/>
                  </a:lnTo>
                  <a:lnTo>
                    <a:pt x="367" y="608"/>
                  </a:lnTo>
                  <a:lnTo>
                    <a:pt x="369" y="606"/>
                  </a:lnTo>
                  <a:lnTo>
                    <a:pt x="369" y="604"/>
                  </a:lnTo>
                  <a:lnTo>
                    <a:pt x="367" y="602"/>
                  </a:lnTo>
                  <a:lnTo>
                    <a:pt x="367" y="602"/>
                  </a:lnTo>
                  <a:lnTo>
                    <a:pt x="367" y="600"/>
                  </a:lnTo>
                  <a:lnTo>
                    <a:pt x="367" y="600"/>
                  </a:lnTo>
                  <a:lnTo>
                    <a:pt x="364" y="596"/>
                  </a:lnTo>
                  <a:lnTo>
                    <a:pt x="362" y="593"/>
                  </a:lnTo>
                  <a:lnTo>
                    <a:pt x="360" y="591"/>
                  </a:lnTo>
                  <a:lnTo>
                    <a:pt x="356" y="587"/>
                  </a:lnTo>
                  <a:lnTo>
                    <a:pt x="356" y="587"/>
                  </a:lnTo>
                  <a:lnTo>
                    <a:pt x="356" y="587"/>
                  </a:lnTo>
                  <a:lnTo>
                    <a:pt x="356" y="587"/>
                  </a:lnTo>
                  <a:lnTo>
                    <a:pt x="354" y="587"/>
                  </a:lnTo>
                  <a:lnTo>
                    <a:pt x="354" y="585"/>
                  </a:lnTo>
                  <a:lnTo>
                    <a:pt x="354" y="583"/>
                  </a:lnTo>
                  <a:lnTo>
                    <a:pt x="352" y="583"/>
                  </a:lnTo>
                  <a:lnTo>
                    <a:pt x="352" y="583"/>
                  </a:lnTo>
                  <a:lnTo>
                    <a:pt x="348" y="585"/>
                  </a:lnTo>
                  <a:lnTo>
                    <a:pt x="348" y="585"/>
                  </a:lnTo>
                  <a:lnTo>
                    <a:pt x="348" y="587"/>
                  </a:lnTo>
                  <a:lnTo>
                    <a:pt x="350" y="591"/>
                  </a:lnTo>
                  <a:lnTo>
                    <a:pt x="350" y="593"/>
                  </a:lnTo>
                  <a:lnTo>
                    <a:pt x="350" y="595"/>
                  </a:lnTo>
                  <a:lnTo>
                    <a:pt x="348" y="595"/>
                  </a:lnTo>
                  <a:lnTo>
                    <a:pt x="348" y="595"/>
                  </a:lnTo>
                  <a:lnTo>
                    <a:pt x="348" y="596"/>
                  </a:lnTo>
                  <a:lnTo>
                    <a:pt x="350" y="596"/>
                  </a:lnTo>
                  <a:lnTo>
                    <a:pt x="350" y="598"/>
                  </a:lnTo>
                  <a:lnTo>
                    <a:pt x="350" y="598"/>
                  </a:lnTo>
                  <a:lnTo>
                    <a:pt x="352" y="602"/>
                  </a:lnTo>
                  <a:lnTo>
                    <a:pt x="354" y="602"/>
                  </a:lnTo>
                  <a:lnTo>
                    <a:pt x="352" y="602"/>
                  </a:lnTo>
                  <a:lnTo>
                    <a:pt x="354" y="604"/>
                  </a:lnTo>
                  <a:lnTo>
                    <a:pt x="356" y="604"/>
                  </a:lnTo>
                  <a:lnTo>
                    <a:pt x="356" y="604"/>
                  </a:lnTo>
                  <a:lnTo>
                    <a:pt x="360" y="608"/>
                  </a:lnTo>
                  <a:lnTo>
                    <a:pt x="360" y="608"/>
                  </a:lnTo>
                  <a:lnTo>
                    <a:pt x="360" y="608"/>
                  </a:lnTo>
                  <a:lnTo>
                    <a:pt x="360" y="610"/>
                  </a:lnTo>
                  <a:lnTo>
                    <a:pt x="360" y="612"/>
                  </a:lnTo>
                  <a:lnTo>
                    <a:pt x="360" y="612"/>
                  </a:lnTo>
                  <a:lnTo>
                    <a:pt x="360" y="612"/>
                  </a:lnTo>
                  <a:lnTo>
                    <a:pt x="360" y="614"/>
                  </a:lnTo>
                  <a:lnTo>
                    <a:pt x="360" y="612"/>
                  </a:lnTo>
                  <a:lnTo>
                    <a:pt x="360" y="612"/>
                  </a:lnTo>
                  <a:lnTo>
                    <a:pt x="360" y="612"/>
                  </a:lnTo>
                  <a:lnTo>
                    <a:pt x="360" y="612"/>
                  </a:lnTo>
                  <a:lnTo>
                    <a:pt x="358" y="612"/>
                  </a:lnTo>
                  <a:lnTo>
                    <a:pt x="358" y="614"/>
                  </a:lnTo>
                  <a:lnTo>
                    <a:pt x="360" y="614"/>
                  </a:lnTo>
                  <a:lnTo>
                    <a:pt x="360" y="614"/>
                  </a:lnTo>
                  <a:lnTo>
                    <a:pt x="362" y="615"/>
                  </a:lnTo>
                  <a:lnTo>
                    <a:pt x="362" y="615"/>
                  </a:lnTo>
                  <a:lnTo>
                    <a:pt x="362" y="615"/>
                  </a:lnTo>
                  <a:lnTo>
                    <a:pt x="362" y="615"/>
                  </a:lnTo>
                  <a:lnTo>
                    <a:pt x="362" y="617"/>
                  </a:lnTo>
                  <a:lnTo>
                    <a:pt x="362" y="617"/>
                  </a:lnTo>
                  <a:lnTo>
                    <a:pt x="362" y="617"/>
                  </a:lnTo>
                  <a:lnTo>
                    <a:pt x="364" y="617"/>
                  </a:lnTo>
                  <a:lnTo>
                    <a:pt x="366" y="617"/>
                  </a:lnTo>
                  <a:lnTo>
                    <a:pt x="366" y="619"/>
                  </a:lnTo>
                  <a:lnTo>
                    <a:pt x="367" y="621"/>
                  </a:lnTo>
                  <a:lnTo>
                    <a:pt x="367" y="621"/>
                  </a:lnTo>
                  <a:lnTo>
                    <a:pt x="369" y="619"/>
                  </a:lnTo>
                  <a:lnTo>
                    <a:pt x="367" y="617"/>
                  </a:lnTo>
                  <a:lnTo>
                    <a:pt x="366" y="614"/>
                  </a:lnTo>
                  <a:close/>
                  <a:moveTo>
                    <a:pt x="405" y="667"/>
                  </a:moveTo>
                  <a:lnTo>
                    <a:pt x="405" y="667"/>
                  </a:lnTo>
                  <a:lnTo>
                    <a:pt x="405" y="667"/>
                  </a:lnTo>
                  <a:lnTo>
                    <a:pt x="407" y="667"/>
                  </a:lnTo>
                  <a:lnTo>
                    <a:pt x="407" y="667"/>
                  </a:lnTo>
                  <a:lnTo>
                    <a:pt x="407" y="665"/>
                  </a:lnTo>
                  <a:lnTo>
                    <a:pt x="405" y="667"/>
                  </a:lnTo>
                  <a:close/>
                  <a:moveTo>
                    <a:pt x="504" y="324"/>
                  </a:moveTo>
                  <a:lnTo>
                    <a:pt x="504" y="326"/>
                  </a:lnTo>
                  <a:lnTo>
                    <a:pt x="506" y="331"/>
                  </a:lnTo>
                  <a:lnTo>
                    <a:pt x="506" y="333"/>
                  </a:lnTo>
                  <a:lnTo>
                    <a:pt x="504" y="335"/>
                  </a:lnTo>
                  <a:lnTo>
                    <a:pt x="502" y="335"/>
                  </a:lnTo>
                  <a:lnTo>
                    <a:pt x="500" y="335"/>
                  </a:lnTo>
                  <a:lnTo>
                    <a:pt x="500" y="337"/>
                  </a:lnTo>
                  <a:lnTo>
                    <a:pt x="498" y="339"/>
                  </a:lnTo>
                  <a:lnTo>
                    <a:pt x="502" y="341"/>
                  </a:lnTo>
                  <a:lnTo>
                    <a:pt x="504" y="343"/>
                  </a:lnTo>
                  <a:lnTo>
                    <a:pt x="506" y="345"/>
                  </a:lnTo>
                  <a:lnTo>
                    <a:pt x="509" y="345"/>
                  </a:lnTo>
                  <a:lnTo>
                    <a:pt x="511" y="345"/>
                  </a:lnTo>
                  <a:lnTo>
                    <a:pt x="517" y="343"/>
                  </a:lnTo>
                  <a:lnTo>
                    <a:pt x="519" y="343"/>
                  </a:lnTo>
                  <a:lnTo>
                    <a:pt x="521" y="345"/>
                  </a:lnTo>
                  <a:lnTo>
                    <a:pt x="523" y="345"/>
                  </a:lnTo>
                  <a:lnTo>
                    <a:pt x="528" y="345"/>
                  </a:lnTo>
                  <a:lnTo>
                    <a:pt x="532" y="345"/>
                  </a:lnTo>
                  <a:lnTo>
                    <a:pt x="534" y="347"/>
                  </a:lnTo>
                  <a:lnTo>
                    <a:pt x="538" y="348"/>
                  </a:lnTo>
                  <a:lnTo>
                    <a:pt x="540" y="350"/>
                  </a:lnTo>
                  <a:lnTo>
                    <a:pt x="540" y="350"/>
                  </a:lnTo>
                  <a:lnTo>
                    <a:pt x="540" y="350"/>
                  </a:lnTo>
                  <a:lnTo>
                    <a:pt x="540" y="350"/>
                  </a:lnTo>
                  <a:lnTo>
                    <a:pt x="542" y="350"/>
                  </a:lnTo>
                  <a:lnTo>
                    <a:pt x="542" y="350"/>
                  </a:lnTo>
                  <a:lnTo>
                    <a:pt x="542" y="348"/>
                  </a:lnTo>
                  <a:lnTo>
                    <a:pt x="542" y="347"/>
                  </a:lnTo>
                  <a:lnTo>
                    <a:pt x="543" y="345"/>
                  </a:lnTo>
                  <a:lnTo>
                    <a:pt x="542" y="345"/>
                  </a:lnTo>
                  <a:lnTo>
                    <a:pt x="542" y="345"/>
                  </a:lnTo>
                  <a:lnTo>
                    <a:pt x="542" y="345"/>
                  </a:lnTo>
                  <a:lnTo>
                    <a:pt x="542" y="343"/>
                  </a:lnTo>
                  <a:lnTo>
                    <a:pt x="542" y="341"/>
                  </a:lnTo>
                  <a:lnTo>
                    <a:pt x="540" y="341"/>
                  </a:lnTo>
                  <a:lnTo>
                    <a:pt x="532" y="335"/>
                  </a:lnTo>
                  <a:lnTo>
                    <a:pt x="528" y="333"/>
                  </a:lnTo>
                  <a:lnTo>
                    <a:pt x="525" y="330"/>
                  </a:lnTo>
                  <a:lnTo>
                    <a:pt x="523" y="330"/>
                  </a:lnTo>
                  <a:lnTo>
                    <a:pt x="521" y="330"/>
                  </a:lnTo>
                  <a:lnTo>
                    <a:pt x="521" y="330"/>
                  </a:lnTo>
                  <a:lnTo>
                    <a:pt x="519" y="330"/>
                  </a:lnTo>
                  <a:lnTo>
                    <a:pt x="517" y="330"/>
                  </a:lnTo>
                  <a:lnTo>
                    <a:pt x="517" y="331"/>
                  </a:lnTo>
                  <a:lnTo>
                    <a:pt x="515" y="331"/>
                  </a:lnTo>
                  <a:lnTo>
                    <a:pt x="513" y="330"/>
                  </a:lnTo>
                  <a:lnTo>
                    <a:pt x="511" y="330"/>
                  </a:lnTo>
                  <a:lnTo>
                    <a:pt x="513" y="328"/>
                  </a:lnTo>
                  <a:lnTo>
                    <a:pt x="513" y="328"/>
                  </a:lnTo>
                  <a:lnTo>
                    <a:pt x="513" y="326"/>
                  </a:lnTo>
                  <a:lnTo>
                    <a:pt x="513" y="326"/>
                  </a:lnTo>
                  <a:lnTo>
                    <a:pt x="509" y="322"/>
                  </a:lnTo>
                  <a:lnTo>
                    <a:pt x="508" y="320"/>
                  </a:lnTo>
                  <a:lnTo>
                    <a:pt x="504" y="322"/>
                  </a:lnTo>
                  <a:lnTo>
                    <a:pt x="504" y="324"/>
                  </a:lnTo>
                  <a:close/>
                  <a:moveTo>
                    <a:pt x="383" y="631"/>
                  </a:moveTo>
                  <a:lnTo>
                    <a:pt x="381" y="631"/>
                  </a:lnTo>
                  <a:lnTo>
                    <a:pt x="381" y="631"/>
                  </a:lnTo>
                  <a:lnTo>
                    <a:pt x="379" y="629"/>
                  </a:lnTo>
                  <a:lnTo>
                    <a:pt x="379" y="631"/>
                  </a:lnTo>
                  <a:lnTo>
                    <a:pt x="379" y="631"/>
                  </a:lnTo>
                  <a:lnTo>
                    <a:pt x="379" y="631"/>
                  </a:lnTo>
                  <a:lnTo>
                    <a:pt x="379" y="631"/>
                  </a:lnTo>
                  <a:lnTo>
                    <a:pt x="381" y="631"/>
                  </a:lnTo>
                  <a:lnTo>
                    <a:pt x="381" y="631"/>
                  </a:lnTo>
                  <a:lnTo>
                    <a:pt x="383" y="631"/>
                  </a:lnTo>
                  <a:lnTo>
                    <a:pt x="383" y="631"/>
                  </a:lnTo>
                  <a:lnTo>
                    <a:pt x="383" y="631"/>
                  </a:lnTo>
                  <a:close/>
                  <a:moveTo>
                    <a:pt x="371" y="608"/>
                  </a:moveTo>
                  <a:lnTo>
                    <a:pt x="371" y="606"/>
                  </a:lnTo>
                  <a:lnTo>
                    <a:pt x="369" y="608"/>
                  </a:lnTo>
                  <a:lnTo>
                    <a:pt x="369" y="610"/>
                  </a:lnTo>
                  <a:lnTo>
                    <a:pt x="371" y="610"/>
                  </a:lnTo>
                  <a:lnTo>
                    <a:pt x="371" y="612"/>
                  </a:lnTo>
                  <a:lnTo>
                    <a:pt x="373" y="610"/>
                  </a:lnTo>
                  <a:lnTo>
                    <a:pt x="371" y="608"/>
                  </a:lnTo>
                  <a:lnTo>
                    <a:pt x="371" y="608"/>
                  </a:lnTo>
                  <a:close/>
                  <a:moveTo>
                    <a:pt x="214" y="405"/>
                  </a:moveTo>
                  <a:lnTo>
                    <a:pt x="214" y="405"/>
                  </a:lnTo>
                  <a:lnTo>
                    <a:pt x="214" y="407"/>
                  </a:lnTo>
                  <a:lnTo>
                    <a:pt x="216" y="405"/>
                  </a:lnTo>
                  <a:lnTo>
                    <a:pt x="214" y="405"/>
                  </a:lnTo>
                  <a:lnTo>
                    <a:pt x="214" y="405"/>
                  </a:lnTo>
                  <a:close/>
                  <a:moveTo>
                    <a:pt x="235" y="424"/>
                  </a:moveTo>
                  <a:lnTo>
                    <a:pt x="235" y="422"/>
                  </a:lnTo>
                  <a:lnTo>
                    <a:pt x="235" y="418"/>
                  </a:lnTo>
                  <a:lnTo>
                    <a:pt x="231" y="415"/>
                  </a:lnTo>
                  <a:lnTo>
                    <a:pt x="231" y="415"/>
                  </a:lnTo>
                  <a:lnTo>
                    <a:pt x="231" y="413"/>
                  </a:lnTo>
                  <a:lnTo>
                    <a:pt x="229" y="415"/>
                  </a:lnTo>
                  <a:lnTo>
                    <a:pt x="231" y="417"/>
                  </a:lnTo>
                  <a:lnTo>
                    <a:pt x="231" y="417"/>
                  </a:lnTo>
                  <a:lnTo>
                    <a:pt x="229" y="418"/>
                  </a:lnTo>
                  <a:lnTo>
                    <a:pt x="229" y="418"/>
                  </a:lnTo>
                  <a:lnTo>
                    <a:pt x="229" y="418"/>
                  </a:lnTo>
                  <a:lnTo>
                    <a:pt x="229" y="418"/>
                  </a:lnTo>
                  <a:lnTo>
                    <a:pt x="227" y="418"/>
                  </a:lnTo>
                  <a:lnTo>
                    <a:pt x="227" y="420"/>
                  </a:lnTo>
                  <a:lnTo>
                    <a:pt x="225" y="422"/>
                  </a:lnTo>
                  <a:lnTo>
                    <a:pt x="225" y="422"/>
                  </a:lnTo>
                  <a:lnTo>
                    <a:pt x="225" y="426"/>
                  </a:lnTo>
                  <a:lnTo>
                    <a:pt x="225" y="426"/>
                  </a:lnTo>
                  <a:lnTo>
                    <a:pt x="225" y="432"/>
                  </a:lnTo>
                  <a:lnTo>
                    <a:pt x="224" y="432"/>
                  </a:lnTo>
                  <a:lnTo>
                    <a:pt x="224" y="432"/>
                  </a:lnTo>
                  <a:lnTo>
                    <a:pt x="224" y="432"/>
                  </a:lnTo>
                  <a:lnTo>
                    <a:pt x="222" y="432"/>
                  </a:lnTo>
                  <a:lnTo>
                    <a:pt x="222" y="432"/>
                  </a:lnTo>
                  <a:lnTo>
                    <a:pt x="222" y="432"/>
                  </a:lnTo>
                  <a:lnTo>
                    <a:pt x="220" y="432"/>
                  </a:lnTo>
                  <a:lnTo>
                    <a:pt x="224" y="434"/>
                  </a:lnTo>
                  <a:lnTo>
                    <a:pt x="227" y="436"/>
                  </a:lnTo>
                  <a:lnTo>
                    <a:pt x="229" y="437"/>
                  </a:lnTo>
                  <a:lnTo>
                    <a:pt x="229" y="436"/>
                  </a:lnTo>
                  <a:lnTo>
                    <a:pt x="229" y="436"/>
                  </a:lnTo>
                  <a:lnTo>
                    <a:pt x="231" y="434"/>
                  </a:lnTo>
                  <a:lnTo>
                    <a:pt x="231" y="434"/>
                  </a:lnTo>
                  <a:lnTo>
                    <a:pt x="231" y="432"/>
                  </a:lnTo>
                  <a:lnTo>
                    <a:pt x="233" y="434"/>
                  </a:lnTo>
                  <a:lnTo>
                    <a:pt x="233" y="434"/>
                  </a:lnTo>
                  <a:lnTo>
                    <a:pt x="233" y="434"/>
                  </a:lnTo>
                  <a:lnTo>
                    <a:pt x="233" y="434"/>
                  </a:lnTo>
                  <a:lnTo>
                    <a:pt x="233" y="436"/>
                  </a:lnTo>
                  <a:lnTo>
                    <a:pt x="233" y="434"/>
                  </a:lnTo>
                  <a:lnTo>
                    <a:pt x="235" y="434"/>
                  </a:lnTo>
                  <a:lnTo>
                    <a:pt x="235" y="434"/>
                  </a:lnTo>
                  <a:lnTo>
                    <a:pt x="235" y="434"/>
                  </a:lnTo>
                  <a:lnTo>
                    <a:pt x="235" y="436"/>
                  </a:lnTo>
                  <a:lnTo>
                    <a:pt x="235" y="436"/>
                  </a:lnTo>
                  <a:lnTo>
                    <a:pt x="235" y="436"/>
                  </a:lnTo>
                  <a:lnTo>
                    <a:pt x="235" y="434"/>
                  </a:lnTo>
                  <a:lnTo>
                    <a:pt x="235" y="434"/>
                  </a:lnTo>
                  <a:lnTo>
                    <a:pt x="235" y="432"/>
                  </a:lnTo>
                  <a:lnTo>
                    <a:pt x="235" y="432"/>
                  </a:lnTo>
                  <a:lnTo>
                    <a:pt x="235" y="430"/>
                  </a:lnTo>
                  <a:lnTo>
                    <a:pt x="235" y="430"/>
                  </a:lnTo>
                  <a:lnTo>
                    <a:pt x="235" y="430"/>
                  </a:lnTo>
                  <a:lnTo>
                    <a:pt x="235" y="428"/>
                  </a:lnTo>
                  <a:lnTo>
                    <a:pt x="237" y="426"/>
                  </a:lnTo>
                  <a:lnTo>
                    <a:pt x="237" y="426"/>
                  </a:lnTo>
                  <a:lnTo>
                    <a:pt x="237" y="424"/>
                  </a:lnTo>
                  <a:lnTo>
                    <a:pt x="235" y="424"/>
                  </a:lnTo>
                  <a:close/>
                  <a:moveTo>
                    <a:pt x="140" y="256"/>
                  </a:moveTo>
                  <a:lnTo>
                    <a:pt x="140" y="258"/>
                  </a:lnTo>
                  <a:lnTo>
                    <a:pt x="138" y="258"/>
                  </a:lnTo>
                  <a:lnTo>
                    <a:pt x="138" y="258"/>
                  </a:lnTo>
                  <a:lnTo>
                    <a:pt x="140" y="261"/>
                  </a:lnTo>
                  <a:lnTo>
                    <a:pt x="142" y="261"/>
                  </a:lnTo>
                  <a:lnTo>
                    <a:pt x="142" y="261"/>
                  </a:lnTo>
                  <a:lnTo>
                    <a:pt x="142" y="261"/>
                  </a:lnTo>
                  <a:lnTo>
                    <a:pt x="142" y="261"/>
                  </a:lnTo>
                  <a:lnTo>
                    <a:pt x="144" y="259"/>
                  </a:lnTo>
                  <a:lnTo>
                    <a:pt x="144" y="259"/>
                  </a:lnTo>
                  <a:lnTo>
                    <a:pt x="144" y="258"/>
                  </a:lnTo>
                  <a:lnTo>
                    <a:pt x="144" y="258"/>
                  </a:lnTo>
                  <a:lnTo>
                    <a:pt x="144" y="256"/>
                  </a:lnTo>
                  <a:lnTo>
                    <a:pt x="142" y="256"/>
                  </a:lnTo>
                  <a:lnTo>
                    <a:pt x="140" y="256"/>
                  </a:lnTo>
                  <a:lnTo>
                    <a:pt x="140" y="256"/>
                  </a:lnTo>
                  <a:close/>
                  <a:moveTo>
                    <a:pt x="288" y="519"/>
                  </a:moveTo>
                  <a:lnTo>
                    <a:pt x="288" y="519"/>
                  </a:lnTo>
                  <a:lnTo>
                    <a:pt x="288" y="519"/>
                  </a:lnTo>
                  <a:lnTo>
                    <a:pt x="288" y="519"/>
                  </a:lnTo>
                  <a:lnTo>
                    <a:pt x="288" y="517"/>
                  </a:lnTo>
                  <a:lnTo>
                    <a:pt x="286" y="517"/>
                  </a:lnTo>
                  <a:lnTo>
                    <a:pt x="286" y="517"/>
                  </a:lnTo>
                  <a:lnTo>
                    <a:pt x="286" y="517"/>
                  </a:lnTo>
                  <a:lnTo>
                    <a:pt x="286" y="519"/>
                  </a:lnTo>
                  <a:lnTo>
                    <a:pt x="286" y="521"/>
                  </a:lnTo>
                  <a:lnTo>
                    <a:pt x="286" y="521"/>
                  </a:lnTo>
                  <a:lnTo>
                    <a:pt x="286" y="521"/>
                  </a:lnTo>
                  <a:lnTo>
                    <a:pt x="286" y="521"/>
                  </a:lnTo>
                  <a:lnTo>
                    <a:pt x="288" y="521"/>
                  </a:lnTo>
                  <a:lnTo>
                    <a:pt x="288" y="521"/>
                  </a:lnTo>
                  <a:lnTo>
                    <a:pt x="288" y="519"/>
                  </a:lnTo>
                  <a:lnTo>
                    <a:pt x="288" y="519"/>
                  </a:lnTo>
                  <a:lnTo>
                    <a:pt x="288" y="519"/>
                  </a:lnTo>
                  <a:close/>
                  <a:moveTo>
                    <a:pt x="235" y="411"/>
                  </a:moveTo>
                  <a:lnTo>
                    <a:pt x="233" y="407"/>
                  </a:lnTo>
                  <a:lnTo>
                    <a:pt x="233" y="405"/>
                  </a:lnTo>
                  <a:lnTo>
                    <a:pt x="231" y="401"/>
                  </a:lnTo>
                  <a:lnTo>
                    <a:pt x="229" y="398"/>
                  </a:lnTo>
                  <a:lnTo>
                    <a:pt x="225" y="396"/>
                  </a:lnTo>
                  <a:lnTo>
                    <a:pt x="224" y="398"/>
                  </a:lnTo>
                  <a:lnTo>
                    <a:pt x="222" y="398"/>
                  </a:lnTo>
                  <a:lnTo>
                    <a:pt x="222" y="398"/>
                  </a:lnTo>
                  <a:lnTo>
                    <a:pt x="222" y="398"/>
                  </a:lnTo>
                  <a:lnTo>
                    <a:pt x="224" y="400"/>
                  </a:lnTo>
                  <a:lnTo>
                    <a:pt x="224" y="400"/>
                  </a:lnTo>
                  <a:lnTo>
                    <a:pt x="225" y="400"/>
                  </a:lnTo>
                  <a:lnTo>
                    <a:pt x="225" y="401"/>
                  </a:lnTo>
                  <a:lnTo>
                    <a:pt x="227" y="407"/>
                  </a:lnTo>
                  <a:lnTo>
                    <a:pt x="229" y="409"/>
                  </a:lnTo>
                  <a:lnTo>
                    <a:pt x="237" y="418"/>
                  </a:lnTo>
                  <a:lnTo>
                    <a:pt x="239" y="422"/>
                  </a:lnTo>
                  <a:lnTo>
                    <a:pt x="239" y="422"/>
                  </a:lnTo>
                  <a:lnTo>
                    <a:pt x="239" y="422"/>
                  </a:lnTo>
                  <a:lnTo>
                    <a:pt x="239" y="420"/>
                  </a:lnTo>
                  <a:lnTo>
                    <a:pt x="239" y="420"/>
                  </a:lnTo>
                  <a:lnTo>
                    <a:pt x="239" y="420"/>
                  </a:lnTo>
                  <a:lnTo>
                    <a:pt x="239" y="418"/>
                  </a:lnTo>
                  <a:lnTo>
                    <a:pt x="239" y="418"/>
                  </a:lnTo>
                  <a:lnTo>
                    <a:pt x="239" y="418"/>
                  </a:lnTo>
                  <a:lnTo>
                    <a:pt x="239" y="417"/>
                  </a:lnTo>
                  <a:lnTo>
                    <a:pt x="237" y="413"/>
                  </a:lnTo>
                  <a:lnTo>
                    <a:pt x="235" y="411"/>
                  </a:lnTo>
                  <a:close/>
                  <a:moveTo>
                    <a:pt x="231" y="288"/>
                  </a:moveTo>
                  <a:lnTo>
                    <a:pt x="233" y="288"/>
                  </a:lnTo>
                  <a:lnTo>
                    <a:pt x="235" y="288"/>
                  </a:lnTo>
                  <a:lnTo>
                    <a:pt x="237" y="288"/>
                  </a:lnTo>
                  <a:lnTo>
                    <a:pt x="239" y="288"/>
                  </a:lnTo>
                  <a:lnTo>
                    <a:pt x="241" y="288"/>
                  </a:lnTo>
                  <a:lnTo>
                    <a:pt x="242" y="288"/>
                  </a:lnTo>
                  <a:lnTo>
                    <a:pt x="241" y="286"/>
                  </a:lnTo>
                  <a:lnTo>
                    <a:pt x="241" y="286"/>
                  </a:lnTo>
                  <a:lnTo>
                    <a:pt x="239" y="284"/>
                  </a:lnTo>
                  <a:lnTo>
                    <a:pt x="239" y="286"/>
                  </a:lnTo>
                  <a:lnTo>
                    <a:pt x="237" y="286"/>
                  </a:lnTo>
                  <a:lnTo>
                    <a:pt x="237" y="286"/>
                  </a:lnTo>
                  <a:lnTo>
                    <a:pt x="235" y="286"/>
                  </a:lnTo>
                  <a:lnTo>
                    <a:pt x="235" y="284"/>
                  </a:lnTo>
                  <a:lnTo>
                    <a:pt x="233" y="282"/>
                  </a:lnTo>
                  <a:lnTo>
                    <a:pt x="233" y="282"/>
                  </a:lnTo>
                  <a:lnTo>
                    <a:pt x="231" y="282"/>
                  </a:lnTo>
                  <a:lnTo>
                    <a:pt x="231" y="284"/>
                  </a:lnTo>
                  <a:lnTo>
                    <a:pt x="231" y="284"/>
                  </a:lnTo>
                  <a:lnTo>
                    <a:pt x="231" y="286"/>
                  </a:lnTo>
                  <a:lnTo>
                    <a:pt x="231" y="286"/>
                  </a:lnTo>
                  <a:lnTo>
                    <a:pt x="231" y="288"/>
                  </a:lnTo>
                  <a:close/>
                  <a:moveTo>
                    <a:pt x="598" y="320"/>
                  </a:moveTo>
                  <a:lnTo>
                    <a:pt x="596" y="320"/>
                  </a:lnTo>
                  <a:lnTo>
                    <a:pt x="596" y="320"/>
                  </a:lnTo>
                  <a:lnTo>
                    <a:pt x="598" y="320"/>
                  </a:lnTo>
                  <a:close/>
                  <a:moveTo>
                    <a:pt x="591" y="330"/>
                  </a:moveTo>
                  <a:lnTo>
                    <a:pt x="591" y="330"/>
                  </a:lnTo>
                  <a:lnTo>
                    <a:pt x="591" y="330"/>
                  </a:lnTo>
                  <a:lnTo>
                    <a:pt x="591" y="330"/>
                  </a:lnTo>
                  <a:lnTo>
                    <a:pt x="591" y="331"/>
                  </a:lnTo>
                  <a:lnTo>
                    <a:pt x="591" y="331"/>
                  </a:lnTo>
                  <a:lnTo>
                    <a:pt x="593" y="331"/>
                  </a:lnTo>
                  <a:lnTo>
                    <a:pt x="593" y="331"/>
                  </a:lnTo>
                  <a:lnTo>
                    <a:pt x="593" y="333"/>
                  </a:lnTo>
                  <a:lnTo>
                    <a:pt x="593" y="333"/>
                  </a:lnTo>
                  <a:lnTo>
                    <a:pt x="593" y="333"/>
                  </a:lnTo>
                  <a:lnTo>
                    <a:pt x="593" y="331"/>
                  </a:lnTo>
                  <a:lnTo>
                    <a:pt x="593" y="331"/>
                  </a:lnTo>
                  <a:lnTo>
                    <a:pt x="593" y="330"/>
                  </a:lnTo>
                  <a:lnTo>
                    <a:pt x="593" y="330"/>
                  </a:lnTo>
                  <a:lnTo>
                    <a:pt x="593" y="328"/>
                  </a:lnTo>
                  <a:lnTo>
                    <a:pt x="593" y="328"/>
                  </a:lnTo>
                  <a:lnTo>
                    <a:pt x="593" y="328"/>
                  </a:lnTo>
                  <a:lnTo>
                    <a:pt x="593" y="328"/>
                  </a:lnTo>
                  <a:lnTo>
                    <a:pt x="591" y="328"/>
                  </a:lnTo>
                  <a:lnTo>
                    <a:pt x="591" y="328"/>
                  </a:lnTo>
                  <a:lnTo>
                    <a:pt x="591" y="328"/>
                  </a:lnTo>
                  <a:lnTo>
                    <a:pt x="591" y="328"/>
                  </a:lnTo>
                  <a:lnTo>
                    <a:pt x="591" y="330"/>
                  </a:lnTo>
                  <a:lnTo>
                    <a:pt x="591" y="330"/>
                  </a:lnTo>
                  <a:lnTo>
                    <a:pt x="591" y="330"/>
                  </a:lnTo>
                  <a:close/>
                  <a:moveTo>
                    <a:pt x="589" y="343"/>
                  </a:moveTo>
                  <a:lnTo>
                    <a:pt x="591" y="343"/>
                  </a:lnTo>
                  <a:lnTo>
                    <a:pt x="593" y="345"/>
                  </a:lnTo>
                  <a:lnTo>
                    <a:pt x="595" y="347"/>
                  </a:lnTo>
                  <a:lnTo>
                    <a:pt x="595" y="347"/>
                  </a:lnTo>
                  <a:lnTo>
                    <a:pt x="595" y="347"/>
                  </a:lnTo>
                  <a:lnTo>
                    <a:pt x="595" y="347"/>
                  </a:lnTo>
                  <a:lnTo>
                    <a:pt x="595" y="345"/>
                  </a:lnTo>
                  <a:lnTo>
                    <a:pt x="595" y="343"/>
                  </a:lnTo>
                  <a:lnTo>
                    <a:pt x="595" y="341"/>
                  </a:lnTo>
                  <a:lnTo>
                    <a:pt x="593" y="341"/>
                  </a:lnTo>
                  <a:lnTo>
                    <a:pt x="591" y="339"/>
                  </a:lnTo>
                  <a:lnTo>
                    <a:pt x="591" y="337"/>
                  </a:lnTo>
                  <a:lnTo>
                    <a:pt x="589" y="337"/>
                  </a:lnTo>
                  <a:lnTo>
                    <a:pt x="589" y="337"/>
                  </a:lnTo>
                  <a:lnTo>
                    <a:pt x="587" y="339"/>
                  </a:lnTo>
                  <a:lnTo>
                    <a:pt x="589" y="341"/>
                  </a:lnTo>
                  <a:lnTo>
                    <a:pt x="589" y="343"/>
                  </a:lnTo>
                  <a:close/>
                  <a:moveTo>
                    <a:pt x="593" y="324"/>
                  </a:moveTo>
                  <a:lnTo>
                    <a:pt x="595" y="324"/>
                  </a:lnTo>
                  <a:lnTo>
                    <a:pt x="595" y="324"/>
                  </a:lnTo>
                  <a:lnTo>
                    <a:pt x="593" y="324"/>
                  </a:lnTo>
                  <a:lnTo>
                    <a:pt x="593" y="324"/>
                  </a:lnTo>
                  <a:lnTo>
                    <a:pt x="593" y="322"/>
                  </a:lnTo>
                  <a:lnTo>
                    <a:pt x="593" y="324"/>
                  </a:lnTo>
                  <a:lnTo>
                    <a:pt x="593" y="324"/>
                  </a:lnTo>
                  <a:lnTo>
                    <a:pt x="593" y="324"/>
                  </a:lnTo>
                  <a:close/>
                  <a:moveTo>
                    <a:pt x="589" y="348"/>
                  </a:moveTo>
                  <a:lnTo>
                    <a:pt x="589" y="348"/>
                  </a:lnTo>
                  <a:lnTo>
                    <a:pt x="589" y="348"/>
                  </a:lnTo>
                  <a:lnTo>
                    <a:pt x="589" y="348"/>
                  </a:lnTo>
                  <a:lnTo>
                    <a:pt x="589" y="348"/>
                  </a:lnTo>
                  <a:lnTo>
                    <a:pt x="589" y="348"/>
                  </a:lnTo>
                  <a:lnTo>
                    <a:pt x="587" y="348"/>
                  </a:lnTo>
                  <a:lnTo>
                    <a:pt x="587" y="348"/>
                  </a:lnTo>
                  <a:lnTo>
                    <a:pt x="585" y="348"/>
                  </a:lnTo>
                  <a:lnTo>
                    <a:pt x="585" y="348"/>
                  </a:lnTo>
                  <a:lnTo>
                    <a:pt x="585" y="348"/>
                  </a:lnTo>
                  <a:lnTo>
                    <a:pt x="585" y="350"/>
                  </a:lnTo>
                  <a:lnTo>
                    <a:pt x="587" y="350"/>
                  </a:lnTo>
                  <a:lnTo>
                    <a:pt x="589" y="350"/>
                  </a:lnTo>
                  <a:lnTo>
                    <a:pt x="589" y="350"/>
                  </a:lnTo>
                  <a:lnTo>
                    <a:pt x="589" y="350"/>
                  </a:lnTo>
                  <a:lnTo>
                    <a:pt x="589" y="350"/>
                  </a:lnTo>
                  <a:lnTo>
                    <a:pt x="589" y="348"/>
                  </a:lnTo>
                  <a:lnTo>
                    <a:pt x="589" y="348"/>
                  </a:lnTo>
                  <a:close/>
                  <a:moveTo>
                    <a:pt x="587" y="322"/>
                  </a:moveTo>
                  <a:lnTo>
                    <a:pt x="587" y="322"/>
                  </a:lnTo>
                  <a:lnTo>
                    <a:pt x="587" y="322"/>
                  </a:lnTo>
                  <a:lnTo>
                    <a:pt x="587" y="322"/>
                  </a:lnTo>
                  <a:lnTo>
                    <a:pt x="587" y="322"/>
                  </a:lnTo>
                  <a:lnTo>
                    <a:pt x="587" y="322"/>
                  </a:lnTo>
                  <a:lnTo>
                    <a:pt x="587" y="322"/>
                  </a:lnTo>
                  <a:lnTo>
                    <a:pt x="587" y="322"/>
                  </a:lnTo>
                  <a:lnTo>
                    <a:pt x="587" y="322"/>
                  </a:lnTo>
                  <a:close/>
                  <a:moveTo>
                    <a:pt x="585" y="345"/>
                  </a:moveTo>
                  <a:lnTo>
                    <a:pt x="587" y="347"/>
                  </a:lnTo>
                  <a:lnTo>
                    <a:pt x="587" y="347"/>
                  </a:lnTo>
                  <a:lnTo>
                    <a:pt x="587" y="347"/>
                  </a:lnTo>
                  <a:lnTo>
                    <a:pt x="587" y="345"/>
                  </a:lnTo>
                  <a:lnTo>
                    <a:pt x="587" y="345"/>
                  </a:lnTo>
                  <a:lnTo>
                    <a:pt x="587" y="343"/>
                  </a:lnTo>
                  <a:lnTo>
                    <a:pt x="583" y="341"/>
                  </a:lnTo>
                  <a:lnTo>
                    <a:pt x="583" y="343"/>
                  </a:lnTo>
                  <a:lnTo>
                    <a:pt x="585" y="345"/>
                  </a:lnTo>
                  <a:lnTo>
                    <a:pt x="585" y="345"/>
                  </a:lnTo>
                  <a:close/>
                  <a:moveTo>
                    <a:pt x="587" y="356"/>
                  </a:moveTo>
                  <a:lnTo>
                    <a:pt x="585" y="356"/>
                  </a:lnTo>
                  <a:lnTo>
                    <a:pt x="585" y="354"/>
                  </a:lnTo>
                  <a:lnTo>
                    <a:pt x="585" y="354"/>
                  </a:lnTo>
                  <a:lnTo>
                    <a:pt x="585" y="354"/>
                  </a:lnTo>
                  <a:lnTo>
                    <a:pt x="583" y="354"/>
                  </a:lnTo>
                  <a:lnTo>
                    <a:pt x="583" y="354"/>
                  </a:lnTo>
                  <a:lnTo>
                    <a:pt x="583" y="354"/>
                  </a:lnTo>
                  <a:lnTo>
                    <a:pt x="583" y="356"/>
                  </a:lnTo>
                  <a:lnTo>
                    <a:pt x="583" y="356"/>
                  </a:lnTo>
                  <a:lnTo>
                    <a:pt x="585" y="356"/>
                  </a:lnTo>
                  <a:lnTo>
                    <a:pt x="585" y="356"/>
                  </a:lnTo>
                  <a:lnTo>
                    <a:pt x="585" y="356"/>
                  </a:lnTo>
                  <a:lnTo>
                    <a:pt x="585" y="356"/>
                  </a:lnTo>
                  <a:lnTo>
                    <a:pt x="585" y="356"/>
                  </a:lnTo>
                  <a:lnTo>
                    <a:pt x="585" y="356"/>
                  </a:lnTo>
                  <a:lnTo>
                    <a:pt x="587" y="356"/>
                  </a:lnTo>
                  <a:lnTo>
                    <a:pt x="587" y="356"/>
                  </a:lnTo>
                  <a:close/>
                  <a:moveTo>
                    <a:pt x="596" y="341"/>
                  </a:moveTo>
                  <a:lnTo>
                    <a:pt x="596" y="341"/>
                  </a:lnTo>
                  <a:lnTo>
                    <a:pt x="598" y="343"/>
                  </a:lnTo>
                  <a:lnTo>
                    <a:pt x="598" y="343"/>
                  </a:lnTo>
                  <a:lnTo>
                    <a:pt x="600" y="345"/>
                  </a:lnTo>
                  <a:lnTo>
                    <a:pt x="600" y="345"/>
                  </a:lnTo>
                  <a:lnTo>
                    <a:pt x="602" y="347"/>
                  </a:lnTo>
                  <a:lnTo>
                    <a:pt x="602" y="345"/>
                  </a:lnTo>
                  <a:lnTo>
                    <a:pt x="602" y="345"/>
                  </a:lnTo>
                  <a:lnTo>
                    <a:pt x="600" y="343"/>
                  </a:lnTo>
                  <a:lnTo>
                    <a:pt x="600" y="341"/>
                  </a:lnTo>
                  <a:lnTo>
                    <a:pt x="596" y="339"/>
                  </a:lnTo>
                  <a:lnTo>
                    <a:pt x="595" y="337"/>
                  </a:lnTo>
                  <a:lnTo>
                    <a:pt x="595" y="339"/>
                  </a:lnTo>
                  <a:lnTo>
                    <a:pt x="596" y="341"/>
                  </a:lnTo>
                  <a:lnTo>
                    <a:pt x="596" y="341"/>
                  </a:lnTo>
                  <a:close/>
                  <a:moveTo>
                    <a:pt x="617" y="331"/>
                  </a:moveTo>
                  <a:lnTo>
                    <a:pt x="617" y="331"/>
                  </a:lnTo>
                  <a:lnTo>
                    <a:pt x="619" y="330"/>
                  </a:lnTo>
                  <a:lnTo>
                    <a:pt x="619" y="330"/>
                  </a:lnTo>
                  <a:lnTo>
                    <a:pt x="619" y="330"/>
                  </a:lnTo>
                  <a:lnTo>
                    <a:pt x="619" y="330"/>
                  </a:lnTo>
                  <a:lnTo>
                    <a:pt x="619" y="330"/>
                  </a:lnTo>
                  <a:lnTo>
                    <a:pt x="619" y="328"/>
                  </a:lnTo>
                  <a:lnTo>
                    <a:pt x="617" y="330"/>
                  </a:lnTo>
                  <a:lnTo>
                    <a:pt x="617" y="330"/>
                  </a:lnTo>
                  <a:lnTo>
                    <a:pt x="617" y="330"/>
                  </a:lnTo>
                  <a:lnTo>
                    <a:pt x="617" y="330"/>
                  </a:lnTo>
                  <a:lnTo>
                    <a:pt x="617" y="331"/>
                  </a:lnTo>
                  <a:lnTo>
                    <a:pt x="617" y="331"/>
                  </a:lnTo>
                  <a:lnTo>
                    <a:pt x="617" y="331"/>
                  </a:lnTo>
                  <a:close/>
                  <a:moveTo>
                    <a:pt x="596" y="331"/>
                  </a:moveTo>
                  <a:lnTo>
                    <a:pt x="596" y="333"/>
                  </a:lnTo>
                  <a:lnTo>
                    <a:pt x="600" y="335"/>
                  </a:lnTo>
                  <a:lnTo>
                    <a:pt x="600" y="335"/>
                  </a:lnTo>
                  <a:lnTo>
                    <a:pt x="602" y="335"/>
                  </a:lnTo>
                  <a:lnTo>
                    <a:pt x="602" y="335"/>
                  </a:lnTo>
                  <a:lnTo>
                    <a:pt x="604" y="335"/>
                  </a:lnTo>
                  <a:lnTo>
                    <a:pt x="604" y="333"/>
                  </a:lnTo>
                  <a:lnTo>
                    <a:pt x="604" y="333"/>
                  </a:lnTo>
                  <a:lnTo>
                    <a:pt x="604" y="331"/>
                  </a:lnTo>
                  <a:lnTo>
                    <a:pt x="602" y="331"/>
                  </a:lnTo>
                  <a:lnTo>
                    <a:pt x="602" y="331"/>
                  </a:lnTo>
                  <a:lnTo>
                    <a:pt x="600" y="330"/>
                  </a:lnTo>
                  <a:lnTo>
                    <a:pt x="598" y="330"/>
                  </a:lnTo>
                  <a:lnTo>
                    <a:pt x="598" y="328"/>
                  </a:lnTo>
                  <a:lnTo>
                    <a:pt x="598" y="330"/>
                  </a:lnTo>
                  <a:lnTo>
                    <a:pt x="598" y="330"/>
                  </a:lnTo>
                  <a:lnTo>
                    <a:pt x="596" y="330"/>
                  </a:lnTo>
                  <a:lnTo>
                    <a:pt x="596" y="330"/>
                  </a:lnTo>
                  <a:lnTo>
                    <a:pt x="595" y="330"/>
                  </a:lnTo>
                  <a:lnTo>
                    <a:pt x="595" y="331"/>
                  </a:lnTo>
                  <a:lnTo>
                    <a:pt x="596" y="331"/>
                  </a:lnTo>
                  <a:close/>
                  <a:moveTo>
                    <a:pt x="617" y="330"/>
                  </a:moveTo>
                  <a:lnTo>
                    <a:pt x="619" y="328"/>
                  </a:lnTo>
                  <a:lnTo>
                    <a:pt x="619" y="328"/>
                  </a:lnTo>
                  <a:lnTo>
                    <a:pt x="619" y="328"/>
                  </a:lnTo>
                  <a:lnTo>
                    <a:pt x="619" y="328"/>
                  </a:lnTo>
                  <a:lnTo>
                    <a:pt x="619" y="326"/>
                  </a:lnTo>
                  <a:lnTo>
                    <a:pt x="619" y="326"/>
                  </a:lnTo>
                  <a:lnTo>
                    <a:pt x="617" y="326"/>
                  </a:lnTo>
                  <a:lnTo>
                    <a:pt x="617" y="326"/>
                  </a:lnTo>
                  <a:lnTo>
                    <a:pt x="617" y="326"/>
                  </a:lnTo>
                  <a:lnTo>
                    <a:pt x="617" y="328"/>
                  </a:lnTo>
                  <a:lnTo>
                    <a:pt x="617" y="328"/>
                  </a:lnTo>
                  <a:lnTo>
                    <a:pt x="617" y="330"/>
                  </a:lnTo>
                  <a:close/>
                  <a:moveTo>
                    <a:pt x="600" y="328"/>
                  </a:moveTo>
                  <a:lnTo>
                    <a:pt x="602" y="330"/>
                  </a:lnTo>
                  <a:lnTo>
                    <a:pt x="604" y="330"/>
                  </a:lnTo>
                  <a:lnTo>
                    <a:pt x="604" y="330"/>
                  </a:lnTo>
                  <a:lnTo>
                    <a:pt x="606" y="330"/>
                  </a:lnTo>
                  <a:lnTo>
                    <a:pt x="606" y="330"/>
                  </a:lnTo>
                  <a:lnTo>
                    <a:pt x="608" y="331"/>
                  </a:lnTo>
                  <a:lnTo>
                    <a:pt x="610" y="331"/>
                  </a:lnTo>
                  <a:lnTo>
                    <a:pt x="612" y="331"/>
                  </a:lnTo>
                  <a:lnTo>
                    <a:pt x="612" y="331"/>
                  </a:lnTo>
                  <a:lnTo>
                    <a:pt x="612" y="331"/>
                  </a:lnTo>
                  <a:lnTo>
                    <a:pt x="612" y="331"/>
                  </a:lnTo>
                  <a:lnTo>
                    <a:pt x="614" y="331"/>
                  </a:lnTo>
                  <a:lnTo>
                    <a:pt x="612" y="330"/>
                  </a:lnTo>
                  <a:lnTo>
                    <a:pt x="612" y="330"/>
                  </a:lnTo>
                  <a:lnTo>
                    <a:pt x="614" y="330"/>
                  </a:lnTo>
                  <a:lnTo>
                    <a:pt x="614" y="328"/>
                  </a:lnTo>
                  <a:lnTo>
                    <a:pt x="614" y="328"/>
                  </a:lnTo>
                  <a:lnTo>
                    <a:pt x="614" y="328"/>
                  </a:lnTo>
                  <a:lnTo>
                    <a:pt x="614" y="328"/>
                  </a:lnTo>
                  <a:lnTo>
                    <a:pt x="614" y="328"/>
                  </a:lnTo>
                  <a:lnTo>
                    <a:pt x="614" y="326"/>
                  </a:lnTo>
                  <a:lnTo>
                    <a:pt x="614" y="326"/>
                  </a:lnTo>
                  <a:lnTo>
                    <a:pt x="615" y="328"/>
                  </a:lnTo>
                  <a:lnTo>
                    <a:pt x="615" y="328"/>
                  </a:lnTo>
                  <a:lnTo>
                    <a:pt x="617" y="322"/>
                  </a:lnTo>
                  <a:lnTo>
                    <a:pt x="617" y="320"/>
                  </a:lnTo>
                  <a:lnTo>
                    <a:pt x="615" y="320"/>
                  </a:lnTo>
                  <a:lnTo>
                    <a:pt x="615" y="320"/>
                  </a:lnTo>
                  <a:lnTo>
                    <a:pt x="615" y="318"/>
                  </a:lnTo>
                  <a:lnTo>
                    <a:pt x="615" y="318"/>
                  </a:lnTo>
                  <a:lnTo>
                    <a:pt x="614" y="318"/>
                  </a:lnTo>
                  <a:lnTo>
                    <a:pt x="614" y="318"/>
                  </a:lnTo>
                  <a:lnTo>
                    <a:pt x="612" y="318"/>
                  </a:lnTo>
                  <a:lnTo>
                    <a:pt x="612" y="318"/>
                  </a:lnTo>
                  <a:lnTo>
                    <a:pt x="612" y="318"/>
                  </a:lnTo>
                  <a:lnTo>
                    <a:pt x="612" y="320"/>
                  </a:lnTo>
                  <a:lnTo>
                    <a:pt x="612" y="320"/>
                  </a:lnTo>
                  <a:lnTo>
                    <a:pt x="612" y="322"/>
                  </a:lnTo>
                  <a:lnTo>
                    <a:pt x="612" y="320"/>
                  </a:lnTo>
                  <a:lnTo>
                    <a:pt x="610" y="318"/>
                  </a:lnTo>
                  <a:lnTo>
                    <a:pt x="608" y="318"/>
                  </a:lnTo>
                  <a:lnTo>
                    <a:pt x="608" y="318"/>
                  </a:lnTo>
                  <a:lnTo>
                    <a:pt x="608" y="320"/>
                  </a:lnTo>
                  <a:lnTo>
                    <a:pt x="606" y="322"/>
                  </a:lnTo>
                  <a:lnTo>
                    <a:pt x="606" y="322"/>
                  </a:lnTo>
                  <a:lnTo>
                    <a:pt x="604" y="320"/>
                  </a:lnTo>
                  <a:lnTo>
                    <a:pt x="604" y="320"/>
                  </a:lnTo>
                  <a:lnTo>
                    <a:pt x="602" y="322"/>
                  </a:lnTo>
                  <a:lnTo>
                    <a:pt x="602" y="322"/>
                  </a:lnTo>
                  <a:lnTo>
                    <a:pt x="602" y="322"/>
                  </a:lnTo>
                  <a:lnTo>
                    <a:pt x="602" y="324"/>
                  </a:lnTo>
                  <a:lnTo>
                    <a:pt x="604" y="324"/>
                  </a:lnTo>
                  <a:lnTo>
                    <a:pt x="604" y="324"/>
                  </a:lnTo>
                  <a:lnTo>
                    <a:pt x="602" y="326"/>
                  </a:lnTo>
                  <a:lnTo>
                    <a:pt x="602" y="326"/>
                  </a:lnTo>
                  <a:lnTo>
                    <a:pt x="600" y="324"/>
                  </a:lnTo>
                  <a:lnTo>
                    <a:pt x="600" y="324"/>
                  </a:lnTo>
                  <a:lnTo>
                    <a:pt x="600" y="324"/>
                  </a:lnTo>
                  <a:lnTo>
                    <a:pt x="600" y="326"/>
                  </a:lnTo>
                  <a:lnTo>
                    <a:pt x="600" y="328"/>
                  </a:lnTo>
                  <a:close/>
                  <a:moveTo>
                    <a:pt x="598" y="320"/>
                  </a:moveTo>
                  <a:lnTo>
                    <a:pt x="598" y="320"/>
                  </a:lnTo>
                  <a:lnTo>
                    <a:pt x="598" y="320"/>
                  </a:lnTo>
                  <a:lnTo>
                    <a:pt x="598" y="320"/>
                  </a:lnTo>
                  <a:lnTo>
                    <a:pt x="598" y="320"/>
                  </a:lnTo>
                  <a:lnTo>
                    <a:pt x="598" y="320"/>
                  </a:lnTo>
                  <a:lnTo>
                    <a:pt x="598" y="320"/>
                  </a:lnTo>
                  <a:close/>
                  <a:moveTo>
                    <a:pt x="617" y="331"/>
                  </a:moveTo>
                  <a:lnTo>
                    <a:pt x="617" y="333"/>
                  </a:lnTo>
                  <a:lnTo>
                    <a:pt x="617" y="331"/>
                  </a:lnTo>
                  <a:lnTo>
                    <a:pt x="615" y="331"/>
                  </a:lnTo>
                  <a:lnTo>
                    <a:pt x="615" y="333"/>
                  </a:lnTo>
                  <a:lnTo>
                    <a:pt x="615" y="333"/>
                  </a:lnTo>
                  <a:lnTo>
                    <a:pt x="615" y="333"/>
                  </a:lnTo>
                  <a:lnTo>
                    <a:pt x="615" y="333"/>
                  </a:lnTo>
                  <a:lnTo>
                    <a:pt x="615" y="333"/>
                  </a:lnTo>
                  <a:lnTo>
                    <a:pt x="615" y="333"/>
                  </a:lnTo>
                  <a:lnTo>
                    <a:pt x="615" y="333"/>
                  </a:lnTo>
                  <a:lnTo>
                    <a:pt x="617" y="335"/>
                  </a:lnTo>
                  <a:lnTo>
                    <a:pt x="617" y="335"/>
                  </a:lnTo>
                  <a:lnTo>
                    <a:pt x="617" y="335"/>
                  </a:lnTo>
                  <a:lnTo>
                    <a:pt x="617" y="335"/>
                  </a:lnTo>
                  <a:lnTo>
                    <a:pt x="617" y="335"/>
                  </a:lnTo>
                  <a:lnTo>
                    <a:pt x="619" y="333"/>
                  </a:lnTo>
                  <a:lnTo>
                    <a:pt x="619" y="333"/>
                  </a:lnTo>
                  <a:lnTo>
                    <a:pt x="619" y="333"/>
                  </a:lnTo>
                  <a:lnTo>
                    <a:pt x="619" y="333"/>
                  </a:lnTo>
                  <a:lnTo>
                    <a:pt x="619" y="333"/>
                  </a:lnTo>
                  <a:lnTo>
                    <a:pt x="619" y="333"/>
                  </a:lnTo>
                  <a:lnTo>
                    <a:pt x="619" y="333"/>
                  </a:lnTo>
                  <a:lnTo>
                    <a:pt x="617" y="333"/>
                  </a:lnTo>
                  <a:lnTo>
                    <a:pt x="617" y="331"/>
                  </a:lnTo>
                  <a:close/>
                  <a:moveTo>
                    <a:pt x="515" y="330"/>
                  </a:moveTo>
                  <a:lnTo>
                    <a:pt x="517" y="330"/>
                  </a:lnTo>
                  <a:lnTo>
                    <a:pt x="519" y="328"/>
                  </a:lnTo>
                  <a:lnTo>
                    <a:pt x="519" y="328"/>
                  </a:lnTo>
                  <a:lnTo>
                    <a:pt x="523" y="328"/>
                  </a:lnTo>
                  <a:lnTo>
                    <a:pt x="525" y="328"/>
                  </a:lnTo>
                  <a:lnTo>
                    <a:pt x="525" y="330"/>
                  </a:lnTo>
                  <a:lnTo>
                    <a:pt x="526" y="330"/>
                  </a:lnTo>
                  <a:lnTo>
                    <a:pt x="526" y="331"/>
                  </a:lnTo>
                  <a:lnTo>
                    <a:pt x="528" y="331"/>
                  </a:lnTo>
                  <a:lnTo>
                    <a:pt x="530" y="331"/>
                  </a:lnTo>
                  <a:lnTo>
                    <a:pt x="532" y="331"/>
                  </a:lnTo>
                  <a:lnTo>
                    <a:pt x="532" y="333"/>
                  </a:lnTo>
                  <a:lnTo>
                    <a:pt x="536" y="335"/>
                  </a:lnTo>
                  <a:lnTo>
                    <a:pt x="536" y="335"/>
                  </a:lnTo>
                  <a:lnTo>
                    <a:pt x="545" y="341"/>
                  </a:lnTo>
                  <a:lnTo>
                    <a:pt x="547" y="341"/>
                  </a:lnTo>
                  <a:lnTo>
                    <a:pt x="551" y="339"/>
                  </a:lnTo>
                  <a:lnTo>
                    <a:pt x="551" y="339"/>
                  </a:lnTo>
                  <a:lnTo>
                    <a:pt x="549" y="337"/>
                  </a:lnTo>
                  <a:lnTo>
                    <a:pt x="547" y="335"/>
                  </a:lnTo>
                  <a:lnTo>
                    <a:pt x="543" y="330"/>
                  </a:lnTo>
                  <a:lnTo>
                    <a:pt x="542" y="328"/>
                  </a:lnTo>
                  <a:lnTo>
                    <a:pt x="536" y="324"/>
                  </a:lnTo>
                  <a:lnTo>
                    <a:pt x="530" y="322"/>
                  </a:lnTo>
                  <a:lnTo>
                    <a:pt x="525" y="320"/>
                  </a:lnTo>
                  <a:lnTo>
                    <a:pt x="523" y="318"/>
                  </a:lnTo>
                  <a:lnTo>
                    <a:pt x="519" y="320"/>
                  </a:lnTo>
                  <a:lnTo>
                    <a:pt x="519" y="322"/>
                  </a:lnTo>
                  <a:lnTo>
                    <a:pt x="517" y="324"/>
                  </a:lnTo>
                  <a:lnTo>
                    <a:pt x="517" y="326"/>
                  </a:lnTo>
                  <a:lnTo>
                    <a:pt x="515" y="328"/>
                  </a:lnTo>
                  <a:lnTo>
                    <a:pt x="513" y="330"/>
                  </a:lnTo>
                  <a:lnTo>
                    <a:pt x="513" y="330"/>
                  </a:lnTo>
                  <a:lnTo>
                    <a:pt x="515" y="330"/>
                  </a:lnTo>
                  <a:close/>
                  <a:moveTo>
                    <a:pt x="562" y="330"/>
                  </a:moveTo>
                  <a:lnTo>
                    <a:pt x="564" y="330"/>
                  </a:lnTo>
                  <a:lnTo>
                    <a:pt x="566" y="331"/>
                  </a:lnTo>
                  <a:lnTo>
                    <a:pt x="568" y="331"/>
                  </a:lnTo>
                  <a:lnTo>
                    <a:pt x="568" y="331"/>
                  </a:lnTo>
                  <a:lnTo>
                    <a:pt x="568" y="331"/>
                  </a:lnTo>
                  <a:lnTo>
                    <a:pt x="568" y="330"/>
                  </a:lnTo>
                  <a:lnTo>
                    <a:pt x="568" y="330"/>
                  </a:lnTo>
                  <a:lnTo>
                    <a:pt x="568" y="330"/>
                  </a:lnTo>
                  <a:lnTo>
                    <a:pt x="568" y="330"/>
                  </a:lnTo>
                  <a:lnTo>
                    <a:pt x="568" y="330"/>
                  </a:lnTo>
                  <a:lnTo>
                    <a:pt x="568" y="328"/>
                  </a:lnTo>
                  <a:lnTo>
                    <a:pt x="568" y="328"/>
                  </a:lnTo>
                  <a:lnTo>
                    <a:pt x="568" y="328"/>
                  </a:lnTo>
                  <a:lnTo>
                    <a:pt x="568" y="328"/>
                  </a:lnTo>
                  <a:lnTo>
                    <a:pt x="568" y="328"/>
                  </a:lnTo>
                  <a:lnTo>
                    <a:pt x="568" y="328"/>
                  </a:lnTo>
                  <a:lnTo>
                    <a:pt x="566" y="328"/>
                  </a:lnTo>
                  <a:lnTo>
                    <a:pt x="566" y="326"/>
                  </a:lnTo>
                  <a:lnTo>
                    <a:pt x="566" y="326"/>
                  </a:lnTo>
                  <a:lnTo>
                    <a:pt x="566" y="326"/>
                  </a:lnTo>
                  <a:lnTo>
                    <a:pt x="564" y="324"/>
                  </a:lnTo>
                  <a:lnTo>
                    <a:pt x="564" y="322"/>
                  </a:lnTo>
                  <a:lnTo>
                    <a:pt x="566" y="322"/>
                  </a:lnTo>
                  <a:lnTo>
                    <a:pt x="564" y="322"/>
                  </a:lnTo>
                  <a:lnTo>
                    <a:pt x="564" y="322"/>
                  </a:lnTo>
                  <a:lnTo>
                    <a:pt x="564" y="322"/>
                  </a:lnTo>
                  <a:lnTo>
                    <a:pt x="562" y="322"/>
                  </a:lnTo>
                  <a:lnTo>
                    <a:pt x="562" y="322"/>
                  </a:lnTo>
                  <a:lnTo>
                    <a:pt x="561" y="322"/>
                  </a:lnTo>
                  <a:lnTo>
                    <a:pt x="561" y="324"/>
                  </a:lnTo>
                  <a:lnTo>
                    <a:pt x="561" y="326"/>
                  </a:lnTo>
                  <a:lnTo>
                    <a:pt x="561" y="326"/>
                  </a:lnTo>
                  <a:lnTo>
                    <a:pt x="562" y="330"/>
                  </a:lnTo>
                  <a:lnTo>
                    <a:pt x="562" y="330"/>
                  </a:lnTo>
                  <a:close/>
                  <a:moveTo>
                    <a:pt x="583" y="348"/>
                  </a:moveTo>
                  <a:lnTo>
                    <a:pt x="583" y="348"/>
                  </a:lnTo>
                  <a:lnTo>
                    <a:pt x="585" y="350"/>
                  </a:lnTo>
                  <a:lnTo>
                    <a:pt x="585" y="348"/>
                  </a:lnTo>
                  <a:lnTo>
                    <a:pt x="585" y="348"/>
                  </a:lnTo>
                  <a:lnTo>
                    <a:pt x="585" y="348"/>
                  </a:lnTo>
                  <a:lnTo>
                    <a:pt x="585" y="348"/>
                  </a:lnTo>
                  <a:lnTo>
                    <a:pt x="585" y="348"/>
                  </a:lnTo>
                  <a:lnTo>
                    <a:pt x="583" y="347"/>
                  </a:lnTo>
                  <a:lnTo>
                    <a:pt x="583" y="348"/>
                  </a:lnTo>
                  <a:lnTo>
                    <a:pt x="583" y="348"/>
                  </a:lnTo>
                  <a:lnTo>
                    <a:pt x="583" y="348"/>
                  </a:lnTo>
                  <a:close/>
                  <a:moveTo>
                    <a:pt x="566" y="322"/>
                  </a:moveTo>
                  <a:lnTo>
                    <a:pt x="566" y="320"/>
                  </a:lnTo>
                  <a:lnTo>
                    <a:pt x="566" y="320"/>
                  </a:lnTo>
                  <a:lnTo>
                    <a:pt x="564" y="318"/>
                  </a:lnTo>
                  <a:lnTo>
                    <a:pt x="564" y="320"/>
                  </a:lnTo>
                  <a:lnTo>
                    <a:pt x="564" y="322"/>
                  </a:lnTo>
                  <a:lnTo>
                    <a:pt x="566" y="322"/>
                  </a:lnTo>
                  <a:close/>
                  <a:moveTo>
                    <a:pt x="545" y="348"/>
                  </a:moveTo>
                  <a:lnTo>
                    <a:pt x="545" y="348"/>
                  </a:lnTo>
                  <a:lnTo>
                    <a:pt x="547" y="347"/>
                  </a:lnTo>
                  <a:lnTo>
                    <a:pt x="547" y="345"/>
                  </a:lnTo>
                  <a:lnTo>
                    <a:pt x="547" y="345"/>
                  </a:lnTo>
                  <a:lnTo>
                    <a:pt x="545" y="345"/>
                  </a:lnTo>
                  <a:lnTo>
                    <a:pt x="545" y="345"/>
                  </a:lnTo>
                  <a:lnTo>
                    <a:pt x="545" y="345"/>
                  </a:lnTo>
                  <a:lnTo>
                    <a:pt x="545" y="345"/>
                  </a:lnTo>
                  <a:lnTo>
                    <a:pt x="543" y="347"/>
                  </a:lnTo>
                  <a:lnTo>
                    <a:pt x="543" y="347"/>
                  </a:lnTo>
                  <a:lnTo>
                    <a:pt x="543" y="347"/>
                  </a:lnTo>
                  <a:lnTo>
                    <a:pt x="543" y="347"/>
                  </a:lnTo>
                  <a:lnTo>
                    <a:pt x="543" y="348"/>
                  </a:lnTo>
                  <a:lnTo>
                    <a:pt x="545" y="348"/>
                  </a:lnTo>
                  <a:lnTo>
                    <a:pt x="545" y="348"/>
                  </a:lnTo>
                  <a:close/>
                  <a:moveTo>
                    <a:pt x="547" y="358"/>
                  </a:moveTo>
                  <a:lnTo>
                    <a:pt x="547" y="360"/>
                  </a:lnTo>
                  <a:lnTo>
                    <a:pt x="549" y="362"/>
                  </a:lnTo>
                  <a:lnTo>
                    <a:pt x="549" y="362"/>
                  </a:lnTo>
                  <a:lnTo>
                    <a:pt x="551" y="364"/>
                  </a:lnTo>
                  <a:lnTo>
                    <a:pt x="551" y="364"/>
                  </a:lnTo>
                  <a:lnTo>
                    <a:pt x="553" y="362"/>
                  </a:lnTo>
                  <a:lnTo>
                    <a:pt x="559" y="362"/>
                  </a:lnTo>
                  <a:lnTo>
                    <a:pt x="559" y="360"/>
                  </a:lnTo>
                  <a:lnTo>
                    <a:pt x="559" y="358"/>
                  </a:lnTo>
                  <a:lnTo>
                    <a:pt x="559" y="356"/>
                  </a:lnTo>
                  <a:lnTo>
                    <a:pt x="559" y="356"/>
                  </a:lnTo>
                  <a:lnTo>
                    <a:pt x="559" y="354"/>
                  </a:lnTo>
                  <a:lnTo>
                    <a:pt x="557" y="352"/>
                  </a:lnTo>
                  <a:lnTo>
                    <a:pt x="557" y="352"/>
                  </a:lnTo>
                  <a:lnTo>
                    <a:pt x="555" y="350"/>
                  </a:lnTo>
                  <a:lnTo>
                    <a:pt x="555" y="350"/>
                  </a:lnTo>
                  <a:lnTo>
                    <a:pt x="553" y="350"/>
                  </a:lnTo>
                  <a:lnTo>
                    <a:pt x="551" y="350"/>
                  </a:lnTo>
                  <a:lnTo>
                    <a:pt x="549" y="352"/>
                  </a:lnTo>
                  <a:lnTo>
                    <a:pt x="547" y="358"/>
                  </a:lnTo>
                  <a:close/>
                  <a:moveTo>
                    <a:pt x="566" y="337"/>
                  </a:moveTo>
                  <a:lnTo>
                    <a:pt x="568" y="337"/>
                  </a:lnTo>
                  <a:lnTo>
                    <a:pt x="568" y="337"/>
                  </a:lnTo>
                  <a:lnTo>
                    <a:pt x="568" y="339"/>
                  </a:lnTo>
                  <a:lnTo>
                    <a:pt x="568" y="339"/>
                  </a:lnTo>
                  <a:lnTo>
                    <a:pt x="570" y="339"/>
                  </a:lnTo>
                  <a:lnTo>
                    <a:pt x="570" y="339"/>
                  </a:lnTo>
                  <a:lnTo>
                    <a:pt x="572" y="339"/>
                  </a:lnTo>
                  <a:lnTo>
                    <a:pt x="572" y="337"/>
                  </a:lnTo>
                  <a:lnTo>
                    <a:pt x="570" y="337"/>
                  </a:lnTo>
                  <a:lnTo>
                    <a:pt x="570" y="335"/>
                  </a:lnTo>
                  <a:lnTo>
                    <a:pt x="570" y="335"/>
                  </a:lnTo>
                  <a:lnTo>
                    <a:pt x="566" y="337"/>
                  </a:lnTo>
                  <a:lnTo>
                    <a:pt x="566" y="337"/>
                  </a:lnTo>
                  <a:close/>
                  <a:moveTo>
                    <a:pt x="543" y="354"/>
                  </a:moveTo>
                  <a:lnTo>
                    <a:pt x="543" y="354"/>
                  </a:lnTo>
                  <a:lnTo>
                    <a:pt x="543" y="352"/>
                  </a:lnTo>
                  <a:lnTo>
                    <a:pt x="542" y="352"/>
                  </a:lnTo>
                  <a:lnTo>
                    <a:pt x="542" y="354"/>
                  </a:lnTo>
                  <a:lnTo>
                    <a:pt x="542" y="354"/>
                  </a:lnTo>
                  <a:lnTo>
                    <a:pt x="542" y="354"/>
                  </a:lnTo>
                  <a:lnTo>
                    <a:pt x="542" y="354"/>
                  </a:lnTo>
                  <a:lnTo>
                    <a:pt x="542" y="356"/>
                  </a:lnTo>
                  <a:lnTo>
                    <a:pt x="543" y="358"/>
                  </a:lnTo>
                  <a:lnTo>
                    <a:pt x="543" y="358"/>
                  </a:lnTo>
                  <a:lnTo>
                    <a:pt x="543" y="358"/>
                  </a:lnTo>
                  <a:lnTo>
                    <a:pt x="543" y="358"/>
                  </a:lnTo>
                  <a:lnTo>
                    <a:pt x="543" y="358"/>
                  </a:lnTo>
                  <a:lnTo>
                    <a:pt x="545" y="358"/>
                  </a:lnTo>
                  <a:lnTo>
                    <a:pt x="545" y="358"/>
                  </a:lnTo>
                  <a:lnTo>
                    <a:pt x="545" y="356"/>
                  </a:lnTo>
                  <a:lnTo>
                    <a:pt x="543" y="356"/>
                  </a:lnTo>
                  <a:lnTo>
                    <a:pt x="543" y="354"/>
                  </a:lnTo>
                  <a:close/>
                  <a:moveTo>
                    <a:pt x="559" y="322"/>
                  </a:moveTo>
                  <a:lnTo>
                    <a:pt x="561" y="322"/>
                  </a:lnTo>
                  <a:lnTo>
                    <a:pt x="561" y="320"/>
                  </a:lnTo>
                  <a:lnTo>
                    <a:pt x="559" y="320"/>
                  </a:lnTo>
                  <a:lnTo>
                    <a:pt x="559" y="320"/>
                  </a:lnTo>
                  <a:lnTo>
                    <a:pt x="559" y="320"/>
                  </a:lnTo>
                  <a:lnTo>
                    <a:pt x="559" y="320"/>
                  </a:lnTo>
                  <a:lnTo>
                    <a:pt x="559" y="322"/>
                  </a:lnTo>
                  <a:lnTo>
                    <a:pt x="559" y="322"/>
                  </a:lnTo>
                  <a:lnTo>
                    <a:pt x="559" y="322"/>
                  </a:lnTo>
                  <a:lnTo>
                    <a:pt x="559" y="322"/>
                  </a:lnTo>
                  <a:close/>
                  <a:moveTo>
                    <a:pt x="576" y="347"/>
                  </a:moveTo>
                  <a:lnTo>
                    <a:pt x="576" y="345"/>
                  </a:lnTo>
                  <a:lnTo>
                    <a:pt x="576" y="345"/>
                  </a:lnTo>
                  <a:lnTo>
                    <a:pt x="576" y="345"/>
                  </a:lnTo>
                  <a:lnTo>
                    <a:pt x="576" y="345"/>
                  </a:lnTo>
                  <a:lnTo>
                    <a:pt x="576" y="345"/>
                  </a:lnTo>
                  <a:lnTo>
                    <a:pt x="576" y="345"/>
                  </a:lnTo>
                  <a:lnTo>
                    <a:pt x="574" y="345"/>
                  </a:lnTo>
                  <a:lnTo>
                    <a:pt x="574" y="347"/>
                  </a:lnTo>
                  <a:lnTo>
                    <a:pt x="576" y="347"/>
                  </a:lnTo>
                  <a:lnTo>
                    <a:pt x="576" y="347"/>
                  </a:lnTo>
                  <a:close/>
                  <a:moveTo>
                    <a:pt x="568" y="339"/>
                  </a:moveTo>
                  <a:lnTo>
                    <a:pt x="568" y="341"/>
                  </a:lnTo>
                  <a:lnTo>
                    <a:pt x="568" y="341"/>
                  </a:lnTo>
                  <a:lnTo>
                    <a:pt x="572" y="341"/>
                  </a:lnTo>
                  <a:lnTo>
                    <a:pt x="572" y="343"/>
                  </a:lnTo>
                  <a:lnTo>
                    <a:pt x="574" y="345"/>
                  </a:lnTo>
                  <a:lnTo>
                    <a:pt x="574" y="345"/>
                  </a:lnTo>
                  <a:lnTo>
                    <a:pt x="574" y="343"/>
                  </a:lnTo>
                  <a:lnTo>
                    <a:pt x="574" y="343"/>
                  </a:lnTo>
                  <a:lnTo>
                    <a:pt x="574" y="343"/>
                  </a:lnTo>
                  <a:lnTo>
                    <a:pt x="574" y="341"/>
                  </a:lnTo>
                  <a:lnTo>
                    <a:pt x="572" y="341"/>
                  </a:lnTo>
                  <a:lnTo>
                    <a:pt x="572" y="341"/>
                  </a:lnTo>
                  <a:lnTo>
                    <a:pt x="568" y="339"/>
                  </a:lnTo>
                  <a:lnTo>
                    <a:pt x="568" y="339"/>
                  </a:lnTo>
                  <a:close/>
                  <a:moveTo>
                    <a:pt x="576" y="367"/>
                  </a:moveTo>
                  <a:lnTo>
                    <a:pt x="576" y="367"/>
                  </a:lnTo>
                  <a:lnTo>
                    <a:pt x="578" y="369"/>
                  </a:lnTo>
                  <a:lnTo>
                    <a:pt x="578" y="369"/>
                  </a:lnTo>
                  <a:lnTo>
                    <a:pt x="578" y="369"/>
                  </a:lnTo>
                  <a:lnTo>
                    <a:pt x="578" y="367"/>
                  </a:lnTo>
                  <a:lnTo>
                    <a:pt x="576" y="367"/>
                  </a:lnTo>
                  <a:close/>
                  <a:moveTo>
                    <a:pt x="574" y="348"/>
                  </a:moveTo>
                  <a:lnTo>
                    <a:pt x="574" y="347"/>
                  </a:lnTo>
                  <a:lnTo>
                    <a:pt x="572" y="347"/>
                  </a:lnTo>
                  <a:lnTo>
                    <a:pt x="572" y="345"/>
                  </a:lnTo>
                  <a:lnTo>
                    <a:pt x="570" y="343"/>
                  </a:lnTo>
                  <a:lnTo>
                    <a:pt x="570" y="343"/>
                  </a:lnTo>
                  <a:lnTo>
                    <a:pt x="568" y="341"/>
                  </a:lnTo>
                  <a:lnTo>
                    <a:pt x="566" y="341"/>
                  </a:lnTo>
                  <a:lnTo>
                    <a:pt x="566" y="339"/>
                  </a:lnTo>
                  <a:lnTo>
                    <a:pt x="566" y="339"/>
                  </a:lnTo>
                  <a:lnTo>
                    <a:pt x="564" y="337"/>
                  </a:lnTo>
                  <a:lnTo>
                    <a:pt x="564" y="337"/>
                  </a:lnTo>
                  <a:lnTo>
                    <a:pt x="562" y="339"/>
                  </a:lnTo>
                  <a:lnTo>
                    <a:pt x="562" y="341"/>
                  </a:lnTo>
                  <a:lnTo>
                    <a:pt x="562" y="343"/>
                  </a:lnTo>
                  <a:lnTo>
                    <a:pt x="562" y="343"/>
                  </a:lnTo>
                  <a:lnTo>
                    <a:pt x="562" y="345"/>
                  </a:lnTo>
                  <a:lnTo>
                    <a:pt x="562" y="347"/>
                  </a:lnTo>
                  <a:lnTo>
                    <a:pt x="564" y="350"/>
                  </a:lnTo>
                  <a:lnTo>
                    <a:pt x="566" y="350"/>
                  </a:lnTo>
                  <a:lnTo>
                    <a:pt x="566" y="352"/>
                  </a:lnTo>
                  <a:lnTo>
                    <a:pt x="566" y="354"/>
                  </a:lnTo>
                  <a:lnTo>
                    <a:pt x="568" y="354"/>
                  </a:lnTo>
                  <a:lnTo>
                    <a:pt x="570" y="352"/>
                  </a:lnTo>
                  <a:lnTo>
                    <a:pt x="572" y="352"/>
                  </a:lnTo>
                  <a:lnTo>
                    <a:pt x="574" y="348"/>
                  </a:lnTo>
                  <a:close/>
                  <a:moveTo>
                    <a:pt x="572" y="356"/>
                  </a:moveTo>
                  <a:lnTo>
                    <a:pt x="572" y="356"/>
                  </a:lnTo>
                  <a:lnTo>
                    <a:pt x="574" y="354"/>
                  </a:lnTo>
                  <a:lnTo>
                    <a:pt x="574" y="352"/>
                  </a:lnTo>
                  <a:lnTo>
                    <a:pt x="574" y="352"/>
                  </a:lnTo>
                  <a:lnTo>
                    <a:pt x="574" y="350"/>
                  </a:lnTo>
                  <a:lnTo>
                    <a:pt x="574" y="350"/>
                  </a:lnTo>
                  <a:lnTo>
                    <a:pt x="574" y="350"/>
                  </a:lnTo>
                  <a:lnTo>
                    <a:pt x="572" y="350"/>
                  </a:lnTo>
                  <a:lnTo>
                    <a:pt x="572" y="352"/>
                  </a:lnTo>
                  <a:lnTo>
                    <a:pt x="572" y="352"/>
                  </a:lnTo>
                  <a:lnTo>
                    <a:pt x="570" y="354"/>
                  </a:lnTo>
                  <a:lnTo>
                    <a:pt x="570" y="354"/>
                  </a:lnTo>
                  <a:lnTo>
                    <a:pt x="570" y="356"/>
                  </a:lnTo>
                  <a:lnTo>
                    <a:pt x="572" y="356"/>
                  </a:lnTo>
                  <a:close/>
                  <a:moveTo>
                    <a:pt x="579" y="362"/>
                  </a:moveTo>
                  <a:lnTo>
                    <a:pt x="579" y="364"/>
                  </a:lnTo>
                  <a:lnTo>
                    <a:pt x="579" y="364"/>
                  </a:lnTo>
                  <a:lnTo>
                    <a:pt x="581" y="364"/>
                  </a:lnTo>
                  <a:lnTo>
                    <a:pt x="581" y="364"/>
                  </a:lnTo>
                  <a:lnTo>
                    <a:pt x="579" y="364"/>
                  </a:lnTo>
                  <a:lnTo>
                    <a:pt x="579" y="362"/>
                  </a:lnTo>
                  <a:lnTo>
                    <a:pt x="579" y="362"/>
                  </a:lnTo>
                  <a:lnTo>
                    <a:pt x="578" y="362"/>
                  </a:lnTo>
                  <a:lnTo>
                    <a:pt x="578" y="360"/>
                  </a:lnTo>
                  <a:lnTo>
                    <a:pt x="578" y="360"/>
                  </a:lnTo>
                  <a:lnTo>
                    <a:pt x="578" y="360"/>
                  </a:lnTo>
                  <a:lnTo>
                    <a:pt x="578" y="360"/>
                  </a:lnTo>
                  <a:lnTo>
                    <a:pt x="579" y="362"/>
                  </a:lnTo>
                  <a:close/>
                  <a:moveTo>
                    <a:pt x="246" y="392"/>
                  </a:moveTo>
                  <a:lnTo>
                    <a:pt x="248" y="392"/>
                  </a:lnTo>
                  <a:lnTo>
                    <a:pt x="250" y="392"/>
                  </a:lnTo>
                  <a:lnTo>
                    <a:pt x="254" y="392"/>
                  </a:lnTo>
                  <a:lnTo>
                    <a:pt x="256" y="392"/>
                  </a:lnTo>
                  <a:lnTo>
                    <a:pt x="258" y="392"/>
                  </a:lnTo>
                  <a:lnTo>
                    <a:pt x="260" y="390"/>
                  </a:lnTo>
                  <a:lnTo>
                    <a:pt x="258" y="388"/>
                  </a:lnTo>
                  <a:lnTo>
                    <a:pt x="256" y="386"/>
                  </a:lnTo>
                  <a:lnTo>
                    <a:pt x="254" y="386"/>
                  </a:lnTo>
                  <a:lnTo>
                    <a:pt x="252" y="386"/>
                  </a:lnTo>
                  <a:lnTo>
                    <a:pt x="250" y="386"/>
                  </a:lnTo>
                  <a:lnTo>
                    <a:pt x="246" y="386"/>
                  </a:lnTo>
                  <a:lnTo>
                    <a:pt x="244" y="386"/>
                  </a:lnTo>
                  <a:lnTo>
                    <a:pt x="241" y="386"/>
                  </a:lnTo>
                  <a:lnTo>
                    <a:pt x="239" y="386"/>
                  </a:lnTo>
                  <a:lnTo>
                    <a:pt x="237" y="388"/>
                  </a:lnTo>
                  <a:lnTo>
                    <a:pt x="237" y="390"/>
                  </a:lnTo>
                  <a:lnTo>
                    <a:pt x="239" y="392"/>
                  </a:lnTo>
                  <a:lnTo>
                    <a:pt x="241" y="392"/>
                  </a:lnTo>
                  <a:lnTo>
                    <a:pt x="242" y="392"/>
                  </a:lnTo>
                  <a:lnTo>
                    <a:pt x="246" y="392"/>
                  </a:lnTo>
                  <a:close/>
                </a:path>
              </a:pathLst>
            </a:custGeom>
            <a:solidFill>
              <a:schemeClr val="accent6"/>
            </a:solid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D348469D-8BD0-45B0-B86E-A3EC61502BA9}"/>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CB911F8A-BC07-438D-A446-77883FF967B4}"/>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F2E0BC2B-E0D1-417B-AE5F-48DCB02C9490}"/>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16">
              <a:extLst>
                <a:ext uri="{FF2B5EF4-FFF2-40B4-BE49-F238E27FC236}">
                  <a16:creationId xmlns:a16="http://schemas.microsoft.com/office/drawing/2014/main" id="{64302746-5433-432C-84A0-CEA30F214EA5}"/>
                </a:ext>
              </a:extLst>
            </p:cNvPr>
            <p:cNvSpPr>
              <a:spLocks/>
            </p:cNvSpPr>
            <p:nvPr/>
          </p:nvSpPr>
          <p:spPr bwMode="auto">
            <a:xfrm>
              <a:off x="6981641" y="3309834"/>
              <a:ext cx="38681" cy="31774"/>
            </a:xfrm>
            <a:custGeom>
              <a:avLst/>
              <a:gdLst>
                <a:gd name="T0" fmla="*/ 0 w 28"/>
                <a:gd name="T1" fmla="*/ 11 h 23"/>
                <a:gd name="T2" fmla="*/ 2 w 28"/>
                <a:gd name="T3" fmla="*/ 11 h 23"/>
                <a:gd name="T4" fmla="*/ 5 w 28"/>
                <a:gd name="T5" fmla="*/ 9 h 23"/>
                <a:gd name="T6" fmla="*/ 7 w 28"/>
                <a:gd name="T7" fmla="*/ 9 h 23"/>
                <a:gd name="T8" fmla="*/ 7 w 28"/>
                <a:gd name="T9" fmla="*/ 8 h 23"/>
                <a:gd name="T10" fmla="*/ 9 w 28"/>
                <a:gd name="T11" fmla="*/ 6 h 23"/>
                <a:gd name="T12" fmla="*/ 11 w 28"/>
                <a:gd name="T13" fmla="*/ 6 h 23"/>
                <a:gd name="T14" fmla="*/ 13 w 28"/>
                <a:gd name="T15" fmla="*/ 4 h 23"/>
                <a:gd name="T16" fmla="*/ 17 w 28"/>
                <a:gd name="T17" fmla="*/ 4 h 23"/>
                <a:gd name="T18" fmla="*/ 24 w 28"/>
                <a:gd name="T19" fmla="*/ 2 h 23"/>
                <a:gd name="T20" fmla="*/ 24 w 28"/>
                <a:gd name="T21" fmla="*/ 2 h 23"/>
                <a:gd name="T22" fmla="*/ 24 w 28"/>
                <a:gd name="T23" fmla="*/ 0 h 23"/>
                <a:gd name="T24" fmla="*/ 26 w 28"/>
                <a:gd name="T25" fmla="*/ 0 h 23"/>
                <a:gd name="T26" fmla="*/ 28 w 28"/>
                <a:gd name="T27" fmla="*/ 0 h 23"/>
                <a:gd name="T28" fmla="*/ 28 w 28"/>
                <a:gd name="T29" fmla="*/ 2 h 23"/>
                <a:gd name="T30" fmla="*/ 26 w 28"/>
                <a:gd name="T31" fmla="*/ 6 h 23"/>
                <a:gd name="T32" fmla="*/ 26 w 28"/>
                <a:gd name="T33" fmla="*/ 8 h 23"/>
                <a:gd name="T34" fmla="*/ 26 w 28"/>
                <a:gd name="T35" fmla="*/ 8 h 23"/>
                <a:gd name="T36" fmla="*/ 26 w 28"/>
                <a:gd name="T37" fmla="*/ 9 h 23"/>
                <a:gd name="T38" fmla="*/ 26 w 28"/>
                <a:gd name="T39" fmla="*/ 9 h 23"/>
                <a:gd name="T40" fmla="*/ 24 w 28"/>
                <a:gd name="T41" fmla="*/ 11 h 23"/>
                <a:gd name="T42" fmla="*/ 22 w 28"/>
                <a:gd name="T43" fmla="*/ 11 h 23"/>
                <a:gd name="T44" fmla="*/ 22 w 28"/>
                <a:gd name="T45" fmla="*/ 13 h 23"/>
                <a:gd name="T46" fmla="*/ 22 w 28"/>
                <a:gd name="T47" fmla="*/ 13 h 23"/>
                <a:gd name="T48" fmla="*/ 20 w 28"/>
                <a:gd name="T49" fmla="*/ 13 h 23"/>
                <a:gd name="T50" fmla="*/ 20 w 28"/>
                <a:gd name="T51" fmla="*/ 13 h 23"/>
                <a:gd name="T52" fmla="*/ 20 w 28"/>
                <a:gd name="T53" fmla="*/ 15 h 23"/>
                <a:gd name="T54" fmla="*/ 20 w 28"/>
                <a:gd name="T55" fmla="*/ 15 h 23"/>
                <a:gd name="T56" fmla="*/ 20 w 28"/>
                <a:gd name="T57" fmla="*/ 17 h 23"/>
                <a:gd name="T58" fmla="*/ 20 w 28"/>
                <a:gd name="T59" fmla="*/ 17 h 23"/>
                <a:gd name="T60" fmla="*/ 20 w 28"/>
                <a:gd name="T61" fmla="*/ 17 h 23"/>
                <a:gd name="T62" fmla="*/ 20 w 28"/>
                <a:gd name="T63" fmla="*/ 19 h 23"/>
                <a:gd name="T64" fmla="*/ 20 w 28"/>
                <a:gd name="T65" fmla="*/ 19 h 23"/>
                <a:gd name="T66" fmla="*/ 19 w 28"/>
                <a:gd name="T67" fmla="*/ 21 h 23"/>
                <a:gd name="T68" fmla="*/ 19 w 28"/>
                <a:gd name="T69" fmla="*/ 21 h 23"/>
                <a:gd name="T70" fmla="*/ 17 w 28"/>
                <a:gd name="T71" fmla="*/ 21 h 23"/>
                <a:gd name="T72" fmla="*/ 17 w 28"/>
                <a:gd name="T73" fmla="*/ 21 h 23"/>
                <a:gd name="T74" fmla="*/ 15 w 28"/>
                <a:gd name="T75" fmla="*/ 23 h 23"/>
                <a:gd name="T76" fmla="*/ 15 w 28"/>
                <a:gd name="T77" fmla="*/ 23 h 23"/>
                <a:gd name="T78" fmla="*/ 15 w 28"/>
                <a:gd name="T79" fmla="*/ 23 h 23"/>
                <a:gd name="T80" fmla="*/ 15 w 28"/>
                <a:gd name="T81" fmla="*/ 21 h 23"/>
                <a:gd name="T82" fmla="*/ 15 w 28"/>
                <a:gd name="T83" fmla="*/ 21 h 23"/>
                <a:gd name="T84" fmla="*/ 15 w 28"/>
                <a:gd name="T85" fmla="*/ 19 h 23"/>
                <a:gd name="T86" fmla="*/ 15 w 28"/>
                <a:gd name="T87" fmla="*/ 19 h 23"/>
                <a:gd name="T88" fmla="*/ 15 w 28"/>
                <a:gd name="T89" fmla="*/ 17 h 23"/>
                <a:gd name="T90" fmla="*/ 15 w 28"/>
                <a:gd name="T91" fmla="*/ 17 h 23"/>
                <a:gd name="T92" fmla="*/ 13 w 28"/>
                <a:gd name="T93" fmla="*/ 15 h 23"/>
                <a:gd name="T94" fmla="*/ 13 w 28"/>
                <a:gd name="T95" fmla="*/ 15 h 23"/>
                <a:gd name="T96" fmla="*/ 11 w 28"/>
                <a:gd name="T97" fmla="*/ 13 h 23"/>
                <a:gd name="T98" fmla="*/ 11 w 28"/>
                <a:gd name="T99" fmla="*/ 13 h 23"/>
                <a:gd name="T100" fmla="*/ 9 w 28"/>
                <a:gd name="T101" fmla="*/ 13 h 23"/>
                <a:gd name="T102" fmla="*/ 9 w 28"/>
                <a:gd name="T103" fmla="*/ 13 h 23"/>
                <a:gd name="T104" fmla="*/ 7 w 28"/>
                <a:gd name="T105" fmla="*/ 15 h 23"/>
                <a:gd name="T106" fmla="*/ 7 w 28"/>
                <a:gd name="T107" fmla="*/ 17 h 23"/>
                <a:gd name="T108" fmla="*/ 5 w 28"/>
                <a:gd name="T109" fmla="*/ 17 h 23"/>
                <a:gd name="T110" fmla="*/ 3 w 28"/>
                <a:gd name="T111" fmla="*/ 17 h 23"/>
                <a:gd name="T112" fmla="*/ 2 w 28"/>
                <a:gd name="T113" fmla="*/ 15 h 23"/>
                <a:gd name="T114" fmla="*/ 0 w 28"/>
                <a:gd name="T11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23">
                  <a:moveTo>
                    <a:pt x="0" y="11"/>
                  </a:moveTo>
                  <a:lnTo>
                    <a:pt x="2" y="11"/>
                  </a:lnTo>
                  <a:lnTo>
                    <a:pt x="5" y="9"/>
                  </a:lnTo>
                  <a:lnTo>
                    <a:pt x="7" y="9"/>
                  </a:lnTo>
                  <a:lnTo>
                    <a:pt x="7" y="8"/>
                  </a:lnTo>
                  <a:lnTo>
                    <a:pt x="9" y="6"/>
                  </a:lnTo>
                  <a:lnTo>
                    <a:pt x="11" y="6"/>
                  </a:lnTo>
                  <a:lnTo>
                    <a:pt x="13" y="4"/>
                  </a:lnTo>
                  <a:lnTo>
                    <a:pt x="17" y="4"/>
                  </a:lnTo>
                  <a:lnTo>
                    <a:pt x="24" y="2"/>
                  </a:lnTo>
                  <a:lnTo>
                    <a:pt x="24" y="2"/>
                  </a:lnTo>
                  <a:lnTo>
                    <a:pt x="24" y="0"/>
                  </a:lnTo>
                  <a:lnTo>
                    <a:pt x="26" y="0"/>
                  </a:lnTo>
                  <a:lnTo>
                    <a:pt x="28" y="0"/>
                  </a:lnTo>
                  <a:lnTo>
                    <a:pt x="28" y="2"/>
                  </a:lnTo>
                  <a:lnTo>
                    <a:pt x="26" y="6"/>
                  </a:lnTo>
                  <a:lnTo>
                    <a:pt x="26" y="8"/>
                  </a:lnTo>
                  <a:lnTo>
                    <a:pt x="26" y="8"/>
                  </a:lnTo>
                  <a:lnTo>
                    <a:pt x="26" y="9"/>
                  </a:lnTo>
                  <a:lnTo>
                    <a:pt x="26" y="9"/>
                  </a:lnTo>
                  <a:lnTo>
                    <a:pt x="24" y="11"/>
                  </a:lnTo>
                  <a:lnTo>
                    <a:pt x="22" y="11"/>
                  </a:lnTo>
                  <a:lnTo>
                    <a:pt x="22" y="13"/>
                  </a:lnTo>
                  <a:lnTo>
                    <a:pt x="22" y="13"/>
                  </a:lnTo>
                  <a:lnTo>
                    <a:pt x="20" y="13"/>
                  </a:lnTo>
                  <a:lnTo>
                    <a:pt x="20" y="13"/>
                  </a:lnTo>
                  <a:lnTo>
                    <a:pt x="20" y="15"/>
                  </a:lnTo>
                  <a:lnTo>
                    <a:pt x="20" y="15"/>
                  </a:lnTo>
                  <a:lnTo>
                    <a:pt x="20" y="17"/>
                  </a:lnTo>
                  <a:lnTo>
                    <a:pt x="20" y="17"/>
                  </a:lnTo>
                  <a:lnTo>
                    <a:pt x="20" y="17"/>
                  </a:lnTo>
                  <a:lnTo>
                    <a:pt x="20" y="19"/>
                  </a:lnTo>
                  <a:lnTo>
                    <a:pt x="20" y="19"/>
                  </a:lnTo>
                  <a:lnTo>
                    <a:pt x="19" y="21"/>
                  </a:lnTo>
                  <a:lnTo>
                    <a:pt x="19" y="21"/>
                  </a:lnTo>
                  <a:lnTo>
                    <a:pt x="17" y="21"/>
                  </a:lnTo>
                  <a:lnTo>
                    <a:pt x="17" y="21"/>
                  </a:lnTo>
                  <a:lnTo>
                    <a:pt x="15" y="23"/>
                  </a:lnTo>
                  <a:lnTo>
                    <a:pt x="15" y="23"/>
                  </a:lnTo>
                  <a:lnTo>
                    <a:pt x="15" y="23"/>
                  </a:lnTo>
                  <a:lnTo>
                    <a:pt x="15" y="21"/>
                  </a:lnTo>
                  <a:lnTo>
                    <a:pt x="15" y="21"/>
                  </a:lnTo>
                  <a:lnTo>
                    <a:pt x="15" y="19"/>
                  </a:lnTo>
                  <a:lnTo>
                    <a:pt x="15" y="19"/>
                  </a:lnTo>
                  <a:lnTo>
                    <a:pt x="15" y="17"/>
                  </a:lnTo>
                  <a:lnTo>
                    <a:pt x="15" y="17"/>
                  </a:lnTo>
                  <a:lnTo>
                    <a:pt x="13" y="15"/>
                  </a:lnTo>
                  <a:lnTo>
                    <a:pt x="13" y="15"/>
                  </a:lnTo>
                  <a:lnTo>
                    <a:pt x="11" y="13"/>
                  </a:lnTo>
                  <a:lnTo>
                    <a:pt x="11" y="13"/>
                  </a:lnTo>
                  <a:lnTo>
                    <a:pt x="9" y="13"/>
                  </a:lnTo>
                  <a:lnTo>
                    <a:pt x="9" y="13"/>
                  </a:lnTo>
                  <a:lnTo>
                    <a:pt x="7" y="15"/>
                  </a:lnTo>
                  <a:lnTo>
                    <a:pt x="7" y="17"/>
                  </a:lnTo>
                  <a:lnTo>
                    <a:pt x="5" y="17"/>
                  </a:lnTo>
                  <a:lnTo>
                    <a:pt x="3" y="17"/>
                  </a:lnTo>
                  <a:lnTo>
                    <a:pt x="2" y="15"/>
                  </a:lnTo>
                  <a:lnTo>
                    <a:pt x="0"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4414829F-3B6D-41D0-B35F-2FCD018950CF}"/>
                </a:ext>
              </a:extLst>
            </p:cNvPr>
            <p:cNvSpPr>
              <a:spLocks/>
            </p:cNvSpPr>
            <p:nvPr/>
          </p:nvSpPr>
          <p:spPr bwMode="auto">
            <a:xfrm>
              <a:off x="7117025" y="3213132"/>
              <a:ext cx="15196" cy="15196"/>
            </a:xfrm>
            <a:custGeom>
              <a:avLst/>
              <a:gdLst>
                <a:gd name="T0" fmla="*/ 6 w 11"/>
                <a:gd name="T1" fmla="*/ 11 h 11"/>
                <a:gd name="T2" fmla="*/ 6 w 11"/>
                <a:gd name="T3" fmla="*/ 11 h 11"/>
                <a:gd name="T4" fmla="*/ 6 w 11"/>
                <a:gd name="T5" fmla="*/ 11 h 11"/>
                <a:gd name="T6" fmla="*/ 4 w 11"/>
                <a:gd name="T7" fmla="*/ 11 h 11"/>
                <a:gd name="T8" fmla="*/ 2 w 11"/>
                <a:gd name="T9" fmla="*/ 11 h 11"/>
                <a:gd name="T10" fmla="*/ 2 w 11"/>
                <a:gd name="T11" fmla="*/ 9 h 11"/>
                <a:gd name="T12" fmla="*/ 2 w 11"/>
                <a:gd name="T13" fmla="*/ 9 h 11"/>
                <a:gd name="T14" fmla="*/ 0 w 11"/>
                <a:gd name="T15" fmla="*/ 9 h 11"/>
                <a:gd name="T16" fmla="*/ 0 w 11"/>
                <a:gd name="T17" fmla="*/ 7 h 11"/>
                <a:gd name="T18" fmla="*/ 2 w 11"/>
                <a:gd name="T19" fmla="*/ 7 h 11"/>
                <a:gd name="T20" fmla="*/ 2 w 11"/>
                <a:gd name="T21" fmla="*/ 6 h 11"/>
                <a:gd name="T22" fmla="*/ 4 w 11"/>
                <a:gd name="T23" fmla="*/ 4 h 11"/>
                <a:gd name="T24" fmla="*/ 6 w 11"/>
                <a:gd name="T25" fmla="*/ 4 h 11"/>
                <a:gd name="T26" fmla="*/ 6 w 11"/>
                <a:gd name="T27" fmla="*/ 2 h 11"/>
                <a:gd name="T28" fmla="*/ 8 w 11"/>
                <a:gd name="T29" fmla="*/ 0 h 11"/>
                <a:gd name="T30" fmla="*/ 10 w 11"/>
                <a:gd name="T31" fmla="*/ 0 h 11"/>
                <a:gd name="T32" fmla="*/ 11 w 11"/>
                <a:gd name="T33" fmla="*/ 0 h 11"/>
                <a:gd name="T34" fmla="*/ 10 w 11"/>
                <a:gd name="T35" fmla="*/ 2 h 11"/>
                <a:gd name="T36" fmla="*/ 8 w 11"/>
                <a:gd name="T37" fmla="*/ 9 h 11"/>
                <a:gd name="T38" fmla="*/ 8 w 11"/>
                <a:gd name="T39" fmla="*/ 11 h 11"/>
                <a:gd name="T40" fmla="*/ 8 w 11"/>
                <a:gd name="T41" fmla="*/ 11 h 11"/>
                <a:gd name="T42" fmla="*/ 6 w 11"/>
                <a:gd name="T4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11"/>
                  </a:moveTo>
                  <a:lnTo>
                    <a:pt x="6" y="11"/>
                  </a:lnTo>
                  <a:lnTo>
                    <a:pt x="6" y="11"/>
                  </a:lnTo>
                  <a:lnTo>
                    <a:pt x="4" y="11"/>
                  </a:lnTo>
                  <a:lnTo>
                    <a:pt x="2" y="11"/>
                  </a:lnTo>
                  <a:lnTo>
                    <a:pt x="2" y="9"/>
                  </a:lnTo>
                  <a:lnTo>
                    <a:pt x="2" y="9"/>
                  </a:lnTo>
                  <a:lnTo>
                    <a:pt x="0" y="9"/>
                  </a:lnTo>
                  <a:lnTo>
                    <a:pt x="0" y="7"/>
                  </a:lnTo>
                  <a:lnTo>
                    <a:pt x="2" y="7"/>
                  </a:lnTo>
                  <a:lnTo>
                    <a:pt x="2" y="6"/>
                  </a:lnTo>
                  <a:lnTo>
                    <a:pt x="4" y="4"/>
                  </a:lnTo>
                  <a:lnTo>
                    <a:pt x="6" y="4"/>
                  </a:lnTo>
                  <a:lnTo>
                    <a:pt x="6" y="2"/>
                  </a:lnTo>
                  <a:lnTo>
                    <a:pt x="8" y="0"/>
                  </a:lnTo>
                  <a:lnTo>
                    <a:pt x="10" y="0"/>
                  </a:lnTo>
                  <a:lnTo>
                    <a:pt x="11" y="0"/>
                  </a:lnTo>
                  <a:lnTo>
                    <a:pt x="10" y="2"/>
                  </a:lnTo>
                  <a:lnTo>
                    <a:pt x="8" y="9"/>
                  </a:lnTo>
                  <a:lnTo>
                    <a:pt x="8" y="11"/>
                  </a:lnTo>
                  <a:lnTo>
                    <a:pt x="8" y="11"/>
                  </a:lnTo>
                  <a:lnTo>
                    <a:pt x="6" y="11"/>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00C63082-E84F-43A9-A83E-AAB2A57B431C}"/>
                </a:ext>
              </a:extLst>
            </p:cNvPr>
            <p:cNvSpPr>
              <a:spLocks/>
            </p:cNvSpPr>
            <p:nvPr/>
          </p:nvSpPr>
          <p:spPr bwMode="auto">
            <a:xfrm>
              <a:off x="7061766" y="3228327"/>
              <a:ext cx="225179" cy="110517"/>
            </a:xfrm>
            <a:custGeom>
              <a:avLst/>
              <a:gdLst>
                <a:gd name="T0" fmla="*/ 8 w 163"/>
                <a:gd name="T1" fmla="*/ 72 h 80"/>
                <a:gd name="T2" fmla="*/ 8 w 163"/>
                <a:gd name="T3" fmla="*/ 70 h 80"/>
                <a:gd name="T4" fmla="*/ 4 w 163"/>
                <a:gd name="T5" fmla="*/ 67 h 80"/>
                <a:gd name="T6" fmla="*/ 8 w 163"/>
                <a:gd name="T7" fmla="*/ 59 h 80"/>
                <a:gd name="T8" fmla="*/ 10 w 163"/>
                <a:gd name="T9" fmla="*/ 61 h 80"/>
                <a:gd name="T10" fmla="*/ 14 w 163"/>
                <a:gd name="T11" fmla="*/ 61 h 80"/>
                <a:gd name="T12" fmla="*/ 17 w 163"/>
                <a:gd name="T13" fmla="*/ 59 h 80"/>
                <a:gd name="T14" fmla="*/ 17 w 163"/>
                <a:gd name="T15" fmla="*/ 57 h 80"/>
                <a:gd name="T16" fmla="*/ 15 w 163"/>
                <a:gd name="T17" fmla="*/ 49 h 80"/>
                <a:gd name="T18" fmla="*/ 14 w 163"/>
                <a:gd name="T19" fmla="*/ 46 h 80"/>
                <a:gd name="T20" fmla="*/ 12 w 163"/>
                <a:gd name="T21" fmla="*/ 48 h 80"/>
                <a:gd name="T22" fmla="*/ 6 w 163"/>
                <a:gd name="T23" fmla="*/ 51 h 80"/>
                <a:gd name="T24" fmla="*/ 2 w 163"/>
                <a:gd name="T25" fmla="*/ 51 h 80"/>
                <a:gd name="T26" fmla="*/ 2 w 163"/>
                <a:gd name="T27" fmla="*/ 46 h 80"/>
                <a:gd name="T28" fmla="*/ 8 w 163"/>
                <a:gd name="T29" fmla="*/ 36 h 80"/>
                <a:gd name="T30" fmla="*/ 14 w 163"/>
                <a:gd name="T31" fmla="*/ 32 h 80"/>
                <a:gd name="T32" fmla="*/ 15 w 163"/>
                <a:gd name="T33" fmla="*/ 23 h 80"/>
                <a:gd name="T34" fmla="*/ 23 w 163"/>
                <a:gd name="T35" fmla="*/ 21 h 80"/>
                <a:gd name="T36" fmla="*/ 29 w 163"/>
                <a:gd name="T37" fmla="*/ 19 h 80"/>
                <a:gd name="T38" fmla="*/ 40 w 163"/>
                <a:gd name="T39" fmla="*/ 17 h 80"/>
                <a:gd name="T40" fmla="*/ 48 w 163"/>
                <a:gd name="T41" fmla="*/ 15 h 80"/>
                <a:gd name="T42" fmla="*/ 57 w 163"/>
                <a:gd name="T43" fmla="*/ 15 h 80"/>
                <a:gd name="T44" fmla="*/ 78 w 163"/>
                <a:gd name="T45" fmla="*/ 13 h 80"/>
                <a:gd name="T46" fmla="*/ 86 w 163"/>
                <a:gd name="T47" fmla="*/ 13 h 80"/>
                <a:gd name="T48" fmla="*/ 95 w 163"/>
                <a:gd name="T49" fmla="*/ 10 h 80"/>
                <a:gd name="T50" fmla="*/ 101 w 163"/>
                <a:gd name="T51" fmla="*/ 8 h 80"/>
                <a:gd name="T52" fmla="*/ 106 w 163"/>
                <a:gd name="T53" fmla="*/ 10 h 80"/>
                <a:gd name="T54" fmla="*/ 114 w 163"/>
                <a:gd name="T55" fmla="*/ 12 h 80"/>
                <a:gd name="T56" fmla="*/ 123 w 163"/>
                <a:gd name="T57" fmla="*/ 8 h 80"/>
                <a:gd name="T58" fmla="*/ 129 w 163"/>
                <a:gd name="T59" fmla="*/ 8 h 80"/>
                <a:gd name="T60" fmla="*/ 140 w 163"/>
                <a:gd name="T61" fmla="*/ 0 h 80"/>
                <a:gd name="T62" fmla="*/ 150 w 163"/>
                <a:gd name="T63" fmla="*/ 4 h 80"/>
                <a:gd name="T64" fmla="*/ 156 w 163"/>
                <a:gd name="T65" fmla="*/ 2 h 80"/>
                <a:gd name="T66" fmla="*/ 157 w 163"/>
                <a:gd name="T67" fmla="*/ 4 h 80"/>
                <a:gd name="T68" fmla="*/ 163 w 163"/>
                <a:gd name="T69" fmla="*/ 8 h 80"/>
                <a:gd name="T70" fmla="*/ 148 w 163"/>
                <a:gd name="T71" fmla="*/ 19 h 80"/>
                <a:gd name="T72" fmla="*/ 139 w 163"/>
                <a:gd name="T73" fmla="*/ 27 h 80"/>
                <a:gd name="T74" fmla="*/ 120 w 163"/>
                <a:gd name="T75" fmla="*/ 31 h 80"/>
                <a:gd name="T76" fmla="*/ 116 w 163"/>
                <a:gd name="T77" fmla="*/ 34 h 80"/>
                <a:gd name="T78" fmla="*/ 108 w 163"/>
                <a:gd name="T79" fmla="*/ 42 h 80"/>
                <a:gd name="T80" fmla="*/ 82 w 163"/>
                <a:gd name="T81" fmla="*/ 48 h 80"/>
                <a:gd name="T82" fmla="*/ 65 w 163"/>
                <a:gd name="T83" fmla="*/ 55 h 80"/>
                <a:gd name="T84" fmla="*/ 59 w 163"/>
                <a:gd name="T85" fmla="*/ 57 h 80"/>
                <a:gd name="T86" fmla="*/ 48 w 163"/>
                <a:gd name="T87" fmla="*/ 59 h 80"/>
                <a:gd name="T88" fmla="*/ 33 w 163"/>
                <a:gd name="T89" fmla="*/ 67 h 80"/>
                <a:gd name="T90" fmla="*/ 23 w 163"/>
                <a:gd name="T91" fmla="*/ 72 h 80"/>
                <a:gd name="T92" fmla="*/ 19 w 163"/>
                <a:gd name="T93" fmla="*/ 76 h 80"/>
                <a:gd name="T94" fmla="*/ 14 w 163"/>
                <a:gd name="T95"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 h="80">
                  <a:moveTo>
                    <a:pt x="12" y="80"/>
                  </a:moveTo>
                  <a:lnTo>
                    <a:pt x="10" y="76"/>
                  </a:lnTo>
                  <a:lnTo>
                    <a:pt x="10" y="74"/>
                  </a:lnTo>
                  <a:lnTo>
                    <a:pt x="8" y="72"/>
                  </a:lnTo>
                  <a:lnTo>
                    <a:pt x="8" y="72"/>
                  </a:lnTo>
                  <a:lnTo>
                    <a:pt x="8" y="70"/>
                  </a:lnTo>
                  <a:lnTo>
                    <a:pt x="8" y="70"/>
                  </a:lnTo>
                  <a:lnTo>
                    <a:pt x="8" y="70"/>
                  </a:lnTo>
                  <a:lnTo>
                    <a:pt x="6" y="68"/>
                  </a:lnTo>
                  <a:lnTo>
                    <a:pt x="4" y="68"/>
                  </a:lnTo>
                  <a:lnTo>
                    <a:pt x="4" y="67"/>
                  </a:lnTo>
                  <a:lnTo>
                    <a:pt x="4" y="67"/>
                  </a:lnTo>
                  <a:lnTo>
                    <a:pt x="4" y="63"/>
                  </a:lnTo>
                  <a:lnTo>
                    <a:pt x="4" y="61"/>
                  </a:lnTo>
                  <a:lnTo>
                    <a:pt x="6" y="61"/>
                  </a:lnTo>
                  <a:lnTo>
                    <a:pt x="8" y="59"/>
                  </a:lnTo>
                  <a:lnTo>
                    <a:pt x="8" y="59"/>
                  </a:lnTo>
                  <a:lnTo>
                    <a:pt x="10" y="59"/>
                  </a:lnTo>
                  <a:lnTo>
                    <a:pt x="10" y="61"/>
                  </a:lnTo>
                  <a:lnTo>
                    <a:pt x="10" y="61"/>
                  </a:lnTo>
                  <a:lnTo>
                    <a:pt x="12" y="61"/>
                  </a:lnTo>
                  <a:lnTo>
                    <a:pt x="12" y="61"/>
                  </a:lnTo>
                  <a:lnTo>
                    <a:pt x="12" y="61"/>
                  </a:lnTo>
                  <a:lnTo>
                    <a:pt x="14" y="61"/>
                  </a:lnTo>
                  <a:lnTo>
                    <a:pt x="14" y="59"/>
                  </a:lnTo>
                  <a:lnTo>
                    <a:pt x="15" y="59"/>
                  </a:lnTo>
                  <a:lnTo>
                    <a:pt x="17" y="59"/>
                  </a:lnTo>
                  <a:lnTo>
                    <a:pt x="17" y="59"/>
                  </a:lnTo>
                  <a:lnTo>
                    <a:pt x="17" y="59"/>
                  </a:lnTo>
                  <a:lnTo>
                    <a:pt x="17" y="59"/>
                  </a:lnTo>
                  <a:lnTo>
                    <a:pt x="17" y="57"/>
                  </a:lnTo>
                  <a:lnTo>
                    <a:pt x="17" y="57"/>
                  </a:lnTo>
                  <a:lnTo>
                    <a:pt x="17" y="53"/>
                  </a:lnTo>
                  <a:lnTo>
                    <a:pt x="17" y="51"/>
                  </a:lnTo>
                  <a:lnTo>
                    <a:pt x="17" y="49"/>
                  </a:lnTo>
                  <a:lnTo>
                    <a:pt x="15" y="49"/>
                  </a:lnTo>
                  <a:lnTo>
                    <a:pt x="15" y="48"/>
                  </a:lnTo>
                  <a:lnTo>
                    <a:pt x="14" y="48"/>
                  </a:lnTo>
                  <a:lnTo>
                    <a:pt x="14" y="46"/>
                  </a:lnTo>
                  <a:lnTo>
                    <a:pt x="14" y="46"/>
                  </a:lnTo>
                  <a:lnTo>
                    <a:pt x="14" y="46"/>
                  </a:lnTo>
                  <a:lnTo>
                    <a:pt x="12" y="46"/>
                  </a:lnTo>
                  <a:lnTo>
                    <a:pt x="12" y="48"/>
                  </a:lnTo>
                  <a:lnTo>
                    <a:pt x="12" y="48"/>
                  </a:lnTo>
                  <a:lnTo>
                    <a:pt x="12" y="48"/>
                  </a:lnTo>
                  <a:lnTo>
                    <a:pt x="10" y="49"/>
                  </a:lnTo>
                  <a:lnTo>
                    <a:pt x="8" y="51"/>
                  </a:lnTo>
                  <a:lnTo>
                    <a:pt x="6" y="51"/>
                  </a:lnTo>
                  <a:lnTo>
                    <a:pt x="4" y="51"/>
                  </a:lnTo>
                  <a:lnTo>
                    <a:pt x="4" y="51"/>
                  </a:lnTo>
                  <a:lnTo>
                    <a:pt x="2" y="51"/>
                  </a:lnTo>
                  <a:lnTo>
                    <a:pt x="2" y="51"/>
                  </a:lnTo>
                  <a:lnTo>
                    <a:pt x="0" y="51"/>
                  </a:lnTo>
                  <a:lnTo>
                    <a:pt x="0" y="49"/>
                  </a:lnTo>
                  <a:lnTo>
                    <a:pt x="0" y="48"/>
                  </a:lnTo>
                  <a:lnTo>
                    <a:pt x="2" y="46"/>
                  </a:lnTo>
                  <a:lnTo>
                    <a:pt x="2" y="44"/>
                  </a:lnTo>
                  <a:lnTo>
                    <a:pt x="4" y="44"/>
                  </a:lnTo>
                  <a:lnTo>
                    <a:pt x="6" y="42"/>
                  </a:lnTo>
                  <a:lnTo>
                    <a:pt x="8" y="36"/>
                  </a:lnTo>
                  <a:lnTo>
                    <a:pt x="8" y="36"/>
                  </a:lnTo>
                  <a:lnTo>
                    <a:pt x="10" y="34"/>
                  </a:lnTo>
                  <a:lnTo>
                    <a:pt x="12" y="34"/>
                  </a:lnTo>
                  <a:lnTo>
                    <a:pt x="14" y="32"/>
                  </a:lnTo>
                  <a:lnTo>
                    <a:pt x="14" y="32"/>
                  </a:lnTo>
                  <a:lnTo>
                    <a:pt x="14" y="27"/>
                  </a:lnTo>
                  <a:lnTo>
                    <a:pt x="15" y="25"/>
                  </a:lnTo>
                  <a:lnTo>
                    <a:pt x="15" y="23"/>
                  </a:lnTo>
                  <a:lnTo>
                    <a:pt x="17" y="21"/>
                  </a:lnTo>
                  <a:lnTo>
                    <a:pt x="17" y="21"/>
                  </a:lnTo>
                  <a:lnTo>
                    <a:pt x="21" y="21"/>
                  </a:lnTo>
                  <a:lnTo>
                    <a:pt x="23" y="21"/>
                  </a:lnTo>
                  <a:lnTo>
                    <a:pt x="23" y="21"/>
                  </a:lnTo>
                  <a:lnTo>
                    <a:pt x="25" y="21"/>
                  </a:lnTo>
                  <a:lnTo>
                    <a:pt x="27" y="21"/>
                  </a:lnTo>
                  <a:lnTo>
                    <a:pt x="29" y="19"/>
                  </a:lnTo>
                  <a:lnTo>
                    <a:pt x="33" y="17"/>
                  </a:lnTo>
                  <a:lnTo>
                    <a:pt x="34" y="17"/>
                  </a:lnTo>
                  <a:lnTo>
                    <a:pt x="38" y="17"/>
                  </a:lnTo>
                  <a:lnTo>
                    <a:pt x="40" y="17"/>
                  </a:lnTo>
                  <a:lnTo>
                    <a:pt x="44" y="15"/>
                  </a:lnTo>
                  <a:lnTo>
                    <a:pt x="46" y="15"/>
                  </a:lnTo>
                  <a:lnTo>
                    <a:pt x="48" y="17"/>
                  </a:lnTo>
                  <a:lnTo>
                    <a:pt x="48" y="15"/>
                  </a:lnTo>
                  <a:lnTo>
                    <a:pt x="50" y="15"/>
                  </a:lnTo>
                  <a:lnTo>
                    <a:pt x="51" y="15"/>
                  </a:lnTo>
                  <a:lnTo>
                    <a:pt x="53" y="15"/>
                  </a:lnTo>
                  <a:lnTo>
                    <a:pt x="57" y="15"/>
                  </a:lnTo>
                  <a:lnTo>
                    <a:pt x="65" y="12"/>
                  </a:lnTo>
                  <a:lnTo>
                    <a:pt x="67" y="12"/>
                  </a:lnTo>
                  <a:lnTo>
                    <a:pt x="74" y="13"/>
                  </a:lnTo>
                  <a:lnTo>
                    <a:pt x="78" y="13"/>
                  </a:lnTo>
                  <a:lnTo>
                    <a:pt x="80" y="15"/>
                  </a:lnTo>
                  <a:lnTo>
                    <a:pt x="80" y="13"/>
                  </a:lnTo>
                  <a:lnTo>
                    <a:pt x="84" y="13"/>
                  </a:lnTo>
                  <a:lnTo>
                    <a:pt x="86" y="13"/>
                  </a:lnTo>
                  <a:lnTo>
                    <a:pt x="87" y="13"/>
                  </a:lnTo>
                  <a:lnTo>
                    <a:pt x="91" y="13"/>
                  </a:lnTo>
                  <a:lnTo>
                    <a:pt x="91" y="12"/>
                  </a:lnTo>
                  <a:lnTo>
                    <a:pt x="95" y="10"/>
                  </a:lnTo>
                  <a:lnTo>
                    <a:pt x="97" y="10"/>
                  </a:lnTo>
                  <a:lnTo>
                    <a:pt x="99" y="8"/>
                  </a:lnTo>
                  <a:lnTo>
                    <a:pt x="101" y="8"/>
                  </a:lnTo>
                  <a:lnTo>
                    <a:pt x="101" y="8"/>
                  </a:lnTo>
                  <a:lnTo>
                    <a:pt x="103" y="8"/>
                  </a:lnTo>
                  <a:lnTo>
                    <a:pt x="103" y="8"/>
                  </a:lnTo>
                  <a:lnTo>
                    <a:pt x="104" y="10"/>
                  </a:lnTo>
                  <a:lnTo>
                    <a:pt x="106" y="10"/>
                  </a:lnTo>
                  <a:lnTo>
                    <a:pt x="108" y="10"/>
                  </a:lnTo>
                  <a:lnTo>
                    <a:pt x="108" y="10"/>
                  </a:lnTo>
                  <a:lnTo>
                    <a:pt x="112" y="12"/>
                  </a:lnTo>
                  <a:lnTo>
                    <a:pt x="114" y="12"/>
                  </a:lnTo>
                  <a:lnTo>
                    <a:pt x="120" y="8"/>
                  </a:lnTo>
                  <a:lnTo>
                    <a:pt x="121" y="8"/>
                  </a:lnTo>
                  <a:lnTo>
                    <a:pt x="121" y="8"/>
                  </a:lnTo>
                  <a:lnTo>
                    <a:pt x="123" y="8"/>
                  </a:lnTo>
                  <a:lnTo>
                    <a:pt x="123" y="8"/>
                  </a:lnTo>
                  <a:lnTo>
                    <a:pt x="125" y="8"/>
                  </a:lnTo>
                  <a:lnTo>
                    <a:pt x="125" y="8"/>
                  </a:lnTo>
                  <a:lnTo>
                    <a:pt x="129" y="8"/>
                  </a:lnTo>
                  <a:lnTo>
                    <a:pt x="131" y="6"/>
                  </a:lnTo>
                  <a:lnTo>
                    <a:pt x="139" y="0"/>
                  </a:lnTo>
                  <a:lnTo>
                    <a:pt x="140" y="0"/>
                  </a:lnTo>
                  <a:lnTo>
                    <a:pt x="140" y="0"/>
                  </a:lnTo>
                  <a:lnTo>
                    <a:pt x="142" y="0"/>
                  </a:lnTo>
                  <a:lnTo>
                    <a:pt x="146" y="4"/>
                  </a:lnTo>
                  <a:lnTo>
                    <a:pt x="148" y="4"/>
                  </a:lnTo>
                  <a:lnTo>
                    <a:pt x="150" y="4"/>
                  </a:lnTo>
                  <a:lnTo>
                    <a:pt x="152" y="4"/>
                  </a:lnTo>
                  <a:lnTo>
                    <a:pt x="152" y="4"/>
                  </a:lnTo>
                  <a:lnTo>
                    <a:pt x="154" y="2"/>
                  </a:lnTo>
                  <a:lnTo>
                    <a:pt x="156" y="2"/>
                  </a:lnTo>
                  <a:lnTo>
                    <a:pt x="156" y="2"/>
                  </a:lnTo>
                  <a:lnTo>
                    <a:pt x="156" y="2"/>
                  </a:lnTo>
                  <a:lnTo>
                    <a:pt x="156" y="2"/>
                  </a:lnTo>
                  <a:lnTo>
                    <a:pt x="157" y="4"/>
                  </a:lnTo>
                  <a:lnTo>
                    <a:pt x="157" y="4"/>
                  </a:lnTo>
                  <a:lnTo>
                    <a:pt x="161" y="6"/>
                  </a:lnTo>
                  <a:lnTo>
                    <a:pt x="163" y="6"/>
                  </a:lnTo>
                  <a:lnTo>
                    <a:pt x="163" y="8"/>
                  </a:lnTo>
                  <a:lnTo>
                    <a:pt x="163" y="8"/>
                  </a:lnTo>
                  <a:lnTo>
                    <a:pt x="157" y="12"/>
                  </a:lnTo>
                  <a:lnTo>
                    <a:pt x="154" y="15"/>
                  </a:lnTo>
                  <a:lnTo>
                    <a:pt x="148" y="19"/>
                  </a:lnTo>
                  <a:lnTo>
                    <a:pt x="144" y="25"/>
                  </a:lnTo>
                  <a:lnTo>
                    <a:pt x="142" y="25"/>
                  </a:lnTo>
                  <a:lnTo>
                    <a:pt x="142" y="25"/>
                  </a:lnTo>
                  <a:lnTo>
                    <a:pt x="139" y="27"/>
                  </a:lnTo>
                  <a:lnTo>
                    <a:pt x="133" y="29"/>
                  </a:lnTo>
                  <a:lnTo>
                    <a:pt x="131" y="31"/>
                  </a:lnTo>
                  <a:lnTo>
                    <a:pt x="121" y="31"/>
                  </a:lnTo>
                  <a:lnTo>
                    <a:pt x="120" y="31"/>
                  </a:lnTo>
                  <a:lnTo>
                    <a:pt x="120" y="32"/>
                  </a:lnTo>
                  <a:lnTo>
                    <a:pt x="118" y="32"/>
                  </a:lnTo>
                  <a:lnTo>
                    <a:pt x="116" y="32"/>
                  </a:lnTo>
                  <a:lnTo>
                    <a:pt x="116" y="34"/>
                  </a:lnTo>
                  <a:lnTo>
                    <a:pt x="114" y="34"/>
                  </a:lnTo>
                  <a:lnTo>
                    <a:pt x="114" y="34"/>
                  </a:lnTo>
                  <a:lnTo>
                    <a:pt x="110" y="36"/>
                  </a:lnTo>
                  <a:lnTo>
                    <a:pt x="108" y="42"/>
                  </a:lnTo>
                  <a:lnTo>
                    <a:pt x="106" y="44"/>
                  </a:lnTo>
                  <a:lnTo>
                    <a:pt x="103" y="44"/>
                  </a:lnTo>
                  <a:lnTo>
                    <a:pt x="86" y="46"/>
                  </a:lnTo>
                  <a:lnTo>
                    <a:pt x="82" y="48"/>
                  </a:lnTo>
                  <a:lnTo>
                    <a:pt x="70" y="55"/>
                  </a:lnTo>
                  <a:lnTo>
                    <a:pt x="70" y="55"/>
                  </a:lnTo>
                  <a:lnTo>
                    <a:pt x="65" y="55"/>
                  </a:lnTo>
                  <a:lnTo>
                    <a:pt x="65" y="55"/>
                  </a:lnTo>
                  <a:lnTo>
                    <a:pt x="63" y="55"/>
                  </a:lnTo>
                  <a:lnTo>
                    <a:pt x="63" y="57"/>
                  </a:lnTo>
                  <a:lnTo>
                    <a:pt x="61" y="57"/>
                  </a:lnTo>
                  <a:lnTo>
                    <a:pt x="59" y="57"/>
                  </a:lnTo>
                  <a:lnTo>
                    <a:pt x="57" y="57"/>
                  </a:lnTo>
                  <a:lnTo>
                    <a:pt x="53" y="61"/>
                  </a:lnTo>
                  <a:lnTo>
                    <a:pt x="51" y="61"/>
                  </a:lnTo>
                  <a:lnTo>
                    <a:pt x="48" y="59"/>
                  </a:lnTo>
                  <a:lnTo>
                    <a:pt x="48" y="59"/>
                  </a:lnTo>
                  <a:lnTo>
                    <a:pt x="46" y="61"/>
                  </a:lnTo>
                  <a:lnTo>
                    <a:pt x="44" y="61"/>
                  </a:lnTo>
                  <a:lnTo>
                    <a:pt x="33" y="67"/>
                  </a:lnTo>
                  <a:lnTo>
                    <a:pt x="31" y="68"/>
                  </a:lnTo>
                  <a:lnTo>
                    <a:pt x="27" y="70"/>
                  </a:lnTo>
                  <a:lnTo>
                    <a:pt x="25" y="70"/>
                  </a:lnTo>
                  <a:lnTo>
                    <a:pt x="23" y="72"/>
                  </a:lnTo>
                  <a:lnTo>
                    <a:pt x="23" y="74"/>
                  </a:lnTo>
                  <a:lnTo>
                    <a:pt x="21" y="74"/>
                  </a:lnTo>
                  <a:lnTo>
                    <a:pt x="21" y="76"/>
                  </a:lnTo>
                  <a:lnTo>
                    <a:pt x="19" y="76"/>
                  </a:lnTo>
                  <a:lnTo>
                    <a:pt x="17" y="76"/>
                  </a:lnTo>
                  <a:lnTo>
                    <a:pt x="15" y="76"/>
                  </a:lnTo>
                  <a:lnTo>
                    <a:pt x="15" y="78"/>
                  </a:lnTo>
                  <a:lnTo>
                    <a:pt x="14" y="78"/>
                  </a:lnTo>
                  <a:lnTo>
                    <a:pt x="12" y="80"/>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9ACE2829-7FD7-4283-B7A0-366A8B010AE8}"/>
                </a:ext>
              </a:extLst>
            </p:cNvPr>
            <p:cNvSpPr>
              <a:spLocks noEditPoints="1"/>
            </p:cNvSpPr>
            <p:nvPr/>
          </p:nvSpPr>
          <p:spPr bwMode="auto">
            <a:xfrm>
              <a:off x="4956408" y="1078763"/>
              <a:ext cx="494566" cy="407533"/>
            </a:xfrm>
            <a:custGeom>
              <a:avLst/>
              <a:gdLst>
                <a:gd name="T0" fmla="*/ 69 w 358"/>
                <a:gd name="T1" fmla="*/ 286 h 295"/>
                <a:gd name="T2" fmla="*/ 347 w 358"/>
                <a:gd name="T3" fmla="*/ 57 h 295"/>
                <a:gd name="T4" fmla="*/ 339 w 358"/>
                <a:gd name="T5" fmla="*/ 40 h 295"/>
                <a:gd name="T6" fmla="*/ 347 w 358"/>
                <a:gd name="T7" fmla="*/ 19 h 295"/>
                <a:gd name="T8" fmla="*/ 347 w 358"/>
                <a:gd name="T9" fmla="*/ 7 h 295"/>
                <a:gd name="T10" fmla="*/ 332 w 358"/>
                <a:gd name="T11" fmla="*/ 11 h 295"/>
                <a:gd name="T12" fmla="*/ 317 w 358"/>
                <a:gd name="T13" fmla="*/ 23 h 295"/>
                <a:gd name="T14" fmla="*/ 299 w 358"/>
                <a:gd name="T15" fmla="*/ 23 h 295"/>
                <a:gd name="T16" fmla="*/ 281 w 358"/>
                <a:gd name="T17" fmla="*/ 11 h 295"/>
                <a:gd name="T18" fmla="*/ 275 w 358"/>
                <a:gd name="T19" fmla="*/ 19 h 295"/>
                <a:gd name="T20" fmla="*/ 252 w 358"/>
                <a:gd name="T21" fmla="*/ 24 h 295"/>
                <a:gd name="T22" fmla="*/ 258 w 358"/>
                <a:gd name="T23" fmla="*/ 43 h 295"/>
                <a:gd name="T24" fmla="*/ 233 w 358"/>
                <a:gd name="T25" fmla="*/ 45 h 295"/>
                <a:gd name="T26" fmla="*/ 214 w 358"/>
                <a:gd name="T27" fmla="*/ 40 h 295"/>
                <a:gd name="T28" fmla="*/ 192 w 358"/>
                <a:gd name="T29" fmla="*/ 30 h 295"/>
                <a:gd name="T30" fmla="*/ 169 w 358"/>
                <a:gd name="T31" fmla="*/ 19 h 295"/>
                <a:gd name="T32" fmla="*/ 152 w 358"/>
                <a:gd name="T33" fmla="*/ 24 h 295"/>
                <a:gd name="T34" fmla="*/ 127 w 358"/>
                <a:gd name="T35" fmla="*/ 23 h 295"/>
                <a:gd name="T36" fmla="*/ 106 w 358"/>
                <a:gd name="T37" fmla="*/ 26 h 295"/>
                <a:gd name="T38" fmla="*/ 89 w 358"/>
                <a:gd name="T39" fmla="*/ 19 h 295"/>
                <a:gd name="T40" fmla="*/ 70 w 358"/>
                <a:gd name="T41" fmla="*/ 24 h 295"/>
                <a:gd name="T42" fmla="*/ 38 w 358"/>
                <a:gd name="T43" fmla="*/ 47 h 295"/>
                <a:gd name="T44" fmla="*/ 19 w 358"/>
                <a:gd name="T45" fmla="*/ 77 h 295"/>
                <a:gd name="T46" fmla="*/ 12 w 358"/>
                <a:gd name="T47" fmla="*/ 117 h 295"/>
                <a:gd name="T48" fmla="*/ 14 w 358"/>
                <a:gd name="T49" fmla="*/ 130 h 295"/>
                <a:gd name="T50" fmla="*/ 27 w 358"/>
                <a:gd name="T51" fmla="*/ 153 h 295"/>
                <a:gd name="T52" fmla="*/ 42 w 358"/>
                <a:gd name="T53" fmla="*/ 210 h 295"/>
                <a:gd name="T54" fmla="*/ 44 w 358"/>
                <a:gd name="T55" fmla="*/ 202 h 295"/>
                <a:gd name="T56" fmla="*/ 48 w 358"/>
                <a:gd name="T57" fmla="*/ 206 h 295"/>
                <a:gd name="T58" fmla="*/ 48 w 358"/>
                <a:gd name="T59" fmla="*/ 212 h 295"/>
                <a:gd name="T60" fmla="*/ 46 w 358"/>
                <a:gd name="T61" fmla="*/ 218 h 295"/>
                <a:gd name="T62" fmla="*/ 55 w 358"/>
                <a:gd name="T63" fmla="*/ 223 h 295"/>
                <a:gd name="T64" fmla="*/ 51 w 358"/>
                <a:gd name="T65" fmla="*/ 225 h 295"/>
                <a:gd name="T66" fmla="*/ 53 w 358"/>
                <a:gd name="T67" fmla="*/ 235 h 295"/>
                <a:gd name="T68" fmla="*/ 53 w 358"/>
                <a:gd name="T69" fmla="*/ 248 h 295"/>
                <a:gd name="T70" fmla="*/ 61 w 358"/>
                <a:gd name="T71" fmla="*/ 263 h 295"/>
                <a:gd name="T72" fmla="*/ 76 w 358"/>
                <a:gd name="T73" fmla="*/ 257 h 295"/>
                <a:gd name="T74" fmla="*/ 80 w 358"/>
                <a:gd name="T75" fmla="*/ 244 h 295"/>
                <a:gd name="T76" fmla="*/ 93 w 358"/>
                <a:gd name="T77" fmla="*/ 269 h 295"/>
                <a:gd name="T78" fmla="*/ 86 w 358"/>
                <a:gd name="T79" fmla="*/ 286 h 295"/>
                <a:gd name="T80" fmla="*/ 97 w 358"/>
                <a:gd name="T81" fmla="*/ 288 h 295"/>
                <a:gd name="T82" fmla="*/ 104 w 358"/>
                <a:gd name="T83" fmla="*/ 278 h 295"/>
                <a:gd name="T84" fmla="*/ 123 w 358"/>
                <a:gd name="T85" fmla="*/ 286 h 295"/>
                <a:gd name="T86" fmla="*/ 142 w 358"/>
                <a:gd name="T87" fmla="*/ 293 h 295"/>
                <a:gd name="T88" fmla="*/ 176 w 358"/>
                <a:gd name="T89" fmla="*/ 280 h 295"/>
                <a:gd name="T90" fmla="*/ 203 w 358"/>
                <a:gd name="T91" fmla="*/ 267 h 295"/>
                <a:gd name="T92" fmla="*/ 237 w 358"/>
                <a:gd name="T93" fmla="*/ 261 h 295"/>
                <a:gd name="T94" fmla="*/ 262 w 358"/>
                <a:gd name="T95" fmla="*/ 271 h 295"/>
                <a:gd name="T96" fmla="*/ 254 w 358"/>
                <a:gd name="T97" fmla="*/ 250 h 295"/>
                <a:gd name="T98" fmla="*/ 239 w 358"/>
                <a:gd name="T99" fmla="*/ 219 h 295"/>
                <a:gd name="T100" fmla="*/ 248 w 358"/>
                <a:gd name="T101" fmla="*/ 204 h 295"/>
                <a:gd name="T102" fmla="*/ 279 w 358"/>
                <a:gd name="T103" fmla="*/ 208 h 295"/>
                <a:gd name="T104" fmla="*/ 281 w 358"/>
                <a:gd name="T105" fmla="*/ 191 h 295"/>
                <a:gd name="T106" fmla="*/ 324 w 358"/>
                <a:gd name="T107" fmla="*/ 172 h 295"/>
                <a:gd name="T108" fmla="*/ 354 w 358"/>
                <a:gd name="T109" fmla="*/ 151 h 295"/>
                <a:gd name="T110" fmla="*/ 349 w 358"/>
                <a:gd name="T111" fmla="*/ 119 h 295"/>
                <a:gd name="T112" fmla="*/ 65 w 358"/>
                <a:gd name="T113" fmla="*/ 272 h 295"/>
                <a:gd name="T114" fmla="*/ 99 w 358"/>
                <a:gd name="T115" fmla="*/ 290 h 295"/>
                <a:gd name="T116" fmla="*/ 50 w 358"/>
                <a:gd name="T117" fmla="*/ 221 h 295"/>
                <a:gd name="T118" fmla="*/ 50 w 358"/>
                <a:gd name="T119" fmla="*/ 233 h 295"/>
                <a:gd name="T120" fmla="*/ 48 w 358"/>
                <a:gd name="T121" fmla="*/ 23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 h="295">
                  <a:moveTo>
                    <a:pt x="69" y="284"/>
                  </a:moveTo>
                  <a:lnTo>
                    <a:pt x="69" y="284"/>
                  </a:lnTo>
                  <a:lnTo>
                    <a:pt x="69" y="284"/>
                  </a:lnTo>
                  <a:lnTo>
                    <a:pt x="69" y="284"/>
                  </a:lnTo>
                  <a:lnTo>
                    <a:pt x="69" y="284"/>
                  </a:lnTo>
                  <a:lnTo>
                    <a:pt x="69" y="284"/>
                  </a:lnTo>
                  <a:lnTo>
                    <a:pt x="69" y="284"/>
                  </a:lnTo>
                  <a:lnTo>
                    <a:pt x="69" y="284"/>
                  </a:lnTo>
                  <a:lnTo>
                    <a:pt x="69" y="282"/>
                  </a:lnTo>
                  <a:lnTo>
                    <a:pt x="69" y="282"/>
                  </a:lnTo>
                  <a:lnTo>
                    <a:pt x="69" y="282"/>
                  </a:lnTo>
                  <a:lnTo>
                    <a:pt x="67" y="282"/>
                  </a:lnTo>
                  <a:lnTo>
                    <a:pt x="67" y="282"/>
                  </a:lnTo>
                  <a:lnTo>
                    <a:pt x="67" y="282"/>
                  </a:lnTo>
                  <a:lnTo>
                    <a:pt x="67" y="284"/>
                  </a:lnTo>
                  <a:lnTo>
                    <a:pt x="69" y="286"/>
                  </a:lnTo>
                  <a:lnTo>
                    <a:pt x="69" y="286"/>
                  </a:lnTo>
                  <a:lnTo>
                    <a:pt x="69" y="286"/>
                  </a:lnTo>
                  <a:lnTo>
                    <a:pt x="69" y="286"/>
                  </a:lnTo>
                  <a:lnTo>
                    <a:pt x="70" y="284"/>
                  </a:lnTo>
                  <a:lnTo>
                    <a:pt x="70" y="284"/>
                  </a:lnTo>
                  <a:lnTo>
                    <a:pt x="70" y="284"/>
                  </a:lnTo>
                  <a:lnTo>
                    <a:pt x="69" y="284"/>
                  </a:lnTo>
                  <a:close/>
                  <a:moveTo>
                    <a:pt x="358" y="91"/>
                  </a:moveTo>
                  <a:lnTo>
                    <a:pt x="358" y="83"/>
                  </a:lnTo>
                  <a:lnTo>
                    <a:pt x="356" y="81"/>
                  </a:lnTo>
                  <a:lnTo>
                    <a:pt x="351" y="70"/>
                  </a:lnTo>
                  <a:lnTo>
                    <a:pt x="351" y="70"/>
                  </a:lnTo>
                  <a:lnTo>
                    <a:pt x="349" y="68"/>
                  </a:lnTo>
                  <a:lnTo>
                    <a:pt x="349" y="66"/>
                  </a:lnTo>
                  <a:lnTo>
                    <a:pt x="349" y="66"/>
                  </a:lnTo>
                  <a:lnTo>
                    <a:pt x="347" y="64"/>
                  </a:lnTo>
                  <a:lnTo>
                    <a:pt x="347" y="64"/>
                  </a:lnTo>
                  <a:lnTo>
                    <a:pt x="347" y="62"/>
                  </a:lnTo>
                  <a:lnTo>
                    <a:pt x="347" y="60"/>
                  </a:lnTo>
                  <a:lnTo>
                    <a:pt x="347" y="60"/>
                  </a:lnTo>
                  <a:lnTo>
                    <a:pt x="347" y="59"/>
                  </a:lnTo>
                  <a:lnTo>
                    <a:pt x="347" y="57"/>
                  </a:lnTo>
                  <a:lnTo>
                    <a:pt x="347" y="57"/>
                  </a:lnTo>
                  <a:lnTo>
                    <a:pt x="347" y="57"/>
                  </a:lnTo>
                  <a:lnTo>
                    <a:pt x="347" y="55"/>
                  </a:lnTo>
                  <a:lnTo>
                    <a:pt x="345" y="53"/>
                  </a:lnTo>
                  <a:lnTo>
                    <a:pt x="345" y="51"/>
                  </a:lnTo>
                  <a:lnTo>
                    <a:pt x="345" y="51"/>
                  </a:lnTo>
                  <a:lnTo>
                    <a:pt x="345" y="51"/>
                  </a:lnTo>
                  <a:lnTo>
                    <a:pt x="345" y="49"/>
                  </a:lnTo>
                  <a:lnTo>
                    <a:pt x="345" y="49"/>
                  </a:lnTo>
                  <a:lnTo>
                    <a:pt x="341" y="49"/>
                  </a:lnTo>
                  <a:lnTo>
                    <a:pt x="341" y="49"/>
                  </a:lnTo>
                  <a:lnTo>
                    <a:pt x="339" y="47"/>
                  </a:lnTo>
                  <a:lnTo>
                    <a:pt x="339" y="47"/>
                  </a:lnTo>
                  <a:lnTo>
                    <a:pt x="339" y="45"/>
                  </a:lnTo>
                  <a:lnTo>
                    <a:pt x="339" y="43"/>
                  </a:lnTo>
                  <a:lnTo>
                    <a:pt x="339" y="43"/>
                  </a:lnTo>
                  <a:lnTo>
                    <a:pt x="339" y="41"/>
                  </a:lnTo>
                  <a:lnTo>
                    <a:pt x="337" y="41"/>
                  </a:lnTo>
                  <a:lnTo>
                    <a:pt x="339" y="40"/>
                  </a:lnTo>
                  <a:lnTo>
                    <a:pt x="341" y="34"/>
                  </a:lnTo>
                  <a:lnTo>
                    <a:pt x="341" y="30"/>
                  </a:lnTo>
                  <a:lnTo>
                    <a:pt x="341" y="30"/>
                  </a:lnTo>
                  <a:lnTo>
                    <a:pt x="341" y="30"/>
                  </a:lnTo>
                  <a:lnTo>
                    <a:pt x="341" y="28"/>
                  </a:lnTo>
                  <a:lnTo>
                    <a:pt x="341" y="26"/>
                  </a:lnTo>
                  <a:lnTo>
                    <a:pt x="341" y="26"/>
                  </a:lnTo>
                  <a:lnTo>
                    <a:pt x="341" y="24"/>
                  </a:lnTo>
                  <a:lnTo>
                    <a:pt x="343" y="23"/>
                  </a:lnTo>
                  <a:lnTo>
                    <a:pt x="343" y="21"/>
                  </a:lnTo>
                  <a:lnTo>
                    <a:pt x="343" y="21"/>
                  </a:lnTo>
                  <a:lnTo>
                    <a:pt x="343" y="21"/>
                  </a:lnTo>
                  <a:lnTo>
                    <a:pt x="343" y="21"/>
                  </a:lnTo>
                  <a:lnTo>
                    <a:pt x="345" y="19"/>
                  </a:lnTo>
                  <a:lnTo>
                    <a:pt x="345" y="21"/>
                  </a:lnTo>
                  <a:lnTo>
                    <a:pt x="345" y="21"/>
                  </a:lnTo>
                  <a:lnTo>
                    <a:pt x="345" y="21"/>
                  </a:lnTo>
                  <a:lnTo>
                    <a:pt x="347" y="21"/>
                  </a:lnTo>
                  <a:lnTo>
                    <a:pt x="347" y="19"/>
                  </a:lnTo>
                  <a:lnTo>
                    <a:pt x="349" y="19"/>
                  </a:lnTo>
                  <a:lnTo>
                    <a:pt x="349" y="17"/>
                  </a:lnTo>
                  <a:lnTo>
                    <a:pt x="349" y="15"/>
                  </a:lnTo>
                  <a:lnTo>
                    <a:pt x="349" y="15"/>
                  </a:lnTo>
                  <a:lnTo>
                    <a:pt x="349" y="15"/>
                  </a:lnTo>
                  <a:lnTo>
                    <a:pt x="351" y="13"/>
                  </a:lnTo>
                  <a:lnTo>
                    <a:pt x="351" y="11"/>
                  </a:lnTo>
                  <a:lnTo>
                    <a:pt x="351" y="11"/>
                  </a:lnTo>
                  <a:lnTo>
                    <a:pt x="351" y="9"/>
                  </a:lnTo>
                  <a:lnTo>
                    <a:pt x="351" y="7"/>
                  </a:lnTo>
                  <a:lnTo>
                    <a:pt x="352" y="4"/>
                  </a:lnTo>
                  <a:lnTo>
                    <a:pt x="352" y="2"/>
                  </a:lnTo>
                  <a:lnTo>
                    <a:pt x="352" y="0"/>
                  </a:lnTo>
                  <a:lnTo>
                    <a:pt x="351" y="2"/>
                  </a:lnTo>
                  <a:lnTo>
                    <a:pt x="349" y="6"/>
                  </a:lnTo>
                  <a:lnTo>
                    <a:pt x="347" y="6"/>
                  </a:lnTo>
                  <a:lnTo>
                    <a:pt x="347" y="6"/>
                  </a:lnTo>
                  <a:lnTo>
                    <a:pt x="347" y="7"/>
                  </a:lnTo>
                  <a:lnTo>
                    <a:pt x="347" y="7"/>
                  </a:lnTo>
                  <a:lnTo>
                    <a:pt x="345" y="7"/>
                  </a:lnTo>
                  <a:lnTo>
                    <a:pt x="345" y="9"/>
                  </a:lnTo>
                  <a:lnTo>
                    <a:pt x="345" y="9"/>
                  </a:lnTo>
                  <a:lnTo>
                    <a:pt x="345" y="9"/>
                  </a:lnTo>
                  <a:lnTo>
                    <a:pt x="345" y="11"/>
                  </a:lnTo>
                  <a:lnTo>
                    <a:pt x="345" y="11"/>
                  </a:lnTo>
                  <a:lnTo>
                    <a:pt x="345" y="11"/>
                  </a:lnTo>
                  <a:lnTo>
                    <a:pt x="343" y="11"/>
                  </a:lnTo>
                  <a:lnTo>
                    <a:pt x="343" y="11"/>
                  </a:lnTo>
                  <a:lnTo>
                    <a:pt x="341" y="11"/>
                  </a:lnTo>
                  <a:lnTo>
                    <a:pt x="341" y="11"/>
                  </a:lnTo>
                  <a:lnTo>
                    <a:pt x="339" y="9"/>
                  </a:lnTo>
                  <a:lnTo>
                    <a:pt x="337" y="7"/>
                  </a:lnTo>
                  <a:lnTo>
                    <a:pt x="335" y="7"/>
                  </a:lnTo>
                  <a:lnTo>
                    <a:pt x="335" y="9"/>
                  </a:lnTo>
                  <a:lnTo>
                    <a:pt x="334" y="11"/>
                  </a:lnTo>
                  <a:lnTo>
                    <a:pt x="334" y="11"/>
                  </a:lnTo>
                  <a:lnTo>
                    <a:pt x="334" y="11"/>
                  </a:lnTo>
                  <a:lnTo>
                    <a:pt x="332" y="11"/>
                  </a:lnTo>
                  <a:lnTo>
                    <a:pt x="332" y="13"/>
                  </a:lnTo>
                  <a:lnTo>
                    <a:pt x="332" y="13"/>
                  </a:lnTo>
                  <a:lnTo>
                    <a:pt x="332" y="15"/>
                  </a:lnTo>
                  <a:lnTo>
                    <a:pt x="332" y="15"/>
                  </a:lnTo>
                  <a:lnTo>
                    <a:pt x="330" y="15"/>
                  </a:lnTo>
                  <a:lnTo>
                    <a:pt x="328" y="15"/>
                  </a:lnTo>
                  <a:lnTo>
                    <a:pt x="328" y="17"/>
                  </a:lnTo>
                  <a:lnTo>
                    <a:pt x="328" y="17"/>
                  </a:lnTo>
                  <a:lnTo>
                    <a:pt x="328" y="19"/>
                  </a:lnTo>
                  <a:lnTo>
                    <a:pt x="326" y="21"/>
                  </a:lnTo>
                  <a:lnTo>
                    <a:pt x="324" y="21"/>
                  </a:lnTo>
                  <a:lnTo>
                    <a:pt x="322" y="23"/>
                  </a:lnTo>
                  <a:lnTo>
                    <a:pt x="320" y="21"/>
                  </a:lnTo>
                  <a:lnTo>
                    <a:pt x="320" y="21"/>
                  </a:lnTo>
                  <a:lnTo>
                    <a:pt x="320" y="19"/>
                  </a:lnTo>
                  <a:lnTo>
                    <a:pt x="318" y="19"/>
                  </a:lnTo>
                  <a:lnTo>
                    <a:pt x="318" y="19"/>
                  </a:lnTo>
                  <a:lnTo>
                    <a:pt x="318" y="19"/>
                  </a:lnTo>
                  <a:lnTo>
                    <a:pt x="317" y="23"/>
                  </a:lnTo>
                  <a:lnTo>
                    <a:pt x="315" y="24"/>
                  </a:lnTo>
                  <a:lnTo>
                    <a:pt x="315" y="24"/>
                  </a:lnTo>
                  <a:lnTo>
                    <a:pt x="315" y="24"/>
                  </a:lnTo>
                  <a:lnTo>
                    <a:pt x="313" y="26"/>
                  </a:lnTo>
                  <a:lnTo>
                    <a:pt x="313" y="26"/>
                  </a:lnTo>
                  <a:lnTo>
                    <a:pt x="313" y="26"/>
                  </a:lnTo>
                  <a:lnTo>
                    <a:pt x="313" y="28"/>
                  </a:lnTo>
                  <a:lnTo>
                    <a:pt x="311" y="26"/>
                  </a:lnTo>
                  <a:lnTo>
                    <a:pt x="311" y="26"/>
                  </a:lnTo>
                  <a:lnTo>
                    <a:pt x="309" y="26"/>
                  </a:lnTo>
                  <a:lnTo>
                    <a:pt x="309" y="26"/>
                  </a:lnTo>
                  <a:lnTo>
                    <a:pt x="309" y="26"/>
                  </a:lnTo>
                  <a:lnTo>
                    <a:pt x="309" y="26"/>
                  </a:lnTo>
                  <a:lnTo>
                    <a:pt x="305" y="28"/>
                  </a:lnTo>
                  <a:lnTo>
                    <a:pt x="305" y="28"/>
                  </a:lnTo>
                  <a:lnTo>
                    <a:pt x="303" y="28"/>
                  </a:lnTo>
                  <a:lnTo>
                    <a:pt x="303" y="26"/>
                  </a:lnTo>
                  <a:lnTo>
                    <a:pt x="301" y="24"/>
                  </a:lnTo>
                  <a:lnTo>
                    <a:pt x="299" y="23"/>
                  </a:lnTo>
                  <a:lnTo>
                    <a:pt x="298" y="21"/>
                  </a:lnTo>
                  <a:lnTo>
                    <a:pt x="298" y="21"/>
                  </a:lnTo>
                  <a:lnTo>
                    <a:pt x="298" y="21"/>
                  </a:lnTo>
                  <a:lnTo>
                    <a:pt x="298" y="21"/>
                  </a:lnTo>
                  <a:lnTo>
                    <a:pt x="292" y="19"/>
                  </a:lnTo>
                  <a:lnTo>
                    <a:pt x="290" y="17"/>
                  </a:lnTo>
                  <a:lnTo>
                    <a:pt x="288" y="15"/>
                  </a:lnTo>
                  <a:lnTo>
                    <a:pt x="288" y="15"/>
                  </a:lnTo>
                  <a:lnTo>
                    <a:pt x="286" y="15"/>
                  </a:lnTo>
                  <a:lnTo>
                    <a:pt x="286" y="15"/>
                  </a:lnTo>
                  <a:lnTo>
                    <a:pt x="286" y="13"/>
                  </a:lnTo>
                  <a:lnTo>
                    <a:pt x="284" y="11"/>
                  </a:lnTo>
                  <a:lnTo>
                    <a:pt x="284" y="11"/>
                  </a:lnTo>
                  <a:lnTo>
                    <a:pt x="284" y="9"/>
                  </a:lnTo>
                  <a:lnTo>
                    <a:pt x="284" y="9"/>
                  </a:lnTo>
                  <a:lnTo>
                    <a:pt x="282" y="9"/>
                  </a:lnTo>
                  <a:lnTo>
                    <a:pt x="282" y="9"/>
                  </a:lnTo>
                  <a:lnTo>
                    <a:pt x="281" y="11"/>
                  </a:lnTo>
                  <a:lnTo>
                    <a:pt x="281" y="11"/>
                  </a:lnTo>
                  <a:lnTo>
                    <a:pt x="281" y="11"/>
                  </a:lnTo>
                  <a:lnTo>
                    <a:pt x="281" y="11"/>
                  </a:lnTo>
                  <a:lnTo>
                    <a:pt x="281" y="13"/>
                  </a:lnTo>
                  <a:lnTo>
                    <a:pt x="281" y="13"/>
                  </a:lnTo>
                  <a:lnTo>
                    <a:pt x="282" y="13"/>
                  </a:lnTo>
                  <a:lnTo>
                    <a:pt x="282" y="13"/>
                  </a:lnTo>
                  <a:lnTo>
                    <a:pt x="281" y="13"/>
                  </a:lnTo>
                  <a:lnTo>
                    <a:pt x="281" y="13"/>
                  </a:lnTo>
                  <a:lnTo>
                    <a:pt x="279" y="13"/>
                  </a:lnTo>
                  <a:lnTo>
                    <a:pt x="279" y="13"/>
                  </a:lnTo>
                  <a:lnTo>
                    <a:pt x="279" y="13"/>
                  </a:lnTo>
                  <a:lnTo>
                    <a:pt x="279" y="13"/>
                  </a:lnTo>
                  <a:lnTo>
                    <a:pt x="279" y="15"/>
                  </a:lnTo>
                  <a:lnTo>
                    <a:pt x="279" y="15"/>
                  </a:lnTo>
                  <a:lnTo>
                    <a:pt x="279" y="15"/>
                  </a:lnTo>
                  <a:lnTo>
                    <a:pt x="279" y="15"/>
                  </a:lnTo>
                  <a:lnTo>
                    <a:pt x="279" y="15"/>
                  </a:lnTo>
                  <a:lnTo>
                    <a:pt x="277" y="17"/>
                  </a:lnTo>
                  <a:lnTo>
                    <a:pt x="275" y="19"/>
                  </a:lnTo>
                  <a:lnTo>
                    <a:pt x="271" y="19"/>
                  </a:lnTo>
                  <a:lnTo>
                    <a:pt x="271" y="19"/>
                  </a:lnTo>
                  <a:lnTo>
                    <a:pt x="269" y="19"/>
                  </a:lnTo>
                  <a:lnTo>
                    <a:pt x="269" y="19"/>
                  </a:lnTo>
                  <a:lnTo>
                    <a:pt x="265" y="17"/>
                  </a:lnTo>
                  <a:lnTo>
                    <a:pt x="265" y="15"/>
                  </a:lnTo>
                  <a:lnTo>
                    <a:pt x="264" y="17"/>
                  </a:lnTo>
                  <a:lnTo>
                    <a:pt x="264" y="21"/>
                  </a:lnTo>
                  <a:lnTo>
                    <a:pt x="264" y="23"/>
                  </a:lnTo>
                  <a:lnTo>
                    <a:pt x="262" y="23"/>
                  </a:lnTo>
                  <a:lnTo>
                    <a:pt x="262" y="24"/>
                  </a:lnTo>
                  <a:lnTo>
                    <a:pt x="260" y="24"/>
                  </a:lnTo>
                  <a:lnTo>
                    <a:pt x="258" y="24"/>
                  </a:lnTo>
                  <a:lnTo>
                    <a:pt x="256" y="24"/>
                  </a:lnTo>
                  <a:lnTo>
                    <a:pt x="254" y="24"/>
                  </a:lnTo>
                  <a:lnTo>
                    <a:pt x="254" y="24"/>
                  </a:lnTo>
                  <a:lnTo>
                    <a:pt x="254" y="24"/>
                  </a:lnTo>
                  <a:lnTo>
                    <a:pt x="254" y="24"/>
                  </a:lnTo>
                  <a:lnTo>
                    <a:pt x="252" y="24"/>
                  </a:lnTo>
                  <a:lnTo>
                    <a:pt x="252" y="24"/>
                  </a:lnTo>
                  <a:lnTo>
                    <a:pt x="252" y="26"/>
                  </a:lnTo>
                  <a:lnTo>
                    <a:pt x="248" y="24"/>
                  </a:lnTo>
                  <a:lnTo>
                    <a:pt x="248" y="24"/>
                  </a:lnTo>
                  <a:lnTo>
                    <a:pt x="246" y="24"/>
                  </a:lnTo>
                  <a:lnTo>
                    <a:pt x="246" y="26"/>
                  </a:lnTo>
                  <a:lnTo>
                    <a:pt x="246" y="26"/>
                  </a:lnTo>
                  <a:lnTo>
                    <a:pt x="248" y="26"/>
                  </a:lnTo>
                  <a:lnTo>
                    <a:pt x="248" y="28"/>
                  </a:lnTo>
                  <a:lnTo>
                    <a:pt x="250" y="30"/>
                  </a:lnTo>
                  <a:lnTo>
                    <a:pt x="250" y="30"/>
                  </a:lnTo>
                  <a:lnTo>
                    <a:pt x="250" y="32"/>
                  </a:lnTo>
                  <a:lnTo>
                    <a:pt x="250" y="34"/>
                  </a:lnTo>
                  <a:lnTo>
                    <a:pt x="250" y="34"/>
                  </a:lnTo>
                  <a:lnTo>
                    <a:pt x="254" y="36"/>
                  </a:lnTo>
                  <a:lnTo>
                    <a:pt x="254" y="38"/>
                  </a:lnTo>
                  <a:lnTo>
                    <a:pt x="256" y="41"/>
                  </a:lnTo>
                  <a:lnTo>
                    <a:pt x="258" y="43"/>
                  </a:lnTo>
                  <a:lnTo>
                    <a:pt x="258" y="43"/>
                  </a:lnTo>
                  <a:lnTo>
                    <a:pt x="260" y="45"/>
                  </a:lnTo>
                  <a:lnTo>
                    <a:pt x="260" y="45"/>
                  </a:lnTo>
                  <a:lnTo>
                    <a:pt x="258" y="47"/>
                  </a:lnTo>
                  <a:lnTo>
                    <a:pt x="258" y="47"/>
                  </a:lnTo>
                  <a:lnTo>
                    <a:pt x="256" y="49"/>
                  </a:lnTo>
                  <a:lnTo>
                    <a:pt x="256" y="49"/>
                  </a:lnTo>
                  <a:lnTo>
                    <a:pt x="254" y="51"/>
                  </a:lnTo>
                  <a:lnTo>
                    <a:pt x="254" y="55"/>
                  </a:lnTo>
                  <a:lnTo>
                    <a:pt x="254" y="55"/>
                  </a:lnTo>
                  <a:lnTo>
                    <a:pt x="252" y="55"/>
                  </a:lnTo>
                  <a:lnTo>
                    <a:pt x="248" y="55"/>
                  </a:lnTo>
                  <a:lnTo>
                    <a:pt x="248" y="55"/>
                  </a:lnTo>
                  <a:lnTo>
                    <a:pt x="246" y="55"/>
                  </a:lnTo>
                  <a:lnTo>
                    <a:pt x="245" y="55"/>
                  </a:lnTo>
                  <a:lnTo>
                    <a:pt x="243" y="55"/>
                  </a:lnTo>
                  <a:lnTo>
                    <a:pt x="241" y="55"/>
                  </a:lnTo>
                  <a:lnTo>
                    <a:pt x="235" y="49"/>
                  </a:lnTo>
                  <a:lnTo>
                    <a:pt x="233" y="47"/>
                  </a:lnTo>
                  <a:lnTo>
                    <a:pt x="233" y="45"/>
                  </a:lnTo>
                  <a:lnTo>
                    <a:pt x="231" y="43"/>
                  </a:lnTo>
                  <a:lnTo>
                    <a:pt x="229" y="43"/>
                  </a:lnTo>
                  <a:lnTo>
                    <a:pt x="229" y="41"/>
                  </a:lnTo>
                  <a:lnTo>
                    <a:pt x="228" y="43"/>
                  </a:lnTo>
                  <a:lnTo>
                    <a:pt x="228" y="43"/>
                  </a:lnTo>
                  <a:lnTo>
                    <a:pt x="226" y="41"/>
                  </a:lnTo>
                  <a:lnTo>
                    <a:pt x="226" y="41"/>
                  </a:lnTo>
                  <a:lnTo>
                    <a:pt x="224" y="41"/>
                  </a:lnTo>
                  <a:lnTo>
                    <a:pt x="224" y="41"/>
                  </a:lnTo>
                  <a:lnTo>
                    <a:pt x="224" y="41"/>
                  </a:lnTo>
                  <a:lnTo>
                    <a:pt x="222" y="40"/>
                  </a:lnTo>
                  <a:lnTo>
                    <a:pt x="220" y="40"/>
                  </a:lnTo>
                  <a:lnTo>
                    <a:pt x="220" y="40"/>
                  </a:lnTo>
                  <a:lnTo>
                    <a:pt x="220" y="40"/>
                  </a:lnTo>
                  <a:lnTo>
                    <a:pt x="218" y="40"/>
                  </a:lnTo>
                  <a:lnTo>
                    <a:pt x="218" y="38"/>
                  </a:lnTo>
                  <a:lnTo>
                    <a:pt x="218" y="38"/>
                  </a:lnTo>
                  <a:lnTo>
                    <a:pt x="216" y="40"/>
                  </a:lnTo>
                  <a:lnTo>
                    <a:pt x="214" y="40"/>
                  </a:lnTo>
                  <a:lnTo>
                    <a:pt x="214" y="40"/>
                  </a:lnTo>
                  <a:lnTo>
                    <a:pt x="212" y="41"/>
                  </a:lnTo>
                  <a:lnTo>
                    <a:pt x="211" y="41"/>
                  </a:lnTo>
                  <a:lnTo>
                    <a:pt x="209" y="41"/>
                  </a:lnTo>
                  <a:lnTo>
                    <a:pt x="207" y="41"/>
                  </a:lnTo>
                  <a:lnTo>
                    <a:pt x="205" y="41"/>
                  </a:lnTo>
                  <a:lnTo>
                    <a:pt x="205" y="41"/>
                  </a:lnTo>
                  <a:lnTo>
                    <a:pt x="205" y="41"/>
                  </a:lnTo>
                  <a:lnTo>
                    <a:pt x="203" y="40"/>
                  </a:lnTo>
                  <a:lnTo>
                    <a:pt x="201" y="38"/>
                  </a:lnTo>
                  <a:lnTo>
                    <a:pt x="201" y="38"/>
                  </a:lnTo>
                  <a:lnTo>
                    <a:pt x="201" y="38"/>
                  </a:lnTo>
                  <a:lnTo>
                    <a:pt x="199" y="38"/>
                  </a:lnTo>
                  <a:lnTo>
                    <a:pt x="195" y="30"/>
                  </a:lnTo>
                  <a:lnTo>
                    <a:pt x="195" y="30"/>
                  </a:lnTo>
                  <a:lnTo>
                    <a:pt x="193" y="28"/>
                  </a:lnTo>
                  <a:lnTo>
                    <a:pt x="193" y="26"/>
                  </a:lnTo>
                  <a:lnTo>
                    <a:pt x="192" y="26"/>
                  </a:lnTo>
                  <a:lnTo>
                    <a:pt x="192" y="30"/>
                  </a:lnTo>
                  <a:lnTo>
                    <a:pt x="188" y="34"/>
                  </a:lnTo>
                  <a:lnTo>
                    <a:pt x="184" y="34"/>
                  </a:lnTo>
                  <a:lnTo>
                    <a:pt x="184" y="34"/>
                  </a:lnTo>
                  <a:lnTo>
                    <a:pt x="182" y="32"/>
                  </a:lnTo>
                  <a:lnTo>
                    <a:pt x="180" y="28"/>
                  </a:lnTo>
                  <a:lnTo>
                    <a:pt x="180" y="28"/>
                  </a:lnTo>
                  <a:lnTo>
                    <a:pt x="180" y="24"/>
                  </a:lnTo>
                  <a:lnTo>
                    <a:pt x="180" y="24"/>
                  </a:lnTo>
                  <a:lnTo>
                    <a:pt x="180" y="23"/>
                  </a:lnTo>
                  <a:lnTo>
                    <a:pt x="178" y="23"/>
                  </a:lnTo>
                  <a:lnTo>
                    <a:pt x="175" y="23"/>
                  </a:lnTo>
                  <a:lnTo>
                    <a:pt x="175" y="23"/>
                  </a:lnTo>
                  <a:lnTo>
                    <a:pt x="173" y="21"/>
                  </a:lnTo>
                  <a:lnTo>
                    <a:pt x="173" y="21"/>
                  </a:lnTo>
                  <a:lnTo>
                    <a:pt x="173" y="21"/>
                  </a:lnTo>
                  <a:lnTo>
                    <a:pt x="171" y="21"/>
                  </a:lnTo>
                  <a:lnTo>
                    <a:pt x="171" y="21"/>
                  </a:lnTo>
                  <a:lnTo>
                    <a:pt x="169" y="21"/>
                  </a:lnTo>
                  <a:lnTo>
                    <a:pt x="169" y="19"/>
                  </a:lnTo>
                  <a:lnTo>
                    <a:pt x="167" y="19"/>
                  </a:lnTo>
                  <a:lnTo>
                    <a:pt x="167" y="19"/>
                  </a:lnTo>
                  <a:lnTo>
                    <a:pt x="165" y="19"/>
                  </a:lnTo>
                  <a:lnTo>
                    <a:pt x="163" y="21"/>
                  </a:lnTo>
                  <a:lnTo>
                    <a:pt x="163" y="21"/>
                  </a:lnTo>
                  <a:lnTo>
                    <a:pt x="161" y="21"/>
                  </a:lnTo>
                  <a:lnTo>
                    <a:pt x="161" y="19"/>
                  </a:lnTo>
                  <a:lnTo>
                    <a:pt x="161" y="19"/>
                  </a:lnTo>
                  <a:lnTo>
                    <a:pt x="161" y="19"/>
                  </a:lnTo>
                  <a:lnTo>
                    <a:pt x="159" y="21"/>
                  </a:lnTo>
                  <a:lnTo>
                    <a:pt x="159" y="21"/>
                  </a:lnTo>
                  <a:lnTo>
                    <a:pt x="157" y="21"/>
                  </a:lnTo>
                  <a:lnTo>
                    <a:pt x="156" y="21"/>
                  </a:lnTo>
                  <a:lnTo>
                    <a:pt x="156" y="21"/>
                  </a:lnTo>
                  <a:lnTo>
                    <a:pt x="154" y="21"/>
                  </a:lnTo>
                  <a:lnTo>
                    <a:pt x="154" y="23"/>
                  </a:lnTo>
                  <a:lnTo>
                    <a:pt x="154" y="23"/>
                  </a:lnTo>
                  <a:lnTo>
                    <a:pt x="152" y="24"/>
                  </a:lnTo>
                  <a:lnTo>
                    <a:pt x="152" y="24"/>
                  </a:lnTo>
                  <a:lnTo>
                    <a:pt x="150" y="24"/>
                  </a:lnTo>
                  <a:lnTo>
                    <a:pt x="148" y="24"/>
                  </a:lnTo>
                  <a:lnTo>
                    <a:pt x="148" y="24"/>
                  </a:lnTo>
                  <a:lnTo>
                    <a:pt x="146" y="24"/>
                  </a:lnTo>
                  <a:lnTo>
                    <a:pt x="146" y="24"/>
                  </a:lnTo>
                  <a:lnTo>
                    <a:pt x="146" y="24"/>
                  </a:lnTo>
                  <a:lnTo>
                    <a:pt x="146" y="24"/>
                  </a:lnTo>
                  <a:lnTo>
                    <a:pt x="144" y="24"/>
                  </a:lnTo>
                  <a:lnTo>
                    <a:pt x="144" y="24"/>
                  </a:lnTo>
                  <a:lnTo>
                    <a:pt x="144" y="24"/>
                  </a:lnTo>
                  <a:lnTo>
                    <a:pt x="137" y="23"/>
                  </a:lnTo>
                  <a:lnTo>
                    <a:pt x="133" y="23"/>
                  </a:lnTo>
                  <a:lnTo>
                    <a:pt x="131" y="23"/>
                  </a:lnTo>
                  <a:lnTo>
                    <a:pt x="129" y="23"/>
                  </a:lnTo>
                  <a:lnTo>
                    <a:pt x="129" y="23"/>
                  </a:lnTo>
                  <a:lnTo>
                    <a:pt x="127" y="23"/>
                  </a:lnTo>
                  <a:lnTo>
                    <a:pt x="127" y="23"/>
                  </a:lnTo>
                  <a:lnTo>
                    <a:pt x="127" y="23"/>
                  </a:lnTo>
                  <a:lnTo>
                    <a:pt x="127" y="23"/>
                  </a:lnTo>
                  <a:lnTo>
                    <a:pt x="127" y="21"/>
                  </a:lnTo>
                  <a:lnTo>
                    <a:pt x="125" y="21"/>
                  </a:lnTo>
                  <a:lnTo>
                    <a:pt x="125" y="23"/>
                  </a:lnTo>
                  <a:lnTo>
                    <a:pt x="125" y="23"/>
                  </a:lnTo>
                  <a:lnTo>
                    <a:pt x="123" y="24"/>
                  </a:lnTo>
                  <a:lnTo>
                    <a:pt x="123" y="24"/>
                  </a:lnTo>
                  <a:lnTo>
                    <a:pt x="123" y="24"/>
                  </a:lnTo>
                  <a:lnTo>
                    <a:pt x="122" y="24"/>
                  </a:lnTo>
                  <a:lnTo>
                    <a:pt x="122" y="23"/>
                  </a:lnTo>
                  <a:lnTo>
                    <a:pt x="122" y="23"/>
                  </a:lnTo>
                  <a:lnTo>
                    <a:pt x="120" y="24"/>
                  </a:lnTo>
                  <a:lnTo>
                    <a:pt x="116" y="24"/>
                  </a:lnTo>
                  <a:lnTo>
                    <a:pt x="114" y="26"/>
                  </a:lnTo>
                  <a:lnTo>
                    <a:pt x="112" y="24"/>
                  </a:lnTo>
                  <a:lnTo>
                    <a:pt x="108" y="24"/>
                  </a:lnTo>
                  <a:lnTo>
                    <a:pt x="108" y="24"/>
                  </a:lnTo>
                  <a:lnTo>
                    <a:pt x="108" y="24"/>
                  </a:lnTo>
                  <a:lnTo>
                    <a:pt x="108" y="26"/>
                  </a:lnTo>
                  <a:lnTo>
                    <a:pt x="106" y="26"/>
                  </a:lnTo>
                  <a:lnTo>
                    <a:pt x="106" y="26"/>
                  </a:lnTo>
                  <a:lnTo>
                    <a:pt x="104" y="24"/>
                  </a:lnTo>
                  <a:lnTo>
                    <a:pt x="104" y="24"/>
                  </a:lnTo>
                  <a:lnTo>
                    <a:pt x="103" y="24"/>
                  </a:lnTo>
                  <a:lnTo>
                    <a:pt x="103" y="24"/>
                  </a:lnTo>
                  <a:lnTo>
                    <a:pt x="103" y="24"/>
                  </a:lnTo>
                  <a:lnTo>
                    <a:pt x="101" y="24"/>
                  </a:lnTo>
                  <a:lnTo>
                    <a:pt x="101" y="24"/>
                  </a:lnTo>
                  <a:lnTo>
                    <a:pt x="99" y="24"/>
                  </a:lnTo>
                  <a:lnTo>
                    <a:pt x="95" y="23"/>
                  </a:lnTo>
                  <a:lnTo>
                    <a:pt x="93" y="23"/>
                  </a:lnTo>
                  <a:lnTo>
                    <a:pt x="93" y="23"/>
                  </a:lnTo>
                  <a:lnTo>
                    <a:pt x="91" y="23"/>
                  </a:lnTo>
                  <a:lnTo>
                    <a:pt x="93" y="21"/>
                  </a:lnTo>
                  <a:lnTo>
                    <a:pt x="91" y="21"/>
                  </a:lnTo>
                  <a:lnTo>
                    <a:pt x="91" y="19"/>
                  </a:lnTo>
                  <a:lnTo>
                    <a:pt x="91" y="19"/>
                  </a:lnTo>
                  <a:lnTo>
                    <a:pt x="91" y="19"/>
                  </a:lnTo>
                  <a:lnTo>
                    <a:pt x="89" y="19"/>
                  </a:lnTo>
                  <a:lnTo>
                    <a:pt x="89" y="19"/>
                  </a:lnTo>
                  <a:lnTo>
                    <a:pt x="89" y="19"/>
                  </a:lnTo>
                  <a:lnTo>
                    <a:pt x="89" y="21"/>
                  </a:lnTo>
                  <a:lnTo>
                    <a:pt x="89" y="21"/>
                  </a:lnTo>
                  <a:lnTo>
                    <a:pt x="87" y="21"/>
                  </a:lnTo>
                  <a:lnTo>
                    <a:pt x="86" y="21"/>
                  </a:lnTo>
                  <a:lnTo>
                    <a:pt x="86" y="21"/>
                  </a:lnTo>
                  <a:lnTo>
                    <a:pt x="84" y="21"/>
                  </a:lnTo>
                  <a:lnTo>
                    <a:pt x="84" y="21"/>
                  </a:lnTo>
                  <a:lnTo>
                    <a:pt x="80" y="23"/>
                  </a:lnTo>
                  <a:lnTo>
                    <a:pt x="78" y="24"/>
                  </a:lnTo>
                  <a:lnTo>
                    <a:pt x="78" y="24"/>
                  </a:lnTo>
                  <a:lnTo>
                    <a:pt x="76" y="24"/>
                  </a:lnTo>
                  <a:lnTo>
                    <a:pt x="76" y="23"/>
                  </a:lnTo>
                  <a:lnTo>
                    <a:pt x="76" y="23"/>
                  </a:lnTo>
                  <a:lnTo>
                    <a:pt x="76" y="23"/>
                  </a:lnTo>
                  <a:lnTo>
                    <a:pt x="74" y="23"/>
                  </a:lnTo>
                  <a:lnTo>
                    <a:pt x="72" y="24"/>
                  </a:lnTo>
                  <a:lnTo>
                    <a:pt x="70" y="24"/>
                  </a:lnTo>
                  <a:lnTo>
                    <a:pt x="70" y="24"/>
                  </a:lnTo>
                  <a:lnTo>
                    <a:pt x="65" y="24"/>
                  </a:lnTo>
                  <a:lnTo>
                    <a:pt x="61" y="26"/>
                  </a:lnTo>
                  <a:lnTo>
                    <a:pt x="55" y="28"/>
                  </a:lnTo>
                  <a:lnTo>
                    <a:pt x="55" y="28"/>
                  </a:lnTo>
                  <a:lnTo>
                    <a:pt x="53" y="28"/>
                  </a:lnTo>
                  <a:lnTo>
                    <a:pt x="48" y="34"/>
                  </a:lnTo>
                  <a:lnTo>
                    <a:pt x="46" y="34"/>
                  </a:lnTo>
                  <a:lnTo>
                    <a:pt x="44" y="36"/>
                  </a:lnTo>
                  <a:lnTo>
                    <a:pt x="42" y="36"/>
                  </a:lnTo>
                  <a:lnTo>
                    <a:pt x="42" y="36"/>
                  </a:lnTo>
                  <a:lnTo>
                    <a:pt x="40" y="38"/>
                  </a:lnTo>
                  <a:lnTo>
                    <a:pt x="40" y="40"/>
                  </a:lnTo>
                  <a:lnTo>
                    <a:pt x="40" y="40"/>
                  </a:lnTo>
                  <a:lnTo>
                    <a:pt x="40" y="41"/>
                  </a:lnTo>
                  <a:lnTo>
                    <a:pt x="38" y="43"/>
                  </a:lnTo>
                  <a:lnTo>
                    <a:pt x="38" y="45"/>
                  </a:lnTo>
                  <a:lnTo>
                    <a:pt x="38" y="45"/>
                  </a:lnTo>
                  <a:lnTo>
                    <a:pt x="38" y="47"/>
                  </a:lnTo>
                  <a:lnTo>
                    <a:pt x="38" y="47"/>
                  </a:lnTo>
                  <a:lnTo>
                    <a:pt x="36" y="49"/>
                  </a:lnTo>
                  <a:lnTo>
                    <a:pt x="33" y="53"/>
                  </a:lnTo>
                  <a:lnTo>
                    <a:pt x="31" y="55"/>
                  </a:lnTo>
                  <a:lnTo>
                    <a:pt x="31" y="57"/>
                  </a:lnTo>
                  <a:lnTo>
                    <a:pt x="29" y="60"/>
                  </a:lnTo>
                  <a:lnTo>
                    <a:pt x="29" y="60"/>
                  </a:lnTo>
                  <a:lnTo>
                    <a:pt x="27" y="62"/>
                  </a:lnTo>
                  <a:lnTo>
                    <a:pt x="27" y="62"/>
                  </a:lnTo>
                  <a:lnTo>
                    <a:pt x="27" y="64"/>
                  </a:lnTo>
                  <a:lnTo>
                    <a:pt x="27" y="66"/>
                  </a:lnTo>
                  <a:lnTo>
                    <a:pt x="27" y="66"/>
                  </a:lnTo>
                  <a:lnTo>
                    <a:pt x="25" y="68"/>
                  </a:lnTo>
                  <a:lnTo>
                    <a:pt x="17" y="70"/>
                  </a:lnTo>
                  <a:lnTo>
                    <a:pt x="16" y="72"/>
                  </a:lnTo>
                  <a:lnTo>
                    <a:pt x="16" y="74"/>
                  </a:lnTo>
                  <a:lnTo>
                    <a:pt x="17" y="76"/>
                  </a:lnTo>
                  <a:lnTo>
                    <a:pt x="19" y="77"/>
                  </a:lnTo>
                  <a:lnTo>
                    <a:pt x="19" y="77"/>
                  </a:lnTo>
                  <a:lnTo>
                    <a:pt x="16" y="79"/>
                  </a:lnTo>
                  <a:lnTo>
                    <a:pt x="14" y="79"/>
                  </a:lnTo>
                  <a:lnTo>
                    <a:pt x="10" y="79"/>
                  </a:lnTo>
                  <a:lnTo>
                    <a:pt x="4" y="79"/>
                  </a:lnTo>
                  <a:lnTo>
                    <a:pt x="2" y="79"/>
                  </a:lnTo>
                  <a:lnTo>
                    <a:pt x="0" y="81"/>
                  </a:lnTo>
                  <a:lnTo>
                    <a:pt x="0" y="81"/>
                  </a:lnTo>
                  <a:lnTo>
                    <a:pt x="2" y="83"/>
                  </a:lnTo>
                  <a:lnTo>
                    <a:pt x="2" y="83"/>
                  </a:lnTo>
                  <a:lnTo>
                    <a:pt x="2" y="85"/>
                  </a:lnTo>
                  <a:lnTo>
                    <a:pt x="2" y="85"/>
                  </a:lnTo>
                  <a:lnTo>
                    <a:pt x="2" y="91"/>
                  </a:lnTo>
                  <a:lnTo>
                    <a:pt x="2" y="94"/>
                  </a:lnTo>
                  <a:lnTo>
                    <a:pt x="2" y="100"/>
                  </a:lnTo>
                  <a:lnTo>
                    <a:pt x="6" y="110"/>
                  </a:lnTo>
                  <a:lnTo>
                    <a:pt x="6" y="112"/>
                  </a:lnTo>
                  <a:lnTo>
                    <a:pt x="10" y="115"/>
                  </a:lnTo>
                  <a:lnTo>
                    <a:pt x="10" y="117"/>
                  </a:lnTo>
                  <a:lnTo>
                    <a:pt x="12" y="117"/>
                  </a:lnTo>
                  <a:lnTo>
                    <a:pt x="12" y="119"/>
                  </a:lnTo>
                  <a:lnTo>
                    <a:pt x="12" y="119"/>
                  </a:lnTo>
                  <a:lnTo>
                    <a:pt x="12" y="119"/>
                  </a:lnTo>
                  <a:lnTo>
                    <a:pt x="12" y="119"/>
                  </a:lnTo>
                  <a:lnTo>
                    <a:pt x="12" y="119"/>
                  </a:lnTo>
                  <a:lnTo>
                    <a:pt x="12" y="121"/>
                  </a:lnTo>
                  <a:lnTo>
                    <a:pt x="12" y="121"/>
                  </a:lnTo>
                  <a:lnTo>
                    <a:pt x="12" y="121"/>
                  </a:lnTo>
                  <a:lnTo>
                    <a:pt x="12" y="121"/>
                  </a:lnTo>
                  <a:lnTo>
                    <a:pt x="12" y="121"/>
                  </a:lnTo>
                  <a:lnTo>
                    <a:pt x="12" y="121"/>
                  </a:lnTo>
                  <a:lnTo>
                    <a:pt x="12" y="123"/>
                  </a:lnTo>
                  <a:lnTo>
                    <a:pt x="10" y="123"/>
                  </a:lnTo>
                  <a:lnTo>
                    <a:pt x="12" y="125"/>
                  </a:lnTo>
                  <a:lnTo>
                    <a:pt x="12" y="125"/>
                  </a:lnTo>
                  <a:lnTo>
                    <a:pt x="12" y="127"/>
                  </a:lnTo>
                  <a:lnTo>
                    <a:pt x="12" y="129"/>
                  </a:lnTo>
                  <a:lnTo>
                    <a:pt x="12" y="130"/>
                  </a:lnTo>
                  <a:lnTo>
                    <a:pt x="14" y="130"/>
                  </a:lnTo>
                  <a:lnTo>
                    <a:pt x="14" y="132"/>
                  </a:lnTo>
                  <a:lnTo>
                    <a:pt x="14" y="132"/>
                  </a:lnTo>
                  <a:lnTo>
                    <a:pt x="14" y="132"/>
                  </a:lnTo>
                  <a:lnTo>
                    <a:pt x="14" y="134"/>
                  </a:lnTo>
                  <a:lnTo>
                    <a:pt x="14" y="136"/>
                  </a:lnTo>
                  <a:lnTo>
                    <a:pt x="12" y="136"/>
                  </a:lnTo>
                  <a:lnTo>
                    <a:pt x="12" y="138"/>
                  </a:lnTo>
                  <a:lnTo>
                    <a:pt x="12" y="140"/>
                  </a:lnTo>
                  <a:lnTo>
                    <a:pt x="12" y="140"/>
                  </a:lnTo>
                  <a:lnTo>
                    <a:pt x="12" y="142"/>
                  </a:lnTo>
                  <a:lnTo>
                    <a:pt x="14" y="142"/>
                  </a:lnTo>
                  <a:lnTo>
                    <a:pt x="17" y="144"/>
                  </a:lnTo>
                  <a:lnTo>
                    <a:pt x="19" y="146"/>
                  </a:lnTo>
                  <a:lnTo>
                    <a:pt x="25" y="151"/>
                  </a:lnTo>
                  <a:lnTo>
                    <a:pt x="25" y="151"/>
                  </a:lnTo>
                  <a:lnTo>
                    <a:pt x="27" y="151"/>
                  </a:lnTo>
                  <a:lnTo>
                    <a:pt x="27" y="153"/>
                  </a:lnTo>
                  <a:lnTo>
                    <a:pt x="27" y="153"/>
                  </a:lnTo>
                  <a:lnTo>
                    <a:pt x="27" y="153"/>
                  </a:lnTo>
                  <a:lnTo>
                    <a:pt x="27" y="155"/>
                  </a:lnTo>
                  <a:lnTo>
                    <a:pt x="31" y="157"/>
                  </a:lnTo>
                  <a:lnTo>
                    <a:pt x="31" y="157"/>
                  </a:lnTo>
                  <a:lnTo>
                    <a:pt x="31" y="159"/>
                  </a:lnTo>
                  <a:lnTo>
                    <a:pt x="31" y="159"/>
                  </a:lnTo>
                  <a:lnTo>
                    <a:pt x="29" y="161"/>
                  </a:lnTo>
                  <a:lnTo>
                    <a:pt x="29" y="163"/>
                  </a:lnTo>
                  <a:lnTo>
                    <a:pt x="27" y="163"/>
                  </a:lnTo>
                  <a:lnTo>
                    <a:pt x="27" y="174"/>
                  </a:lnTo>
                  <a:lnTo>
                    <a:pt x="27" y="178"/>
                  </a:lnTo>
                  <a:lnTo>
                    <a:pt x="31" y="183"/>
                  </a:lnTo>
                  <a:lnTo>
                    <a:pt x="31" y="185"/>
                  </a:lnTo>
                  <a:lnTo>
                    <a:pt x="33" y="187"/>
                  </a:lnTo>
                  <a:lnTo>
                    <a:pt x="33" y="191"/>
                  </a:lnTo>
                  <a:lnTo>
                    <a:pt x="36" y="197"/>
                  </a:lnTo>
                  <a:lnTo>
                    <a:pt x="38" y="201"/>
                  </a:lnTo>
                  <a:lnTo>
                    <a:pt x="40" y="202"/>
                  </a:lnTo>
                  <a:lnTo>
                    <a:pt x="42" y="206"/>
                  </a:lnTo>
                  <a:lnTo>
                    <a:pt x="42" y="210"/>
                  </a:lnTo>
                  <a:lnTo>
                    <a:pt x="40" y="212"/>
                  </a:lnTo>
                  <a:lnTo>
                    <a:pt x="42" y="212"/>
                  </a:lnTo>
                  <a:lnTo>
                    <a:pt x="42" y="214"/>
                  </a:lnTo>
                  <a:lnTo>
                    <a:pt x="42" y="214"/>
                  </a:lnTo>
                  <a:lnTo>
                    <a:pt x="44" y="214"/>
                  </a:lnTo>
                  <a:lnTo>
                    <a:pt x="44" y="216"/>
                  </a:lnTo>
                  <a:lnTo>
                    <a:pt x="44" y="216"/>
                  </a:lnTo>
                  <a:lnTo>
                    <a:pt x="44" y="216"/>
                  </a:lnTo>
                  <a:lnTo>
                    <a:pt x="44" y="214"/>
                  </a:lnTo>
                  <a:lnTo>
                    <a:pt x="44" y="210"/>
                  </a:lnTo>
                  <a:lnTo>
                    <a:pt x="44" y="210"/>
                  </a:lnTo>
                  <a:lnTo>
                    <a:pt x="44" y="208"/>
                  </a:lnTo>
                  <a:lnTo>
                    <a:pt x="44" y="206"/>
                  </a:lnTo>
                  <a:lnTo>
                    <a:pt x="44" y="204"/>
                  </a:lnTo>
                  <a:lnTo>
                    <a:pt x="40" y="201"/>
                  </a:lnTo>
                  <a:lnTo>
                    <a:pt x="40" y="199"/>
                  </a:lnTo>
                  <a:lnTo>
                    <a:pt x="40" y="199"/>
                  </a:lnTo>
                  <a:lnTo>
                    <a:pt x="42" y="202"/>
                  </a:lnTo>
                  <a:lnTo>
                    <a:pt x="44" y="202"/>
                  </a:lnTo>
                  <a:lnTo>
                    <a:pt x="44" y="204"/>
                  </a:lnTo>
                  <a:lnTo>
                    <a:pt x="44" y="204"/>
                  </a:lnTo>
                  <a:lnTo>
                    <a:pt x="44" y="206"/>
                  </a:lnTo>
                  <a:lnTo>
                    <a:pt x="46" y="206"/>
                  </a:lnTo>
                  <a:lnTo>
                    <a:pt x="46" y="206"/>
                  </a:lnTo>
                  <a:lnTo>
                    <a:pt x="48" y="206"/>
                  </a:lnTo>
                  <a:lnTo>
                    <a:pt x="50" y="206"/>
                  </a:lnTo>
                  <a:lnTo>
                    <a:pt x="50" y="206"/>
                  </a:lnTo>
                  <a:lnTo>
                    <a:pt x="51" y="206"/>
                  </a:lnTo>
                  <a:lnTo>
                    <a:pt x="51" y="206"/>
                  </a:lnTo>
                  <a:lnTo>
                    <a:pt x="51" y="206"/>
                  </a:lnTo>
                  <a:lnTo>
                    <a:pt x="53" y="206"/>
                  </a:lnTo>
                  <a:lnTo>
                    <a:pt x="51" y="206"/>
                  </a:lnTo>
                  <a:lnTo>
                    <a:pt x="51" y="206"/>
                  </a:lnTo>
                  <a:lnTo>
                    <a:pt x="50" y="208"/>
                  </a:lnTo>
                  <a:lnTo>
                    <a:pt x="50" y="206"/>
                  </a:lnTo>
                  <a:lnTo>
                    <a:pt x="50" y="206"/>
                  </a:lnTo>
                  <a:lnTo>
                    <a:pt x="48" y="206"/>
                  </a:lnTo>
                  <a:lnTo>
                    <a:pt x="48" y="206"/>
                  </a:lnTo>
                  <a:lnTo>
                    <a:pt x="48" y="206"/>
                  </a:lnTo>
                  <a:lnTo>
                    <a:pt x="46" y="208"/>
                  </a:lnTo>
                  <a:lnTo>
                    <a:pt x="46" y="208"/>
                  </a:lnTo>
                  <a:lnTo>
                    <a:pt x="44" y="210"/>
                  </a:lnTo>
                  <a:lnTo>
                    <a:pt x="44" y="212"/>
                  </a:lnTo>
                  <a:lnTo>
                    <a:pt x="46" y="212"/>
                  </a:lnTo>
                  <a:lnTo>
                    <a:pt x="46" y="210"/>
                  </a:lnTo>
                  <a:lnTo>
                    <a:pt x="46" y="210"/>
                  </a:lnTo>
                  <a:lnTo>
                    <a:pt x="46" y="210"/>
                  </a:lnTo>
                  <a:lnTo>
                    <a:pt x="46" y="210"/>
                  </a:lnTo>
                  <a:lnTo>
                    <a:pt x="46" y="210"/>
                  </a:lnTo>
                  <a:lnTo>
                    <a:pt x="46" y="210"/>
                  </a:lnTo>
                  <a:lnTo>
                    <a:pt x="48" y="210"/>
                  </a:lnTo>
                  <a:lnTo>
                    <a:pt x="48" y="210"/>
                  </a:lnTo>
                  <a:lnTo>
                    <a:pt x="48" y="210"/>
                  </a:lnTo>
                  <a:lnTo>
                    <a:pt x="48" y="210"/>
                  </a:lnTo>
                  <a:lnTo>
                    <a:pt x="48" y="210"/>
                  </a:lnTo>
                  <a:lnTo>
                    <a:pt x="48" y="212"/>
                  </a:lnTo>
                  <a:lnTo>
                    <a:pt x="48" y="212"/>
                  </a:lnTo>
                  <a:lnTo>
                    <a:pt x="48" y="212"/>
                  </a:lnTo>
                  <a:lnTo>
                    <a:pt x="50" y="212"/>
                  </a:lnTo>
                  <a:lnTo>
                    <a:pt x="50" y="212"/>
                  </a:lnTo>
                  <a:lnTo>
                    <a:pt x="50" y="212"/>
                  </a:lnTo>
                  <a:lnTo>
                    <a:pt x="48" y="214"/>
                  </a:lnTo>
                  <a:lnTo>
                    <a:pt x="48" y="212"/>
                  </a:lnTo>
                  <a:lnTo>
                    <a:pt x="46" y="212"/>
                  </a:lnTo>
                  <a:lnTo>
                    <a:pt x="46" y="212"/>
                  </a:lnTo>
                  <a:lnTo>
                    <a:pt x="46" y="216"/>
                  </a:lnTo>
                  <a:lnTo>
                    <a:pt x="46" y="216"/>
                  </a:lnTo>
                  <a:lnTo>
                    <a:pt x="48" y="218"/>
                  </a:lnTo>
                  <a:lnTo>
                    <a:pt x="48" y="218"/>
                  </a:lnTo>
                  <a:lnTo>
                    <a:pt x="46" y="218"/>
                  </a:lnTo>
                  <a:lnTo>
                    <a:pt x="46" y="218"/>
                  </a:lnTo>
                  <a:lnTo>
                    <a:pt x="46" y="216"/>
                  </a:lnTo>
                  <a:lnTo>
                    <a:pt x="44" y="218"/>
                  </a:lnTo>
                  <a:lnTo>
                    <a:pt x="46" y="219"/>
                  </a:lnTo>
                  <a:lnTo>
                    <a:pt x="46" y="219"/>
                  </a:lnTo>
                  <a:lnTo>
                    <a:pt x="46" y="218"/>
                  </a:lnTo>
                  <a:lnTo>
                    <a:pt x="48" y="218"/>
                  </a:lnTo>
                  <a:lnTo>
                    <a:pt x="48" y="218"/>
                  </a:lnTo>
                  <a:lnTo>
                    <a:pt x="50" y="218"/>
                  </a:lnTo>
                  <a:lnTo>
                    <a:pt x="50" y="218"/>
                  </a:lnTo>
                  <a:lnTo>
                    <a:pt x="50" y="216"/>
                  </a:lnTo>
                  <a:lnTo>
                    <a:pt x="50" y="214"/>
                  </a:lnTo>
                  <a:lnTo>
                    <a:pt x="50" y="216"/>
                  </a:lnTo>
                  <a:lnTo>
                    <a:pt x="50" y="216"/>
                  </a:lnTo>
                  <a:lnTo>
                    <a:pt x="51" y="216"/>
                  </a:lnTo>
                  <a:lnTo>
                    <a:pt x="50" y="216"/>
                  </a:lnTo>
                  <a:lnTo>
                    <a:pt x="50" y="218"/>
                  </a:lnTo>
                  <a:lnTo>
                    <a:pt x="51" y="216"/>
                  </a:lnTo>
                  <a:lnTo>
                    <a:pt x="51" y="218"/>
                  </a:lnTo>
                  <a:lnTo>
                    <a:pt x="51" y="219"/>
                  </a:lnTo>
                  <a:lnTo>
                    <a:pt x="51" y="221"/>
                  </a:lnTo>
                  <a:lnTo>
                    <a:pt x="53" y="221"/>
                  </a:lnTo>
                  <a:lnTo>
                    <a:pt x="53" y="223"/>
                  </a:lnTo>
                  <a:lnTo>
                    <a:pt x="55" y="223"/>
                  </a:lnTo>
                  <a:lnTo>
                    <a:pt x="55" y="223"/>
                  </a:lnTo>
                  <a:lnTo>
                    <a:pt x="55" y="223"/>
                  </a:lnTo>
                  <a:lnTo>
                    <a:pt x="55" y="221"/>
                  </a:lnTo>
                  <a:lnTo>
                    <a:pt x="55" y="221"/>
                  </a:lnTo>
                  <a:lnTo>
                    <a:pt x="55" y="221"/>
                  </a:lnTo>
                  <a:lnTo>
                    <a:pt x="55" y="221"/>
                  </a:lnTo>
                  <a:lnTo>
                    <a:pt x="57" y="221"/>
                  </a:lnTo>
                  <a:lnTo>
                    <a:pt x="55" y="221"/>
                  </a:lnTo>
                  <a:lnTo>
                    <a:pt x="55" y="221"/>
                  </a:lnTo>
                  <a:lnTo>
                    <a:pt x="57" y="223"/>
                  </a:lnTo>
                  <a:lnTo>
                    <a:pt x="59" y="227"/>
                  </a:lnTo>
                  <a:lnTo>
                    <a:pt x="57" y="225"/>
                  </a:lnTo>
                  <a:lnTo>
                    <a:pt x="57" y="225"/>
                  </a:lnTo>
                  <a:lnTo>
                    <a:pt x="55" y="223"/>
                  </a:lnTo>
                  <a:lnTo>
                    <a:pt x="55" y="223"/>
                  </a:lnTo>
                  <a:lnTo>
                    <a:pt x="53" y="225"/>
                  </a:lnTo>
                  <a:lnTo>
                    <a:pt x="53" y="225"/>
                  </a:lnTo>
                  <a:lnTo>
                    <a:pt x="53" y="225"/>
                  </a:lnTo>
                  <a:lnTo>
                    <a:pt x="51" y="225"/>
                  </a:lnTo>
                  <a:lnTo>
                    <a:pt x="51" y="225"/>
                  </a:lnTo>
                  <a:lnTo>
                    <a:pt x="51" y="225"/>
                  </a:lnTo>
                  <a:lnTo>
                    <a:pt x="51" y="225"/>
                  </a:lnTo>
                  <a:lnTo>
                    <a:pt x="51" y="225"/>
                  </a:lnTo>
                  <a:lnTo>
                    <a:pt x="51" y="225"/>
                  </a:lnTo>
                  <a:lnTo>
                    <a:pt x="53" y="227"/>
                  </a:lnTo>
                  <a:lnTo>
                    <a:pt x="53" y="229"/>
                  </a:lnTo>
                  <a:lnTo>
                    <a:pt x="53" y="229"/>
                  </a:lnTo>
                  <a:lnTo>
                    <a:pt x="53" y="231"/>
                  </a:lnTo>
                  <a:lnTo>
                    <a:pt x="53" y="231"/>
                  </a:lnTo>
                  <a:lnTo>
                    <a:pt x="55" y="233"/>
                  </a:lnTo>
                  <a:lnTo>
                    <a:pt x="55" y="231"/>
                  </a:lnTo>
                  <a:lnTo>
                    <a:pt x="55" y="231"/>
                  </a:lnTo>
                  <a:lnTo>
                    <a:pt x="57" y="231"/>
                  </a:lnTo>
                  <a:lnTo>
                    <a:pt x="57" y="233"/>
                  </a:lnTo>
                  <a:lnTo>
                    <a:pt x="57" y="235"/>
                  </a:lnTo>
                  <a:lnTo>
                    <a:pt x="57" y="235"/>
                  </a:lnTo>
                  <a:lnTo>
                    <a:pt x="57" y="235"/>
                  </a:lnTo>
                  <a:lnTo>
                    <a:pt x="55" y="235"/>
                  </a:lnTo>
                  <a:lnTo>
                    <a:pt x="53" y="235"/>
                  </a:lnTo>
                  <a:lnTo>
                    <a:pt x="51" y="237"/>
                  </a:lnTo>
                  <a:lnTo>
                    <a:pt x="51" y="238"/>
                  </a:lnTo>
                  <a:lnTo>
                    <a:pt x="51" y="238"/>
                  </a:lnTo>
                  <a:lnTo>
                    <a:pt x="51" y="238"/>
                  </a:lnTo>
                  <a:lnTo>
                    <a:pt x="51" y="238"/>
                  </a:lnTo>
                  <a:lnTo>
                    <a:pt x="51" y="240"/>
                  </a:lnTo>
                  <a:lnTo>
                    <a:pt x="51" y="240"/>
                  </a:lnTo>
                  <a:lnTo>
                    <a:pt x="51" y="240"/>
                  </a:lnTo>
                  <a:lnTo>
                    <a:pt x="51" y="240"/>
                  </a:lnTo>
                  <a:lnTo>
                    <a:pt x="53" y="240"/>
                  </a:lnTo>
                  <a:lnTo>
                    <a:pt x="53" y="240"/>
                  </a:lnTo>
                  <a:lnTo>
                    <a:pt x="53" y="242"/>
                  </a:lnTo>
                  <a:lnTo>
                    <a:pt x="53" y="242"/>
                  </a:lnTo>
                  <a:lnTo>
                    <a:pt x="53" y="242"/>
                  </a:lnTo>
                  <a:lnTo>
                    <a:pt x="55" y="244"/>
                  </a:lnTo>
                  <a:lnTo>
                    <a:pt x="55" y="246"/>
                  </a:lnTo>
                  <a:lnTo>
                    <a:pt x="55" y="246"/>
                  </a:lnTo>
                  <a:lnTo>
                    <a:pt x="55" y="248"/>
                  </a:lnTo>
                  <a:lnTo>
                    <a:pt x="53" y="248"/>
                  </a:lnTo>
                  <a:lnTo>
                    <a:pt x="53" y="250"/>
                  </a:lnTo>
                  <a:lnTo>
                    <a:pt x="53" y="250"/>
                  </a:lnTo>
                  <a:lnTo>
                    <a:pt x="53" y="252"/>
                  </a:lnTo>
                  <a:lnTo>
                    <a:pt x="53" y="255"/>
                  </a:lnTo>
                  <a:lnTo>
                    <a:pt x="55" y="257"/>
                  </a:lnTo>
                  <a:lnTo>
                    <a:pt x="53" y="257"/>
                  </a:lnTo>
                  <a:lnTo>
                    <a:pt x="53" y="259"/>
                  </a:lnTo>
                  <a:lnTo>
                    <a:pt x="53" y="259"/>
                  </a:lnTo>
                  <a:lnTo>
                    <a:pt x="53" y="261"/>
                  </a:lnTo>
                  <a:lnTo>
                    <a:pt x="53" y="261"/>
                  </a:lnTo>
                  <a:lnTo>
                    <a:pt x="57" y="263"/>
                  </a:lnTo>
                  <a:lnTo>
                    <a:pt x="55" y="263"/>
                  </a:lnTo>
                  <a:lnTo>
                    <a:pt x="57" y="263"/>
                  </a:lnTo>
                  <a:lnTo>
                    <a:pt x="57" y="265"/>
                  </a:lnTo>
                  <a:lnTo>
                    <a:pt x="59" y="265"/>
                  </a:lnTo>
                  <a:lnTo>
                    <a:pt x="59" y="265"/>
                  </a:lnTo>
                  <a:lnTo>
                    <a:pt x="61" y="263"/>
                  </a:lnTo>
                  <a:lnTo>
                    <a:pt x="61" y="263"/>
                  </a:lnTo>
                  <a:lnTo>
                    <a:pt x="61" y="263"/>
                  </a:lnTo>
                  <a:lnTo>
                    <a:pt x="61" y="263"/>
                  </a:lnTo>
                  <a:lnTo>
                    <a:pt x="63" y="261"/>
                  </a:lnTo>
                  <a:lnTo>
                    <a:pt x="65" y="259"/>
                  </a:lnTo>
                  <a:lnTo>
                    <a:pt x="67" y="261"/>
                  </a:lnTo>
                  <a:lnTo>
                    <a:pt x="69" y="261"/>
                  </a:lnTo>
                  <a:lnTo>
                    <a:pt x="70" y="263"/>
                  </a:lnTo>
                  <a:lnTo>
                    <a:pt x="70" y="265"/>
                  </a:lnTo>
                  <a:lnTo>
                    <a:pt x="72" y="263"/>
                  </a:lnTo>
                  <a:lnTo>
                    <a:pt x="72" y="263"/>
                  </a:lnTo>
                  <a:lnTo>
                    <a:pt x="72" y="263"/>
                  </a:lnTo>
                  <a:lnTo>
                    <a:pt x="72" y="263"/>
                  </a:lnTo>
                  <a:lnTo>
                    <a:pt x="74" y="263"/>
                  </a:lnTo>
                  <a:lnTo>
                    <a:pt x="74" y="263"/>
                  </a:lnTo>
                  <a:lnTo>
                    <a:pt x="76" y="261"/>
                  </a:lnTo>
                  <a:lnTo>
                    <a:pt x="76" y="261"/>
                  </a:lnTo>
                  <a:lnTo>
                    <a:pt x="74" y="259"/>
                  </a:lnTo>
                  <a:lnTo>
                    <a:pt x="74" y="259"/>
                  </a:lnTo>
                  <a:lnTo>
                    <a:pt x="74" y="259"/>
                  </a:lnTo>
                  <a:lnTo>
                    <a:pt x="76" y="257"/>
                  </a:lnTo>
                  <a:lnTo>
                    <a:pt x="76" y="255"/>
                  </a:lnTo>
                  <a:lnTo>
                    <a:pt x="76" y="254"/>
                  </a:lnTo>
                  <a:lnTo>
                    <a:pt x="78" y="250"/>
                  </a:lnTo>
                  <a:lnTo>
                    <a:pt x="78" y="250"/>
                  </a:lnTo>
                  <a:lnTo>
                    <a:pt x="78" y="248"/>
                  </a:lnTo>
                  <a:lnTo>
                    <a:pt x="78" y="250"/>
                  </a:lnTo>
                  <a:lnTo>
                    <a:pt x="78" y="248"/>
                  </a:lnTo>
                  <a:lnTo>
                    <a:pt x="78" y="246"/>
                  </a:lnTo>
                  <a:lnTo>
                    <a:pt x="78" y="246"/>
                  </a:lnTo>
                  <a:lnTo>
                    <a:pt x="78" y="246"/>
                  </a:lnTo>
                  <a:lnTo>
                    <a:pt x="80" y="246"/>
                  </a:lnTo>
                  <a:lnTo>
                    <a:pt x="80" y="246"/>
                  </a:lnTo>
                  <a:lnTo>
                    <a:pt x="80" y="246"/>
                  </a:lnTo>
                  <a:lnTo>
                    <a:pt x="80" y="246"/>
                  </a:lnTo>
                  <a:lnTo>
                    <a:pt x="82" y="244"/>
                  </a:lnTo>
                  <a:lnTo>
                    <a:pt x="82" y="244"/>
                  </a:lnTo>
                  <a:lnTo>
                    <a:pt x="82" y="244"/>
                  </a:lnTo>
                  <a:lnTo>
                    <a:pt x="82" y="244"/>
                  </a:lnTo>
                  <a:lnTo>
                    <a:pt x="80" y="244"/>
                  </a:lnTo>
                  <a:lnTo>
                    <a:pt x="84" y="244"/>
                  </a:lnTo>
                  <a:lnTo>
                    <a:pt x="86" y="246"/>
                  </a:lnTo>
                  <a:lnTo>
                    <a:pt x="86" y="246"/>
                  </a:lnTo>
                  <a:lnTo>
                    <a:pt x="87" y="248"/>
                  </a:lnTo>
                  <a:lnTo>
                    <a:pt x="87" y="250"/>
                  </a:lnTo>
                  <a:lnTo>
                    <a:pt x="87" y="250"/>
                  </a:lnTo>
                  <a:lnTo>
                    <a:pt x="91" y="250"/>
                  </a:lnTo>
                  <a:lnTo>
                    <a:pt x="91" y="250"/>
                  </a:lnTo>
                  <a:lnTo>
                    <a:pt x="93" y="252"/>
                  </a:lnTo>
                  <a:lnTo>
                    <a:pt x="91" y="254"/>
                  </a:lnTo>
                  <a:lnTo>
                    <a:pt x="93" y="257"/>
                  </a:lnTo>
                  <a:lnTo>
                    <a:pt x="95" y="261"/>
                  </a:lnTo>
                  <a:lnTo>
                    <a:pt x="95" y="263"/>
                  </a:lnTo>
                  <a:lnTo>
                    <a:pt x="95" y="265"/>
                  </a:lnTo>
                  <a:lnTo>
                    <a:pt x="95" y="267"/>
                  </a:lnTo>
                  <a:lnTo>
                    <a:pt x="95" y="267"/>
                  </a:lnTo>
                  <a:lnTo>
                    <a:pt x="95" y="267"/>
                  </a:lnTo>
                  <a:lnTo>
                    <a:pt x="93" y="269"/>
                  </a:lnTo>
                  <a:lnTo>
                    <a:pt x="93" y="269"/>
                  </a:lnTo>
                  <a:lnTo>
                    <a:pt x="93" y="269"/>
                  </a:lnTo>
                  <a:lnTo>
                    <a:pt x="91" y="272"/>
                  </a:lnTo>
                  <a:lnTo>
                    <a:pt x="93" y="272"/>
                  </a:lnTo>
                  <a:lnTo>
                    <a:pt x="93" y="272"/>
                  </a:lnTo>
                  <a:lnTo>
                    <a:pt x="93" y="272"/>
                  </a:lnTo>
                  <a:lnTo>
                    <a:pt x="87" y="272"/>
                  </a:lnTo>
                  <a:lnTo>
                    <a:pt x="86" y="274"/>
                  </a:lnTo>
                  <a:lnTo>
                    <a:pt x="84" y="276"/>
                  </a:lnTo>
                  <a:lnTo>
                    <a:pt x="84" y="276"/>
                  </a:lnTo>
                  <a:lnTo>
                    <a:pt x="84" y="278"/>
                  </a:lnTo>
                  <a:lnTo>
                    <a:pt x="82" y="280"/>
                  </a:lnTo>
                  <a:lnTo>
                    <a:pt x="82" y="280"/>
                  </a:lnTo>
                  <a:lnTo>
                    <a:pt x="82" y="280"/>
                  </a:lnTo>
                  <a:lnTo>
                    <a:pt x="80" y="282"/>
                  </a:lnTo>
                  <a:lnTo>
                    <a:pt x="82" y="282"/>
                  </a:lnTo>
                  <a:lnTo>
                    <a:pt x="82" y="282"/>
                  </a:lnTo>
                  <a:lnTo>
                    <a:pt x="84" y="284"/>
                  </a:lnTo>
                  <a:lnTo>
                    <a:pt x="84" y="284"/>
                  </a:lnTo>
                  <a:lnTo>
                    <a:pt x="86" y="286"/>
                  </a:lnTo>
                  <a:lnTo>
                    <a:pt x="86" y="286"/>
                  </a:lnTo>
                  <a:lnTo>
                    <a:pt x="86" y="286"/>
                  </a:lnTo>
                  <a:lnTo>
                    <a:pt x="86" y="286"/>
                  </a:lnTo>
                  <a:lnTo>
                    <a:pt x="87" y="286"/>
                  </a:lnTo>
                  <a:lnTo>
                    <a:pt x="87" y="286"/>
                  </a:lnTo>
                  <a:lnTo>
                    <a:pt x="87" y="286"/>
                  </a:lnTo>
                  <a:lnTo>
                    <a:pt x="87" y="286"/>
                  </a:lnTo>
                  <a:lnTo>
                    <a:pt x="87" y="286"/>
                  </a:lnTo>
                  <a:lnTo>
                    <a:pt x="87" y="288"/>
                  </a:lnTo>
                  <a:lnTo>
                    <a:pt x="87" y="288"/>
                  </a:lnTo>
                  <a:lnTo>
                    <a:pt x="87" y="288"/>
                  </a:lnTo>
                  <a:lnTo>
                    <a:pt x="89" y="290"/>
                  </a:lnTo>
                  <a:lnTo>
                    <a:pt x="89" y="290"/>
                  </a:lnTo>
                  <a:lnTo>
                    <a:pt x="89" y="290"/>
                  </a:lnTo>
                  <a:lnTo>
                    <a:pt x="91" y="290"/>
                  </a:lnTo>
                  <a:lnTo>
                    <a:pt x="93" y="290"/>
                  </a:lnTo>
                  <a:lnTo>
                    <a:pt x="95" y="290"/>
                  </a:lnTo>
                  <a:lnTo>
                    <a:pt x="97" y="290"/>
                  </a:lnTo>
                  <a:lnTo>
                    <a:pt x="97" y="288"/>
                  </a:lnTo>
                  <a:lnTo>
                    <a:pt x="95" y="286"/>
                  </a:lnTo>
                  <a:lnTo>
                    <a:pt x="95" y="286"/>
                  </a:lnTo>
                  <a:lnTo>
                    <a:pt x="95" y="286"/>
                  </a:lnTo>
                  <a:lnTo>
                    <a:pt x="95" y="286"/>
                  </a:lnTo>
                  <a:lnTo>
                    <a:pt x="95" y="286"/>
                  </a:lnTo>
                  <a:lnTo>
                    <a:pt x="97" y="286"/>
                  </a:lnTo>
                  <a:lnTo>
                    <a:pt x="97" y="286"/>
                  </a:lnTo>
                  <a:lnTo>
                    <a:pt x="97" y="288"/>
                  </a:lnTo>
                  <a:lnTo>
                    <a:pt x="97" y="288"/>
                  </a:lnTo>
                  <a:lnTo>
                    <a:pt x="99" y="288"/>
                  </a:lnTo>
                  <a:lnTo>
                    <a:pt x="101" y="288"/>
                  </a:lnTo>
                  <a:lnTo>
                    <a:pt x="101" y="288"/>
                  </a:lnTo>
                  <a:lnTo>
                    <a:pt x="103" y="286"/>
                  </a:lnTo>
                  <a:lnTo>
                    <a:pt x="103" y="286"/>
                  </a:lnTo>
                  <a:lnTo>
                    <a:pt x="104" y="284"/>
                  </a:lnTo>
                  <a:lnTo>
                    <a:pt x="104" y="282"/>
                  </a:lnTo>
                  <a:lnTo>
                    <a:pt x="104" y="282"/>
                  </a:lnTo>
                  <a:lnTo>
                    <a:pt x="104" y="278"/>
                  </a:lnTo>
                  <a:lnTo>
                    <a:pt x="104" y="278"/>
                  </a:lnTo>
                  <a:lnTo>
                    <a:pt x="104" y="276"/>
                  </a:lnTo>
                  <a:lnTo>
                    <a:pt x="106" y="276"/>
                  </a:lnTo>
                  <a:lnTo>
                    <a:pt x="106" y="278"/>
                  </a:lnTo>
                  <a:lnTo>
                    <a:pt x="106" y="278"/>
                  </a:lnTo>
                  <a:lnTo>
                    <a:pt x="106" y="278"/>
                  </a:lnTo>
                  <a:lnTo>
                    <a:pt x="106" y="278"/>
                  </a:lnTo>
                  <a:lnTo>
                    <a:pt x="106" y="278"/>
                  </a:lnTo>
                  <a:lnTo>
                    <a:pt x="106" y="278"/>
                  </a:lnTo>
                  <a:lnTo>
                    <a:pt x="106" y="278"/>
                  </a:lnTo>
                  <a:lnTo>
                    <a:pt x="106" y="278"/>
                  </a:lnTo>
                  <a:lnTo>
                    <a:pt x="108" y="282"/>
                  </a:lnTo>
                  <a:lnTo>
                    <a:pt x="108" y="282"/>
                  </a:lnTo>
                  <a:lnTo>
                    <a:pt x="110" y="284"/>
                  </a:lnTo>
                  <a:lnTo>
                    <a:pt x="112" y="284"/>
                  </a:lnTo>
                  <a:lnTo>
                    <a:pt x="112" y="284"/>
                  </a:lnTo>
                  <a:lnTo>
                    <a:pt x="120" y="286"/>
                  </a:lnTo>
                  <a:lnTo>
                    <a:pt x="120" y="286"/>
                  </a:lnTo>
                  <a:lnTo>
                    <a:pt x="122" y="286"/>
                  </a:lnTo>
                  <a:lnTo>
                    <a:pt x="123" y="286"/>
                  </a:lnTo>
                  <a:lnTo>
                    <a:pt x="127" y="286"/>
                  </a:lnTo>
                  <a:lnTo>
                    <a:pt x="129" y="286"/>
                  </a:lnTo>
                  <a:lnTo>
                    <a:pt x="129" y="286"/>
                  </a:lnTo>
                  <a:lnTo>
                    <a:pt x="129" y="286"/>
                  </a:lnTo>
                  <a:lnTo>
                    <a:pt x="131" y="286"/>
                  </a:lnTo>
                  <a:lnTo>
                    <a:pt x="131" y="286"/>
                  </a:lnTo>
                  <a:lnTo>
                    <a:pt x="131" y="286"/>
                  </a:lnTo>
                  <a:lnTo>
                    <a:pt x="131" y="286"/>
                  </a:lnTo>
                  <a:lnTo>
                    <a:pt x="133" y="286"/>
                  </a:lnTo>
                  <a:lnTo>
                    <a:pt x="133" y="286"/>
                  </a:lnTo>
                  <a:lnTo>
                    <a:pt x="133" y="288"/>
                  </a:lnTo>
                  <a:lnTo>
                    <a:pt x="135" y="290"/>
                  </a:lnTo>
                  <a:lnTo>
                    <a:pt x="135" y="291"/>
                  </a:lnTo>
                  <a:lnTo>
                    <a:pt x="135" y="291"/>
                  </a:lnTo>
                  <a:lnTo>
                    <a:pt x="135" y="291"/>
                  </a:lnTo>
                  <a:lnTo>
                    <a:pt x="137" y="290"/>
                  </a:lnTo>
                  <a:lnTo>
                    <a:pt x="139" y="290"/>
                  </a:lnTo>
                  <a:lnTo>
                    <a:pt x="139" y="291"/>
                  </a:lnTo>
                  <a:lnTo>
                    <a:pt x="142" y="293"/>
                  </a:lnTo>
                  <a:lnTo>
                    <a:pt x="142" y="293"/>
                  </a:lnTo>
                  <a:lnTo>
                    <a:pt x="144" y="293"/>
                  </a:lnTo>
                  <a:lnTo>
                    <a:pt x="144" y="295"/>
                  </a:lnTo>
                  <a:lnTo>
                    <a:pt x="144" y="295"/>
                  </a:lnTo>
                  <a:lnTo>
                    <a:pt x="146" y="295"/>
                  </a:lnTo>
                  <a:lnTo>
                    <a:pt x="146" y="295"/>
                  </a:lnTo>
                  <a:lnTo>
                    <a:pt x="148" y="295"/>
                  </a:lnTo>
                  <a:lnTo>
                    <a:pt x="150" y="290"/>
                  </a:lnTo>
                  <a:lnTo>
                    <a:pt x="152" y="290"/>
                  </a:lnTo>
                  <a:lnTo>
                    <a:pt x="152" y="288"/>
                  </a:lnTo>
                  <a:lnTo>
                    <a:pt x="152" y="288"/>
                  </a:lnTo>
                  <a:lnTo>
                    <a:pt x="154" y="288"/>
                  </a:lnTo>
                  <a:lnTo>
                    <a:pt x="156" y="288"/>
                  </a:lnTo>
                  <a:lnTo>
                    <a:pt x="167" y="288"/>
                  </a:lnTo>
                  <a:lnTo>
                    <a:pt x="169" y="288"/>
                  </a:lnTo>
                  <a:lnTo>
                    <a:pt x="173" y="288"/>
                  </a:lnTo>
                  <a:lnTo>
                    <a:pt x="173" y="286"/>
                  </a:lnTo>
                  <a:lnTo>
                    <a:pt x="176" y="282"/>
                  </a:lnTo>
                  <a:lnTo>
                    <a:pt x="176" y="280"/>
                  </a:lnTo>
                  <a:lnTo>
                    <a:pt x="178" y="280"/>
                  </a:lnTo>
                  <a:lnTo>
                    <a:pt x="184" y="276"/>
                  </a:lnTo>
                  <a:lnTo>
                    <a:pt x="186" y="274"/>
                  </a:lnTo>
                  <a:lnTo>
                    <a:pt x="186" y="272"/>
                  </a:lnTo>
                  <a:lnTo>
                    <a:pt x="184" y="269"/>
                  </a:lnTo>
                  <a:lnTo>
                    <a:pt x="182" y="265"/>
                  </a:lnTo>
                  <a:lnTo>
                    <a:pt x="182" y="263"/>
                  </a:lnTo>
                  <a:lnTo>
                    <a:pt x="182" y="263"/>
                  </a:lnTo>
                  <a:lnTo>
                    <a:pt x="184" y="261"/>
                  </a:lnTo>
                  <a:lnTo>
                    <a:pt x="184" y="261"/>
                  </a:lnTo>
                  <a:lnTo>
                    <a:pt x="186" y="259"/>
                  </a:lnTo>
                  <a:lnTo>
                    <a:pt x="188" y="259"/>
                  </a:lnTo>
                  <a:lnTo>
                    <a:pt x="188" y="259"/>
                  </a:lnTo>
                  <a:lnTo>
                    <a:pt x="188" y="261"/>
                  </a:lnTo>
                  <a:lnTo>
                    <a:pt x="188" y="261"/>
                  </a:lnTo>
                  <a:lnTo>
                    <a:pt x="190" y="261"/>
                  </a:lnTo>
                  <a:lnTo>
                    <a:pt x="199" y="263"/>
                  </a:lnTo>
                  <a:lnTo>
                    <a:pt x="199" y="265"/>
                  </a:lnTo>
                  <a:lnTo>
                    <a:pt x="203" y="267"/>
                  </a:lnTo>
                  <a:lnTo>
                    <a:pt x="203" y="267"/>
                  </a:lnTo>
                  <a:lnTo>
                    <a:pt x="203" y="265"/>
                  </a:lnTo>
                  <a:lnTo>
                    <a:pt x="207" y="261"/>
                  </a:lnTo>
                  <a:lnTo>
                    <a:pt x="209" y="259"/>
                  </a:lnTo>
                  <a:lnTo>
                    <a:pt x="209" y="257"/>
                  </a:lnTo>
                  <a:lnTo>
                    <a:pt x="211" y="257"/>
                  </a:lnTo>
                  <a:lnTo>
                    <a:pt x="212" y="259"/>
                  </a:lnTo>
                  <a:lnTo>
                    <a:pt x="212" y="259"/>
                  </a:lnTo>
                  <a:lnTo>
                    <a:pt x="214" y="259"/>
                  </a:lnTo>
                  <a:lnTo>
                    <a:pt x="224" y="257"/>
                  </a:lnTo>
                  <a:lnTo>
                    <a:pt x="226" y="257"/>
                  </a:lnTo>
                  <a:lnTo>
                    <a:pt x="228" y="255"/>
                  </a:lnTo>
                  <a:lnTo>
                    <a:pt x="228" y="255"/>
                  </a:lnTo>
                  <a:lnTo>
                    <a:pt x="229" y="255"/>
                  </a:lnTo>
                  <a:lnTo>
                    <a:pt x="231" y="254"/>
                  </a:lnTo>
                  <a:lnTo>
                    <a:pt x="233" y="254"/>
                  </a:lnTo>
                  <a:lnTo>
                    <a:pt x="233" y="255"/>
                  </a:lnTo>
                  <a:lnTo>
                    <a:pt x="235" y="257"/>
                  </a:lnTo>
                  <a:lnTo>
                    <a:pt x="237" y="261"/>
                  </a:lnTo>
                  <a:lnTo>
                    <a:pt x="237" y="261"/>
                  </a:lnTo>
                  <a:lnTo>
                    <a:pt x="239" y="265"/>
                  </a:lnTo>
                  <a:lnTo>
                    <a:pt x="239" y="265"/>
                  </a:lnTo>
                  <a:lnTo>
                    <a:pt x="239" y="267"/>
                  </a:lnTo>
                  <a:lnTo>
                    <a:pt x="241" y="267"/>
                  </a:lnTo>
                  <a:lnTo>
                    <a:pt x="243" y="267"/>
                  </a:lnTo>
                  <a:lnTo>
                    <a:pt x="243" y="267"/>
                  </a:lnTo>
                  <a:lnTo>
                    <a:pt x="245" y="265"/>
                  </a:lnTo>
                  <a:lnTo>
                    <a:pt x="245" y="263"/>
                  </a:lnTo>
                  <a:lnTo>
                    <a:pt x="245" y="263"/>
                  </a:lnTo>
                  <a:lnTo>
                    <a:pt x="246" y="265"/>
                  </a:lnTo>
                  <a:lnTo>
                    <a:pt x="248" y="265"/>
                  </a:lnTo>
                  <a:lnTo>
                    <a:pt x="248" y="267"/>
                  </a:lnTo>
                  <a:lnTo>
                    <a:pt x="250" y="269"/>
                  </a:lnTo>
                  <a:lnTo>
                    <a:pt x="252" y="269"/>
                  </a:lnTo>
                  <a:lnTo>
                    <a:pt x="254" y="269"/>
                  </a:lnTo>
                  <a:lnTo>
                    <a:pt x="258" y="271"/>
                  </a:lnTo>
                  <a:lnTo>
                    <a:pt x="260" y="271"/>
                  </a:lnTo>
                  <a:lnTo>
                    <a:pt x="262" y="271"/>
                  </a:lnTo>
                  <a:lnTo>
                    <a:pt x="260" y="265"/>
                  </a:lnTo>
                  <a:lnTo>
                    <a:pt x="258" y="261"/>
                  </a:lnTo>
                  <a:lnTo>
                    <a:pt x="258" y="261"/>
                  </a:lnTo>
                  <a:lnTo>
                    <a:pt x="258" y="261"/>
                  </a:lnTo>
                  <a:lnTo>
                    <a:pt x="258" y="259"/>
                  </a:lnTo>
                  <a:lnTo>
                    <a:pt x="258" y="259"/>
                  </a:lnTo>
                  <a:lnTo>
                    <a:pt x="258" y="257"/>
                  </a:lnTo>
                  <a:lnTo>
                    <a:pt x="258" y="257"/>
                  </a:lnTo>
                  <a:lnTo>
                    <a:pt x="260" y="257"/>
                  </a:lnTo>
                  <a:lnTo>
                    <a:pt x="262" y="257"/>
                  </a:lnTo>
                  <a:lnTo>
                    <a:pt x="262" y="257"/>
                  </a:lnTo>
                  <a:lnTo>
                    <a:pt x="262" y="255"/>
                  </a:lnTo>
                  <a:lnTo>
                    <a:pt x="260" y="252"/>
                  </a:lnTo>
                  <a:lnTo>
                    <a:pt x="260" y="250"/>
                  </a:lnTo>
                  <a:lnTo>
                    <a:pt x="258" y="250"/>
                  </a:lnTo>
                  <a:lnTo>
                    <a:pt x="256" y="250"/>
                  </a:lnTo>
                  <a:lnTo>
                    <a:pt x="256" y="250"/>
                  </a:lnTo>
                  <a:lnTo>
                    <a:pt x="256" y="252"/>
                  </a:lnTo>
                  <a:lnTo>
                    <a:pt x="254" y="250"/>
                  </a:lnTo>
                  <a:lnTo>
                    <a:pt x="254" y="250"/>
                  </a:lnTo>
                  <a:lnTo>
                    <a:pt x="250" y="248"/>
                  </a:lnTo>
                  <a:lnTo>
                    <a:pt x="250" y="246"/>
                  </a:lnTo>
                  <a:lnTo>
                    <a:pt x="248" y="244"/>
                  </a:lnTo>
                  <a:lnTo>
                    <a:pt x="248" y="242"/>
                  </a:lnTo>
                  <a:lnTo>
                    <a:pt x="245" y="242"/>
                  </a:lnTo>
                  <a:lnTo>
                    <a:pt x="243" y="240"/>
                  </a:lnTo>
                  <a:lnTo>
                    <a:pt x="243" y="238"/>
                  </a:lnTo>
                  <a:lnTo>
                    <a:pt x="241" y="237"/>
                  </a:lnTo>
                  <a:lnTo>
                    <a:pt x="241" y="237"/>
                  </a:lnTo>
                  <a:lnTo>
                    <a:pt x="239" y="237"/>
                  </a:lnTo>
                  <a:lnTo>
                    <a:pt x="239" y="237"/>
                  </a:lnTo>
                  <a:lnTo>
                    <a:pt x="239" y="235"/>
                  </a:lnTo>
                  <a:lnTo>
                    <a:pt x="239" y="229"/>
                  </a:lnTo>
                  <a:lnTo>
                    <a:pt x="241" y="227"/>
                  </a:lnTo>
                  <a:lnTo>
                    <a:pt x="241" y="227"/>
                  </a:lnTo>
                  <a:lnTo>
                    <a:pt x="241" y="225"/>
                  </a:lnTo>
                  <a:lnTo>
                    <a:pt x="239" y="221"/>
                  </a:lnTo>
                  <a:lnTo>
                    <a:pt x="239" y="219"/>
                  </a:lnTo>
                  <a:lnTo>
                    <a:pt x="239" y="219"/>
                  </a:lnTo>
                  <a:lnTo>
                    <a:pt x="239" y="218"/>
                  </a:lnTo>
                  <a:lnTo>
                    <a:pt x="239" y="218"/>
                  </a:lnTo>
                  <a:lnTo>
                    <a:pt x="237" y="218"/>
                  </a:lnTo>
                  <a:lnTo>
                    <a:pt x="235" y="218"/>
                  </a:lnTo>
                  <a:lnTo>
                    <a:pt x="235" y="216"/>
                  </a:lnTo>
                  <a:lnTo>
                    <a:pt x="235" y="214"/>
                  </a:lnTo>
                  <a:lnTo>
                    <a:pt x="235" y="212"/>
                  </a:lnTo>
                  <a:lnTo>
                    <a:pt x="237" y="212"/>
                  </a:lnTo>
                  <a:lnTo>
                    <a:pt x="239" y="210"/>
                  </a:lnTo>
                  <a:lnTo>
                    <a:pt x="239" y="210"/>
                  </a:lnTo>
                  <a:lnTo>
                    <a:pt x="243" y="212"/>
                  </a:lnTo>
                  <a:lnTo>
                    <a:pt x="245" y="212"/>
                  </a:lnTo>
                  <a:lnTo>
                    <a:pt x="246" y="210"/>
                  </a:lnTo>
                  <a:lnTo>
                    <a:pt x="246" y="210"/>
                  </a:lnTo>
                  <a:lnTo>
                    <a:pt x="248" y="206"/>
                  </a:lnTo>
                  <a:lnTo>
                    <a:pt x="248" y="206"/>
                  </a:lnTo>
                  <a:lnTo>
                    <a:pt x="248" y="206"/>
                  </a:lnTo>
                  <a:lnTo>
                    <a:pt x="248" y="204"/>
                  </a:lnTo>
                  <a:lnTo>
                    <a:pt x="250" y="202"/>
                  </a:lnTo>
                  <a:lnTo>
                    <a:pt x="254" y="202"/>
                  </a:lnTo>
                  <a:lnTo>
                    <a:pt x="256" y="204"/>
                  </a:lnTo>
                  <a:lnTo>
                    <a:pt x="260" y="204"/>
                  </a:lnTo>
                  <a:lnTo>
                    <a:pt x="264" y="206"/>
                  </a:lnTo>
                  <a:lnTo>
                    <a:pt x="265" y="206"/>
                  </a:lnTo>
                  <a:lnTo>
                    <a:pt x="265" y="208"/>
                  </a:lnTo>
                  <a:lnTo>
                    <a:pt x="267" y="208"/>
                  </a:lnTo>
                  <a:lnTo>
                    <a:pt x="267" y="210"/>
                  </a:lnTo>
                  <a:lnTo>
                    <a:pt x="269" y="210"/>
                  </a:lnTo>
                  <a:lnTo>
                    <a:pt x="273" y="208"/>
                  </a:lnTo>
                  <a:lnTo>
                    <a:pt x="273" y="208"/>
                  </a:lnTo>
                  <a:lnTo>
                    <a:pt x="273" y="208"/>
                  </a:lnTo>
                  <a:lnTo>
                    <a:pt x="275" y="208"/>
                  </a:lnTo>
                  <a:lnTo>
                    <a:pt x="277" y="210"/>
                  </a:lnTo>
                  <a:lnTo>
                    <a:pt x="277" y="210"/>
                  </a:lnTo>
                  <a:lnTo>
                    <a:pt x="279" y="210"/>
                  </a:lnTo>
                  <a:lnTo>
                    <a:pt x="279" y="210"/>
                  </a:lnTo>
                  <a:lnTo>
                    <a:pt x="279" y="208"/>
                  </a:lnTo>
                  <a:lnTo>
                    <a:pt x="277" y="204"/>
                  </a:lnTo>
                  <a:lnTo>
                    <a:pt x="277" y="204"/>
                  </a:lnTo>
                  <a:lnTo>
                    <a:pt x="277" y="202"/>
                  </a:lnTo>
                  <a:lnTo>
                    <a:pt x="277" y="202"/>
                  </a:lnTo>
                  <a:lnTo>
                    <a:pt x="277" y="201"/>
                  </a:lnTo>
                  <a:lnTo>
                    <a:pt x="277" y="201"/>
                  </a:lnTo>
                  <a:lnTo>
                    <a:pt x="277" y="199"/>
                  </a:lnTo>
                  <a:lnTo>
                    <a:pt x="277" y="199"/>
                  </a:lnTo>
                  <a:lnTo>
                    <a:pt x="279" y="197"/>
                  </a:lnTo>
                  <a:lnTo>
                    <a:pt x="279" y="197"/>
                  </a:lnTo>
                  <a:lnTo>
                    <a:pt x="279" y="195"/>
                  </a:lnTo>
                  <a:lnTo>
                    <a:pt x="277" y="191"/>
                  </a:lnTo>
                  <a:lnTo>
                    <a:pt x="275" y="189"/>
                  </a:lnTo>
                  <a:lnTo>
                    <a:pt x="277" y="189"/>
                  </a:lnTo>
                  <a:lnTo>
                    <a:pt x="279" y="189"/>
                  </a:lnTo>
                  <a:lnTo>
                    <a:pt x="279" y="189"/>
                  </a:lnTo>
                  <a:lnTo>
                    <a:pt x="279" y="189"/>
                  </a:lnTo>
                  <a:lnTo>
                    <a:pt x="281" y="189"/>
                  </a:lnTo>
                  <a:lnTo>
                    <a:pt x="281" y="191"/>
                  </a:lnTo>
                  <a:lnTo>
                    <a:pt x="281" y="191"/>
                  </a:lnTo>
                  <a:lnTo>
                    <a:pt x="282" y="189"/>
                  </a:lnTo>
                  <a:lnTo>
                    <a:pt x="286" y="189"/>
                  </a:lnTo>
                  <a:lnTo>
                    <a:pt x="292" y="189"/>
                  </a:lnTo>
                  <a:lnTo>
                    <a:pt x="292" y="189"/>
                  </a:lnTo>
                  <a:lnTo>
                    <a:pt x="296" y="189"/>
                  </a:lnTo>
                  <a:lnTo>
                    <a:pt x="296" y="189"/>
                  </a:lnTo>
                  <a:lnTo>
                    <a:pt x="298" y="187"/>
                  </a:lnTo>
                  <a:lnTo>
                    <a:pt x="299" y="185"/>
                  </a:lnTo>
                  <a:lnTo>
                    <a:pt x="299" y="183"/>
                  </a:lnTo>
                  <a:lnTo>
                    <a:pt x="301" y="183"/>
                  </a:lnTo>
                  <a:lnTo>
                    <a:pt x="303" y="182"/>
                  </a:lnTo>
                  <a:lnTo>
                    <a:pt x="309" y="183"/>
                  </a:lnTo>
                  <a:lnTo>
                    <a:pt x="311" y="182"/>
                  </a:lnTo>
                  <a:lnTo>
                    <a:pt x="313" y="182"/>
                  </a:lnTo>
                  <a:lnTo>
                    <a:pt x="315" y="180"/>
                  </a:lnTo>
                  <a:lnTo>
                    <a:pt x="320" y="176"/>
                  </a:lnTo>
                  <a:lnTo>
                    <a:pt x="322" y="174"/>
                  </a:lnTo>
                  <a:lnTo>
                    <a:pt x="324" y="172"/>
                  </a:lnTo>
                  <a:lnTo>
                    <a:pt x="324" y="170"/>
                  </a:lnTo>
                  <a:lnTo>
                    <a:pt x="324" y="170"/>
                  </a:lnTo>
                  <a:lnTo>
                    <a:pt x="328" y="168"/>
                  </a:lnTo>
                  <a:lnTo>
                    <a:pt x="332" y="166"/>
                  </a:lnTo>
                  <a:lnTo>
                    <a:pt x="335" y="165"/>
                  </a:lnTo>
                  <a:lnTo>
                    <a:pt x="337" y="165"/>
                  </a:lnTo>
                  <a:lnTo>
                    <a:pt x="339" y="165"/>
                  </a:lnTo>
                  <a:lnTo>
                    <a:pt x="341" y="168"/>
                  </a:lnTo>
                  <a:lnTo>
                    <a:pt x="343" y="170"/>
                  </a:lnTo>
                  <a:lnTo>
                    <a:pt x="345" y="170"/>
                  </a:lnTo>
                  <a:lnTo>
                    <a:pt x="347" y="166"/>
                  </a:lnTo>
                  <a:lnTo>
                    <a:pt x="349" y="165"/>
                  </a:lnTo>
                  <a:lnTo>
                    <a:pt x="351" y="165"/>
                  </a:lnTo>
                  <a:lnTo>
                    <a:pt x="351" y="163"/>
                  </a:lnTo>
                  <a:lnTo>
                    <a:pt x="352" y="163"/>
                  </a:lnTo>
                  <a:lnTo>
                    <a:pt x="352" y="161"/>
                  </a:lnTo>
                  <a:lnTo>
                    <a:pt x="354" y="155"/>
                  </a:lnTo>
                  <a:lnTo>
                    <a:pt x="354" y="153"/>
                  </a:lnTo>
                  <a:lnTo>
                    <a:pt x="354" y="151"/>
                  </a:lnTo>
                  <a:lnTo>
                    <a:pt x="354" y="151"/>
                  </a:lnTo>
                  <a:lnTo>
                    <a:pt x="354" y="151"/>
                  </a:lnTo>
                  <a:lnTo>
                    <a:pt x="354" y="149"/>
                  </a:lnTo>
                  <a:lnTo>
                    <a:pt x="354" y="148"/>
                  </a:lnTo>
                  <a:lnTo>
                    <a:pt x="354" y="146"/>
                  </a:lnTo>
                  <a:lnTo>
                    <a:pt x="352" y="138"/>
                  </a:lnTo>
                  <a:lnTo>
                    <a:pt x="352" y="136"/>
                  </a:lnTo>
                  <a:lnTo>
                    <a:pt x="352" y="134"/>
                  </a:lnTo>
                  <a:lnTo>
                    <a:pt x="352" y="132"/>
                  </a:lnTo>
                  <a:lnTo>
                    <a:pt x="352" y="130"/>
                  </a:lnTo>
                  <a:lnTo>
                    <a:pt x="351" y="129"/>
                  </a:lnTo>
                  <a:lnTo>
                    <a:pt x="349" y="127"/>
                  </a:lnTo>
                  <a:lnTo>
                    <a:pt x="349" y="127"/>
                  </a:lnTo>
                  <a:lnTo>
                    <a:pt x="349" y="125"/>
                  </a:lnTo>
                  <a:lnTo>
                    <a:pt x="349" y="123"/>
                  </a:lnTo>
                  <a:lnTo>
                    <a:pt x="349" y="121"/>
                  </a:lnTo>
                  <a:lnTo>
                    <a:pt x="349" y="121"/>
                  </a:lnTo>
                  <a:lnTo>
                    <a:pt x="349" y="121"/>
                  </a:lnTo>
                  <a:lnTo>
                    <a:pt x="349" y="119"/>
                  </a:lnTo>
                  <a:lnTo>
                    <a:pt x="349" y="119"/>
                  </a:lnTo>
                  <a:lnTo>
                    <a:pt x="349" y="119"/>
                  </a:lnTo>
                  <a:lnTo>
                    <a:pt x="349" y="119"/>
                  </a:lnTo>
                  <a:lnTo>
                    <a:pt x="349" y="117"/>
                  </a:lnTo>
                  <a:lnTo>
                    <a:pt x="347" y="117"/>
                  </a:lnTo>
                  <a:lnTo>
                    <a:pt x="358" y="93"/>
                  </a:lnTo>
                  <a:lnTo>
                    <a:pt x="358" y="91"/>
                  </a:lnTo>
                  <a:close/>
                  <a:moveTo>
                    <a:pt x="67" y="276"/>
                  </a:moveTo>
                  <a:lnTo>
                    <a:pt x="69" y="276"/>
                  </a:lnTo>
                  <a:lnTo>
                    <a:pt x="69" y="274"/>
                  </a:lnTo>
                  <a:lnTo>
                    <a:pt x="69" y="274"/>
                  </a:lnTo>
                  <a:lnTo>
                    <a:pt x="67" y="274"/>
                  </a:lnTo>
                  <a:lnTo>
                    <a:pt x="67" y="274"/>
                  </a:lnTo>
                  <a:lnTo>
                    <a:pt x="67" y="272"/>
                  </a:lnTo>
                  <a:lnTo>
                    <a:pt x="67" y="272"/>
                  </a:lnTo>
                  <a:lnTo>
                    <a:pt x="67" y="272"/>
                  </a:lnTo>
                  <a:lnTo>
                    <a:pt x="65" y="272"/>
                  </a:lnTo>
                  <a:lnTo>
                    <a:pt x="65" y="272"/>
                  </a:lnTo>
                  <a:lnTo>
                    <a:pt x="65" y="272"/>
                  </a:lnTo>
                  <a:lnTo>
                    <a:pt x="65" y="272"/>
                  </a:lnTo>
                  <a:lnTo>
                    <a:pt x="65" y="271"/>
                  </a:lnTo>
                  <a:lnTo>
                    <a:pt x="63" y="271"/>
                  </a:lnTo>
                  <a:lnTo>
                    <a:pt x="63" y="271"/>
                  </a:lnTo>
                  <a:lnTo>
                    <a:pt x="61" y="271"/>
                  </a:lnTo>
                  <a:lnTo>
                    <a:pt x="61" y="272"/>
                  </a:lnTo>
                  <a:lnTo>
                    <a:pt x="61" y="272"/>
                  </a:lnTo>
                  <a:lnTo>
                    <a:pt x="61" y="274"/>
                  </a:lnTo>
                  <a:lnTo>
                    <a:pt x="63" y="274"/>
                  </a:lnTo>
                  <a:lnTo>
                    <a:pt x="65" y="274"/>
                  </a:lnTo>
                  <a:lnTo>
                    <a:pt x="65" y="276"/>
                  </a:lnTo>
                  <a:lnTo>
                    <a:pt x="65" y="276"/>
                  </a:lnTo>
                  <a:lnTo>
                    <a:pt x="65" y="276"/>
                  </a:lnTo>
                  <a:lnTo>
                    <a:pt x="65" y="278"/>
                  </a:lnTo>
                  <a:lnTo>
                    <a:pt x="65" y="278"/>
                  </a:lnTo>
                  <a:lnTo>
                    <a:pt x="67" y="276"/>
                  </a:lnTo>
                  <a:lnTo>
                    <a:pt x="67" y="276"/>
                  </a:lnTo>
                  <a:lnTo>
                    <a:pt x="67" y="276"/>
                  </a:lnTo>
                  <a:close/>
                  <a:moveTo>
                    <a:pt x="99" y="290"/>
                  </a:moveTo>
                  <a:lnTo>
                    <a:pt x="99" y="288"/>
                  </a:lnTo>
                  <a:lnTo>
                    <a:pt x="99" y="290"/>
                  </a:lnTo>
                  <a:lnTo>
                    <a:pt x="99" y="290"/>
                  </a:lnTo>
                  <a:lnTo>
                    <a:pt x="99" y="290"/>
                  </a:lnTo>
                  <a:lnTo>
                    <a:pt x="97" y="291"/>
                  </a:lnTo>
                  <a:lnTo>
                    <a:pt x="97" y="291"/>
                  </a:lnTo>
                  <a:lnTo>
                    <a:pt x="97" y="291"/>
                  </a:lnTo>
                  <a:lnTo>
                    <a:pt x="97" y="291"/>
                  </a:lnTo>
                  <a:lnTo>
                    <a:pt x="99" y="293"/>
                  </a:lnTo>
                  <a:lnTo>
                    <a:pt x="99" y="293"/>
                  </a:lnTo>
                  <a:lnTo>
                    <a:pt x="101" y="293"/>
                  </a:lnTo>
                  <a:lnTo>
                    <a:pt x="101" y="291"/>
                  </a:lnTo>
                  <a:lnTo>
                    <a:pt x="101" y="291"/>
                  </a:lnTo>
                  <a:lnTo>
                    <a:pt x="101" y="290"/>
                  </a:lnTo>
                  <a:lnTo>
                    <a:pt x="99" y="290"/>
                  </a:lnTo>
                  <a:close/>
                  <a:moveTo>
                    <a:pt x="50" y="221"/>
                  </a:moveTo>
                  <a:lnTo>
                    <a:pt x="50" y="221"/>
                  </a:lnTo>
                  <a:lnTo>
                    <a:pt x="50" y="221"/>
                  </a:lnTo>
                  <a:lnTo>
                    <a:pt x="50" y="221"/>
                  </a:lnTo>
                  <a:lnTo>
                    <a:pt x="50" y="221"/>
                  </a:lnTo>
                  <a:lnTo>
                    <a:pt x="50" y="219"/>
                  </a:lnTo>
                  <a:lnTo>
                    <a:pt x="48" y="219"/>
                  </a:lnTo>
                  <a:lnTo>
                    <a:pt x="48" y="219"/>
                  </a:lnTo>
                  <a:lnTo>
                    <a:pt x="46" y="219"/>
                  </a:lnTo>
                  <a:lnTo>
                    <a:pt x="48" y="221"/>
                  </a:lnTo>
                  <a:lnTo>
                    <a:pt x="48" y="223"/>
                  </a:lnTo>
                  <a:lnTo>
                    <a:pt x="48" y="223"/>
                  </a:lnTo>
                  <a:lnTo>
                    <a:pt x="48" y="225"/>
                  </a:lnTo>
                  <a:lnTo>
                    <a:pt x="48" y="227"/>
                  </a:lnTo>
                  <a:lnTo>
                    <a:pt x="50" y="227"/>
                  </a:lnTo>
                  <a:lnTo>
                    <a:pt x="50" y="225"/>
                  </a:lnTo>
                  <a:lnTo>
                    <a:pt x="50" y="225"/>
                  </a:lnTo>
                  <a:lnTo>
                    <a:pt x="50" y="223"/>
                  </a:lnTo>
                  <a:lnTo>
                    <a:pt x="50" y="223"/>
                  </a:lnTo>
                  <a:lnTo>
                    <a:pt x="50" y="223"/>
                  </a:lnTo>
                  <a:lnTo>
                    <a:pt x="50" y="221"/>
                  </a:lnTo>
                  <a:close/>
                  <a:moveTo>
                    <a:pt x="50" y="233"/>
                  </a:moveTo>
                  <a:lnTo>
                    <a:pt x="50" y="233"/>
                  </a:lnTo>
                  <a:lnTo>
                    <a:pt x="50" y="231"/>
                  </a:lnTo>
                  <a:lnTo>
                    <a:pt x="50" y="231"/>
                  </a:lnTo>
                  <a:lnTo>
                    <a:pt x="50" y="229"/>
                  </a:lnTo>
                  <a:lnTo>
                    <a:pt x="50" y="229"/>
                  </a:lnTo>
                  <a:lnTo>
                    <a:pt x="48" y="227"/>
                  </a:lnTo>
                  <a:lnTo>
                    <a:pt x="48" y="227"/>
                  </a:lnTo>
                  <a:lnTo>
                    <a:pt x="48" y="227"/>
                  </a:lnTo>
                  <a:lnTo>
                    <a:pt x="46" y="227"/>
                  </a:lnTo>
                  <a:lnTo>
                    <a:pt x="46" y="227"/>
                  </a:lnTo>
                  <a:lnTo>
                    <a:pt x="46" y="227"/>
                  </a:lnTo>
                  <a:lnTo>
                    <a:pt x="46" y="227"/>
                  </a:lnTo>
                  <a:lnTo>
                    <a:pt x="46" y="227"/>
                  </a:lnTo>
                  <a:lnTo>
                    <a:pt x="46" y="229"/>
                  </a:lnTo>
                  <a:lnTo>
                    <a:pt x="46" y="233"/>
                  </a:lnTo>
                  <a:lnTo>
                    <a:pt x="46" y="235"/>
                  </a:lnTo>
                  <a:lnTo>
                    <a:pt x="46" y="237"/>
                  </a:lnTo>
                  <a:lnTo>
                    <a:pt x="48" y="237"/>
                  </a:lnTo>
                  <a:lnTo>
                    <a:pt x="46" y="238"/>
                  </a:lnTo>
                  <a:lnTo>
                    <a:pt x="48" y="238"/>
                  </a:lnTo>
                  <a:lnTo>
                    <a:pt x="48" y="238"/>
                  </a:lnTo>
                  <a:lnTo>
                    <a:pt x="50" y="238"/>
                  </a:lnTo>
                  <a:lnTo>
                    <a:pt x="50" y="237"/>
                  </a:lnTo>
                  <a:lnTo>
                    <a:pt x="50" y="237"/>
                  </a:lnTo>
                  <a:lnTo>
                    <a:pt x="50" y="235"/>
                  </a:lnTo>
                  <a:lnTo>
                    <a:pt x="50" y="233"/>
                  </a:lnTo>
                  <a:lnTo>
                    <a:pt x="50" y="233"/>
                  </a:lnTo>
                  <a:lnTo>
                    <a:pt x="50" y="233"/>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3F53FAD0-3113-4ABD-8D94-60DC52726ED2}"/>
                </a:ext>
              </a:extLst>
            </p:cNvPr>
            <p:cNvSpPr>
              <a:spLocks noEditPoints="1"/>
            </p:cNvSpPr>
            <p:nvPr/>
          </p:nvSpPr>
          <p:spPr bwMode="auto">
            <a:xfrm>
              <a:off x="6045005" y="1989151"/>
              <a:ext cx="128477" cy="96703"/>
            </a:xfrm>
            <a:custGeom>
              <a:avLst/>
              <a:gdLst>
                <a:gd name="T0" fmla="*/ 89 w 93"/>
                <a:gd name="T1" fmla="*/ 43 h 70"/>
                <a:gd name="T2" fmla="*/ 87 w 93"/>
                <a:gd name="T3" fmla="*/ 36 h 70"/>
                <a:gd name="T4" fmla="*/ 87 w 93"/>
                <a:gd name="T5" fmla="*/ 28 h 70"/>
                <a:gd name="T6" fmla="*/ 81 w 93"/>
                <a:gd name="T7" fmla="*/ 13 h 70"/>
                <a:gd name="T8" fmla="*/ 78 w 93"/>
                <a:gd name="T9" fmla="*/ 11 h 70"/>
                <a:gd name="T10" fmla="*/ 78 w 93"/>
                <a:gd name="T11" fmla="*/ 9 h 70"/>
                <a:gd name="T12" fmla="*/ 76 w 93"/>
                <a:gd name="T13" fmla="*/ 11 h 70"/>
                <a:gd name="T14" fmla="*/ 76 w 93"/>
                <a:gd name="T15" fmla="*/ 13 h 70"/>
                <a:gd name="T16" fmla="*/ 72 w 93"/>
                <a:gd name="T17" fmla="*/ 17 h 70"/>
                <a:gd name="T18" fmla="*/ 70 w 93"/>
                <a:gd name="T19" fmla="*/ 26 h 70"/>
                <a:gd name="T20" fmla="*/ 74 w 93"/>
                <a:gd name="T21" fmla="*/ 36 h 70"/>
                <a:gd name="T22" fmla="*/ 76 w 93"/>
                <a:gd name="T23" fmla="*/ 45 h 70"/>
                <a:gd name="T24" fmla="*/ 83 w 93"/>
                <a:gd name="T25" fmla="*/ 45 h 70"/>
                <a:gd name="T26" fmla="*/ 85 w 93"/>
                <a:gd name="T27" fmla="*/ 47 h 70"/>
                <a:gd name="T28" fmla="*/ 89 w 93"/>
                <a:gd name="T29" fmla="*/ 49 h 70"/>
                <a:gd name="T30" fmla="*/ 93 w 93"/>
                <a:gd name="T31" fmla="*/ 47 h 70"/>
                <a:gd name="T32" fmla="*/ 70 w 93"/>
                <a:gd name="T33" fmla="*/ 5 h 70"/>
                <a:gd name="T34" fmla="*/ 74 w 93"/>
                <a:gd name="T35" fmla="*/ 2 h 70"/>
                <a:gd name="T36" fmla="*/ 74 w 93"/>
                <a:gd name="T37" fmla="*/ 0 h 70"/>
                <a:gd name="T38" fmla="*/ 49 w 93"/>
                <a:gd name="T39" fmla="*/ 11 h 70"/>
                <a:gd name="T40" fmla="*/ 38 w 93"/>
                <a:gd name="T41" fmla="*/ 22 h 70"/>
                <a:gd name="T42" fmla="*/ 23 w 93"/>
                <a:gd name="T43" fmla="*/ 30 h 70"/>
                <a:gd name="T44" fmla="*/ 6 w 93"/>
                <a:gd name="T45" fmla="*/ 32 h 70"/>
                <a:gd name="T46" fmla="*/ 13 w 93"/>
                <a:gd name="T47" fmla="*/ 34 h 70"/>
                <a:gd name="T48" fmla="*/ 15 w 93"/>
                <a:gd name="T49" fmla="*/ 38 h 70"/>
                <a:gd name="T50" fmla="*/ 17 w 93"/>
                <a:gd name="T51" fmla="*/ 38 h 70"/>
                <a:gd name="T52" fmla="*/ 17 w 93"/>
                <a:gd name="T53" fmla="*/ 40 h 70"/>
                <a:gd name="T54" fmla="*/ 19 w 93"/>
                <a:gd name="T55" fmla="*/ 43 h 70"/>
                <a:gd name="T56" fmla="*/ 21 w 93"/>
                <a:gd name="T57" fmla="*/ 49 h 70"/>
                <a:gd name="T58" fmla="*/ 19 w 93"/>
                <a:gd name="T59" fmla="*/ 51 h 70"/>
                <a:gd name="T60" fmla="*/ 23 w 93"/>
                <a:gd name="T61" fmla="*/ 53 h 70"/>
                <a:gd name="T62" fmla="*/ 28 w 93"/>
                <a:gd name="T63" fmla="*/ 53 h 70"/>
                <a:gd name="T64" fmla="*/ 32 w 93"/>
                <a:gd name="T65" fmla="*/ 58 h 70"/>
                <a:gd name="T66" fmla="*/ 38 w 93"/>
                <a:gd name="T67" fmla="*/ 66 h 70"/>
                <a:gd name="T68" fmla="*/ 40 w 93"/>
                <a:gd name="T69" fmla="*/ 68 h 70"/>
                <a:gd name="T70" fmla="*/ 47 w 93"/>
                <a:gd name="T71" fmla="*/ 68 h 70"/>
                <a:gd name="T72" fmla="*/ 53 w 93"/>
                <a:gd name="T73" fmla="*/ 57 h 70"/>
                <a:gd name="T74" fmla="*/ 57 w 93"/>
                <a:gd name="T75" fmla="*/ 53 h 70"/>
                <a:gd name="T76" fmla="*/ 53 w 93"/>
                <a:gd name="T77" fmla="*/ 51 h 70"/>
                <a:gd name="T78" fmla="*/ 57 w 93"/>
                <a:gd name="T79" fmla="*/ 47 h 70"/>
                <a:gd name="T80" fmla="*/ 59 w 93"/>
                <a:gd name="T81" fmla="*/ 41 h 70"/>
                <a:gd name="T82" fmla="*/ 55 w 93"/>
                <a:gd name="T83" fmla="*/ 41 h 70"/>
                <a:gd name="T84" fmla="*/ 53 w 93"/>
                <a:gd name="T85" fmla="*/ 28 h 70"/>
                <a:gd name="T86" fmla="*/ 51 w 93"/>
                <a:gd name="T87" fmla="*/ 22 h 70"/>
                <a:gd name="T88" fmla="*/ 51 w 93"/>
                <a:gd name="T89" fmla="*/ 21 h 70"/>
                <a:gd name="T90" fmla="*/ 57 w 93"/>
                <a:gd name="T91" fmla="*/ 17 h 70"/>
                <a:gd name="T92" fmla="*/ 60 w 93"/>
                <a:gd name="T93" fmla="*/ 15 h 70"/>
                <a:gd name="T94" fmla="*/ 64 w 93"/>
                <a:gd name="T95" fmla="*/ 15 h 70"/>
                <a:gd name="T96" fmla="*/ 66 w 93"/>
                <a:gd name="T97" fmla="*/ 11 h 70"/>
                <a:gd name="T98" fmla="*/ 70 w 93"/>
                <a:gd name="T99"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3" h="70">
                  <a:moveTo>
                    <a:pt x="93" y="47"/>
                  </a:moveTo>
                  <a:lnTo>
                    <a:pt x="91" y="45"/>
                  </a:lnTo>
                  <a:lnTo>
                    <a:pt x="89" y="43"/>
                  </a:lnTo>
                  <a:lnTo>
                    <a:pt x="87" y="41"/>
                  </a:lnTo>
                  <a:lnTo>
                    <a:pt x="87" y="38"/>
                  </a:lnTo>
                  <a:lnTo>
                    <a:pt x="87" y="36"/>
                  </a:lnTo>
                  <a:lnTo>
                    <a:pt x="87" y="32"/>
                  </a:lnTo>
                  <a:lnTo>
                    <a:pt x="87" y="30"/>
                  </a:lnTo>
                  <a:lnTo>
                    <a:pt x="87" y="28"/>
                  </a:lnTo>
                  <a:lnTo>
                    <a:pt x="87" y="28"/>
                  </a:lnTo>
                  <a:lnTo>
                    <a:pt x="83" y="15"/>
                  </a:lnTo>
                  <a:lnTo>
                    <a:pt x="81" y="13"/>
                  </a:lnTo>
                  <a:lnTo>
                    <a:pt x="79" y="11"/>
                  </a:lnTo>
                  <a:lnTo>
                    <a:pt x="79" y="11"/>
                  </a:lnTo>
                  <a:lnTo>
                    <a:pt x="78" y="11"/>
                  </a:lnTo>
                  <a:lnTo>
                    <a:pt x="78" y="9"/>
                  </a:lnTo>
                  <a:lnTo>
                    <a:pt x="78" y="9"/>
                  </a:lnTo>
                  <a:lnTo>
                    <a:pt x="78" y="9"/>
                  </a:lnTo>
                  <a:lnTo>
                    <a:pt x="76" y="9"/>
                  </a:lnTo>
                  <a:lnTo>
                    <a:pt x="76" y="9"/>
                  </a:lnTo>
                  <a:lnTo>
                    <a:pt x="76" y="11"/>
                  </a:lnTo>
                  <a:lnTo>
                    <a:pt x="78" y="11"/>
                  </a:lnTo>
                  <a:lnTo>
                    <a:pt x="78" y="13"/>
                  </a:lnTo>
                  <a:lnTo>
                    <a:pt x="76" y="13"/>
                  </a:lnTo>
                  <a:lnTo>
                    <a:pt x="74" y="13"/>
                  </a:lnTo>
                  <a:lnTo>
                    <a:pt x="72" y="15"/>
                  </a:lnTo>
                  <a:lnTo>
                    <a:pt x="72" y="17"/>
                  </a:lnTo>
                  <a:lnTo>
                    <a:pt x="70" y="15"/>
                  </a:lnTo>
                  <a:lnTo>
                    <a:pt x="70" y="21"/>
                  </a:lnTo>
                  <a:lnTo>
                    <a:pt x="70" y="26"/>
                  </a:lnTo>
                  <a:lnTo>
                    <a:pt x="70" y="28"/>
                  </a:lnTo>
                  <a:lnTo>
                    <a:pt x="74" y="34"/>
                  </a:lnTo>
                  <a:lnTo>
                    <a:pt x="74" y="36"/>
                  </a:lnTo>
                  <a:lnTo>
                    <a:pt x="74" y="43"/>
                  </a:lnTo>
                  <a:lnTo>
                    <a:pt x="76" y="43"/>
                  </a:lnTo>
                  <a:lnTo>
                    <a:pt x="76" y="45"/>
                  </a:lnTo>
                  <a:lnTo>
                    <a:pt x="79" y="45"/>
                  </a:lnTo>
                  <a:lnTo>
                    <a:pt x="81" y="45"/>
                  </a:lnTo>
                  <a:lnTo>
                    <a:pt x="83" y="45"/>
                  </a:lnTo>
                  <a:lnTo>
                    <a:pt x="83" y="45"/>
                  </a:lnTo>
                  <a:lnTo>
                    <a:pt x="85" y="47"/>
                  </a:lnTo>
                  <a:lnTo>
                    <a:pt x="85" y="47"/>
                  </a:lnTo>
                  <a:lnTo>
                    <a:pt x="87" y="47"/>
                  </a:lnTo>
                  <a:lnTo>
                    <a:pt x="87" y="47"/>
                  </a:lnTo>
                  <a:lnTo>
                    <a:pt x="89" y="49"/>
                  </a:lnTo>
                  <a:lnTo>
                    <a:pt x="91" y="49"/>
                  </a:lnTo>
                  <a:lnTo>
                    <a:pt x="91" y="49"/>
                  </a:lnTo>
                  <a:lnTo>
                    <a:pt x="93" y="47"/>
                  </a:lnTo>
                  <a:lnTo>
                    <a:pt x="93" y="47"/>
                  </a:lnTo>
                  <a:close/>
                  <a:moveTo>
                    <a:pt x="70" y="5"/>
                  </a:moveTo>
                  <a:lnTo>
                    <a:pt x="70" y="5"/>
                  </a:lnTo>
                  <a:lnTo>
                    <a:pt x="72" y="4"/>
                  </a:lnTo>
                  <a:lnTo>
                    <a:pt x="72" y="2"/>
                  </a:lnTo>
                  <a:lnTo>
                    <a:pt x="74" y="2"/>
                  </a:lnTo>
                  <a:lnTo>
                    <a:pt x="76" y="0"/>
                  </a:lnTo>
                  <a:lnTo>
                    <a:pt x="76" y="0"/>
                  </a:lnTo>
                  <a:lnTo>
                    <a:pt x="74" y="0"/>
                  </a:lnTo>
                  <a:lnTo>
                    <a:pt x="72" y="0"/>
                  </a:lnTo>
                  <a:lnTo>
                    <a:pt x="64" y="4"/>
                  </a:lnTo>
                  <a:lnTo>
                    <a:pt x="49" y="11"/>
                  </a:lnTo>
                  <a:lnTo>
                    <a:pt x="42" y="17"/>
                  </a:lnTo>
                  <a:lnTo>
                    <a:pt x="40" y="21"/>
                  </a:lnTo>
                  <a:lnTo>
                    <a:pt x="38" y="22"/>
                  </a:lnTo>
                  <a:lnTo>
                    <a:pt x="36" y="22"/>
                  </a:lnTo>
                  <a:lnTo>
                    <a:pt x="28" y="26"/>
                  </a:lnTo>
                  <a:lnTo>
                    <a:pt x="23" y="30"/>
                  </a:lnTo>
                  <a:lnTo>
                    <a:pt x="17" y="30"/>
                  </a:lnTo>
                  <a:lnTo>
                    <a:pt x="0" y="30"/>
                  </a:lnTo>
                  <a:lnTo>
                    <a:pt x="6" y="32"/>
                  </a:lnTo>
                  <a:lnTo>
                    <a:pt x="9" y="32"/>
                  </a:lnTo>
                  <a:lnTo>
                    <a:pt x="9" y="34"/>
                  </a:lnTo>
                  <a:lnTo>
                    <a:pt x="13" y="34"/>
                  </a:lnTo>
                  <a:lnTo>
                    <a:pt x="15" y="36"/>
                  </a:lnTo>
                  <a:lnTo>
                    <a:pt x="15" y="36"/>
                  </a:lnTo>
                  <a:lnTo>
                    <a:pt x="15" y="38"/>
                  </a:lnTo>
                  <a:lnTo>
                    <a:pt x="15" y="38"/>
                  </a:lnTo>
                  <a:lnTo>
                    <a:pt x="17" y="38"/>
                  </a:lnTo>
                  <a:lnTo>
                    <a:pt x="17" y="38"/>
                  </a:lnTo>
                  <a:lnTo>
                    <a:pt x="17" y="38"/>
                  </a:lnTo>
                  <a:lnTo>
                    <a:pt x="17" y="40"/>
                  </a:lnTo>
                  <a:lnTo>
                    <a:pt x="17" y="40"/>
                  </a:lnTo>
                  <a:lnTo>
                    <a:pt x="19" y="40"/>
                  </a:lnTo>
                  <a:lnTo>
                    <a:pt x="19" y="41"/>
                  </a:lnTo>
                  <a:lnTo>
                    <a:pt x="19" y="43"/>
                  </a:lnTo>
                  <a:lnTo>
                    <a:pt x="19" y="45"/>
                  </a:lnTo>
                  <a:lnTo>
                    <a:pt x="21" y="45"/>
                  </a:lnTo>
                  <a:lnTo>
                    <a:pt x="21" y="49"/>
                  </a:lnTo>
                  <a:lnTo>
                    <a:pt x="21" y="49"/>
                  </a:lnTo>
                  <a:lnTo>
                    <a:pt x="19" y="51"/>
                  </a:lnTo>
                  <a:lnTo>
                    <a:pt x="19" y="51"/>
                  </a:lnTo>
                  <a:lnTo>
                    <a:pt x="19" y="51"/>
                  </a:lnTo>
                  <a:lnTo>
                    <a:pt x="21" y="53"/>
                  </a:lnTo>
                  <a:lnTo>
                    <a:pt x="23" y="53"/>
                  </a:lnTo>
                  <a:lnTo>
                    <a:pt x="25" y="53"/>
                  </a:lnTo>
                  <a:lnTo>
                    <a:pt x="28" y="53"/>
                  </a:lnTo>
                  <a:lnTo>
                    <a:pt x="28" y="53"/>
                  </a:lnTo>
                  <a:lnTo>
                    <a:pt x="30" y="53"/>
                  </a:lnTo>
                  <a:lnTo>
                    <a:pt x="32" y="58"/>
                  </a:lnTo>
                  <a:lnTo>
                    <a:pt x="32" y="58"/>
                  </a:lnTo>
                  <a:lnTo>
                    <a:pt x="32" y="60"/>
                  </a:lnTo>
                  <a:lnTo>
                    <a:pt x="38" y="64"/>
                  </a:lnTo>
                  <a:lnTo>
                    <a:pt x="38" y="66"/>
                  </a:lnTo>
                  <a:lnTo>
                    <a:pt x="40" y="66"/>
                  </a:lnTo>
                  <a:lnTo>
                    <a:pt x="40" y="66"/>
                  </a:lnTo>
                  <a:lnTo>
                    <a:pt x="40" y="68"/>
                  </a:lnTo>
                  <a:lnTo>
                    <a:pt x="40" y="68"/>
                  </a:lnTo>
                  <a:lnTo>
                    <a:pt x="43" y="70"/>
                  </a:lnTo>
                  <a:lnTo>
                    <a:pt x="47" y="68"/>
                  </a:lnTo>
                  <a:lnTo>
                    <a:pt x="53" y="60"/>
                  </a:lnTo>
                  <a:lnTo>
                    <a:pt x="53" y="60"/>
                  </a:lnTo>
                  <a:lnTo>
                    <a:pt x="53" y="57"/>
                  </a:lnTo>
                  <a:lnTo>
                    <a:pt x="55" y="57"/>
                  </a:lnTo>
                  <a:lnTo>
                    <a:pt x="55" y="55"/>
                  </a:lnTo>
                  <a:lnTo>
                    <a:pt x="57" y="53"/>
                  </a:lnTo>
                  <a:lnTo>
                    <a:pt x="55" y="51"/>
                  </a:lnTo>
                  <a:lnTo>
                    <a:pt x="53" y="53"/>
                  </a:lnTo>
                  <a:lnTo>
                    <a:pt x="53" y="51"/>
                  </a:lnTo>
                  <a:lnTo>
                    <a:pt x="55" y="51"/>
                  </a:lnTo>
                  <a:lnTo>
                    <a:pt x="57" y="49"/>
                  </a:lnTo>
                  <a:lnTo>
                    <a:pt x="57" y="47"/>
                  </a:lnTo>
                  <a:lnTo>
                    <a:pt x="57" y="45"/>
                  </a:lnTo>
                  <a:lnTo>
                    <a:pt x="59" y="43"/>
                  </a:lnTo>
                  <a:lnTo>
                    <a:pt x="59" y="41"/>
                  </a:lnTo>
                  <a:lnTo>
                    <a:pt x="57" y="41"/>
                  </a:lnTo>
                  <a:lnTo>
                    <a:pt x="57" y="41"/>
                  </a:lnTo>
                  <a:lnTo>
                    <a:pt x="55" y="41"/>
                  </a:lnTo>
                  <a:lnTo>
                    <a:pt x="55" y="40"/>
                  </a:lnTo>
                  <a:lnTo>
                    <a:pt x="53" y="36"/>
                  </a:lnTo>
                  <a:lnTo>
                    <a:pt x="53" y="28"/>
                  </a:lnTo>
                  <a:lnTo>
                    <a:pt x="53" y="28"/>
                  </a:lnTo>
                  <a:lnTo>
                    <a:pt x="53" y="26"/>
                  </a:lnTo>
                  <a:lnTo>
                    <a:pt x="51" y="22"/>
                  </a:lnTo>
                  <a:lnTo>
                    <a:pt x="51" y="22"/>
                  </a:lnTo>
                  <a:lnTo>
                    <a:pt x="51" y="21"/>
                  </a:lnTo>
                  <a:lnTo>
                    <a:pt x="51" y="21"/>
                  </a:lnTo>
                  <a:lnTo>
                    <a:pt x="55" y="19"/>
                  </a:lnTo>
                  <a:lnTo>
                    <a:pt x="55" y="19"/>
                  </a:lnTo>
                  <a:lnTo>
                    <a:pt x="57" y="17"/>
                  </a:lnTo>
                  <a:lnTo>
                    <a:pt x="59" y="15"/>
                  </a:lnTo>
                  <a:lnTo>
                    <a:pt x="60" y="15"/>
                  </a:lnTo>
                  <a:lnTo>
                    <a:pt x="60" y="15"/>
                  </a:lnTo>
                  <a:lnTo>
                    <a:pt x="62" y="15"/>
                  </a:lnTo>
                  <a:lnTo>
                    <a:pt x="64" y="15"/>
                  </a:lnTo>
                  <a:lnTo>
                    <a:pt x="64" y="15"/>
                  </a:lnTo>
                  <a:lnTo>
                    <a:pt x="66" y="13"/>
                  </a:lnTo>
                  <a:lnTo>
                    <a:pt x="66" y="13"/>
                  </a:lnTo>
                  <a:lnTo>
                    <a:pt x="66" y="11"/>
                  </a:lnTo>
                  <a:lnTo>
                    <a:pt x="66" y="11"/>
                  </a:lnTo>
                  <a:lnTo>
                    <a:pt x="68" y="9"/>
                  </a:lnTo>
                  <a:lnTo>
                    <a:pt x="70" y="7"/>
                  </a:lnTo>
                  <a:lnTo>
                    <a:pt x="70" y="5"/>
                  </a:lnTo>
                  <a:close/>
                </a:path>
              </a:pathLst>
            </a:custGeom>
            <a:grpFill/>
            <a:ln w="4763"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a:extLst>
              <a:ext uri="{FF2B5EF4-FFF2-40B4-BE49-F238E27FC236}">
                <a16:creationId xmlns:a16="http://schemas.microsoft.com/office/drawing/2014/main" id="{62370C3A-0200-4FDA-B078-840FE7CE25F7}"/>
              </a:ext>
            </a:extLst>
          </p:cNvPr>
          <p:cNvGrpSpPr/>
          <p:nvPr/>
        </p:nvGrpSpPr>
        <p:grpSpPr>
          <a:xfrm>
            <a:off x="6696199" y="962811"/>
            <a:ext cx="5027082" cy="2334714"/>
            <a:chOff x="6746736" y="2261643"/>
            <a:chExt cx="5027082" cy="2334714"/>
          </a:xfrm>
        </p:grpSpPr>
        <p:sp>
          <p:nvSpPr>
            <p:cNvPr id="37" name="TextBox 36">
              <a:extLst>
                <a:ext uri="{FF2B5EF4-FFF2-40B4-BE49-F238E27FC236}">
                  <a16:creationId xmlns:a16="http://schemas.microsoft.com/office/drawing/2014/main" id="{F8BB932E-C6B6-468C-B166-D9B6BC058818}"/>
                </a:ext>
              </a:extLst>
            </p:cNvPr>
            <p:cNvSpPr txBox="1"/>
            <p:nvPr/>
          </p:nvSpPr>
          <p:spPr>
            <a:xfrm>
              <a:off x="6746736" y="2261643"/>
              <a:ext cx="5027082"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Our connection</a:t>
              </a:r>
            </a:p>
          </p:txBody>
        </p:sp>
        <p:sp>
          <p:nvSpPr>
            <p:cNvPr id="38" name="TextBox 37">
              <a:extLst>
                <a:ext uri="{FF2B5EF4-FFF2-40B4-BE49-F238E27FC236}">
                  <a16:creationId xmlns:a16="http://schemas.microsoft.com/office/drawing/2014/main" id="{504B0AC2-BE19-4609-B02B-A155E88C9F79}"/>
                </a:ext>
              </a:extLst>
            </p:cNvPr>
            <p:cNvSpPr txBox="1"/>
            <p:nvPr/>
          </p:nvSpPr>
          <p:spPr>
            <a:xfrm>
              <a:off x="6746736" y="3277306"/>
              <a:ext cx="4060529"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a:t>
              </a:r>
              <a:endParaRPr lang="en-ID" sz="1200">
                <a:solidFill>
                  <a:schemeClr val="tx1">
                    <a:lumMod val="65000"/>
                    <a:lumOff val="35000"/>
                  </a:schemeClr>
                </a:solidFill>
              </a:endParaRPr>
            </a:p>
          </p:txBody>
        </p:sp>
        <p:sp>
          <p:nvSpPr>
            <p:cNvPr id="39" name="Rectangle: Rounded Corners 38">
              <a:extLst>
                <a:ext uri="{FF2B5EF4-FFF2-40B4-BE49-F238E27FC236}">
                  <a16:creationId xmlns:a16="http://schemas.microsoft.com/office/drawing/2014/main" id="{F6DD2B61-2C70-42BC-8D9C-A8A7BC14D329}"/>
                </a:ext>
              </a:extLst>
            </p:cNvPr>
            <p:cNvSpPr/>
            <p:nvPr/>
          </p:nvSpPr>
          <p:spPr>
            <a:xfrm>
              <a:off x="6848336" y="4307106"/>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40" name="Freeform 19">
            <a:extLst>
              <a:ext uri="{FF2B5EF4-FFF2-40B4-BE49-F238E27FC236}">
                <a16:creationId xmlns:a16="http://schemas.microsoft.com/office/drawing/2014/main" id="{BC9C4154-398F-4A80-9CED-317D4914184D}"/>
              </a:ext>
            </a:extLst>
          </p:cNvPr>
          <p:cNvSpPr>
            <a:spLocks noEditPoints="1"/>
          </p:cNvSpPr>
          <p:nvPr/>
        </p:nvSpPr>
        <p:spPr bwMode="auto">
          <a:xfrm>
            <a:off x="10198703" y="467146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1" name="Freeform 17">
            <a:extLst>
              <a:ext uri="{FF2B5EF4-FFF2-40B4-BE49-F238E27FC236}">
                <a16:creationId xmlns:a16="http://schemas.microsoft.com/office/drawing/2014/main" id="{4B124556-9669-4531-A7F8-199021303EB3}"/>
              </a:ext>
            </a:extLst>
          </p:cNvPr>
          <p:cNvSpPr>
            <a:spLocks noEditPoints="1"/>
          </p:cNvSpPr>
          <p:nvPr/>
        </p:nvSpPr>
        <p:spPr bwMode="auto">
          <a:xfrm>
            <a:off x="10805358" y="222737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2" name="Freeform 21">
            <a:extLst>
              <a:ext uri="{FF2B5EF4-FFF2-40B4-BE49-F238E27FC236}">
                <a16:creationId xmlns:a16="http://schemas.microsoft.com/office/drawing/2014/main" id="{260688ED-BF65-4581-ACD0-0FEF8D9BC77F}"/>
              </a:ext>
            </a:extLst>
          </p:cNvPr>
          <p:cNvSpPr>
            <a:spLocks/>
          </p:cNvSpPr>
          <p:nvPr/>
        </p:nvSpPr>
        <p:spPr bwMode="auto">
          <a:xfrm>
            <a:off x="8389206" y="551221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193857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4250828-B408-4151-915E-E76EE8F07F49}"/>
              </a:ext>
            </a:extLst>
          </p:cNvPr>
          <p:cNvSpPr>
            <a:spLocks noGrp="1"/>
          </p:cNvSpPr>
          <p:nvPr>
            <p:ph type="pic" sz="quarter" idx="10"/>
          </p:nvPr>
        </p:nvSpPr>
        <p:spPr/>
      </p:sp>
      <p:sp>
        <p:nvSpPr>
          <p:cNvPr id="13" name="Freeform: Shape 12">
            <a:extLst>
              <a:ext uri="{FF2B5EF4-FFF2-40B4-BE49-F238E27FC236}">
                <a16:creationId xmlns:a16="http://schemas.microsoft.com/office/drawing/2014/main" id="{D1B78E13-1CE2-44C1-9B3D-442926577840}"/>
              </a:ext>
            </a:extLst>
          </p:cNvPr>
          <p:cNvSpPr/>
          <p:nvPr/>
        </p:nvSpPr>
        <p:spPr>
          <a:xfrm>
            <a:off x="-1156238" y="-853172"/>
            <a:ext cx="7880888" cy="7351922"/>
          </a:xfrm>
          <a:custGeom>
            <a:avLst/>
            <a:gdLst>
              <a:gd name="connsiteX0" fmla="*/ 2426806 w 8519338"/>
              <a:gd name="connsiteY0" fmla="*/ 1304 h 7947520"/>
              <a:gd name="connsiteX1" fmla="*/ 3675629 w 8519338"/>
              <a:gd name="connsiteY1" fmla="*/ 385728 h 7947520"/>
              <a:gd name="connsiteX2" fmla="*/ 4842821 w 8519338"/>
              <a:gd name="connsiteY2" fmla="*/ 2365308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57482 w 8519338"/>
              <a:gd name="connsiteY2" fmla="*/ 263302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 name="connsiteX0" fmla="*/ 2426806 w 8519338"/>
              <a:gd name="connsiteY0" fmla="*/ 1304 h 7947520"/>
              <a:gd name="connsiteX1" fmla="*/ 3675629 w 8519338"/>
              <a:gd name="connsiteY1" fmla="*/ 385728 h 7947520"/>
              <a:gd name="connsiteX2" fmla="*/ 4636889 w 8519338"/>
              <a:gd name="connsiteY2" fmla="*/ 2756581 h 7947520"/>
              <a:gd name="connsiteX3" fmla="*/ 7108970 w 8519338"/>
              <a:gd name="connsiteY3" fmla="*/ 2267501 h 7947520"/>
              <a:gd name="connsiteX4" fmla="*/ 8296064 w 8519338"/>
              <a:gd name="connsiteY4" fmla="*/ 5430363 h 7947520"/>
              <a:gd name="connsiteX5" fmla="*/ 5622666 w 8519338"/>
              <a:gd name="connsiteY5" fmla="*/ 7335313 h 7947520"/>
              <a:gd name="connsiteX6" fmla="*/ 1753842 w 8519338"/>
              <a:gd name="connsiteY6" fmla="*/ 7947456 h 7947520"/>
              <a:gd name="connsiteX7" fmla="*/ 241359 w 8519338"/>
              <a:gd name="connsiteY7" fmla="*/ 4362375 h 7947520"/>
              <a:gd name="connsiteX8" fmla="*/ 414370 w 8519338"/>
              <a:gd name="connsiteY8" fmla="*/ 1047327 h 7947520"/>
              <a:gd name="connsiteX9" fmla="*/ 2253492 w 8519338"/>
              <a:gd name="connsiteY9" fmla="*/ 1932 h 7947520"/>
              <a:gd name="connsiteX10" fmla="*/ 2426806 w 8519338"/>
              <a:gd name="connsiteY10" fmla="*/ 1304 h 79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19338" h="7947520">
                <a:moveTo>
                  <a:pt x="2426806" y="1304"/>
                </a:moveTo>
                <a:cubicBezTo>
                  <a:pt x="2834092" y="14878"/>
                  <a:pt x="3253985" y="-25091"/>
                  <a:pt x="3675629" y="385728"/>
                </a:cubicBezTo>
                <a:cubicBezTo>
                  <a:pt x="4146942" y="844941"/>
                  <a:pt x="4636889" y="2756581"/>
                  <a:pt x="4636889" y="2756581"/>
                </a:cubicBezTo>
                <a:cubicBezTo>
                  <a:pt x="4636889" y="2756581"/>
                  <a:pt x="6046581" y="1788058"/>
                  <a:pt x="7108970" y="2267501"/>
                </a:cubicBezTo>
                <a:cubicBezTo>
                  <a:pt x="8433071" y="2931522"/>
                  <a:pt x="8815126" y="4357370"/>
                  <a:pt x="8296064" y="5430363"/>
                </a:cubicBezTo>
                <a:cubicBezTo>
                  <a:pt x="7816610" y="6492745"/>
                  <a:pt x="6552018" y="7001393"/>
                  <a:pt x="5622666" y="7335313"/>
                </a:cubicBezTo>
                <a:cubicBezTo>
                  <a:pt x="4376456" y="7754135"/>
                  <a:pt x="2688879" y="7951617"/>
                  <a:pt x="1753842" y="7947456"/>
                </a:cubicBezTo>
                <a:cubicBezTo>
                  <a:pt x="1293332" y="7179388"/>
                  <a:pt x="541356" y="5640408"/>
                  <a:pt x="241359" y="4362375"/>
                </a:cubicBezTo>
                <a:cubicBezTo>
                  <a:pt x="-13344" y="3411810"/>
                  <a:pt x="-205132" y="2062332"/>
                  <a:pt x="414370" y="1047327"/>
                </a:cubicBezTo>
                <a:cubicBezTo>
                  <a:pt x="808191" y="437702"/>
                  <a:pt x="1489090" y="33054"/>
                  <a:pt x="2253492" y="1932"/>
                </a:cubicBezTo>
                <a:cubicBezTo>
                  <a:pt x="2310822" y="-402"/>
                  <a:pt x="2368622" y="-635"/>
                  <a:pt x="2426806" y="1304"/>
                </a:cubicBezTo>
                <a:close/>
              </a:path>
            </a:pathLst>
          </a:cu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5">
            <a:extLst>
              <a:ext uri="{FF2B5EF4-FFF2-40B4-BE49-F238E27FC236}">
                <a16:creationId xmlns:a16="http://schemas.microsoft.com/office/drawing/2014/main" id="{269A9748-DDDD-420A-ADF8-D4F1BA45D548}"/>
              </a:ext>
            </a:extLst>
          </p:cNvPr>
          <p:cNvSpPr>
            <a:spLocks/>
          </p:cNvSpPr>
          <p:nvPr/>
        </p:nvSpPr>
        <p:spPr bwMode="auto">
          <a:xfrm rot="1800000">
            <a:off x="4541752" y="-743245"/>
            <a:ext cx="6383378" cy="6352163"/>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5" name="Freeform 19">
            <a:extLst>
              <a:ext uri="{FF2B5EF4-FFF2-40B4-BE49-F238E27FC236}">
                <a16:creationId xmlns:a16="http://schemas.microsoft.com/office/drawing/2014/main" id="{31D1704F-A7C3-4C47-9D64-CE3B259C1B7C}"/>
              </a:ext>
            </a:extLst>
          </p:cNvPr>
          <p:cNvSpPr>
            <a:spLocks noEditPoints="1"/>
          </p:cNvSpPr>
          <p:nvPr/>
        </p:nvSpPr>
        <p:spPr bwMode="auto">
          <a:xfrm>
            <a:off x="9434411"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0">
            <a:extLst>
              <a:ext uri="{FF2B5EF4-FFF2-40B4-BE49-F238E27FC236}">
                <a16:creationId xmlns:a16="http://schemas.microsoft.com/office/drawing/2014/main" id="{47AFCE29-718D-43AE-8F3B-FC317984B744}"/>
              </a:ext>
            </a:extLst>
          </p:cNvPr>
          <p:cNvSpPr>
            <a:spLocks noEditPoints="1"/>
          </p:cNvSpPr>
          <p:nvPr/>
        </p:nvSpPr>
        <p:spPr bwMode="auto">
          <a:xfrm>
            <a:off x="6045012" y="550685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8">
            <a:extLst>
              <a:ext uri="{FF2B5EF4-FFF2-40B4-BE49-F238E27FC236}">
                <a16:creationId xmlns:a16="http://schemas.microsoft.com/office/drawing/2014/main" id="{668BF146-5BAB-4074-86E9-AB48F4740EA3}"/>
              </a:ext>
            </a:extLst>
          </p:cNvPr>
          <p:cNvSpPr>
            <a:spLocks noEditPoints="1"/>
          </p:cNvSpPr>
          <p:nvPr/>
        </p:nvSpPr>
        <p:spPr bwMode="auto">
          <a:xfrm>
            <a:off x="11096092"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7">
            <a:extLst>
              <a:ext uri="{FF2B5EF4-FFF2-40B4-BE49-F238E27FC236}">
                <a16:creationId xmlns:a16="http://schemas.microsoft.com/office/drawing/2014/main" id="{D2C026A8-3A88-4F4E-A041-90D457231FA2}"/>
              </a:ext>
            </a:extLst>
          </p:cNvPr>
          <p:cNvSpPr>
            <a:spLocks noEditPoints="1"/>
          </p:cNvSpPr>
          <p:nvPr/>
        </p:nvSpPr>
        <p:spPr bwMode="auto">
          <a:xfrm>
            <a:off x="10719336" y="2931566"/>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21">
            <a:extLst>
              <a:ext uri="{FF2B5EF4-FFF2-40B4-BE49-F238E27FC236}">
                <a16:creationId xmlns:a16="http://schemas.microsoft.com/office/drawing/2014/main" id="{34A81178-5A59-4473-B44E-EC43FC604E31}"/>
              </a:ext>
            </a:extLst>
          </p:cNvPr>
          <p:cNvSpPr>
            <a:spLocks/>
          </p:cNvSpPr>
          <p:nvPr/>
        </p:nvSpPr>
        <p:spPr bwMode="auto">
          <a:xfrm>
            <a:off x="9434411"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Rectangle 3">
            <a:extLst>
              <a:ext uri="{FF2B5EF4-FFF2-40B4-BE49-F238E27FC236}">
                <a16:creationId xmlns:a16="http://schemas.microsoft.com/office/drawing/2014/main" id="{21801D3B-12A2-4F09-B113-1A5C50994C64}"/>
              </a:ext>
            </a:extLst>
          </p:cNvPr>
          <p:cNvSpPr/>
          <p:nvPr/>
        </p:nvSpPr>
        <p:spPr>
          <a:xfrm>
            <a:off x="6096000" y="3430328"/>
            <a:ext cx="397618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ea typeface="Source Sans Pro" panose="020B0503030403020204" pitchFamily="34" charset="0"/>
                <a:cs typeface="Poppins" panose="00000500000000000000" pitchFamily="2" charset="0"/>
              </a:rPr>
              <a:t>lorem ipsum is simply dummy text of the printing and typesetting industry lorem ipsum has been the industry's standard dummy text ever since </a:t>
            </a:r>
          </a:p>
        </p:txBody>
      </p:sp>
      <p:sp>
        <p:nvSpPr>
          <p:cNvPr id="5" name="Rectangle: Rounded Corners 4">
            <a:extLst>
              <a:ext uri="{FF2B5EF4-FFF2-40B4-BE49-F238E27FC236}">
                <a16:creationId xmlns:a16="http://schemas.microsoft.com/office/drawing/2014/main" id="{7E91CC7E-D42B-40F8-A824-7413F10820A1}"/>
              </a:ext>
            </a:extLst>
          </p:cNvPr>
          <p:cNvSpPr/>
          <p:nvPr/>
        </p:nvSpPr>
        <p:spPr>
          <a:xfrm>
            <a:off x="6189903" y="4746906"/>
            <a:ext cx="1093301"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Let’s Start</a:t>
            </a:r>
          </a:p>
        </p:txBody>
      </p:sp>
      <p:grpSp>
        <p:nvGrpSpPr>
          <p:cNvPr id="2" name="Group 1">
            <a:extLst>
              <a:ext uri="{FF2B5EF4-FFF2-40B4-BE49-F238E27FC236}">
                <a16:creationId xmlns:a16="http://schemas.microsoft.com/office/drawing/2014/main" id="{837B3218-5EAE-4F8F-BF5D-595E4963FF4B}"/>
              </a:ext>
            </a:extLst>
          </p:cNvPr>
          <p:cNvGrpSpPr/>
          <p:nvPr/>
        </p:nvGrpSpPr>
        <p:grpSpPr>
          <a:xfrm rot="20700000">
            <a:off x="6142952" y="1809884"/>
            <a:ext cx="3882282" cy="1617162"/>
            <a:chOff x="6189904" y="1545789"/>
            <a:chExt cx="3882282" cy="1617162"/>
          </a:xfrm>
        </p:grpSpPr>
        <p:sp>
          <p:nvSpPr>
            <p:cNvPr id="3" name="Rectangle 2">
              <a:extLst>
                <a:ext uri="{FF2B5EF4-FFF2-40B4-BE49-F238E27FC236}">
                  <a16:creationId xmlns:a16="http://schemas.microsoft.com/office/drawing/2014/main" id="{E9D4CFA8-FA62-44E4-BE51-508A24F2DFD8}"/>
                </a:ext>
              </a:extLst>
            </p:cNvPr>
            <p:cNvSpPr/>
            <p:nvPr/>
          </p:nvSpPr>
          <p:spPr>
            <a:xfrm>
              <a:off x="6189904" y="1545789"/>
              <a:ext cx="2675732"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welcome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A93B729A-35FB-4C38-979F-CD6E03EBFAC5}"/>
                </a:ext>
              </a:extLst>
            </p:cNvPr>
            <p:cNvSpPr/>
            <p:nvPr/>
          </p:nvSpPr>
          <p:spPr>
            <a:xfrm>
              <a:off x="7349966" y="2082655"/>
              <a:ext cx="2722220" cy="1080296"/>
            </a:xfrm>
            <a:prstGeom prst="rect">
              <a:avLst/>
            </a:prstGeom>
            <a:effectLst/>
          </p:spPr>
          <p:txBody>
            <a:bodyPr wrap="none">
              <a:spAutoFit/>
            </a:bodyPr>
            <a:lstStyle/>
            <a:p>
              <a:pPr>
                <a:lnSpc>
                  <a:spcPct val="107000"/>
                </a:lnSpc>
                <a:spcAft>
                  <a:spcPts val="800"/>
                </a:spcAft>
              </a:pPr>
              <a:r>
                <a:rPr lang="en-ID" sz="6000">
                  <a:solidFill>
                    <a:schemeClr val="accent6"/>
                  </a:solidFill>
                  <a:latin typeface="Abhyaksa FREE" pitchFamily="50" charset="0"/>
                  <a:ea typeface="Calibri" panose="020F0502020204030204" pitchFamily="34" charset="0"/>
                  <a:cs typeface="Times New Roman" panose="02020603050405020304" pitchFamily="18" charset="0"/>
                </a:rPr>
                <a:t>message</a:t>
              </a:r>
              <a:endParaRPr lang="en-ID" sz="600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Freeform 28">
            <a:extLst>
              <a:ext uri="{FF2B5EF4-FFF2-40B4-BE49-F238E27FC236}">
                <a16:creationId xmlns:a16="http://schemas.microsoft.com/office/drawing/2014/main" id="{F5787C36-D1DF-449E-B5E5-27CD9BE620F7}"/>
              </a:ext>
            </a:extLst>
          </p:cNvPr>
          <p:cNvSpPr>
            <a:spLocks noEditPoints="1"/>
          </p:cNvSpPr>
          <p:nvPr/>
        </p:nvSpPr>
        <p:spPr bwMode="auto">
          <a:xfrm>
            <a:off x="5115323" y="234675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03767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4CA9D8D-3D03-4596-9120-BB0F4C00C593}"/>
              </a:ext>
            </a:extLst>
          </p:cNvPr>
          <p:cNvSpPr>
            <a:spLocks noGrp="1"/>
          </p:cNvSpPr>
          <p:nvPr>
            <p:ph type="pic" sz="quarter" idx="10"/>
          </p:nvPr>
        </p:nvSpPr>
        <p:spPr/>
      </p:sp>
      <p:grpSp>
        <p:nvGrpSpPr>
          <p:cNvPr id="6" name="Group 5">
            <a:extLst>
              <a:ext uri="{FF2B5EF4-FFF2-40B4-BE49-F238E27FC236}">
                <a16:creationId xmlns:a16="http://schemas.microsoft.com/office/drawing/2014/main" id="{1E49297D-EAAE-4F85-B004-9E69561183BC}"/>
              </a:ext>
            </a:extLst>
          </p:cNvPr>
          <p:cNvGrpSpPr/>
          <p:nvPr/>
        </p:nvGrpSpPr>
        <p:grpSpPr>
          <a:xfrm>
            <a:off x="6088861" y="1454417"/>
            <a:ext cx="5847614" cy="3949166"/>
            <a:chOff x="5048986" y="123449"/>
            <a:chExt cx="10674640" cy="7209081"/>
          </a:xfrm>
        </p:grpSpPr>
        <p:sp>
          <p:nvSpPr>
            <p:cNvPr id="10" name="Freeform 7">
              <a:extLst>
                <a:ext uri="{FF2B5EF4-FFF2-40B4-BE49-F238E27FC236}">
                  <a16:creationId xmlns:a16="http://schemas.microsoft.com/office/drawing/2014/main" id="{18295E03-363E-4358-9E44-4B1083F96790}"/>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1" name="Freeform 7">
              <a:extLst>
                <a:ext uri="{FF2B5EF4-FFF2-40B4-BE49-F238E27FC236}">
                  <a16:creationId xmlns:a16="http://schemas.microsoft.com/office/drawing/2014/main" id="{B1D47D32-C441-4563-B8C0-035F16838297}"/>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2" name="Freeform: Shape 11">
              <a:extLst>
                <a:ext uri="{FF2B5EF4-FFF2-40B4-BE49-F238E27FC236}">
                  <a16:creationId xmlns:a16="http://schemas.microsoft.com/office/drawing/2014/main" id="{875393F4-DFA7-4D18-AD9B-98E1A20BF2A1}"/>
                </a:ext>
              </a:extLst>
            </p:cNvPr>
            <p:cNvSpPr/>
            <p:nvPr/>
          </p:nvSpPr>
          <p:spPr>
            <a:xfrm>
              <a:off x="6229766" y="428962"/>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Freeform: Shape 12">
              <a:extLst>
                <a:ext uri="{FF2B5EF4-FFF2-40B4-BE49-F238E27FC236}">
                  <a16:creationId xmlns:a16="http://schemas.microsoft.com/office/drawing/2014/main" id="{487F6C6A-6AC4-4D61-ADE8-518C9451A740}"/>
                </a:ext>
              </a:extLst>
            </p:cNvPr>
            <p:cNvSpPr/>
            <p:nvPr/>
          </p:nvSpPr>
          <p:spPr>
            <a:xfrm rot="2700000">
              <a:off x="9163508" y="2037400"/>
              <a:ext cx="3302992" cy="309065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Shape 13">
              <a:extLst>
                <a:ext uri="{FF2B5EF4-FFF2-40B4-BE49-F238E27FC236}">
                  <a16:creationId xmlns:a16="http://schemas.microsoft.com/office/drawing/2014/main" id="{A201DB56-1D2B-45A0-B830-48193871B08F}"/>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Freeform: Shape 14">
              <a:extLst>
                <a:ext uri="{FF2B5EF4-FFF2-40B4-BE49-F238E27FC236}">
                  <a16:creationId xmlns:a16="http://schemas.microsoft.com/office/drawing/2014/main" id="{1E775E1A-CAB7-4FE5-B6DE-D7E011304FC0}"/>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TextBox 6">
            <a:extLst>
              <a:ext uri="{FF2B5EF4-FFF2-40B4-BE49-F238E27FC236}">
                <a16:creationId xmlns:a16="http://schemas.microsoft.com/office/drawing/2014/main" id="{C019D33A-2D44-4239-B16B-A77E8CC601DD}"/>
              </a:ext>
            </a:extLst>
          </p:cNvPr>
          <p:cNvSpPr txBox="1"/>
          <p:nvPr/>
        </p:nvSpPr>
        <p:spPr>
          <a:xfrm rot="20700000">
            <a:off x="2222174" y="2239693"/>
            <a:ext cx="4333239" cy="1200329"/>
          </a:xfrm>
          <a:prstGeom prst="rect">
            <a:avLst/>
          </a:prstGeom>
          <a:noFill/>
        </p:spPr>
        <p:txBody>
          <a:bodyPr wrap="none" rtlCol="0">
            <a:spAutoFit/>
          </a:bodyPr>
          <a:lstStyle/>
          <a:p>
            <a:pPr algn="r"/>
            <a:r>
              <a:rPr lang="en-ID" sz="7200" b="1">
                <a:solidFill>
                  <a:schemeClr val="accent6"/>
                </a:solidFill>
                <a:latin typeface="+mj-lt"/>
                <a:cs typeface="Poppins SemiBold" panose="00000700000000000000" pitchFamily="2" charset="0"/>
              </a:rPr>
              <a:t>Thank You</a:t>
            </a:r>
          </a:p>
        </p:txBody>
      </p:sp>
      <p:sp>
        <p:nvSpPr>
          <p:cNvPr id="8" name="TextBox 7">
            <a:extLst>
              <a:ext uri="{FF2B5EF4-FFF2-40B4-BE49-F238E27FC236}">
                <a16:creationId xmlns:a16="http://schemas.microsoft.com/office/drawing/2014/main" id="{A14C7EFB-DB82-4B47-8DC0-120554736B20}"/>
              </a:ext>
            </a:extLst>
          </p:cNvPr>
          <p:cNvSpPr txBox="1"/>
          <p:nvPr/>
        </p:nvSpPr>
        <p:spPr>
          <a:xfrm>
            <a:off x="2956299" y="3482603"/>
            <a:ext cx="3504790" cy="620170"/>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a:t>
            </a:r>
            <a:endParaRPr lang="en-ID" sz="1200">
              <a:solidFill>
                <a:schemeClr val="tx1">
                  <a:lumMod val="65000"/>
                  <a:lumOff val="35000"/>
                </a:schemeClr>
              </a:solidFill>
            </a:endParaRPr>
          </a:p>
        </p:txBody>
      </p:sp>
      <p:sp>
        <p:nvSpPr>
          <p:cNvPr id="9" name="Rectangle: Rounded Corners 8">
            <a:extLst>
              <a:ext uri="{FF2B5EF4-FFF2-40B4-BE49-F238E27FC236}">
                <a16:creationId xmlns:a16="http://schemas.microsoft.com/office/drawing/2014/main" id="{605999C2-FB5B-43AA-AB21-046D194E15B3}"/>
              </a:ext>
            </a:extLst>
          </p:cNvPr>
          <p:cNvSpPr/>
          <p:nvPr/>
        </p:nvSpPr>
        <p:spPr>
          <a:xfrm>
            <a:off x="5080828" y="4201388"/>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6" name="Freeform 19">
            <a:extLst>
              <a:ext uri="{FF2B5EF4-FFF2-40B4-BE49-F238E27FC236}">
                <a16:creationId xmlns:a16="http://schemas.microsoft.com/office/drawing/2014/main" id="{C2544EBB-BA1D-4F2E-8F30-FE21BD5B6CD1}"/>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9698F554-4D33-4915-B422-688DD42446DE}"/>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6C823CD6-1B74-48AA-A84C-E95AADCC42A0}"/>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65A744D-FB8F-4028-BCF0-9F27105D923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CEF2A0B9-A587-4C7C-9EB8-15DCFCDF789D}"/>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345645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8">
            <a:extLst>
              <a:ext uri="{FF2B5EF4-FFF2-40B4-BE49-F238E27FC236}">
                <a16:creationId xmlns:a16="http://schemas.microsoft.com/office/drawing/2014/main" id="{80A55C77-D35F-45E3-9EF2-04AF204A4EFE}"/>
              </a:ext>
            </a:extLst>
          </p:cNvPr>
          <p:cNvSpPr>
            <a:spLocks noEditPoints="1"/>
          </p:cNvSpPr>
          <p:nvPr/>
        </p:nvSpPr>
        <p:spPr bwMode="auto">
          <a:xfrm>
            <a:off x="8708145" y="44412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8" name="Freeform 21">
            <a:extLst>
              <a:ext uri="{FF2B5EF4-FFF2-40B4-BE49-F238E27FC236}">
                <a16:creationId xmlns:a16="http://schemas.microsoft.com/office/drawing/2014/main" id="{690BA6BC-EEC6-4354-AA87-5D92830A4B11}"/>
              </a:ext>
            </a:extLst>
          </p:cNvPr>
          <p:cNvSpPr>
            <a:spLocks/>
          </p:cNvSpPr>
          <p:nvPr/>
        </p:nvSpPr>
        <p:spPr bwMode="auto">
          <a:xfrm>
            <a:off x="9318290" y="1603617"/>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E167E31D-2824-44DC-B22F-2B660F4A326B}"/>
              </a:ext>
            </a:extLst>
          </p:cNvPr>
          <p:cNvSpPr txBox="1"/>
          <p:nvPr/>
        </p:nvSpPr>
        <p:spPr>
          <a:xfrm>
            <a:off x="6340201" y="3317875"/>
            <a:ext cx="3648756"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who we are</a:t>
            </a:r>
          </a:p>
        </p:txBody>
      </p:sp>
      <p:sp>
        <p:nvSpPr>
          <p:cNvPr id="4" name="TextBox 3">
            <a:extLst>
              <a:ext uri="{FF2B5EF4-FFF2-40B4-BE49-F238E27FC236}">
                <a16:creationId xmlns:a16="http://schemas.microsoft.com/office/drawing/2014/main" id="{F6984D07-AB3D-42AC-BB72-71D191E8BF29}"/>
              </a:ext>
            </a:extLst>
          </p:cNvPr>
          <p:cNvSpPr txBox="1"/>
          <p:nvPr/>
        </p:nvSpPr>
        <p:spPr>
          <a:xfrm>
            <a:off x="6340201" y="4400267"/>
            <a:ext cx="4297971" cy="400110"/>
          </a:xfrm>
          <a:prstGeom prst="rect">
            <a:avLst/>
          </a:prstGeom>
          <a:noFill/>
        </p:spPr>
        <p:txBody>
          <a:bodyPr wrap="none" rtlCol="0">
            <a:spAutoFit/>
          </a:bodyPr>
          <a:lstStyle/>
          <a:p>
            <a:r>
              <a:rPr lang="en-ID" sz="2000" b="1">
                <a:solidFill>
                  <a:schemeClr val="accent6"/>
                </a:solidFill>
                <a:cs typeface="Poppins SemiBold" panose="00000700000000000000" pitchFamily="2" charset="0"/>
              </a:rPr>
              <a:t>we bring a beautifull momment</a:t>
            </a:r>
          </a:p>
        </p:txBody>
      </p:sp>
      <p:sp>
        <p:nvSpPr>
          <p:cNvPr id="5" name="TextBox 4">
            <a:extLst>
              <a:ext uri="{FF2B5EF4-FFF2-40B4-BE49-F238E27FC236}">
                <a16:creationId xmlns:a16="http://schemas.microsoft.com/office/drawing/2014/main" id="{25F6BFB1-D587-4496-888B-0F7D347A2327}"/>
              </a:ext>
            </a:extLst>
          </p:cNvPr>
          <p:cNvSpPr txBox="1"/>
          <p:nvPr/>
        </p:nvSpPr>
        <p:spPr>
          <a:xfrm>
            <a:off x="6340202" y="4800377"/>
            <a:ext cx="5105400" cy="900246"/>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EAA7BC10-54C2-460F-845A-FA543761FF28}"/>
              </a:ext>
            </a:extLst>
          </p:cNvPr>
          <p:cNvSpPr/>
          <p:nvPr/>
        </p:nvSpPr>
        <p:spPr>
          <a:xfrm>
            <a:off x="6434104" y="584962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sp>
        <p:nvSpPr>
          <p:cNvPr id="13" name="Freeform 5">
            <a:extLst>
              <a:ext uri="{FF2B5EF4-FFF2-40B4-BE49-F238E27FC236}">
                <a16:creationId xmlns:a16="http://schemas.microsoft.com/office/drawing/2014/main" id="{5BC80386-F791-4584-A9D1-EA922BA01E65}"/>
              </a:ext>
            </a:extLst>
          </p:cNvPr>
          <p:cNvSpPr>
            <a:spLocks/>
          </p:cNvSpPr>
          <p:nvPr/>
        </p:nvSpPr>
        <p:spPr bwMode="auto">
          <a:xfrm rot="9000000">
            <a:off x="11319012" y="2753640"/>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4" name="Freeform 7">
            <a:extLst>
              <a:ext uri="{FF2B5EF4-FFF2-40B4-BE49-F238E27FC236}">
                <a16:creationId xmlns:a16="http://schemas.microsoft.com/office/drawing/2014/main" id="{034903D3-182C-4D54-B657-B5267893FF35}"/>
              </a:ext>
            </a:extLst>
          </p:cNvPr>
          <p:cNvSpPr>
            <a:spLocks noEditPoints="1"/>
          </p:cNvSpPr>
          <p:nvPr/>
        </p:nvSpPr>
        <p:spPr bwMode="auto">
          <a:xfrm rot="9000000">
            <a:off x="9100950" y="-1269733"/>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25" name="Freeform 19">
            <a:extLst>
              <a:ext uri="{FF2B5EF4-FFF2-40B4-BE49-F238E27FC236}">
                <a16:creationId xmlns:a16="http://schemas.microsoft.com/office/drawing/2014/main" id="{8DDAF02C-2DFC-4720-AA1E-20DE821D5000}"/>
              </a:ext>
            </a:extLst>
          </p:cNvPr>
          <p:cNvSpPr>
            <a:spLocks noEditPoints="1"/>
          </p:cNvSpPr>
          <p:nvPr/>
        </p:nvSpPr>
        <p:spPr bwMode="auto">
          <a:xfrm>
            <a:off x="10941947" y="5101871"/>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7" name="Freeform 17">
            <a:extLst>
              <a:ext uri="{FF2B5EF4-FFF2-40B4-BE49-F238E27FC236}">
                <a16:creationId xmlns:a16="http://schemas.microsoft.com/office/drawing/2014/main" id="{22B1B31D-6D5F-4277-B9EC-BDF52CE1F077}"/>
              </a:ext>
            </a:extLst>
          </p:cNvPr>
          <p:cNvSpPr>
            <a:spLocks noEditPoints="1"/>
          </p:cNvSpPr>
          <p:nvPr/>
        </p:nvSpPr>
        <p:spPr bwMode="auto">
          <a:xfrm>
            <a:off x="11435854" y="84474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0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7" name="Picture Placeholder 6">
            <a:extLst>
              <a:ext uri="{FF2B5EF4-FFF2-40B4-BE49-F238E27FC236}">
                <a16:creationId xmlns:a16="http://schemas.microsoft.com/office/drawing/2014/main" id="{7466E6AA-76B0-4B9F-8E5F-28DE7D099F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0E76C3E-A968-4425-8C27-8EC83AAFC77B}"/>
              </a:ext>
            </a:extLst>
          </p:cNvPr>
          <p:cNvSpPr>
            <a:spLocks noGrp="1"/>
          </p:cNvSpPr>
          <p:nvPr>
            <p:ph type="pic" sz="quarter" idx="11"/>
          </p:nvPr>
        </p:nvSpPr>
        <p:spPr/>
      </p:sp>
    </p:spTree>
    <p:extLst>
      <p:ext uri="{BB962C8B-B14F-4D97-AF65-F5344CB8AC3E}">
        <p14:creationId xmlns:p14="http://schemas.microsoft.com/office/powerpoint/2010/main" val="381986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2080DE1B-9A52-4AD7-B88D-80351229D59A}"/>
              </a:ext>
            </a:extLst>
          </p:cNvPr>
          <p:cNvSpPr/>
          <p:nvPr/>
        </p:nvSpPr>
        <p:spPr>
          <a:xfrm>
            <a:off x="7159440" y="-1795303"/>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Freeform: Shape 25">
            <a:extLst>
              <a:ext uri="{FF2B5EF4-FFF2-40B4-BE49-F238E27FC236}">
                <a16:creationId xmlns:a16="http://schemas.microsoft.com/office/drawing/2014/main" id="{5E727FF5-F673-4EA7-886C-A48147F78789}"/>
              </a:ext>
            </a:extLst>
          </p:cNvPr>
          <p:cNvSpPr/>
          <p:nvPr/>
        </p:nvSpPr>
        <p:spPr>
          <a:xfrm>
            <a:off x="7032861" y="-1251712"/>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Shape 26">
            <a:extLst>
              <a:ext uri="{FF2B5EF4-FFF2-40B4-BE49-F238E27FC236}">
                <a16:creationId xmlns:a16="http://schemas.microsoft.com/office/drawing/2014/main" id="{5417935D-D4E6-4EE3-B5F7-3FD53CE971F9}"/>
              </a:ext>
            </a:extLst>
          </p:cNvPr>
          <p:cNvSpPr/>
          <p:nvPr/>
        </p:nvSpPr>
        <p:spPr>
          <a:xfrm>
            <a:off x="6724408" y="-8072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Freeform: Shape 23">
            <a:extLst>
              <a:ext uri="{FF2B5EF4-FFF2-40B4-BE49-F238E27FC236}">
                <a16:creationId xmlns:a16="http://schemas.microsoft.com/office/drawing/2014/main" id="{26163542-5C36-47D9-ABD6-B1F747808AAD}"/>
              </a:ext>
            </a:extLst>
          </p:cNvPr>
          <p:cNvSpPr/>
          <p:nvPr/>
        </p:nvSpPr>
        <p:spPr>
          <a:xfrm rot="230752">
            <a:off x="8610968" y="-1189431"/>
            <a:ext cx="7844162" cy="7339898"/>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Freeform 19">
            <a:extLst>
              <a:ext uri="{FF2B5EF4-FFF2-40B4-BE49-F238E27FC236}">
                <a16:creationId xmlns:a16="http://schemas.microsoft.com/office/drawing/2014/main" id="{8FA81A14-5A77-42F5-9D13-EC0D6E52B9E4}"/>
              </a:ext>
            </a:extLst>
          </p:cNvPr>
          <p:cNvSpPr>
            <a:spLocks noEditPoints="1"/>
          </p:cNvSpPr>
          <p:nvPr/>
        </p:nvSpPr>
        <p:spPr bwMode="auto">
          <a:xfrm>
            <a:off x="296372" y="5534317"/>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566BAC4E-5614-44DF-A8A6-DA85AF706057}"/>
              </a:ext>
            </a:extLst>
          </p:cNvPr>
          <p:cNvSpPr>
            <a:spLocks noEditPoints="1"/>
          </p:cNvSpPr>
          <p:nvPr/>
        </p:nvSpPr>
        <p:spPr bwMode="auto">
          <a:xfrm>
            <a:off x="1958053" y="517468"/>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E3942A2D-03DD-4505-BACC-E60087EAF5AE}"/>
              </a:ext>
            </a:extLst>
          </p:cNvPr>
          <p:cNvSpPr>
            <a:spLocks noEditPoints="1"/>
          </p:cNvSpPr>
          <p:nvPr/>
        </p:nvSpPr>
        <p:spPr bwMode="auto">
          <a:xfrm>
            <a:off x="-129832" y="3575581"/>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E0A12605-06B7-4E27-99B6-CAF256098862}"/>
              </a:ext>
            </a:extLst>
          </p:cNvPr>
          <p:cNvSpPr>
            <a:spLocks/>
          </p:cNvSpPr>
          <p:nvPr/>
        </p:nvSpPr>
        <p:spPr bwMode="auto">
          <a:xfrm>
            <a:off x="296372" y="924069"/>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 name="TextBox 3">
            <a:extLst>
              <a:ext uri="{FF2B5EF4-FFF2-40B4-BE49-F238E27FC236}">
                <a16:creationId xmlns:a16="http://schemas.microsoft.com/office/drawing/2014/main" id="{17AF18A6-1743-49E9-855F-EBFDA4ABA4F7}"/>
              </a:ext>
            </a:extLst>
          </p:cNvPr>
          <p:cNvSpPr txBox="1"/>
          <p:nvPr/>
        </p:nvSpPr>
        <p:spPr>
          <a:xfrm rot="20700000">
            <a:off x="946364" y="1137445"/>
            <a:ext cx="4676280" cy="1107996"/>
          </a:xfrm>
          <a:prstGeom prst="rect">
            <a:avLst/>
          </a:prstGeom>
          <a:noFill/>
        </p:spPr>
        <p:txBody>
          <a:bodyPr wrap="none" rtlCol="0">
            <a:spAutoFit/>
          </a:bodyPr>
          <a:lstStyle>
            <a:defPPr>
              <a:defRPr lang="en-US"/>
            </a:defPPr>
            <a:lvl1pPr>
              <a:defRPr sz="6000" b="1">
                <a:solidFill>
                  <a:schemeClr val="accent6"/>
                </a:solidFill>
                <a:latin typeface="+mj-lt"/>
                <a:cs typeface="Poppins SemiBold" panose="00000700000000000000" pitchFamily="2" charset="0"/>
              </a:defRPr>
            </a:lvl1pPr>
          </a:lstStyle>
          <a:p>
            <a:r>
              <a:rPr lang="en-ID" sz="6600"/>
              <a:t>why serenade</a:t>
            </a:r>
          </a:p>
        </p:txBody>
      </p:sp>
      <p:grpSp>
        <p:nvGrpSpPr>
          <p:cNvPr id="8" name="Group 7">
            <a:extLst>
              <a:ext uri="{FF2B5EF4-FFF2-40B4-BE49-F238E27FC236}">
                <a16:creationId xmlns:a16="http://schemas.microsoft.com/office/drawing/2014/main" id="{22C585E9-8346-46C9-8B98-A160347724A4}"/>
              </a:ext>
            </a:extLst>
          </p:cNvPr>
          <p:cNvGrpSpPr/>
          <p:nvPr/>
        </p:nvGrpSpPr>
        <p:grpSpPr>
          <a:xfrm>
            <a:off x="2728152" y="1730770"/>
            <a:ext cx="3658132" cy="1297279"/>
            <a:chOff x="2437868" y="2131721"/>
            <a:chExt cx="3658132" cy="1297279"/>
          </a:xfrm>
        </p:grpSpPr>
        <p:sp>
          <p:nvSpPr>
            <p:cNvPr id="5" name="TextBox 4">
              <a:extLst>
                <a:ext uri="{FF2B5EF4-FFF2-40B4-BE49-F238E27FC236}">
                  <a16:creationId xmlns:a16="http://schemas.microsoft.com/office/drawing/2014/main" id="{44113DAF-7A56-436D-BB0E-A9FE1F62E909}"/>
                </a:ext>
              </a:extLst>
            </p:cNvPr>
            <p:cNvSpPr txBox="1"/>
            <p:nvPr/>
          </p:nvSpPr>
          <p:spPr>
            <a:xfrm>
              <a:off x="4354818" y="2131721"/>
              <a:ext cx="1741182"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professional</a:t>
              </a:r>
            </a:p>
          </p:txBody>
        </p:sp>
        <p:sp>
          <p:nvSpPr>
            <p:cNvPr id="6" name="TextBox 5">
              <a:extLst>
                <a:ext uri="{FF2B5EF4-FFF2-40B4-BE49-F238E27FC236}">
                  <a16:creationId xmlns:a16="http://schemas.microsoft.com/office/drawing/2014/main" id="{E3561154-8A41-41B0-B029-02CB057B1E93}"/>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9" name="Group 8">
            <a:extLst>
              <a:ext uri="{FF2B5EF4-FFF2-40B4-BE49-F238E27FC236}">
                <a16:creationId xmlns:a16="http://schemas.microsoft.com/office/drawing/2014/main" id="{E1FA45D0-8502-497F-88C8-7B19F5B47330}"/>
              </a:ext>
            </a:extLst>
          </p:cNvPr>
          <p:cNvGrpSpPr/>
          <p:nvPr/>
        </p:nvGrpSpPr>
        <p:grpSpPr>
          <a:xfrm>
            <a:off x="2733057" y="3171776"/>
            <a:ext cx="3658132" cy="1248804"/>
            <a:chOff x="2437868" y="2180196"/>
            <a:chExt cx="3658132" cy="1248804"/>
          </a:xfrm>
        </p:grpSpPr>
        <p:sp>
          <p:nvSpPr>
            <p:cNvPr id="10" name="TextBox 9">
              <a:extLst>
                <a:ext uri="{FF2B5EF4-FFF2-40B4-BE49-F238E27FC236}">
                  <a16:creationId xmlns:a16="http://schemas.microsoft.com/office/drawing/2014/main" id="{95329E6D-EA9B-4A3E-962D-89E5A126D03C}"/>
                </a:ext>
              </a:extLst>
            </p:cNvPr>
            <p:cNvSpPr txBox="1"/>
            <p:nvPr/>
          </p:nvSpPr>
          <p:spPr>
            <a:xfrm>
              <a:off x="4835719" y="2180196"/>
              <a:ext cx="1260281"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different</a:t>
              </a:r>
            </a:p>
          </p:txBody>
        </p:sp>
        <p:sp>
          <p:nvSpPr>
            <p:cNvPr id="11" name="TextBox 10">
              <a:extLst>
                <a:ext uri="{FF2B5EF4-FFF2-40B4-BE49-F238E27FC236}">
                  <a16:creationId xmlns:a16="http://schemas.microsoft.com/office/drawing/2014/main" id="{9F6068B7-954E-4A6F-AACE-E8CBBCD535E7}"/>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B637485B-60A3-457C-9F46-A038A9EF51B6}"/>
              </a:ext>
            </a:extLst>
          </p:cNvPr>
          <p:cNvGrpSpPr/>
          <p:nvPr/>
        </p:nvGrpSpPr>
        <p:grpSpPr>
          <a:xfrm>
            <a:off x="2728152" y="4515832"/>
            <a:ext cx="3658132" cy="1297279"/>
            <a:chOff x="2437868" y="2131721"/>
            <a:chExt cx="3658132" cy="1297279"/>
          </a:xfrm>
        </p:grpSpPr>
        <p:sp>
          <p:nvSpPr>
            <p:cNvPr id="13" name="TextBox 12">
              <a:extLst>
                <a:ext uri="{FF2B5EF4-FFF2-40B4-BE49-F238E27FC236}">
                  <a16:creationId xmlns:a16="http://schemas.microsoft.com/office/drawing/2014/main" id="{F059CD79-B1B7-4036-AA5A-643720E5FEC1}"/>
                </a:ext>
              </a:extLst>
            </p:cNvPr>
            <p:cNvSpPr txBox="1"/>
            <p:nvPr/>
          </p:nvSpPr>
          <p:spPr>
            <a:xfrm>
              <a:off x="4343597" y="2131721"/>
              <a:ext cx="1752403" cy="400110"/>
            </a:xfrm>
            <a:prstGeom prst="rect">
              <a:avLst/>
            </a:prstGeom>
            <a:noFill/>
          </p:spPr>
          <p:txBody>
            <a:bodyPr wrap="none" rtlCol="0">
              <a:spAutoFit/>
            </a:bodyPr>
            <a:lstStyle/>
            <a:p>
              <a:pPr algn="r"/>
              <a:r>
                <a:rPr lang="en-ID" sz="2000">
                  <a:solidFill>
                    <a:schemeClr val="accent6"/>
                  </a:solidFill>
                  <a:cs typeface="Poppins SemiBold" panose="00000700000000000000" pitchFamily="2" charset="0"/>
                </a:rPr>
                <a:t>dependable</a:t>
              </a:r>
            </a:p>
          </p:txBody>
        </p:sp>
        <p:sp>
          <p:nvSpPr>
            <p:cNvPr id="14" name="TextBox 13">
              <a:extLst>
                <a:ext uri="{FF2B5EF4-FFF2-40B4-BE49-F238E27FC236}">
                  <a16:creationId xmlns:a16="http://schemas.microsoft.com/office/drawing/2014/main" id="{859B078F-74FE-4CC5-8009-9D9709BDC2E6}"/>
                </a:ext>
              </a:extLst>
            </p:cNvPr>
            <p:cNvSpPr txBox="1"/>
            <p:nvPr/>
          </p:nvSpPr>
          <p:spPr>
            <a:xfrm>
              <a:off x="2437868" y="2531831"/>
              <a:ext cx="3658132" cy="897169"/>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a:t>
              </a:r>
              <a:endParaRPr lang="en-ID" sz="120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D4B2541E-BD41-4E82-A5FF-82A271C310AA}"/>
              </a:ext>
            </a:extLst>
          </p:cNvPr>
          <p:cNvGrpSpPr/>
          <p:nvPr/>
        </p:nvGrpSpPr>
        <p:grpSpPr>
          <a:xfrm rot="20700000">
            <a:off x="-1793376" y="5068002"/>
            <a:ext cx="4870366" cy="4584220"/>
            <a:chOff x="7718942" y="2201131"/>
            <a:chExt cx="4870366" cy="4584220"/>
          </a:xfrm>
        </p:grpSpPr>
        <p:sp>
          <p:nvSpPr>
            <p:cNvPr id="31" name="Freeform 5">
              <a:extLst>
                <a:ext uri="{FF2B5EF4-FFF2-40B4-BE49-F238E27FC236}">
                  <a16:creationId xmlns:a16="http://schemas.microsoft.com/office/drawing/2014/main" id="{5C950E05-3511-4479-9A66-D2CD10F09210}"/>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solidFill>
                  <a:schemeClr val="accent6"/>
                </a:solidFill>
              </a:endParaRPr>
            </a:p>
          </p:txBody>
        </p:sp>
        <p:sp>
          <p:nvSpPr>
            <p:cNvPr id="32" name="Freeform 7">
              <a:extLst>
                <a:ext uri="{FF2B5EF4-FFF2-40B4-BE49-F238E27FC236}">
                  <a16:creationId xmlns:a16="http://schemas.microsoft.com/office/drawing/2014/main" id="{0E00E11B-315C-4F88-A28D-7D963F2CDE93}"/>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3" name="Picture Placeholder 2">
            <a:extLst>
              <a:ext uri="{FF2B5EF4-FFF2-40B4-BE49-F238E27FC236}">
                <a16:creationId xmlns:a16="http://schemas.microsoft.com/office/drawing/2014/main" id="{7A202FA2-E199-4E7C-B430-0221A61944C8}"/>
              </a:ext>
            </a:extLst>
          </p:cNvPr>
          <p:cNvSpPr>
            <a:spLocks noGrp="1"/>
          </p:cNvSpPr>
          <p:nvPr>
            <p:ph type="pic" sz="quarter" idx="11"/>
          </p:nvPr>
        </p:nvSpPr>
        <p:spPr/>
      </p:sp>
    </p:spTree>
    <p:extLst>
      <p:ext uri="{BB962C8B-B14F-4D97-AF65-F5344CB8AC3E}">
        <p14:creationId xmlns:p14="http://schemas.microsoft.com/office/powerpoint/2010/main" val="340732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10E8E642-0752-4149-A67D-B57BEA26CBD9}"/>
              </a:ext>
            </a:extLst>
          </p:cNvPr>
          <p:cNvSpPr>
            <a:spLocks noEditPoints="1"/>
          </p:cNvSpPr>
          <p:nvPr/>
        </p:nvSpPr>
        <p:spPr bwMode="auto">
          <a:xfrm rot="19800000" flipH="1">
            <a:off x="10853260" y="51732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11" name="Freeform 7">
            <a:extLst>
              <a:ext uri="{FF2B5EF4-FFF2-40B4-BE49-F238E27FC236}">
                <a16:creationId xmlns:a16="http://schemas.microsoft.com/office/drawing/2014/main" id="{BFE65E6B-259D-44E3-AAEA-3BC3081F8290}"/>
              </a:ext>
            </a:extLst>
          </p:cNvPr>
          <p:cNvSpPr>
            <a:spLocks noEditPoints="1"/>
          </p:cNvSpPr>
          <p:nvPr/>
        </p:nvSpPr>
        <p:spPr bwMode="auto">
          <a:xfrm rot="208604">
            <a:off x="5048986" y="3402189"/>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ID"/>
          </a:p>
        </p:txBody>
      </p:sp>
      <p:sp>
        <p:nvSpPr>
          <p:cNvPr id="8" name="Freeform: Shape 7">
            <a:extLst>
              <a:ext uri="{FF2B5EF4-FFF2-40B4-BE49-F238E27FC236}">
                <a16:creationId xmlns:a16="http://schemas.microsoft.com/office/drawing/2014/main" id="{9BF4E894-50B5-4955-8E7F-2B48721CF314}"/>
              </a:ext>
            </a:extLst>
          </p:cNvPr>
          <p:cNvSpPr/>
          <p:nvPr/>
        </p:nvSpPr>
        <p:spPr>
          <a:xfrm rot="900000">
            <a:off x="6718161" y="3895872"/>
            <a:ext cx="2707199" cy="2533166"/>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0" name="Freeform: Shape 9">
            <a:extLst>
              <a:ext uri="{FF2B5EF4-FFF2-40B4-BE49-F238E27FC236}">
                <a16:creationId xmlns:a16="http://schemas.microsoft.com/office/drawing/2014/main" id="{40E56E6B-3A61-4C19-A339-E88045B5654B}"/>
              </a:ext>
            </a:extLst>
          </p:cNvPr>
          <p:cNvSpPr/>
          <p:nvPr/>
        </p:nvSpPr>
        <p:spPr>
          <a:xfrm rot="1800000">
            <a:off x="10011142" y="12344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nvGrpSpPr>
          <p:cNvPr id="13" name="Group 12">
            <a:extLst>
              <a:ext uri="{FF2B5EF4-FFF2-40B4-BE49-F238E27FC236}">
                <a16:creationId xmlns:a16="http://schemas.microsoft.com/office/drawing/2014/main" id="{E72723E0-E42A-42E1-9162-C4121A350787}"/>
              </a:ext>
            </a:extLst>
          </p:cNvPr>
          <p:cNvGrpSpPr/>
          <p:nvPr/>
        </p:nvGrpSpPr>
        <p:grpSpPr>
          <a:xfrm>
            <a:off x="990600" y="3519620"/>
            <a:ext cx="5105400" cy="2372815"/>
            <a:chOff x="990600" y="1513091"/>
            <a:chExt cx="5105400" cy="2372815"/>
          </a:xfrm>
        </p:grpSpPr>
        <p:sp>
          <p:nvSpPr>
            <p:cNvPr id="3" name="TextBox 2">
              <a:extLst>
                <a:ext uri="{FF2B5EF4-FFF2-40B4-BE49-F238E27FC236}">
                  <a16:creationId xmlns:a16="http://schemas.microsoft.com/office/drawing/2014/main" id="{5CB6F60F-44BF-4F98-B12C-8D5C2E3EEC13}"/>
                </a:ext>
              </a:extLst>
            </p:cNvPr>
            <p:cNvSpPr txBox="1"/>
            <p:nvPr/>
          </p:nvSpPr>
          <p:spPr>
            <a:xfrm>
              <a:off x="2775860" y="1513091"/>
              <a:ext cx="3320140"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About Us</a:t>
              </a:r>
            </a:p>
          </p:txBody>
        </p:sp>
        <p:sp>
          <p:nvSpPr>
            <p:cNvPr id="4" name="TextBox 3">
              <a:extLst>
                <a:ext uri="{FF2B5EF4-FFF2-40B4-BE49-F238E27FC236}">
                  <a16:creationId xmlns:a16="http://schemas.microsoft.com/office/drawing/2014/main" id="{7EF36DD7-48F3-4E02-BA6E-8CA63946CD0E}"/>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2C65AD5C-E0D7-4CE3-83BD-5D3C548E0B3B}"/>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5" name="Freeform 17">
            <a:extLst>
              <a:ext uri="{FF2B5EF4-FFF2-40B4-BE49-F238E27FC236}">
                <a16:creationId xmlns:a16="http://schemas.microsoft.com/office/drawing/2014/main" id="{66796721-70EC-418E-895C-D9197D666240}"/>
              </a:ext>
            </a:extLst>
          </p:cNvPr>
          <p:cNvSpPr>
            <a:spLocks noEditPoints="1"/>
          </p:cNvSpPr>
          <p:nvPr/>
        </p:nvSpPr>
        <p:spPr bwMode="auto">
          <a:xfrm>
            <a:off x="2203146" y="2881043"/>
            <a:ext cx="767885" cy="1015663"/>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
            <a:extLst>
              <a:ext uri="{FF2B5EF4-FFF2-40B4-BE49-F238E27FC236}">
                <a16:creationId xmlns:a16="http://schemas.microsoft.com/office/drawing/2014/main" id="{D2A14E25-5448-44E1-9D4F-CB68BACCDC58}"/>
              </a:ext>
            </a:extLst>
          </p:cNvPr>
          <p:cNvSpPr>
            <a:spLocks noEditPoints="1"/>
          </p:cNvSpPr>
          <p:nvPr/>
        </p:nvSpPr>
        <p:spPr bwMode="auto">
          <a:xfrm>
            <a:off x="255525" y="4163593"/>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20">
            <a:extLst>
              <a:ext uri="{FF2B5EF4-FFF2-40B4-BE49-F238E27FC236}">
                <a16:creationId xmlns:a16="http://schemas.microsoft.com/office/drawing/2014/main" id="{21F5A275-BAD6-421F-BD58-8798E984590F}"/>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28">
            <a:extLst>
              <a:ext uri="{FF2B5EF4-FFF2-40B4-BE49-F238E27FC236}">
                <a16:creationId xmlns:a16="http://schemas.microsoft.com/office/drawing/2014/main" id="{C4DA6B28-DC37-41E8-A8A9-EC4812AFBD07}"/>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7">
            <a:extLst>
              <a:ext uri="{FF2B5EF4-FFF2-40B4-BE49-F238E27FC236}">
                <a16:creationId xmlns:a16="http://schemas.microsoft.com/office/drawing/2014/main" id="{39BC5ACF-5552-4D52-8D63-AA937A4F0627}"/>
              </a:ext>
            </a:extLst>
          </p:cNvPr>
          <p:cNvSpPr>
            <a:spLocks noEditPoints="1"/>
          </p:cNvSpPr>
          <p:nvPr/>
        </p:nvSpPr>
        <p:spPr bwMode="auto">
          <a:xfrm>
            <a:off x="2203146" y="6167164"/>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0" name="Freeform 21">
            <a:extLst>
              <a:ext uri="{FF2B5EF4-FFF2-40B4-BE49-F238E27FC236}">
                <a16:creationId xmlns:a16="http://schemas.microsoft.com/office/drawing/2014/main" id="{1118D4E3-05C9-41BC-8A76-B56782C3AC2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5" name="Picture Placeholder 4">
            <a:extLst>
              <a:ext uri="{FF2B5EF4-FFF2-40B4-BE49-F238E27FC236}">
                <a16:creationId xmlns:a16="http://schemas.microsoft.com/office/drawing/2014/main" id="{10536F7D-BD46-44BB-AF25-7378F4DCB234}"/>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84AFEE8-66CE-4771-926B-98F48392BA03}"/>
              </a:ext>
            </a:extLst>
          </p:cNvPr>
          <p:cNvSpPr>
            <a:spLocks noGrp="1"/>
          </p:cNvSpPr>
          <p:nvPr>
            <p:ph type="pic" sz="quarter" idx="11"/>
          </p:nvPr>
        </p:nvSpPr>
        <p:spPr/>
      </p:sp>
    </p:spTree>
    <p:extLst>
      <p:ext uri="{BB962C8B-B14F-4D97-AF65-F5344CB8AC3E}">
        <p14:creationId xmlns:p14="http://schemas.microsoft.com/office/powerpoint/2010/main" val="404885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E0449D5-6EA4-4496-836C-9D31206815A3}"/>
              </a:ext>
            </a:extLst>
          </p:cNvPr>
          <p:cNvSpPr>
            <a:spLocks noGrp="1"/>
          </p:cNvSpPr>
          <p:nvPr>
            <p:ph type="pic" sz="quarter" idx="10"/>
          </p:nvPr>
        </p:nvSpPr>
        <p:spPr/>
      </p:sp>
      <p:sp>
        <p:nvSpPr>
          <p:cNvPr id="8" name="Rectangle 7">
            <a:extLst>
              <a:ext uri="{FF2B5EF4-FFF2-40B4-BE49-F238E27FC236}">
                <a16:creationId xmlns:a16="http://schemas.microsoft.com/office/drawing/2014/main" id="{9B7FF05B-A766-4189-826D-BBFB8E3C1A6D}"/>
              </a:ext>
            </a:extLst>
          </p:cNvPr>
          <p:cNvSpPr/>
          <p:nvPr/>
        </p:nvSpPr>
        <p:spPr>
          <a:xfrm>
            <a:off x="0" y="0"/>
            <a:ext cx="6096000" cy="6858000"/>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Freeform 5">
            <a:extLst>
              <a:ext uri="{FF2B5EF4-FFF2-40B4-BE49-F238E27FC236}">
                <a16:creationId xmlns:a16="http://schemas.microsoft.com/office/drawing/2014/main" id="{1CB04B7F-D6B4-401C-9964-DACE683BD831}"/>
              </a:ext>
            </a:extLst>
          </p:cNvPr>
          <p:cNvSpPr>
            <a:spLocks/>
          </p:cNvSpPr>
          <p:nvPr/>
        </p:nvSpPr>
        <p:spPr bwMode="auto">
          <a:xfrm rot="1800000">
            <a:off x="4383873" y="-963749"/>
            <a:ext cx="7074502" cy="7039908"/>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3" name="TextBox 2">
            <a:extLst>
              <a:ext uri="{FF2B5EF4-FFF2-40B4-BE49-F238E27FC236}">
                <a16:creationId xmlns:a16="http://schemas.microsoft.com/office/drawing/2014/main" id="{F955E31E-F446-45FB-A65D-620D277F9F9B}"/>
              </a:ext>
            </a:extLst>
          </p:cNvPr>
          <p:cNvSpPr txBox="1"/>
          <p:nvPr/>
        </p:nvSpPr>
        <p:spPr>
          <a:xfrm rot="21216433">
            <a:off x="5184551" y="890719"/>
            <a:ext cx="5026249"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Our little story</a:t>
            </a:r>
          </a:p>
        </p:txBody>
      </p:sp>
      <p:sp>
        <p:nvSpPr>
          <p:cNvPr id="4" name="TextBox 3">
            <a:extLst>
              <a:ext uri="{FF2B5EF4-FFF2-40B4-BE49-F238E27FC236}">
                <a16:creationId xmlns:a16="http://schemas.microsoft.com/office/drawing/2014/main" id="{966D3476-3754-4190-8D4D-66ACC267A823}"/>
              </a:ext>
            </a:extLst>
          </p:cNvPr>
          <p:cNvSpPr txBox="1"/>
          <p:nvPr/>
        </p:nvSpPr>
        <p:spPr>
          <a:xfrm>
            <a:off x="5959400" y="1876528"/>
            <a:ext cx="4609247" cy="3667158"/>
          </a:xfrm>
          <a:prstGeom prst="rect">
            <a:avLst/>
          </a:prstGeom>
          <a:noFill/>
        </p:spPr>
        <p:txBody>
          <a:bodyPr wrap="square" rtlCol="0">
            <a:spAutoFit/>
          </a:bodyPr>
          <a:lstStyle/>
          <a:p>
            <a:pPr algn="just">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 simply dummy text of the printing and typesetting industry lorem ipsum has been the industry's standard dummy text ever since the 1500s, when an unknown printersimply dummy text of the printing and typesetting industry lorem ipsum has been the industry's standard dummy text ever since the 1500s, when an unknown printer</a:t>
            </a:r>
            <a:r>
              <a:rPr lang="en-ID" sz="1200">
                <a:solidFill>
                  <a:schemeClr val="tx1">
                    <a:lumMod val="65000"/>
                    <a:lumOff val="35000"/>
                  </a:schemeClr>
                </a:solidFill>
              </a:rPr>
              <a:t> </a:t>
            </a: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a:p>
            <a:pPr algn="r">
              <a:lnSpc>
                <a:spcPct val="150000"/>
              </a:lnSpc>
            </a:pPr>
            <a:endParaRPr lang="en-ID" sz="1200">
              <a:solidFill>
                <a:schemeClr val="tx1">
                  <a:lumMod val="65000"/>
                  <a:lumOff val="35000"/>
                </a:schemeClr>
              </a:solidFill>
            </a:endParaRPr>
          </a:p>
        </p:txBody>
      </p:sp>
      <p:grpSp>
        <p:nvGrpSpPr>
          <p:cNvPr id="9" name="Group 8">
            <a:extLst>
              <a:ext uri="{FF2B5EF4-FFF2-40B4-BE49-F238E27FC236}">
                <a16:creationId xmlns:a16="http://schemas.microsoft.com/office/drawing/2014/main" id="{0E75FEDB-B172-4B6A-99F9-697456706662}"/>
              </a:ext>
            </a:extLst>
          </p:cNvPr>
          <p:cNvGrpSpPr/>
          <p:nvPr/>
        </p:nvGrpSpPr>
        <p:grpSpPr>
          <a:xfrm rot="9000000">
            <a:off x="1278283" y="-2443481"/>
            <a:ext cx="4870366" cy="4584220"/>
            <a:chOff x="7718942" y="2201131"/>
            <a:chExt cx="4870366" cy="4584220"/>
          </a:xfrm>
        </p:grpSpPr>
        <p:sp>
          <p:nvSpPr>
            <p:cNvPr id="10" name="Freeform 5">
              <a:extLst>
                <a:ext uri="{FF2B5EF4-FFF2-40B4-BE49-F238E27FC236}">
                  <a16:creationId xmlns:a16="http://schemas.microsoft.com/office/drawing/2014/main" id="{DCD905F5-2B2B-436C-9781-BCB49B856CFA}"/>
                </a:ext>
              </a:extLst>
            </p:cNvPr>
            <p:cNvSpPr>
              <a:spLocks/>
            </p:cNvSpPr>
            <p:nvPr/>
          </p:nvSpPr>
          <p:spPr bwMode="auto">
            <a:xfrm>
              <a:off x="10822481" y="2201131"/>
              <a:ext cx="802031" cy="798109"/>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
          <p:nvSpPr>
            <p:cNvPr id="11" name="Freeform 7">
              <a:extLst>
                <a:ext uri="{FF2B5EF4-FFF2-40B4-BE49-F238E27FC236}">
                  <a16:creationId xmlns:a16="http://schemas.microsoft.com/office/drawing/2014/main" id="{E498C48D-12EB-4863-A335-45E829035B8E}"/>
                </a:ext>
              </a:extLst>
            </p:cNvPr>
            <p:cNvSpPr>
              <a:spLocks noEditPoints="1"/>
            </p:cNvSpPr>
            <p:nvPr/>
          </p:nvSpPr>
          <p:spPr bwMode="auto">
            <a:xfrm>
              <a:off x="7718942" y="2855010"/>
              <a:ext cx="4870366" cy="3930341"/>
            </a:xfrm>
            <a:custGeom>
              <a:avLst/>
              <a:gdLst>
                <a:gd name="T0" fmla="*/ 252 w 656"/>
                <a:gd name="T1" fmla="*/ 524 h 529"/>
                <a:gd name="T2" fmla="*/ 228 w 656"/>
                <a:gd name="T3" fmla="*/ 527 h 529"/>
                <a:gd name="T4" fmla="*/ 228 w 656"/>
                <a:gd name="T5" fmla="*/ 522 h 529"/>
                <a:gd name="T6" fmla="*/ 300 w 656"/>
                <a:gd name="T7" fmla="*/ 521 h 529"/>
                <a:gd name="T8" fmla="*/ 300 w 656"/>
                <a:gd name="T9" fmla="*/ 526 h 529"/>
                <a:gd name="T10" fmla="*/ 158 w 656"/>
                <a:gd name="T11" fmla="*/ 505 h 529"/>
                <a:gd name="T12" fmla="*/ 345 w 656"/>
                <a:gd name="T13" fmla="*/ 513 h 529"/>
                <a:gd name="T14" fmla="*/ 348 w 656"/>
                <a:gd name="T15" fmla="*/ 514 h 529"/>
                <a:gd name="T16" fmla="*/ 111 w 656"/>
                <a:gd name="T17" fmla="*/ 485 h 529"/>
                <a:gd name="T18" fmla="*/ 450 w 656"/>
                <a:gd name="T19" fmla="*/ 500 h 529"/>
                <a:gd name="T20" fmla="*/ 470 w 656"/>
                <a:gd name="T21" fmla="*/ 494 h 529"/>
                <a:gd name="T22" fmla="*/ 421 w 656"/>
                <a:gd name="T23" fmla="*/ 498 h 529"/>
                <a:gd name="T24" fmla="*/ 424 w 656"/>
                <a:gd name="T25" fmla="*/ 496 h 529"/>
                <a:gd name="T26" fmla="*/ 516 w 656"/>
                <a:gd name="T27" fmla="*/ 483 h 529"/>
                <a:gd name="T28" fmla="*/ 390 w 656"/>
                <a:gd name="T29" fmla="*/ 492 h 529"/>
                <a:gd name="T30" fmla="*/ 410 w 656"/>
                <a:gd name="T31" fmla="*/ 475 h 529"/>
                <a:gd name="T32" fmla="*/ 354 w 656"/>
                <a:gd name="T33" fmla="*/ 470 h 529"/>
                <a:gd name="T34" fmla="*/ 376 w 656"/>
                <a:gd name="T35" fmla="*/ 483 h 529"/>
                <a:gd name="T36" fmla="*/ 563 w 656"/>
                <a:gd name="T37" fmla="*/ 462 h 529"/>
                <a:gd name="T38" fmla="*/ 92 w 656"/>
                <a:gd name="T39" fmla="*/ 475 h 529"/>
                <a:gd name="T40" fmla="*/ 95 w 656"/>
                <a:gd name="T41" fmla="*/ 474 h 529"/>
                <a:gd name="T42" fmla="*/ 428 w 656"/>
                <a:gd name="T43" fmla="*/ 430 h 529"/>
                <a:gd name="T44" fmla="*/ 336 w 656"/>
                <a:gd name="T45" fmla="*/ 455 h 529"/>
                <a:gd name="T46" fmla="*/ 322 w 656"/>
                <a:gd name="T47" fmla="*/ 433 h 529"/>
                <a:gd name="T48" fmla="*/ 580 w 656"/>
                <a:gd name="T49" fmla="*/ 451 h 529"/>
                <a:gd name="T50" fmla="*/ 599 w 656"/>
                <a:gd name="T51" fmla="*/ 433 h 529"/>
                <a:gd name="T52" fmla="*/ 39 w 656"/>
                <a:gd name="T53" fmla="*/ 423 h 529"/>
                <a:gd name="T54" fmla="*/ 57 w 656"/>
                <a:gd name="T55" fmla="*/ 443 h 529"/>
                <a:gd name="T56" fmla="*/ 298 w 656"/>
                <a:gd name="T57" fmla="*/ 392 h 529"/>
                <a:gd name="T58" fmla="*/ 612 w 656"/>
                <a:gd name="T59" fmla="*/ 415 h 529"/>
                <a:gd name="T60" fmla="*/ 615 w 656"/>
                <a:gd name="T61" fmla="*/ 415 h 529"/>
                <a:gd name="T62" fmla="*/ 428 w 656"/>
                <a:gd name="T63" fmla="*/ 380 h 529"/>
                <a:gd name="T64" fmla="*/ 28 w 656"/>
                <a:gd name="T65" fmla="*/ 404 h 529"/>
                <a:gd name="T66" fmla="*/ 30 w 656"/>
                <a:gd name="T67" fmla="*/ 401 h 529"/>
                <a:gd name="T68" fmla="*/ 636 w 656"/>
                <a:gd name="T69" fmla="*/ 370 h 529"/>
                <a:gd name="T70" fmla="*/ 638 w 656"/>
                <a:gd name="T71" fmla="*/ 374 h 529"/>
                <a:gd name="T72" fmla="*/ 299 w 656"/>
                <a:gd name="T73" fmla="*/ 343 h 529"/>
                <a:gd name="T74" fmla="*/ 418 w 656"/>
                <a:gd name="T75" fmla="*/ 361 h 529"/>
                <a:gd name="T76" fmla="*/ 421 w 656"/>
                <a:gd name="T77" fmla="*/ 362 h 529"/>
                <a:gd name="T78" fmla="*/ 2 w 656"/>
                <a:gd name="T79" fmla="*/ 347 h 529"/>
                <a:gd name="T80" fmla="*/ 315 w 656"/>
                <a:gd name="T81" fmla="*/ 331 h 529"/>
                <a:gd name="T82" fmla="*/ 338 w 656"/>
                <a:gd name="T83" fmla="*/ 323 h 529"/>
                <a:gd name="T84" fmla="*/ 362 w 656"/>
                <a:gd name="T85" fmla="*/ 322 h 529"/>
                <a:gd name="T86" fmla="*/ 385 w 656"/>
                <a:gd name="T87" fmla="*/ 329 h 529"/>
                <a:gd name="T88" fmla="*/ 651 w 656"/>
                <a:gd name="T89" fmla="*/ 301 h 529"/>
                <a:gd name="T90" fmla="*/ 651 w 656"/>
                <a:gd name="T91" fmla="*/ 327 h 529"/>
                <a:gd name="T92" fmla="*/ 654 w 656"/>
                <a:gd name="T93" fmla="*/ 252 h 529"/>
                <a:gd name="T94" fmla="*/ 645 w 656"/>
                <a:gd name="T95" fmla="*/ 229 h 529"/>
                <a:gd name="T96" fmla="*/ 647 w 656"/>
                <a:gd name="T97" fmla="*/ 231 h 529"/>
                <a:gd name="T98" fmla="*/ 623 w 656"/>
                <a:gd name="T99" fmla="*/ 157 h 529"/>
                <a:gd name="T100" fmla="*/ 613 w 656"/>
                <a:gd name="T101" fmla="*/ 140 h 529"/>
                <a:gd name="T102" fmla="*/ 615 w 656"/>
                <a:gd name="T103" fmla="*/ 136 h 529"/>
                <a:gd name="T104" fmla="*/ 573 w 656"/>
                <a:gd name="T105" fmla="*/ 77 h 529"/>
                <a:gd name="T106" fmla="*/ 589 w 656"/>
                <a:gd name="T107" fmla="*/ 98 h 529"/>
                <a:gd name="T108" fmla="*/ 546 w 656"/>
                <a:gd name="T109" fmla="*/ 36 h 529"/>
                <a:gd name="T110" fmla="*/ 526 w 656"/>
                <a:gd name="T111" fmla="*/ 22 h 529"/>
                <a:gd name="T112" fmla="*/ 529 w 656"/>
                <a:gd name="T113" fmla="*/ 2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6" h="529">
                  <a:moveTo>
                    <a:pt x="261" y="529"/>
                  </a:moveTo>
                  <a:cubicBezTo>
                    <a:pt x="258" y="529"/>
                    <a:pt x="255" y="529"/>
                    <a:pt x="252" y="528"/>
                  </a:cubicBezTo>
                  <a:cubicBezTo>
                    <a:pt x="251" y="528"/>
                    <a:pt x="250" y="527"/>
                    <a:pt x="250" y="526"/>
                  </a:cubicBezTo>
                  <a:cubicBezTo>
                    <a:pt x="250" y="525"/>
                    <a:pt x="251" y="524"/>
                    <a:pt x="252" y="524"/>
                  </a:cubicBezTo>
                  <a:cubicBezTo>
                    <a:pt x="252" y="524"/>
                    <a:pt x="252" y="524"/>
                    <a:pt x="252" y="524"/>
                  </a:cubicBezTo>
                  <a:cubicBezTo>
                    <a:pt x="260" y="524"/>
                    <a:pt x="268" y="524"/>
                    <a:pt x="276" y="523"/>
                  </a:cubicBezTo>
                  <a:cubicBezTo>
                    <a:pt x="277" y="523"/>
                    <a:pt x="279" y="524"/>
                    <a:pt x="279" y="526"/>
                  </a:cubicBezTo>
                  <a:cubicBezTo>
                    <a:pt x="279" y="527"/>
                    <a:pt x="278" y="528"/>
                    <a:pt x="276" y="528"/>
                  </a:cubicBezTo>
                  <a:cubicBezTo>
                    <a:pt x="271" y="528"/>
                    <a:pt x="266" y="529"/>
                    <a:pt x="261" y="529"/>
                  </a:cubicBezTo>
                  <a:close/>
                  <a:moveTo>
                    <a:pt x="228" y="527"/>
                  </a:moveTo>
                  <a:cubicBezTo>
                    <a:pt x="228" y="527"/>
                    <a:pt x="228" y="527"/>
                    <a:pt x="227" y="527"/>
                  </a:cubicBezTo>
                  <a:cubicBezTo>
                    <a:pt x="219" y="526"/>
                    <a:pt x="211" y="524"/>
                    <a:pt x="203" y="523"/>
                  </a:cubicBezTo>
                  <a:cubicBezTo>
                    <a:pt x="202" y="523"/>
                    <a:pt x="201" y="521"/>
                    <a:pt x="201" y="520"/>
                  </a:cubicBezTo>
                  <a:cubicBezTo>
                    <a:pt x="202" y="519"/>
                    <a:pt x="203" y="518"/>
                    <a:pt x="204" y="518"/>
                  </a:cubicBezTo>
                  <a:cubicBezTo>
                    <a:pt x="212" y="520"/>
                    <a:pt x="220" y="521"/>
                    <a:pt x="228" y="522"/>
                  </a:cubicBezTo>
                  <a:cubicBezTo>
                    <a:pt x="229" y="522"/>
                    <a:pt x="230" y="523"/>
                    <a:pt x="230" y="525"/>
                  </a:cubicBezTo>
                  <a:cubicBezTo>
                    <a:pt x="230" y="526"/>
                    <a:pt x="229" y="527"/>
                    <a:pt x="228" y="527"/>
                  </a:cubicBezTo>
                  <a:close/>
                  <a:moveTo>
                    <a:pt x="300" y="526"/>
                  </a:moveTo>
                  <a:cubicBezTo>
                    <a:pt x="299" y="526"/>
                    <a:pt x="298" y="525"/>
                    <a:pt x="298" y="524"/>
                  </a:cubicBezTo>
                  <a:cubicBezTo>
                    <a:pt x="298" y="522"/>
                    <a:pt x="299" y="521"/>
                    <a:pt x="300" y="521"/>
                  </a:cubicBezTo>
                  <a:cubicBezTo>
                    <a:pt x="308" y="520"/>
                    <a:pt x="316" y="518"/>
                    <a:pt x="324" y="516"/>
                  </a:cubicBezTo>
                  <a:cubicBezTo>
                    <a:pt x="325" y="516"/>
                    <a:pt x="326" y="517"/>
                    <a:pt x="327" y="518"/>
                  </a:cubicBezTo>
                  <a:cubicBezTo>
                    <a:pt x="327" y="520"/>
                    <a:pt x="326" y="521"/>
                    <a:pt x="325" y="521"/>
                  </a:cubicBezTo>
                  <a:cubicBezTo>
                    <a:pt x="317" y="523"/>
                    <a:pt x="309" y="525"/>
                    <a:pt x="301" y="526"/>
                  </a:cubicBezTo>
                  <a:cubicBezTo>
                    <a:pt x="301" y="526"/>
                    <a:pt x="301" y="526"/>
                    <a:pt x="300" y="526"/>
                  </a:cubicBezTo>
                  <a:close/>
                  <a:moveTo>
                    <a:pt x="180" y="517"/>
                  </a:moveTo>
                  <a:cubicBezTo>
                    <a:pt x="180" y="517"/>
                    <a:pt x="180" y="517"/>
                    <a:pt x="179" y="517"/>
                  </a:cubicBezTo>
                  <a:cubicBezTo>
                    <a:pt x="172" y="515"/>
                    <a:pt x="164" y="512"/>
                    <a:pt x="156" y="510"/>
                  </a:cubicBezTo>
                  <a:cubicBezTo>
                    <a:pt x="155" y="509"/>
                    <a:pt x="154" y="508"/>
                    <a:pt x="155" y="506"/>
                  </a:cubicBezTo>
                  <a:cubicBezTo>
                    <a:pt x="155" y="505"/>
                    <a:pt x="157" y="505"/>
                    <a:pt x="158" y="505"/>
                  </a:cubicBezTo>
                  <a:cubicBezTo>
                    <a:pt x="165" y="508"/>
                    <a:pt x="173" y="510"/>
                    <a:pt x="181" y="513"/>
                  </a:cubicBezTo>
                  <a:cubicBezTo>
                    <a:pt x="182" y="513"/>
                    <a:pt x="183" y="514"/>
                    <a:pt x="182" y="516"/>
                  </a:cubicBezTo>
                  <a:cubicBezTo>
                    <a:pt x="182" y="517"/>
                    <a:pt x="181" y="517"/>
                    <a:pt x="180" y="517"/>
                  </a:cubicBezTo>
                  <a:close/>
                  <a:moveTo>
                    <a:pt x="348" y="514"/>
                  </a:moveTo>
                  <a:cubicBezTo>
                    <a:pt x="347" y="514"/>
                    <a:pt x="346" y="514"/>
                    <a:pt x="345" y="513"/>
                  </a:cubicBezTo>
                  <a:cubicBezTo>
                    <a:pt x="345" y="511"/>
                    <a:pt x="345" y="510"/>
                    <a:pt x="347" y="510"/>
                  </a:cubicBezTo>
                  <a:cubicBezTo>
                    <a:pt x="354" y="507"/>
                    <a:pt x="362" y="504"/>
                    <a:pt x="369" y="500"/>
                  </a:cubicBezTo>
                  <a:cubicBezTo>
                    <a:pt x="370" y="499"/>
                    <a:pt x="371" y="500"/>
                    <a:pt x="372" y="501"/>
                  </a:cubicBezTo>
                  <a:cubicBezTo>
                    <a:pt x="373" y="502"/>
                    <a:pt x="372" y="504"/>
                    <a:pt x="371" y="504"/>
                  </a:cubicBezTo>
                  <a:cubicBezTo>
                    <a:pt x="364" y="508"/>
                    <a:pt x="356" y="511"/>
                    <a:pt x="348" y="514"/>
                  </a:cubicBezTo>
                  <a:cubicBezTo>
                    <a:pt x="348" y="514"/>
                    <a:pt x="348" y="514"/>
                    <a:pt x="348" y="514"/>
                  </a:cubicBezTo>
                  <a:close/>
                  <a:moveTo>
                    <a:pt x="135" y="500"/>
                  </a:moveTo>
                  <a:cubicBezTo>
                    <a:pt x="134" y="500"/>
                    <a:pt x="134" y="500"/>
                    <a:pt x="134" y="500"/>
                  </a:cubicBezTo>
                  <a:cubicBezTo>
                    <a:pt x="126" y="496"/>
                    <a:pt x="119" y="493"/>
                    <a:pt x="112" y="488"/>
                  </a:cubicBezTo>
                  <a:cubicBezTo>
                    <a:pt x="111" y="488"/>
                    <a:pt x="111" y="486"/>
                    <a:pt x="111" y="485"/>
                  </a:cubicBezTo>
                  <a:cubicBezTo>
                    <a:pt x="112" y="484"/>
                    <a:pt x="113" y="484"/>
                    <a:pt x="115" y="484"/>
                  </a:cubicBezTo>
                  <a:cubicBezTo>
                    <a:pt x="121" y="488"/>
                    <a:pt x="129" y="492"/>
                    <a:pt x="136" y="496"/>
                  </a:cubicBezTo>
                  <a:cubicBezTo>
                    <a:pt x="137" y="496"/>
                    <a:pt x="138" y="498"/>
                    <a:pt x="137" y="499"/>
                  </a:cubicBezTo>
                  <a:cubicBezTo>
                    <a:pt x="137" y="500"/>
                    <a:pt x="136" y="500"/>
                    <a:pt x="135" y="500"/>
                  </a:cubicBezTo>
                  <a:close/>
                  <a:moveTo>
                    <a:pt x="450" y="500"/>
                  </a:moveTo>
                  <a:cubicBezTo>
                    <a:pt x="448" y="500"/>
                    <a:pt x="447" y="500"/>
                    <a:pt x="446" y="500"/>
                  </a:cubicBezTo>
                  <a:cubicBezTo>
                    <a:pt x="445" y="500"/>
                    <a:pt x="444" y="499"/>
                    <a:pt x="444" y="497"/>
                  </a:cubicBezTo>
                  <a:cubicBezTo>
                    <a:pt x="444" y="496"/>
                    <a:pt x="445" y="495"/>
                    <a:pt x="446" y="495"/>
                  </a:cubicBezTo>
                  <a:cubicBezTo>
                    <a:pt x="446" y="495"/>
                    <a:pt x="446" y="495"/>
                    <a:pt x="446" y="495"/>
                  </a:cubicBezTo>
                  <a:cubicBezTo>
                    <a:pt x="454" y="495"/>
                    <a:pt x="462" y="495"/>
                    <a:pt x="470" y="494"/>
                  </a:cubicBezTo>
                  <a:cubicBezTo>
                    <a:pt x="471" y="494"/>
                    <a:pt x="472" y="495"/>
                    <a:pt x="473" y="496"/>
                  </a:cubicBezTo>
                  <a:cubicBezTo>
                    <a:pt x="473" y="497"/>
                    <a:pt x="472" y="499"/>
                    <a:pt x="470" y="499"/>
                  </a:cubicBezTo>
                  <a:cubicBezTo>
                    <a:pt x="464" y="500"/>
                    <a:pt x="457" y="500"/>
                    <a:pt x="450" y="500"/>
                  </a:cubicBezTo>
                  <a:close/>
                  <a:moveTo>
                    <a:pt x="422" y="498"/>
                  </a:moveTo>
                  <a:cubicBezTo>
                    <a:pt x="422" y="498"/>
                    <a:pt x="422" y="498"/>
                    <a:pt x="421" y="498"/>
                  </a:cubicBezTo>
                  <a:cubicBezTo>
                    <a:pt x="413" y="496"/>
                    <a:pt x="405" y="494"/>
                    <a:pt x="397" y="492"/>
                  </a:cubicBezTo>
                  <a:cubicBezTo>
                    <a:pt x="396" y="491"/>
                    <a:pt x="396" y="490"/>
                    <a:pt x="396" y="489"/>
                  </a:cubicBezTo>
                  <a:cubicBezTo>
                    <a:pt x="396" y="488"/>
                    <a:pt x="398" y="487"/>
                    <a:pt x="399" y="487"/>
                  </a:cubicBezTo>
                  <a:cubicBezTo>
                    <a:pt x="406" y="490"/>
                    <a:pt x="414" y="492"/>
                    <a:pt x="422" y="493"/>
                  </a:cubicBezTo>
                  <a:cubicBezTo>
                    <a:pt x="424" y="493"/>
                    <a:pt x="424" y="494"/>
                    <a:pt x="424" y="496"/>
                  </a:cubicBezTo>
                  <a:cubicBezTo>
                    <a:pt x="424" y="497"/>
                    <a:pt x="423" y="498"/>
                    <a:pt x="422" y="498"/>
                  </a:cubicBezTo>
                  <a:close/>
                  <a:moveTo>
                    <a:pt x="494" y="495"/>
                  </a:moveTo>
                  <a:cubicBezTo>
                    <a:pt x="493" y="495"/>
                    <a:pt x="492" y="494"/>
                    <a:pt x="492" y="493"/>
                  </a:cubicBezTo>
                  <a:cubicBezTo>
                    <a:pt x="491" y="491"/>
                    <a:pt x="492" y="490"/>
                    <a:pt x="494" y="490"/>
                  </a:cubicBezTo>
                  <a:cubicBezTo>
                    <a:pt x="501" y="488"/>
                    <a:pt x="509" y="486"/>
                    <a:pt x="516" y="483"/>
                  </a:cubicBezTo>
                  <a:cubicBezTo>
                    <a:pt x="518" y="482"/>
                    <a:pt x="519" y="483"/>
                    <a:pt x="520" y="484"/>
                  </a:cubicBezTo>
                  <a:cubicBezTo>
                    <a:pt x="520" y="485"/>
                    <a:pt x="519" y="487"/>
                    <a:pt x="518" y="487"/>
                  </a:cubicBezTo>
                  <a:cubicBezTo>
                    <a:pt x="510" y="490"/>
                    <a:pt x="503" y="493"/>
                    <a:pt x="495" y="494"/>
                  </a:cubicBezTo>
                  <a:cubicBezTo>
                    <a:pt x="495" y="495"/>
                    <a:pt x="494" y="495"/>
                    <a:pt x="494" y="495"/>
                  </a:cubicBezTo>
                  <a:close/>
                  <a:moveTo>
                    <a:pt x="390" y="492"/>
                  </a:moveTo>
                  <a:cubicBezTo>
                    <a:pt x="390" y="492"/>
                    <a:pt x="389" y="491"/>
                    <a:pt x="388" y="491"/>
                  </a:cubicBezTo>
                  <a:cubicBezTo>
                    <a:pt x="388" y="490"/>
                    <a:pt x="388" y="488"/>
                    <a:pt x="389" y="487"/>
                  </a:cubicBezTo>
                  <a:cubicBezTo>
                    <a:pt x="396" y="483"/>
                    <a:pt x="402" y="477"/>
                    <a:pt x="407" y="471"/>
                  </a:cubicBezTo>
                  <a:cubicBezTo>
                    <a:pt x="407" y="470"/>
                    <a:pt x="409" y="470"/>
                    <a:pt x="410" y="471"/>
                  </a:cubicBezTo>
                  <a:cubicBezTo>
                    <a:pt x="411" y="472"/>
                    <a:pt x="411" y="474"/>
                    <a:pt x="410" y="475"/>
                  </a:cubicBezTo>
                  <a:cubicBezTo>
                    <a:pt x="405" y="481"/>
                    <a:pt x="399" y="486"/>
                    <a:pt x="392" y="491"/>
                  </a:cubicBezTo>
                  <a:cubicBezTo>
                    <a:pt x="391" y="492"/>
                    <a:pt x="391" y="492"/>
                    <a:pt x="390" y="492"/>
                  </a:cubicBezTo>
                  <a:close/>
                  <a:moveTo>
                    <a:pt x="376" y="483"/>
                  </a:moveTo>
                  <a:cubicBezTo>
                    <a:pt x="375" y="483"/>
                    <a:pt x="375" y="483"/>
                    <a:pt x="375" y="483"/>
                  </a:cubicBezTo>
                  <a:cubicBezTo>
                    <a:pt x="367" y="479"/>
                    <a:pt x="360" y="475"/>
                    <a:pt x="354" y="470"/>
                  </a:cubicBezTo>
                  <a:cubicBezTo>
                    <a:pt x="353" y="469"/>
                    <a:pt x="352" y="467"/>
                    <a:pt x="353" y="466"/>
                  </a:cubicBezTo>
                  <a:cubicBezTo>
                    <a:pt x="354" y="465"/>
                    <a:pt x="355" y="465"/>
                    <a:pt x="356" y="466"/>
                  </a:cubicBezTo>
                  <a:cubicBezTo>
                    <a:pt x="363" y="470"/>
                    <a:pt x="370" y="475"/>
                    <a:pt x="377" y="478"/>
                  </a:cubicBezTo>
                  <a:cubicBezTo>
                    <a:pt x="378" y="479"/>
                    <a:pt x="379" y="480"/>
                    <a:pt x="378" y="481"/>
                  </a:cubicBezTo>
                  <a:cubicBezTo>
                    <a:pt x="378" y="482"/>
                    <a:pt x="377" y="483"/>
                    <a:pt x="376" y="483"/>
                  </a:cubicBezTo>
                  <a:close/>
                  <a:moveTo>
                    <a:pt x="540" y="478"/>
                  </a:moveTo>
                  <a:cubicBezTo>
                    <a:pt x="539" y="478"/>
                    <a:pt x="538" y="477"/>
                    <a:pt x="537" y="476"/>
                  </a:cubicBezTo>
                  <a:cubicBezTo>
                    <a:pt x="537" y="475"/>
                    <a:pt x="537" y="474"/>
                    <a:pt x="538" y="473"/>
                  </a:cubicBezTo>
                  <a:cubicBezTo>
                    <a:pt x="546" y="469"/>
                    <a:pt x="553" y="465"/>
                    <a:pt x="559" y="461"/>
                  </a:cubicBezTo>
                  <a:cubicBezTo>
                    <a:pt x="560" y="460"/>
                    <a:pt x="562" y="460"/>
                    <a:pt x="563" y="462"/>
                  </a:cubicBezTo>
                  <a:cubicBezTo>
                    <a:pt x="563" y="463"/>
                    <a:pt x="563" y="464"/>
                    <a:pt x="562" y="465"/>
                  </a:cubicBezTo>
                  <a:cubicBezTo>
                    <a:pt x="555" y="469"/>
                    <a:pt x="548" y="474"/>
                    <a:pt x="541" y="477"/>
                  </a:cubicBezTo>
                  <a:cubicBezTo>
                    <a:pt x="540" y="477"/>
                    <a:pt x="540" y="478"/>
                    <a:pt x="540" y="478"/>
                  </a:cubicBezTo>
                  <a:close/>
                  <a:moveTo>
                    <a:pt x="93" y="475"/>
                  </a:moveTo>
                  <a:cubicBezTo>
                    <a:pt x="93" y="475"/>
                    <a:pt x="92" y="475"/>
                    <a:pt x="92" y="475"/>
                  </a:cubicBezTo>
                  <a:cubicBezTo>
                    <a:pt x="85" y="470"/>
                    <a:pt x="79" y="465"/>
                    <a:pt x="73" y="460"/>
                  </a:cubicBezTo>
                  <a:cubicBezTo>
                    <a:pt x="72" y="459"/>
                    <a:pt x="72" y="457"/>
                    <a:pt x="72" y="456"/>
                  </a:cubicBezTo>
                  <a:cubicBezTo>
                    <a:pt x="73" y="455"/>
                    <a:pt x="75" y="455"/>
                    <a:pt x="76" y="456"/>
                  </a:cubicBezTo>
                  <a:cubicBezTo>
                    <a:pt x="82" y="461"/>
                    <a:pt x="88" y="466"/>
                    <a:pt x="95" y="471"/>
                  </a:cubicBezTo>
                  <a:cubicBezTo>
                    <a:pt x="96" y="472"/>
                    <a:pt x="96" y="473"/>
                    <a:pt x="95" y="474"/>
                  </a:cubicBezTo>
                  <a:cubicBezTo>
                    <a:pt x="95" y="475"/>
                    <a:pt x="94" y="475"/>
                    <a:pt x="93" y="475"/>
                  </a:cubicBezTo>
                  <a:close/>
                  <a:moveTo>
                    <a:pt x="422" y="456"/>
                  </a:moveTo>
                  <a:cubicBezTo>
                    <a:pt x="422" y="456"/>
                    <a:pt x="422" y="456"/>
                    <a:pt x="421" y="455"/>
                  </a:cubicBezTo>
                  <a:cubicBezTo>
                    <a:pt x="420" y="455"/>
                    <a:pt x="420" y="453"/>
                    <a:pt x="420" y="452"/>
                  </a:cubicBezTo>
                  <a:cubicBezTo>
                    <a:pt x="424" y="445"/>
                    <a:pt x="426" y="438"/>
                    <a:pt x="428" y="430"/>
                  </a:cubicBezTo>
                  <a:cubicBezTo>
                    <a:pt x="428" y="429"/>
                    <a:pt x="430" y="428"/>
                    <a:pt x="431" y="428"/>
                  </a:cubicBezTo>
                  <a:cubicBezTo>
                    <a:pt x="432" y="428"/>
                    <a:pt x="433" y="430"/>
                    <a:pt x="433" y="431"/>
                  </a:cubicBezTo>
                  <a:cubicBezTo>
                    <a:pt x="431" y="439"/>
                    <a:pt x="428" y="447"/>
                    <a:pt x="424" y="454"/>
                  </a:cubicBezTo>
                  <a:cubicBezTo>
                    <a:pt x="424" y="455"/>
                    <a:pt x="423" y="456"/>
                    <a:pt x="422" y="456"/>
                  </a:cubicBezTo>
                  <a:close/>
                  <a:moveTo>
                    <a:pt x="336" y="455"/>
                  </a:moveTo>
                  <a:cubicBezTo>
                    <a:pt x="336" y="455"/>
                    <a:pt x="335" y="455"/>
                    <a:pt x="335" y="454"/>
                  </a:cubicBezTo>
                  <a:cubicBezTo>
                    <a:pt x="329" y="449"/>
                    <a:pt x="324" y="444"/>
                    <a:pt x="320" y="438"/>
                  </a:cubicBezTo>
                  <a:cubicBezTo>
                    <a:pt x="318" y="436"/>
                    <a:pt x="318" y="436"/>
                    <a:pt x="318" y="436"/>
                  </a:cubicBezTo>
                  <a:cubicBezTo>
                    <a:pt x="317" y="435"/>
                    <a:pt x="317" y="433"/>
                    <a:pt x="318" y="432"/>
                  </a:cubicBezTo>
                  <a:cubicBezTo>
                    <a:pt x="320" y="432"/>
                    <a:pt x="321" y="432"/>
                    <a:pt x="322" y="433"/>
                  </a:cubicBezTo>
                  <a:cubicBezTo>
                    <a:pt x="323" y="435"/>
                    <a:pt x="323" y="435"/>
                    <a:pt x="323" y="435"/>
                  </a:cubicBezTo>
                  <a:cubicBezTo>
                    <a:pt x="328" y="440"/>
                    <a:pt x="333" y="446"/>
                    <a:pt x="338" y="451"/>
                  </a:cubicBezTo>
                  <a:cubicBezTo>
                    <a:pt x="339" y="451"/>
                    <a:pt x="339" y="453"/>
                    <a:pt x="338" y="454"/>
                  </a:cubicBezTo>
                  <a:cubicBezTo>
                    <a:pt x="338" y="454"/>
                    <a:pt x="337" y="455"/>
                    <a:pt x="336" y="455"/>
                  </a:cubicBezTo>
                  <a:close/>
                  <a:moveTo>
                    <a:pt x="580" y="451"/>
                  </a:moveTo>
                  <a:cubicBezTo>
                    <a:pt x="579" y="451"/>
                    <a:pt x="579" y="450"/>
                    <a:pt x="578" y="450"/>
                  </a:cubicBezTo>
                  <a:cubicBezTo>
                    <a:pt x="577" y="449"/>
                    <a:pt x="577" y="447"/>
                    <a:pt x="578" y="447"/>
                  </a:cubicBezTo>
                  <a:cubicBezTo>
                    <a:pt x="585" y="441"/>
                    <a:pt x="590" y="436"/>
                    <a:pt x="596" y="430"/>
                  </a:cubicBezTo>
                  <a:cubicBezTo>
                    <a:pt x="597" y="429"/>
                    <a:pt x="598" y="429"/>
                    <a:pt x="599" y="430"/>
                  </a:cubicBezTo>
                  <a:cubicBezTo>
                    <a:pt x="600" y="431"/>
                    <a:pt x="600" y="432"/>
                    <a:pt x="599" y="433"/>
                  </a:cubicBezTo>
                  <a:cubicBezTo>
                    <a:pt x="594" y="439"/>
                    <a:pt x="588" y="445"/>
                    <a:pt x="582" y="450"/>
                  </a:cubicBezTo>
                  <a:cubicBezTo>
                    <a:pt x="581" y="451"/>
                    <a:pt x="581" y="451"/>
                    <a:pt x="580" y="451"/>
                  </a:cubicBezTo>
                  <a:close/>
                  <a:moveTo>
                    <a:pt x="57" y="443"/>
                  </a:moveTo>
                  <a:cubicBezTo>
                    <a:pt x="56" y="443"/>
                    <a:pt x="56" y="443"/>
                    <a:pt x="55" y="442"/>
                  </a:cubicBezTo>
                  <a:cubicBezTo>
                    <a:pt x="50" y="436"/>
                    <a:pt x="44" y="430"/>
                    <a:pt x="39" y="423"/>
                  </a:cubicBezTo>
                  <a:cubicBezTo>
                    <a:pt x="39" y="422"/>
                    <a:pt x="39" y="421"/>
                    <a:pt x="40" y="420"/>
                  </a:cubicBezTo>
                  <a:cubicBezTo>
                    <a:pt x="41" y="419"/>
                    <a:pt x="43" y="419"/>
                    <a:pt x="43" y="421"/>
                  </a:cubicBezTo>
                  <a:cubicBezTo>
                    <a:pt x="48" y="427"/>
                    <a:pt x="53" y="433"/>
                    <a:pt x="59" y="439"/>
                  </a:cubicBezTo>
                  <a:cubicBezTo>
                    <a:pt x="60" y="440"/>
                    <a:pt x="60" y="442"/>
                    <a:pt x="59" y="442"/>
                  </a:cubicBezTo>
                  <a:cubicBezTo>
                    <a:pt x="58" y="443"/>
                    <a:pt x="58" y="443"/>
                    <a:pt x="57" y="443"/>
                  </a:cubicBezTo>
                  <a:close/>
                  <a:moveTo>
                    <a:pt x="306" y="417"/>
                  </a:moveTo>
                  <a:cubicBezTo>
                    <a:pt x="305" y="417"/>
                    <a:pt x="304" y="417"/>
                    <a:pt x="304" y="416"/>
                  </a:cubicBezTo>
                  <a:cubicBezTo>
                    <a:pt x="299" y="408"/>
                    <a:pt x="296" y="401"/>
                    <a:pt x="293" y="393"/>
                  </a:cubicBezTo>
                  <a:cubicBezTo>
                    <a:pt x="293" y="392"/>
                    <a:pt x="294" y="391"/>
                    <a:pt x="295" y="390"/>
                  </a:cubicBezTo>
                  <a:cubicBezTo>
                    <a:pt x="296" y="390"/>
                    <a:pt x="298" y="391"/>
                    <a:pt x="298" y="392"/>
                  </a:cubicBezTo>
                  <a:cubicBezTo>
                    <a:pt x="300" y="399"/>
                    <a:pt x="304" y="406"/>
                    <a:pt x="308" y="413"/>
                  </a:cubicBezTo>
                  <a:cubicBezTo>
                    <a:pt x="309" y="414"/>
                    <a:pt x="308" y="416"/>
                    <a:pt x="307" y="417"/>
                  </a:cubicBezTo>
                  <a:cubicBezTo>
                    <a:pt x="307" y="417"/>
                    <a:pt x="306" y="417"/>
                    <a:pt x="306" y="417"/>
                  </a:cubicBezTo>
                  <a:close/>
                  <a:moveTo>
                    <a:pt x="613" y="416"/>
                  </a:moveTo>
                  <a:cubicBezTo>
                    <a:pt x="613" y="416"/>
                    <a:pt x="612" y="416"/>
                    <a:pt x="612" y="415"/>
                  </a:cubicBezTo>
                  <a:cubicBezTo>
                    <a:pt x="611" y="414"/>
                    <a:pt x="611" y="413"/>
                    <a:pt x="611" y="412"/>
                  </a:cubicBezTo>
                  <a:cubicBezTo>
                    <a:pt x="616" y="405"/>
                    <a:pt x="621" y="399"/>
                    <a:pt x="625" y="392"/>
                  </a:cubicBezTo>
                  <a:cubicBezTo>
                    <a:pt x="625" y="391"/>
                    <a:pt x="627" y="390"/>
                    <a:pt x="628" y="391"/>
                  </a:cubicBezTo>
                  <a:cubicBezTo>
                    <a:pt x="629" y="392"/>
                    <a:pt x="630" y="393"/>
                    <a:pt x="629" y="394"/>
                  </a:cubicBezTo>
                  <a:cubicBezTo>
                    <a:pt x="625" y="401"/>
                    <a:pt x="620" y="408"/>
                    <a:pt x="615" y="415"/>
                  </a:cubicBezTo>
                  <a:cubicBezTo>
                    <a:pt x="615" y="415"/>
                    <a:pt x="614" y="416"/>
                    <a:pt x="613" y="416"/>
                  </a:cubicBezTo>
                  <a:close/>
                  <a:moveTo>
                    <a:pt x="432" y="409"/>
                  </a:moveTo>
                  <a:cubicBezTo>
                    <a:pt x="431" y="409"/>
                    <a:pt x="430" y="408"/>
                    <a:pt x="430" y="406"/>
                  </a:cubicBezTo>
                  <a:cubicBezTo>
                    <a:pt x="429" y="398"/>
                    <a:pt x="428" y="390"/>
                    <a:pt x="426" y="383"/>
                  </a:cubicBezTo>
                  <a:cubicBezTo>
                    <a:pt x="426" y="382"/>
                    <a:pt x="427" y="380"/>
                    <a:pt x="428" y="380"/>
                  </a:cubicBezTo>
                  <a:cubicBezTo>
                    <a:pt x="429" y="380"/>
                    <a:pt x="431" y="380"/>
                    <a:pt x="431" y="382"/>
                  </a:cubicBezTo>
                  <a:cubicBezTo>
                    <a:pt x="433" y="389"/>
                    <a:pt x="434" y="398"/>
                    <a:pt x="434" y="406"/>
                  </a:cubicBezTo>
                  <a:cubicBezTo>
                    <a:pt x="435" y="408"/>
                    <a:pt x="433" y="409"/>
                    <a:pt x="432" y="409"/>
                  </a:cubicBezTo>
                  <a:cubicBezTo>
                    <a:pt x="432" y="409"/>
                    <a:pt x="432" y="409"/>
                    <a:pt x="432" y="409"/>
                  </a:cubicBezTo>
                  <a:close/>
                  <a:moveTo>
                    <a:pt x="28" y="404"/>
                  </a:moveTo>
                  <a:cubicBezTo>
                    <a:pt x="27" y="404"/>
                    <a:pt x="26" y="404"/>
                    <a:pt x="26" y="403"/>
                  </a:cubicBezTo>
                  <a:cubicBezTo>
                    <a:pt x="21" y="396"/>
                    <a:pt x="18" y="389"/>
                    <a:pt x="14" y="382"/>
                  </a:cubicBezTo>
                  <a:cubicBezTo>
                    <a:pt x="13" y="381"/>
                    <a:pt x="14" y="379"/>
                    <a:pt x="15" y="378"/>
                  </a:cubicBezTo>
                  <a:cubicBezTo>
                    <a:pt x="16" y="378"/>
                    <a:pt x="18" y="378"/>
                    <a:pt x="18" y="380"/>
                  </a:cubicBezTo>
                  <a:cubicBezTo>
                    <a:pt x="22" y="387"/>
                    <a:pt x="26" y="394"/>
                    <a:pt x="30" y="401"/>
                  </a:cubicBezTo>
                  <a:cubicBezTo>
                    <a:pt x="31" y="402"/>
                    <a:pt x="30" y="403"/>
                    <a:pt x="29" y="404"/>
                  </a:cubicBezTo>
                  <a:cubicBezTo>
                    <a:pt x="29" y="404"/>
                    <a:pt x="28" y="404"/>
                    <a:pt x="28" y="404"/>
                  </a:cubicBezTo>
                  <a:close/>
                  <a:moveTo>
                    <a:pt x="638" y="374"/>
                  </a:moveTo>
                  <a:cubicBezTo>
                    <a:pt x="638" y="374"/>
                    <a:pt x="637" y="374"/>
                    <a:pt x="637" y="374"/>
                  </a:cubicBezTo>
                  <a:cubicBezTo>
                    <a:pt x="636" y="373"/>
                    <a:pt x="635" y="372"/>
                    <a:pt x="636" y="370"/>
                  </a:cubicBezTo>
                  <a:cubicBezTo>
                    <a:pt x="639" y="363"/>
                    <a:pt x="641" y="355"/>
                    <a:pt x="644" y="348"/>
                  </a:cubicBezTo>
                  <a:cubicBezTo>
                    <a:pt x="644" y="347"/>
                    <a:pt x="645" y="346"/>
                    <a:pt x="647" y="346"/>
                  </a:cubicBezTo>
                  <a:cubicBezTo>
                    <a:pt x="648" y="347"/>
                    <a:pt x="649" y="348"/>
                    <a:pt x="648" y="349"/>
                  </a:cubicBezTo>
                  <a:cubicBezTo>
                    <a:pt x="646" y="357"/>
                    <a:pt x="643" y="365"/>
                    <a:pt x="640" y="372"/>
                  </a:cubicBezTo>
                  <a:cubicBezTo>
                    <a:pt x="640" y="373"/>
                    <a:pt x="639" y="374"/>
                    <a:pt x="638" y="374"/>
                  </a:cubicBezTo>
                  <a:close/>
                  <a:moveTo>
                    <a:pt x="292" y="371"/>
                  </a:moveTo>
                  <a:cubicBezTo>
                    <a:pt x="292" y="371"/>
                    <a:pt x="292" y="371"/>
                    <a:pt x="292" y="371"/>
                  </a:cubicBezTo>
                  <a:cubicBezTo>
                    <a:pt x="290" y="371"/>
                    <a:pt x="289" y="370"/>
                    <a:pt x="289" y="369"/>
                  </a:cubicBezTo>
                  <a:cubicBezTo>
                    <a:pt x="290" y="360"/>
                    <a:pt x="292" y="352"/>
                    <a:pt x="296" y="344"/>
                  </a:cubicBezTo>
                  <a:cubicBezTo>
                    <a:pt x="297" y="343"/>
                    <a:pt x="298" y="343"/>
                    <a:pt x="299" y="343"/>
                  </a:cubicBezTo>
                  <a:cubicBezTo>
                    <a:pt x="300" y="344"/>
                    <a:pt x="301" y="346"/>
                    <a:pt x="300" y="347"/>
                  </a:cubicBezTo>
                  <a:cubicBezTo>
                    <a:pt x="296" y="353"/>
                    <a:pt x="294" y="361"/>
                    <a:pt x="294" y="369"/>
                  </a:cubicBezTo>
                  <a:cubicBezTo>
                    <a:pt x="294" y="370"/>
                    <a:pt x="293" y="371"/>
                    <a:pt x="292" y="371"/>
                  </a:cubicBezTo>
                  <a:close/>
                  <a:moveTo>
                    <a:pt x="420" y="362"/>
                  </a:moveTo>
                  <a:cubicBezTo>
                    <a:pt x="419" y="362"/>
                    <a:pt x="418" y="362"/>
                    <a:pt x="418" y="361"/>
                  </a:cubicBezTo>
                  <a:cubicBezTo>
                    <a:pt x="414" y="354"/>
                    <a:pt x="409" y="348"/>
                    <a:pt x="403" y="342"/>
                  </a:cubicBezTo>
                  <a:cubicBezTo>
                    <a:pt x="402" y="342"/>
                    <a:pt x="402" y="340"/>
                    <a:pt x="403" y="339"/>
                  </a:cubicBezTo>
                  <a:cubicBezTo>
                    <a:pt x="404" y="338"/>
                    <a:pt x="406" y="338"/>
                    <a:pt x="407" y="339"/>
                  </a:cubicBezTo>
                  <a:cubicBezTo>
                    <a:pt x="413" y="345"/>
                    <a:pt x="418" y="351"/>
                    <a:pt x="422" y="359"/>
                  </a:cubicBezTo>
                  <a:cubicBezTo>
                    <a:pt x="423" y="360"/>
                    <a:pt x="422" y="361"/>
                    <a:pt x="421" y="362"/>
                  </a:cubicBezTo>
                  <a:cubicBezTo>
                    <a:pt x="421" y="362"/>
                    <a:pt x="420" y="362"/>
                    <a:pt x="420" y="362"/>
                  </a:cubicBezTo>
                  <a:close/>
                  <a:moveTo>
                    <a:pt x="6" y="361"/>
                  </a:moveTo>
                  <a:cubicBezTo>
                    <a:pt x="6" y="361"/>
                    <a:pt x="5" y="360"/>
                    <a:pt x="4" y="359"/>
                  </a:cubicBezTo>
                  <a:cubicBezTo>
                    <a:pt x="3" y="356"/>
                    <a:pt x="2" y="353"/>
                    <a:pt x="1" y="350"/>
                  </a:cubicBezTo>
                  <a:cubicBezTo>
                    <a:pt x="0" y="349"/>
                    <a:pt x="1" y="347"/>
                    <a:pt x="2" y="347"/>
                  </a:cubicBezTo>
                  <a:cubicBezTo>
                    <a:pt x="4" y="346"/>
                    <a:pt x="5" y="347"/>
                    <a:pt x="5" y="348"/>
                  </a:cubicBezTo>
                  <a:cubicBezTo>
                    <a:pt x="7" y="351"/>
                    <a:pt x="8" y="355"/>
                    <a:pt x="9" y="358"/>
                  </a:cubicBezTo>
                  <a:cubicBezTo>
                    <a:pt x="9" y="359"/>
                    <a:pt x="9" y="360"/>
                    <a:pt x="7" y="361"/>
                  </a:cubicBezTo>
                  <a:cubicBezTo>
                    <a:pt x="7" y="361"/>
                    <a:pt x="7" y="361"/>
                    <a:pt x="6" y="361"/>
                  </a:cubicBezTo>
                  <a:close/>
                  <a:moveTo>
                    <a:pt x="315" y="331"/>
                  </a:moveTo>
                  <a:cubicBezTo>
                    <a:pt x="314" y="331"/>
                    <a:pt x="313" y="331"/>
                    <a:pt x="313" y="330"/>
                  </a:cubicBezTo>
                  <a:cubicBezTo>
                    <a:pt x="312" y="329"/>
                    <a:pt x="313" y="327"/>
                    <a:pt x="314" y="326"/>
                  </a:cubicBezTo>
                  <a:cubicBezTo>
                    <a:pt x="321" y="322"/>
                    <a:pt x="329" y="319"/>
                    <a:pt x="337" y="318"/>
                  </a:cubicBezTo>
                  <a:cubicBezTo>
                    <a:pt x="339" y="318"/>
                    <a:pt x="340" y="319"/>
                    <a:pt x="340" y="320"/>
                  </a:cubicBezTo>
                  <a:cubicBezTo>
                    <a:pt x="340" y="321"/>
                    <a:pt x="339" y="322"/>
                    <a:pt x="338" y="323"/>
                  </a:cubicBezTo>
                  <a:cubicBezTo>
                    <a:pt x="330" y="324"/>
                    <a:pt x="323" y="327"/>
                    <a:pt x="316" y="331"/>
                  </a:cubicBezTo>
                  <a:cubicBezTo>
                    <a:pt x="316" y="331"/>
                    <a:pt x="315" y="331"/>
                    <a:pt x="315" y="331"/>
                  </a:cubicBezTo>
                  <a:close/>
                  <a:moveTo>
                    <a:pt x="385" y="329"/>
                  </a:moveTo>
                  <a:cubicBezTo>
                    <a:pt x="385" y="329"/>
                    <a:pt x="384" y="329"/>
                    <a:pt x="384" y="329"/>
                  </a:cubicBezTo>
                  <a:cubicBezTo>
                    <a:pt x="377" y="326"/>
                    <a:pt x="369" y="324"/>
                    <a:pt x="362" y="322"/>
                  </a:cubicBezTo>
                  <a:cubicBezTo>
                    <a:pt x="360" y="322"/>
                    <a:pt x="359" y="321"/>
                    <a:pt x="359" y="320"/>
                  </a:cubicBezTo>
                  <a:cubicBezTo>
                    <a:pt x="360" y="318"/>
                    <a:pt x="361" y="317"/>
                    <a:pt x="362" y="318"/>
                  </a:cubicBezTo>
                  <a:cubicBezTo>
                    <a:pt x="371" y="319"/>
                    <a:pt x="379" y="321"/>
                    <a:pt x="386" y="325"/>
                  </a:cubicBezTo>
                  <a:cubicBezTo>
                    <a:pt x="387" y="325"/>
                    <a:pt x="388" y="327"/>
                    <a:pt x="387" y="328"/>
                  </a:cubicBezTo>
                  <a:cubicBezTo>
                    <a:pt x="387" y="329"/>
                    <a:pt x="386" y="329"/>
                    <a:pt x="385" y="329"/>
                  </a:cubicBezTo>
                  <a:close/>
                  <a:moveTo>
                    <a:pt x="651" y="327"/>
                  </a:moveTo>
                  <a:cubicBezTo>
                    <a:pt x="651" y="327"/>
                    <a:pt x="651" y="327"/>
                    <a:pt x="651" y="327"/>
                  </a:cubicBezTo>
                  <a:cubicBezTo>
                    <a:pt x="650" y="327"/>
                    <a:pt x="649" y="326"/>
                    <a:pt x="649" y="324"/>
                  </a:cubicBezTo>
                  <a:cubicBezTo>
                    <a:pt x="650" y="317"/>
                    <a:pt x="651" y="310"/>
                    <a:pt x="651" y="302"/>
                  </a:cubicBezTo>
                  <a:cubicBezTo>
                    <a:pt x="651" y="301"/>
                    <a:pt x="651" y="301"/>
                    <a:pt x="651" y="301"/>
                  </a:cubicBezTo>
                  <a:cubicBezTo>
                    <a:pt x="651" y="299"/>
                    <a:pt x="652" y="298"/>
                    <a:pt x="654" y="298"/>
                  </a:cubicBezTo>
                  <a:cubicBezTo>
                    <a:pt x="655" y="298"/>
                    <a:pt x="656" y="299"/>
                    <a:pt x="656" y="301"/>
                  </a:cubicBezTo>
                  <a:cubicBezTo>
                    <a:pt x="656" y="302"/>
                    <a:pt x="656" y="302"/>
                    <a:pt x="656" y="302"/>
                  </a:cubicBezTo>
                  <a:cubicBezTo>
                    <a:pt x="656" y="310"/>
                    <a:pt x="655" y="318"/>
                    <a:pt x="654" y="325"/>
                  </a:cubicBezTo>
                  <a:cubicBezTo>
                    <a:pt x="654" y="326"/>
                    <a:pt x="652" y="327"/>
                    <a:pt x="651" y="327"/>
                  </a:cubicBezTo>
                  <a:close/>
                  <a:moveTo>
                    <a:pt x="653" y="279"/>
                  </a:moveTo>
                  <a:cubicBezTo>
                    <a:pt x="652" y="279"/>
                    <a:pt x="651" y="278"/>
                    <a:pt x="651" y="277"/>
                  </a:cubicBezTo>
                  <a:cubicBezTo>
                    <a:pt x="651" y="269"/>
                    <a:pt x="650" y="261"/>
                    <a:pt x="649" y="253"/>
                  </a:cubicBezTo>
                  <a:cubicBezTo>
                    <a:pt x="649" y="251"/>
                    <a:pt x="650" y="250"/>
                    <a:pt x="651" y="250"/>
                  </a:cubicBezTo>
                  <a:cubicBezTo>
                    <a:pt x="652" y="250"/>
                    <a:pt x="653" y="251"/>
                    <a:pt x="654" y="252"/>
                  </a:cubicBezTo>
                  <a:cubicBezTo>
                    <a:pt x="655" y="260"/>
                    <a:pt x="655" y="268"/>
                    <a:pt x="656" y="276"/>
                  </a:cubicBezTo>
                  <a:cubicBezTo>
                    <a:pt x="656" y="278"/>
                    <a:pt x="655" y="279"/>
                    <a:pt x="654" y="279"/>
                  </a:cubicBezTo>
                  <a:cubicBezTo>
                    <a:pt x="654" y="279"/>
                    <a:pt x="653" y="279"/>
                    <a:pt x="653" y="279"/>
                  </a:cubicBezTo>
                  <a:close/>
                  <a:moveTo>
                    <a:pt x="647" y="231"/>
                  </a:moveTo>
                  <a:cubicBezTo>
                    <a:pt x="646" y="231"/>
                    <a:pt x="645" y="230"/>
                    <a:pt x="645" y="229"/>
                  </a:cubicBezTo>
                  <a:cubicBezTo>
                    <a:pt x="643" y="221"/>
                    <a:pt x="641" y="213"/>
                    <a:pt x="639" y="205"/>
                  </a:cubicBezTo>
                  <a:cubicBezTo>
                    <a:pt x="638" y="204"/>
                    <a:pt x="639" y="203"/>
                    <a:pt x="640" y="202"/>
                  </a:cubicBezTo>
                  <a:cubicBezTo>
                    <a:pt x="641" y="202"/>
                    <a:pt x="643" y="203"/>
                    <a:pt x="643" y="204"/>
                  </a:cubicBezTo>
                  <a:cubicBezTo>
                    <a:pt x="646" y="212"/>
                    <a:pt x="648" y="220"/>
                    <a:pt x="649" y="228"/>
                  </a:cubicBezTo>
                  <a:cubicBezTo>
                    <a:pt x="650" y="229"/>
                    <a:pt x="649" y="230"/>
                    <a:pt x="647" y="231"/>
                  </a:cubicBezTo>
                  <a:cubicBezTo>
                    <a:pt x="647" y="231"/>
                    <a:pt x="647" y="231"/>
                    <a:pt x="647" y="231"/>
                  </a:cubicBezTo>
                  <a:close/>
                  <a:moveTo>
                    <a:pt x="633" y="184"/>
                  </a:moveTo>
                  <a:cubicBezTo>
                    <a:pt x="632" y="184"/>
                    <a:pt x="631" y="184"/>
                    <a:pt x="631" y="183"/>
                  </a:cubicBezTo>
                  <a:cubicBezTo>
                    <a:pt x="628" y="175"/>
                    <a:pt x="625" y="168"/>
                    <a:pt x="622" y="160"/>
                  </a:cubicBezTo>
                  <a:cubicBezTo>
                    <a:pt x="621" y="159"/>
                    <a:pt x="622" y="158"/>
                    <a:pt x="623" y="157"/>
                  </a:cubicBezTo>
                  <a:cubicBezTo>
                    <a:pt x="624" y="157"/>
                    <a:pt x="626" y="157"/>
                    <a:pt x="626" y="158"/>
                  </a:cubicBezTo>
                  <a:cubicBezTo>
                    <a:pt x="629" y="166"/>
                    <a:pt x="633" y="173"/>
                    <a:pt x="635" y="181"/>
                  </a:cubicBezTo>
                  <a:cubicBezTo>
                    <a:pt x="636" y="182"/>
                    <a:pt x="635" y="184"/>
                    <a:pt x="634" y="184"/>
                  </a:cubicBezTo>
                  <a:cubicBezTo>
                    <a:pt x="634" y="184"/>
                    <a:pt x="633" y="184"/>
                    <a:pt x="633" y="184"/>
                  </a:cubicBezTo>
                  <a:close/>
                  <a:moveTo>
                    <a:pt x="613" y="140"/>
                  </a:moveTo>
                  <a:cubicBezTo>
                    <a:pt x="612" y="140"/>
                    <a:pt x="612" y="139"/>
                    <a:pt x="611" y="139"/>
                  </a:cubicBezTo>
                  <a:cubicBezTo>
                    <a:pt x="607" y="132"/>
                    <a:pt x="604" y="124"/>
                    <a:pt x="599" y="117"/>
                  </a:cubicBezTo>
                  <a:cubicBezTo>
                    <a:pt x="599" y="116"/>
                    <a:pt x="599" y="115"/>
                    <a:pt x="600" y="114"/>
                  </a:cubicBezTo>
                  <a:cubicBezTo>
                    <a:pt x="601" y="113"/>
                    <a:pt x="603" y="114"/>
                    <a:pt x="604" y="115"/>
                  </a:cubicBezTo>
                  <a:cubicBezTo>
                    <a:pt x="608" y="122"/>
                    <a:pt x="612" y="129"/>
                    <a:pt x="615" y="136"/>
                  </a:cubicBezTo>
                  <a:cubicBezTo>
                    <a:pt x="616" y="137"/>
                    <a:pt x="616" y="139"/>
                    <a:pt x="614" y="140"/>
                  </a:cubicBezTo>
                  <a:cubicBezTo>
                    <a:pt x="614" y="140"/>
                    <a:pt x="614" y="140"/>
                    <a:pt x="613" y="140"/>
                  </a:cubicBezTo>
                  <a:close/>
                  <a:moveTo>
                    <a:pt x="589" y="98"/>
                  </a:moveTo>
                  <a:cubicBezTo>
                    <a:pt x="588" y="98"/>
                    <a:pt x="587" y="98"/>
                    <a:pt x="586" y="97"/>
                  </a:cubicBezTo>
                  <a:cubicBezTo>
                    <a:pt x="582" y="90"/>
                    <a:pt x="577" y="84"/>
                    <a:pt x="573" y="77"/>
                  </a:cubicBezTo>
                  <a:cubicBezTo>
                    <a:pt x="572" y="76"/>
                    <a:pt x="572" y="75"/>
                    <a:pt x="573" y="74"/>
                  </a:cubicBezTo>
                  <a:cubicBezTo>
                    <a:pt x="574" y="73"/>
                    <a:pt x="576" y="73"/>
                    <a:pt x="577" y="74"/>
                  </a:cubicBezTo>
                  <a:cubicBezTo>
                    <a:pt x="581" y="81"/>
                    <a:pt x="586" y="88"/>
                    <a:pt x="591" y="94"/>
                  </a:cubicBezTo>
                  <a:cubicBezTo>
                    <a:pt x="591" y="95"/>
                    <a:pt x="591" y="97"/>
                    <a:pt x="590" y="98"/>
                  </a:cubicBezTo>
                  <a:cubicBezTo>
                    <a:pt x="589" y="98"/>
                    <a:pt x="589" y="98"/>
                    <a:pt x="589" y="98"/>
                  </a:cubicBezTo>
                  <a:close/>
                  <a:moveTo>
                    <a:pt x="560" y="59"/>
                  </a:moveTo>
                  <a:cubicBezTo>
                    <a:pt x="559" y="59"/>
                    <a:pt x="558" y="59"/>
                    <a:pt x="558" y="58"/>
                  </a:cubicBezTo>
                  <a:cubicBezTo>
                    <a:pt x="553" y="52"/>
                    <a:pt x="548" y="45"/>
                    <a:pt x="542" y="39"/>
                  </a:cubicBezTo>
                  <a:cubicBezTo>
                    <a:pt x="541" y="38"/>
                    <a:pt x="541" y="37"/>
                    <a:pt x="542" y="36"/>
                  </a:cubicBezTo>
                  <a:cubicBezTo>
                    <a:pt x="543" y="35"/>
                    <a:pt x="545" y="35"/>
                    <a:pt x="546" y="36"/>
                  </a:cubicBezTo>
                  <a:cubicBezTo>
                    <a:pt x="551" y="42"/>
                    <a:pt x="557" y="49"/>
                    <a:pt x="562" y="55"/>
                  </a:cubicBezTo>
                  <a:cubicBezTo>
                    <a:pt x="562" y="56"/>
                    <a:pt x="562" y="57"/>
                    <a:pt x="561" y="58"/>
                  </a:cubicBezTo>
                  <a:cubicBezTo>
                    <a:pt x="561" y="59"/>
                    <a:pt x="560" y="59"/>
                    <a:pt x="560" y="59"/>
                  </a:cubicBezTo>
                  <a:close/>
                  <a:moveTo>
                    <a:pt x="527" y="22"/>
                  </a:moveTo>
                  <a:cubicBezTo>
                    <a:pt x="527" y="22"/>
                    <a:pt x="526" y="22"/>
                    <a:pt x="526" y="22"/>
                  </a:cubicBezTo>
                  <a:cubicBezTo>
                    <a:pt x="515" y="11"/>
                    <a:pt x="508" y="5"/>
                    <a:pt x="508" y="5"/>
                  </a:cubicBezTo>
                  <a:cubicBezTo>
                    <a:pt x="507" y="4"/>
                    <a:pt x="507" y="3"/>
                    <a:pt x="508" y="1"/>
                  </a:cubicBezTo>
                  <a:cubicBezTo>
                    <a:pt x="509" y="0"/>
                    <a:pt x="510" y="0"/>
                    <a:pt x="511" y="1"/>
                  </a:cubicBezTo>
                  <a:cubicBezTo>
                    <a:pt x="512" y="1"/>
                    <a:pt x="519" y="7"/>
                    <a:pt x="529" y="18"/>
                  </a:cubicBezTo>
                  <a:cubicBezTo>
                    <a:pt x="530" y="19"/>
                    <a:pt x="530" y="21"/>
                    <a:pt x="529" y="22"/>
                  </a:cubicBezTo>
                  <a:cubicBezTo>
                    <a:pt x="529" y="22"/>
                    <a:pt x="528" y="22"/>
                    <a:pt x="527" y="22"/>
                  </a:cubicBezTo>
                  <a:close/>
                </a:path>
              </a:pathLst>
            </a:custGeom>
            <a:solidFill>
              <a:schemeClr val="accent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grpSp>
      <p:sp>
        <p:nvSpPr>
          <p:cNvPr id="12" name="Freeform 19">
            <a:extLst>
              <a:ext uri="{FF2B5EF4-FFF2-40B4-BE49-F238E27FC236}">
                <a16:creationId xmlns:a16="http://schemas.microsoft.com/office/drawing/2014/main" id="{35EBE743-58F7-432C-BD83-F9704FB21CAE}"/>
              </a:ext>
            </a:extLst>
          </p:cNvPr>
          <p:cNvSpPr>
            <a:spLocks noEditPoints="1"/>
          </p:cNvSpPr>
          <p:nvPr/>
        </p:nvSpPr>
        <p:spPr bwMode="auto">
          <a:xfrm>
            <a:off x="10043273" y="4353556"/>
            <a:ext cx="868427" cy="1997724"/>
          </a:xfrm>
          <a:custGeom>
            <a:avLst/>
            <a:gdLst>
              <a:gd name="T0" fmla="*/ 53 w 126"/>
              <a:gd name="T1" fmla="*/ 279 h 290"/>
              <a:gd name="T2" fmla="*/ 91 w 126"/>
              <a:gd name="T3" fmla="*/ 246 h 290"/>
              <a:gd name="T4" fmla="*/ 78 w 126"/>
              <a:gd name="T5" fmla="*/ 221 h 290"/>
              <a:gd name="T6" fmla="*/ 19 w 126"/>
              <a:gd name="T7" fmla="*/ 124 h 290"/>
              <a:gd name="T8" fmla="*/ 53 w 126"/>
              <a:gd name="T9" fmla="*/ 83 h 290"/>
              <a:gd name="T10" fmla="*/ 62 w 126"/>
              <a:gd name="T11" fmla="*/ 11 h 290"/>
              <a:gd name="T12" fmla="*/ 81 w 126"/>
              <a:gd name="T13" fmla="*/ 3 h 290"/>
              <a:gd name="T14" fmla="*/ 76 w 126"/>
              <a:gd name="T15" fmla="*/ 102 h 290"/>
              <a:gd name="T16" fmla="*/ 67 w 126"/>
              <a:gd name="T17" fmla="*/ 114 h 290"/>
              <a:gd name="T18" fmla="*/ 77 w 126"/>
              <a:gd name="T19" fmla="*/ 138 h 290"/>
              <a:gd name="T20" fmla="*/ 106 w 126"/>
              <a:gd name="T21" fmla="*/ 208 h 290"/>
              <a:gd name="T22" fmla="*/ 92 w 126"/>
              <a:gd name="T23" fmla="*/ 221 h 290"/>
              <a:gd name="T24" fmla="*/ 96 w 126"/>
              <a:gd name="T25" fmla="*/ 271 h 290"/>
              <a:gd name="T26" fmla="*/ 39 w 126"/>
              <a:gd name="T27" fmla="*/ 279 h 290"/>
              <a:gd name="T28" fmla="*/ 48 w 126"/>
              <a:gd name="T29" fmla="*/ 243 h 290"/>
              <a:gd name="T30" fmla="*/ 54 w 126"/>
              <a:gd name="T31" fmla="*/ 275 h 290"/>
              <a:gd name="T32" fmla="*/ 68 w 126"/>
              <a:gd name="T33" fmla="*/ 215 h 290"/>
              <a:gd name="T34" fmla="*/ 82 w 126"/>
              <a:gd name="T35" fmla="*/ 209 h 290"/>
              <a:gd name="T36" fmla="*/ 60 w 126"/>
              <a:gd name="T37" fmla="*/ 164 h 290"/>
              <a:gd name="T38" fmla="*/ 65 w 126"/>
              <a:gd name="T39" fmla="*/ 198 h 290"/>
              <a:gd name="T40" fmla="*/ 63 w 126"/>
              <a:gd name="T41" fmla="*/ 202 h 290"/>
              <a:gd name="T42" fmla="*/ 45 w 126"/>
              <a:gd name="T43" fmla="*/ 156 h 290"/>
              <a:gd name="T44" fmla="*/ 65 w 126"/>
              <a:gd name="T45" fmla="*/ 136 h 290"/>
              <a:gd name="T46" fmla="*/ 58 w 126"/>
              <a:gd name="T47" fmla="*/ 118 h 290"/>
              <a:gd name="T48" fmla="*/ 22 w 126"/>
              <a:gd name="T49" fmla="*/ 160 h 290"/>
              <a:gd name="T50" fmla="*/ 68 w 126"/>
              <a:gd name="T51" fmla="*/ 215 h 290"/>
              <a:gd name="T52" fmla="*/ 59 w 126"/>
              <a:gd name="T53" fmla="*/ 81 h 290"/>
              <a:gd name="T54" fmla="*/ 81 w 126"/>
              <a:gd name="T55" fmla="*/ 62 h 290"/>
              <a:gd name="T56" fmla="*/ 75 w 126"/>
              <a:gd name="T57" fmla="*/ 28 h 290"/>
              <a:gd name="T58" fmla="*/ 58 w 126"/>
              <a:gd name="T59" fmla="*/ 67 h 290"/>
              <a:gd name="T60" fmla="*/ 81 w 126"/>
              <a:gd name="T61" fmla="*/ 159 h 290"/>
              <a:gd name="T62" fmla="*/ 89 w 126"/>
              <a:gd name="T63" fmla="*/ 208 h 290"/>
              <a:gd name="T64" fmla="*/ 107 w 126"/>
              <a:gd name="T65" fmla="*/ 187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90">
                <a:moveTo>
                  <a:pt x="50" y="276"/>
                </a:moveTo>
                <a:cubicBezTo>
                  <a:pt x="50" y="278"/>
                  <a:pt x="52" y="278"/>
                  <a:pt x="53" y="279"/>
                </a:cubicBezTo>
                <a:cubicBezTo>
                  <a:pt x="67" y="287"/>
                  <a:pt x="89" y="277"/>
                  <a:pt x="92" y="261"/>
                </a:cubicBezTo>
                <a:cubicBezTo>
                  <a:pt x="92" y="256"/>
                  <a:pt x="92" y="251"/>
                  <a:pt x="91" y="246"/>
                </a:cubicBezTo>
                <a:cubicBezTo>
                  <a:pt x="89" y="239"/>
                  <a:pt x="87" y="232"/>
                  <a:pt x="85" y="225"/>
                </a:cubicBezTo>
                <a:cubicBezTo>
                  <a:pt x="84" y="220"/>
                  <a:pt x="84" y="220"/>
                  <a:pt x="78" y="221"/>
                </a:cubicBezTo>
                <a:cubicBezTo>
                  <a:pt x="53" y="225"/>
                  <a:pt x="27" y="214"/>
                  <a:pt x="14" y="193"/>
                </a:cubicBezTo>
                <a:cubicBezTo>
                  <a:pt x="0" y="171"/>
                  <a:pt x="1" y="146"/>
                  <a:pt x="19" y="124"/>
                </a:cubicBezTo>
                <a:cubicBezTo>
                  <a:pt x="28" y="113"/>
                  <a:pt x="39" y="103"/>
                  <a:pt x="50" y="93"/>
                </a:cubicBezTo>
                <a:cubicBezTo>
                  <a:pt x="53" y="90"/>
                  <a:pt x="54" y="88"/>
                  <a:pt x="53" y="83"/>
                </a:cubicBezTo>
                <a:cubicBezTo>
                  <a:pt x="49" y="67"/>
                  <a:pt x="47" y="51"/>
                  <a:pt x="52" y="34"/>
                </a:cubicBezTo>
                <a:cubicBezTo>
                  <a:pt x="54" y="26"/>
                  <a:pt x="57" y="18"/>
                  <a:pt x="62" y="11"/>
                </a:cubicBezTo>
                <a:cubicBezTo>
                  <a:pt x="65" y="7"/>
                  <a:pt x="69" y="4"/>
                  <a:pt x="73" y="2"/>
                </a:cubicBezTo>
                <a:cubicBezTo>
                  <a:pt x="76" y="0"/>
                  <a:pt x="78" y="1"/>
                  <a:pt x="81" y="3"/>
                </a:cubicBezTo>
                <a:cubicBezTo>
                  <a:pt x="86" y="8"/>
                  <a:pt x="88" y="14"/>
                  <a:pt x="91" y="21"/>
                </a:cubicBezTo>
                <a:cubicBezTo>
                  <a:pt x="104" y="51"/>
                  <a:pt x="97" y="78"/>
                  <a:pt x="76" y="102"/>
                </a:cubicBezTo>
                <a:cubicBezTo>
                  <a:pt x="74" y="104"/>
                  <a:pt x="72" y="107"/>
                  <a:pt x="69" y="109"/>
                </a:cubicBezTo>
                <a:cubicBezTo>
                  <a:pt x="67" y="111"/>
                  <a:pt x="67" y="112"/>
                  <a:pt x="67" y="114"/>
                </a:cubicBezTo>
                <a:cubicBezTo>
                  <a:pt x="69" y="121"/>
                  <a:pt x="70" y="128"/>
                  <a:pt x="72" y="135"/>
                </a:cubicBezTo>
                <a:cubicBezTo>
                  <a:pt x="73" y="138"/>
                  <a:pt x="75" y="138"/>
                  <a:pt x="77" y="138"/>
                </a:cubicBezTo>
                <a:cubicBezTo>
                  <a:pt x="88" y="138"/>
                  <a:pt x="98" y="140"/>
                  <a:pt x="107" y="147"/>
                </a:cubicBezTo>
                <a:cubicBezTo>
                  <a:pt x="126" y="163"/>
                  <a:pt x="126" y="192"/>
                  <a:pt x="106" y="208"/>
                </a:cubicBezTo>
                <a:cubicBezTo>
                  <a:pt x="103" y="211"/>
                  <a:pt x="99" y="213"/>
                  <a:pt x="94" y="215"/>
                </a:cubicBezTo>
                <a:cubicBezTo>
                  <a:pt x="92" y="217"/>
                  <a:pt x="91" y="218"/>
                  <a:pt x="92" y="221"/>
                </a:cubicBezTo>
                <a:cubicBezTo>
                  <a:pt x="94" y="229"/>
                  <a:pt x="96" y="238"/>
                  <a:pt x="98" y="246"/>
                </a:cubicBezTo>
                <a:cubicBezTo>
                  <a:pt x="99" y="255"/>
                  <a:pt x="100" y="263"/>
                  <a:pt x="96" y="271"/>
                </a:cubicBezTo>
                <a:cubicBezTo>
                  <a:pt x="92" y="280"/>
                  <a:pt x="83" y="284"/>
                  <a:pt x="73" y="287"/>
                </a:cubicBezTo>
                <a:cubicBezTo>
                  <a:pt x="61" y="290"/>
                  <a:pt x="49" y="288"/>
                  <a:pt x="39" y="279"/>
                </a:cubicBezTo>
                <a:cubicBezTo>
                  <a:pt x="32" y="274"/>
                  <a:pt x="29" y="267"/>
                  <a:pt x="31" y="258"/>
                </a:cubicBezTo>
                <a:cubicBezTo>
                  <a:pt x="33" y="249"/>
                  <a:pt x="39" y="244"/>
                  <a:pt x="48" y="243"/>
                </a:cubicBezTo>
                <a:cubicBezTo>
                  <a:pt x="57" y="241"/>
                  <a:pt x="67" y="249"/>
                  <a:pt x="68" y="258"/>
                </a:cubicBezTo>
                <a:cubicBezTo>
                  <a:pt x="69" y="266"/>
                  <a:pt x="63" y="274"/>
                  <a:pt x="54" y="275"/>
                </a:cubicBezTo>
                <a:cubicBezTo>
                  <a:pt x="53" y="275"/>
                  <a:pt x="51" y="275"/>
                  <a:pt x="50" y="276"/>
                </a:cubicBezTo>
                <a:close/>
                <a:moveTo>
                  <a:pt x="68" y="215"/>
                </a:moveTo>
                <a:cubicBezTo>
                  <a:pt x="71" y="215"/>
                  <a:pt x="75" y="215"/>
                  <a:pt x="78" y="214"/>
                </a:cubicBezTo>
                <a:cubicBezTo>
                  <a:pt x="82" y="214"/>
                  <a:pt x="83" y="212"/>
                  <a:pt x="82" y="209"/>
                </a:cubicBezTo>
                <a:cubicBezTo>
                  <a:pt x="79" y="195"/>
                  <a:pt x="76" y="182"/>
                  <a:pt x="72" y="168"/>
                </a:cubicBezTo>
                <a:cubicBezTo>
                  <a:pt x="70" y="158"/>
                  <a:pt x="69" y="158"/>
                  <a:pt x="60" y="164"/>
                </a:cubicBezTo>
                <a:cubicBezTo>
                  <a:pt x="49" y="174"/>
                  <a:pt x="48" y="190"/>
                  <a:pt x="64" y="197"/>
                </a:cubicBezTo>
                <a:cubicBezTo>
                  <a:pt x="64" y="197"/>
                  <a:pt x="65" y="198"/>
                  <a:pt x="65" y="198"/>
                </a:cubicBezTo>
                <a:cubicBezTo>
                  <a:pt x="66" y="199"/>
                  <a:pt x="68" y="199"/>
                  <a:pt x="67" y="201"/>
                </a:cubicBezTo>
                <a:cubicBezTo>
                  <a:pt x="66" y="203"/>
                  <a:pt x="65" y="203"/>
                  <a:pt x="63" y="202"/>
                </a:cubicBezTo>
                <a:cubicBezTo>
                  <a:pt x="59" y="201"/>
                  <a:pt x="54" y="198"/>
                  <a:pt x="51" y="195"/>
                </a:cubicBezTo>
                <a:cubicBezTo>
                  <a:pt x="39" y="185"/>
                  <a:pt x="37" y="168"/>
                  <a:pt x="45" y="156"/>
                </a:cubicBezTo>
                <a:cubicBezTo>
                  <a:pt x="50" y="149"/>
                  <a:pt x="56" y="145"/>
                  <a:pt x="63" y="142"/>
                </a:cubicBezTo>
                <a:cubicBezTo>
                  <a:pt x="65" y="140"/>
                  <a:pt x="66" y="139"/>
                  <a:pt x="65" y="136"/>
                </a:cubicBezTo>
                <a:cubicBezTo>
                  <a:pt x="64" y="131"/>
                  <a:pt x="63" y="125"/>
                  <a:pt x="61" y="120"/>
                </a:cubicBezTo>
                <a:cubicBezTo>
                  <a:pt x="61" y="117"/>
                  <a:pt x="60" y="116"/>
                  <a:pt x="58" y="118"/>
                </a:cubicBezTo>
                <a:cubicBezTo>
                  <a:pt x="54" y="121"/>
                  <a:pt x="50" y="124"/>
                  <a:pt x="47" y="127"/>
                </a:cubicBezTo>
                <a:cubicBezTo>
                  <a:pt x="36" y="136"/>
                  <a:pt x="27" y="146"/>
                  <a:pt x="22" y="160"/>
                </a:cubicBezTo>
                <a:cubicBezTo>
                  <a:pt x="15" y="176"/>
                  <a:pt x="19" y="192"/>
                  <a:pt x="33" y="203"/>
                </a:cubicBezTo>
                <a:cubicBezTo>
                  <a:pt x="43" y="212"/>
                  <a:pt x="55" y="215"/>
                  <a:pt x="68" y="215"/>
                </a:cubicBezTo>
                <a:close/>
                <a:moveTo>
                  <a:pt x="58" y="67"/>
                </a:moveTo>
                <a:cubicBezTo>
                  <a:pt x="57" y="70"/>
                  <a:pt x="58" y="76"/>
                  <a:pt x="59" y="81"/>
                </a:cubicBezTo>
                <a:cubicBezTo>
                  <a:pt x="60" y="83"/>
                  <a:pt x="61" y="84"/>
                  <a:pt x="63" y="82"/>
                </a:cubicBezTo>
                <a:cubicBezTo>
                  <a:pt x="70" y="76"/>
                  <a:pt x="76" y="70"/>
                  <a:pt x="81" y="62"/>
                </a:cubicBezTo>
                <a:cubicBezTo>
                  <a:pt x="86" y="54"/>
                  <a:pt x="89" y="45"/>
                  <a:pt x="89" y="36"/>
                </a:cubicBezTo>
                <a:cubicBezTo>
                  <a:pt x="88" y="28"/>
                  <a:pt x="82" y="24"/>
                  <a:pt x="75" y="28"/>
                </a:cubicBezTo>
                <a:cubicBezTo>
                  <a:pt x="71" y="29"/>
                  <a:pt x="68" y="32"/>
                  <a:pt x="66" y="35"/>
                </a:cubicBezTo>
                <a:cubicBezTo>
                  <a:pt x="60" y="44"/>
                  <a:pt x="58" y="54"/>
                  <a:pt x="58" y="67"/>
                </a:cubicBezTo>
                <a:close/>
                <a:moveTo>
                  <a:pt x="107" y="187"/>
                </a:moveTo>
                <a:cubicBezTo>
                  <a:pt x="107" y="172"/>
                  <a:pt x="97" y="160"/>
                  <a:pt x="81" y="159"/>
                </a:cubicBezTo>
                <a:cubicBezTo>
                  <a:pt x="78" y="158"/>
                  <a:pt x="78" y="160"/>
                  <a:pt x="78" y="162"/>
                </a:cubicBezTo>
                <a:cubicBezTo>
                  <a:pt x="82" y="177"/>
                  <a:pt x="85" y="193"/>
                  <a:pt x="89" y="208"/>
                </a:cubicBezTo>
                <a:cubicBezTo>
                  <a:pt x="90" y="211"/>
                  <a:pt x="91" y="211"/>
                  <a:pt x="93" y="209"/>
                </a:cubicBezTo>
                <a:cubicBezTo>
                  <a:pt x="102" y="204"/>
                  <a:pt x="107" y="196"/>
                  <a:pt x="107" y="187"/>
                </a:cubicBezTo>
                <a:close/>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0">
            <a:extLst>
              <a:ext uri="{FF2B5EF4-FFF2-40B4-BE49-F238E27FC236}">
                <a16:creationId xmlns:a16="http://schemas.microsoft.com/office/drawing/2014/main" id="{1E755EAE-A6C6-4709-BEFF-DA20CE1A5322}"/>
              </a:ext>
            </a:extLst>
          </p:cNvPr>
          <p:cNvSpPr>
            <a:spLocks noEditPoints="1"/>
          </p:cNvSpPr>
          <p:nvPr/>
        </p:nvSpPr>
        <p:spPr bwMode="auto">
          <a:xfrm>
            <a:off x="8724760" y="1942063"/>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8">
            <a:extLst>
              <a:ext uri="{FF2B5EF4-FFF2-40B4-BE49-F238E27FC236}">
                <a16:creationId xmlns:a16="http://schemas.microsoft.com/office/drawing/2014/main" id="{8F64F9E8-08C2-4B3F-BF1C-E874AA341A3A}"/>
              </a:ext>
            </a:extLst>
          </p:cNvPr>
          <p:cNvSpPr>
            <a:spLocks noEditPoints="1"/>
          </p:cNvSpPr>
          <p:nvPr/>
        </p:nvSpPr>
        <p:spPr bwMode="auto">
          <a:xfrm>
            <a:off x="10231407" y="946797"/>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17">
            <a:extLst>
              <a:ext uri="{FF2B5EF4-FFF2-40B4-BE49-F238E27FC236}">
                <a16:creationId xmlns:a16="http://schemas.microsoft.com/office/drawing/2014/main" id="{2F870B49-31BA-47BC-A48D-111E76CA74C3}"/>
              </a:ext>
            </a:extLst>
          </p:cNvPr>
          <p:cNvSpPr>
            <a:spLocks noEditPoints="1"/>
          </p:cNvSpPr>
          <p:nvPr/>
        </p:nvSpPr>
        <p:spPr bwMode="auto">
          <a:xfrm>
            <a:off x="11453927" y="3281535"/>
            <a:ext cx="1180785" cy="1561796"/>
          </a:xfrm>
          <a:custGeom>
            <a:avLst/>
            <a:gdLst>
              <a:gd name="T0" fmla="*/ 159 w 172"/>
              <a:gd name="T1" fmla="*/ 33 h 227"/>
              <a:gd name="T2" fmla="*/ 111 w 172"/>
              <a:gd name="T3" fmla="*/ 43 h 227"/>
              <a:gd name="T4" fmla="*/ 67 w 172"/>
              <a:gd name="T5" fmla="*/ 53 h 227"/>
              <a:gd name="T6" fmla="*/ 60 w 172"/>
              <a:gd name="T7" fmla="*/ 63 h 227"/>
              <a:gd name="T8" fmla="*/ 61 w 172"/>
              <a:gd name="T9" fmla="*/ 189 h 227"/>
              <a:gd name="T10" fmla="*/ 35 w 172"/>
              <a:gd name="T11" fmla="*/ 224 h 227"/>
              <a:gd name="T12" fmla="*/ 11 w 172"/>
              <a:gd name="T13" fmla="*/ 223 h 227"/>
              <a:gd name="T14" fmla="*/ 4 w 172"/>
              <a:gd name="T15" fmla="*/ 201 h 227"/>
              <a:gd name="T16" fmla="*/ 39 w 172"/>
              <a:gd name="T17" fmla="*/ 177 h 227"/>
              <a:gd name="T18" fmla="*/ 53 w 172"/>
              <a:gd name="T19" fmla="*/ 179 h 227"/>
              <a:gd name="T20" fmla="*/ 54 w 172"/>
              <a:gd name="T21" fmla="*/ 169 h 227"/>
              <a:gd name="T22" fmla="*/ 52 w 172"/>
              <a:gd name="T23" fmla="*/ 38 h 227"/>
              <a:gd name="T24" fmla="*/ 52 w 172"/>
              <a:gd name="T25" fmla="*/ 33 h 227"/>
              <a:gd name="T26" fmla="*/ 59 w 172"/>
              <a:gd name="T27" fmla="*/ 25 h 227"/>
              <a:gd name="T28" fmla="*/ 82 w 172"/>
              <a:gd name="T29" fmla="*/ 19 h 227"/>
              <a:gd name="T30" fmla="*/ 126 w 172"/>
              <a:gd name="T31" fmla="*/ 9 h 227"/>
              <a:gd name="T32" fmla="*/ 163 w 172"/>
              <a:gd name="T33" fmla="*/ 1 h 227"/>
              <a:gd name="T34" fmla="*/ 169 w 172"/>
              <a:gd name="T35" fmla="*/ 5 h 227"/>
              <a:gd name="T36" fmla="*/ 169 w 172"/>
              <a:gd name="T37" fmla="*/ 11 h 227"/>
              <a:gd name="T38" fmla="*/ 171 w 172"/>
              <a:gd name="T39" fmla="*/ 164 h 227"/>
              <a:gd name="T40" fmla="*/ 127 w 172"/>
              <a:gd name="T41" fmla="*/ 201 h 227"/>
              <a:gd name="T42" fmla="*/ 114 w 172"/>
              <a:gd name="T43" fmla="*/ 174 h 227"/>
              <a:gd name="T44" fmla="*/ 156 w 172"/>
              <a:gd name="T45" fmla="*/ 152 h 227"/>
              <a:gd name="T46" fmla="*/ 162 w 172"/>
              <a:gd name="T47" fmla="*/ 147 h 227"/>
              <a:gd name="T48" fmla="*/ 161 w 172"/>
              <a:gd name="T49" fmla="*/ 65 h 227"/>
              <a:gd name="T50" fmla="*/ 161 w 172"/>
              <a:gd name="T51" fmla="*/ 38 h 227"/>
              <a:gd name="T52" fmla="*/ 159 w 172"/>
              <a:gd name="T53" fmla="*/ 33 h 227"/>
              <a:gd name="T54" fmla="*/ 60 w 172"/>
              <a:gd name="T55" fmla="*/ 40 h 227"/>
              <a:gd name="T56" fmla="*/ 65 w 172"/>
              <a:gd name="T57" fmla="*/ 41 h 227"/>
              <a:gd name="T58" fmla="*/ 157 w 172"/>
              <a:gd name="T59" fmla="*/ 20 h 227"/>
              <a:gd name="T60" fmla="*/ 159 w 172"/>
              <a:gd name="T61" fmla="*/ 19 h 227"/>
              <a:gd name="T62" fmla="*/ 160 w 172"/>
              <a:gd name="T63" fmla="*/ 17 h 227"/>
              <a:gd name="T64" fmla="*/ 158 w 172"/>
              <a:gd name="T65" fmla="*/ 16 h 227"/>
              <a:gd name="T66" fmla="*/ 155 w 172"/>
              <a:gd name="T67" fmla="*/ 16 h 227"/>
              <a:gd name="T68" fmla="*/ 67 w 172"/>
              <a:gd name="T69" fmla="*/ 37 h 227"/>
              <a:gd name="T70" fmla="*/ 60 w 172"/>
              <a:gd name="T71" fmla="*/ 4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227">
                <a:moveTo>
                  <a:pt x="159" y="33"/>
                </a:moveTo>
                <a:cubicBezTo>
                  <a:pt x="143" y="36"/>
                  <a:pt x="127" y="40"/>
                  <a:pt x="111" y="43"/>
                </a:cubicBezTo>
                <a:cubicBezTo>
                  <a:pt x="96" y="47"/>
                  <a:pt x="82" y="50"/>
                  <a:pt x="67" y="53"/>
                </a:cubicBezTo>
                <a:cubicBezTo>
                  <a:pt x="60" y="55"/>
                  <a:pt x="60" y="55"/>
                  <a:pt x="60" y="63"/>
                </a:cubicBezTo>
                <a:cubicBezTo>
                  <a:pt x="60" y="105"/>
                  <a:pt x="61" y="147"/>
                  <a:pt x="61" y="189"/>
                </a:cubicBezTo>
                <a:cubicBezTo>
                  <a:pt x="61" y="206"/>
                  <a:pt x="52" y="219"/>
                  <a:pt x="35" y="224"/>
                </a:cubicBezTo>
                <a:cubicBezTo>
                  <a:pt x="27" y="227"/>
                  <a:pt x="19" y="227"/>
                  <a:pt x="11" y="223"/>
                </a:cubicBezTo>
                <a:cubicBezTo>
                  <a:pt x="3" y="218"/>
                  <a:pt x="0" y="210"/>
                  <a:pt x="4" y="201"/>
                </a:cubicBezTo>
                <a:cubicBezTo>
                  <a:pt x="11" y="187"/>
                  <a:pt x="24" y="179"/>
                  <a:pt x="39" y="177"/>
                </a:cubicBezTo>
                <a:cubicBezTo>
                  <a:pt x="44" y="176"/>
                  <a:pt x="49" y="178"/>
                  <a:pt x="53" y="179"/>
                </a:cubicBezTo>
                <a:cubicBezTo>
                  <a:pt x="55" y="175"/>
                  <a:pt x="54" y="172"/>
                  <a:pt x="54" y="169"/>
                </a:cubicBezTo>
                <a:cubicBezTo>
                  <a:pt x="53" y="125"/>
                  <a:pt x="53" y="82"/>
                  <a:pt x="52" y="38"/>
                </a:cubicBezTo>
                <a:cubicBezTo>
                  <a:pt x="52" y="36"/>
                  <a:pt x="52" y="34"/>
                  <a:pt x="52" y="33"/>
                </a:cubicBezTo>
                <a:cubicBezTo>
                  <a:pt x="52" y="27"/>
                  <a:pt x="53" y="26"/>
                  <a:pt x="59" y="25"/>
                </a:cubicBezTo>
                <a:cubicBezTo>
                  <a:pt x="66" y="23"/>
                  <a:pt x="74" y="21"/>
                  <a:pt x="82" y="19"/>
                </a:cubicBezTo>
                <a:cubicBezTo>
                  <a:pt x="97" y="16"/>
                  <a:pt x="111" y="13"/>
                  <a:pt x="126" y="9"/>
                </a:cubicBezTo>
                <a:cubicBezTo>
                  <a:pt x="138" y="6"/>
                  <a:pt x="151" y="4"/>
                  <a:pt x="163" y="1"/>
                </a:cubicBezTo>
                <a:cubicBezTo>
                  <a:pt x="168" y="0"/>
                  <a:pt x="169" y="1"/>
                  <a:pt x="169" y="5"/>
                </a:cubicBezTo>
                <a:cubicBezTo>
                  <a:pt x="169" y="7"/>
                  <a:pt x="169" y="9"/>
                  <a:pt x="169" y="11"/>
                </a:cubicBezTo>
                <a:cubicBezTo>
                  <a:pt x="170" y="62"/>
                  <a:pt x="169" y="113"/>
                  <a:pt x="171" y="164"/>
                </a:cubicBezTo>
                <a:cubicBezTo>
                  <a:pt x="172" y="184"/>
                  <a:pt x="151" y="204"/>
                  <a:pt x="127" y="201"/>
                </a:cubicBezTo>
                <a:cubicBezTo>
                  <a:pt x="115" y="199"/>
                  <a:pt x="108" y="186"/>
                  <a:pt x="114" y="174"/>
                </a:cubicBezTo>
                <a:cubicBezTo>
                  <a:pt x="122" y="160"/>
                  <a:pt x="139" y="150"/>
                  <a:pt x="156" y="152"/>
                </a:cubicBezTo>
                <a:cubicBezTo>
                  <a:pt x="162" y="153"/>
                  <a:pt x="162" y="153"/>
                  <a:pt x="162" y="147"/>
                </a:cubicBezTo>
                <a:cubicBezTo>
                  <a:pt x="162" y="120"/>
                  <a:pt x="162" y="92"/>
                  <a:pt x="161" y="65"/>
                </a:cubicBezTo>
                <a:cubicBezTo>
                  <a:pt x="161" y="56"/>
                  <a:pt x="161" y="47"/>
                  <a:pt x="161" y="38"/>
                </a:cubicBezTo>
                <a:cubicBezTo>
                  <a:pt x="161" y="36"/>
                  <a:pt x="161" y="34"/>
                  <a:pt x="159" y="33"/>
                </a:cubicBezTo>
                <a:close/>
                <a:moveTo>
                  <a:pt x="60" y="40"/>
                </a:moveTo>
                <a:cubicBezTo>
                  <a:pt x="62" y="42"/>
                  <a:pt x="63" y="41"/>
                  <a:pt x="65" y="41"/>
                </a:cubicBezTo>
                <a:cubicBezTo>
                  <a:pt x="95" y="34"/>
                  <a:pt x="126" y="27"/>
                  <a:pt x="157" y="20"/>
                </a:cubicBezTo>
                <a:cubicBezTo>
                  <a:pt x="157" y="20"/>
                  <a:pt x="158" y="19"/>
                  <a:pt x="159" y="19"/>
                </a:cubicBezTo>
                <a:cubicBezTo>
                  <a:pt x="160" y="19"/>
                  <a:pt x="160" y="18"/>
                  <a:pt x="160" y="17"/>
                </a:cubicBezTo>
                <a:cubicBezTo>
                  <a:pt x="160" y="16"/>
                  <a:pt x="159" y="16"/>
                  <a:pt x="158" y="16"/>
                </a:cubicBezTo>
                <a:cubicBezTo>
                  <a:pt x="157" y="16"/>
                  <a:pt x="156" y="16"/>
                  <a:pt x="155" y="16"/>
                </a:cubicBezTo>
                <a:cubicBezTo>
                  <a:pt x="126" y="23"/>
                  <a:pt x="96" y="30"/>
                  <a:pt x="67" y="37"/>
                </a:cubicBezTo>
                <a:cubicBezTo>
                  <a:pt x="64" y="37"/>
                  <a:pt x="62" y="37"/>
                  <a:pt x="60"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EB90738F-47F2-4F60-BD14-C63971CF01EB}"/>
              </a:ext>
            </a:extLst>
          </p:cNvPr>
          <p:cNvSpPr>
            <a:spLocks/>
          </p:cNvSpPr>
          <p:nvPr/>
        </p:nvSpPr>
        <p:spPr bwMode="auto">
          <a:xfrm>
            <a:off x="10841552" y="2106292"/>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Tree>
    <p:extLst>
      <p:ext uri="{BB962C8B-B14F-4D97-AF65-F5344CB8AC3E}">
        <p14:creationId xmlns:p14="http://schemas.microsoft.com/office/powerpoint/2010/main" val="9800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0BB431-A938-4F41-A8F7-9300A47F7C6A}"/>
              </a:ext>
            </a:extLst>
          </p:cNvPr>
          <p:cNvSpPr>
            <a:spLocks noGrp="1"/>
          </p:cNvSpPr>
          <p:nvPr>
            <p:ph type="pic" sz="quarter" idx="10"/>
          </p:nvPr>
        </p:nvSpPr>
        <p:spPr/>
      </p:sp>
      <p:sp>
        <p:nvSpPr>
          <p:cNvPr id="26" name="Freeform: Shape 25">
            <a:extLst>
              <a:ext uri="{FF2B5EF4-FFF2-40B4-BE49-F238E27FC236}">
                <a16:creationId xmlns:a16="http://schemas.microsoft.com/office/drawing/2014/main" id="{E28E2E6B-60C2-422A-82A5-206611375C50}"/>
              </a:ext>
            </a:extLst>
          </p:cNvPr>
          <p:cNvSpPr/>
          <p:nvPr/>
        </p:nvSpPr>
        <p:spPr>
          <a:xfrm>
            <a:off x="6589342" y="-1"/>
            <a:ext cx="5582970" cy="6858000"/>
          </a:xfrm>
          <a:custGeom>
            <a:avLst/>
            <a:gdLst>
              <a:gd name="connsiteX0" fmla="*/ 1272565 w 5582970"/>
              <a:gd name="connsiteY0" fmla="*/ 0 h 6858000"/>
              <a:gd name="connsiteX1" fmla="*/ 3971047 w 5582970"/>
              <a:gd name="connsiteY1" fmla="*/ 0 h 6858000"/>
              <a:gd name="connsiteX2" fmla="*/ 4093575 w 5582970"/>
              <a:gd name="connsiteY2" fmla="*/ 74558 h 6858000"/>
              <a:gd name="connsiteX3" fmla="*/ 5284961 w 5582970"/>
              <a:gd name="connsiteY3" fmla="*/ 1570231 h 6858000"/>
              <a:gd name="connsiteX4" fmla="*/ 5482221 w 5582970"/>
              <a:gd name="connsiteY4" fmla="*/ 1421578 h 6858000"/>
              <a:gd name="connsiteX5" fmla="*/ 5582970 w 5582970"/>
              <a:gd name="connsiteY5" fmla="*/ 1353952 h 6858000"/>
              <a:gd name="connsiteX6" fmla="*/ 5582970 w 5582970"/>
              <a:gd name="connsiteY6" fmla="*/ 6858000 h 6858000"/>
              <a:gd name="connsiteX7" fmla="*/ 2103964 w 5582970"/>
              <a:gd name="connsiteY7" fmla="*/ 6858000 h 6858000"/>
              <a:gd name="connsiteX8" fmla="*/ 1851296 w 5582970"/>
              <a:gd name="connsiteY8" fmla="*/ 6533389 h 6858000"/>
              <a:gd name="connsiteX9" fmla="*/ 890385 w 5582970"/>
              <a:gd name="connsiteY9" fmla="*/ 5060975 h 6858000"/>
              <a:gd name="connsiteX10" fmla="*/ 117399 w 5582970"/>
              <a:gd name="connsiteY10" fmla="*/ 1428244 h 6858000"/>
              <a:gd name="connsiteX11" fmla="*/ 1229306 w 5582970"/>
              <a:gd name="connsiteY11" fmla="*/ 245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2970" h="6858000">
                <a:moveTo>
                  <a:pt x="1272565" y="0"/>
                </a:moveTo>
                <a:lnTo>
                  <a:pt x="3971047" y="0"/>
                </a:lnTo>
                <a:lnTo>
                  <a:pt x="4093575" y="74558"/>
                </a:lnTo>
                <a:cubicBezTo>
                  <a:pt x="4916385" y="628975"/>
                  <a:pt x="5284961" y="1570231"/>
                  <a:pt x="5284961" y="1570231"/>
                </a:cubicBezTo>
                <a:cubicBezTo>
                  <a:pt x="5284961" y="1570231"/>
                  <a:pt x="5355821" y="1509454"/>
                  <a:pt x="5482221" y="1421578"/>
                </a:cubicBezTo>
                <a:lnTo>
                  <a:pt x="5582970" y="1353952"/>
                </a:lnTo>
                <a:lnTo>
                  <a:pt x="5582970" y="6858000"/>
                </a:lnTo>
                <a:lnTo>
                  <a:pt x="2103964" y="6858000"/>
                </a:lnTo>
                <a:lnTo>
                  <a:pt x="1851296" y="6533389"/>
                </a:lnTo>
                <a:cubicBezTo>
                  <a:pt x="1490427" y="6052968"/>
                  <a:pt x="1150748" y="5546346"/>
                  <a:pt x="890385" y="5060975"/>
                </a:cubicBezTo>
                <a:cubicBezTo>
                  <a:pt x="339861" y="4107438"/>
                  <a:pt x="-258186" y="2704571"/>
                  <a:pt x="117399" y="1428244"/>
                </a:cubicBezTo>
                <a:cubicBezTo>
                  <a:pt x="304205" y="848589"/>
                  <a:pt x="698916" y="346778"/>
                  <a:pt x="1229306" y="245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 name="Group 2">
            <a:extLst>
              <a:ext uri="{FF2B5EF4-FFF2-40B4-BE49-F238E27FC236}">
                <a16:creationId xmlns:a16="http://schemas.microsoft.com/office/drawing/2014/main" id="{493C5661-5272-41FB-A933-C2FFFB5BC9E2}"/>
              </a:ext>
            </a:extLst>
          </p:cNvPr>
          <p:cNvGrpSpPr/>
          <p:nvPr/>
        </p:nvGrpSpPr>
        <p:grpSpPr>
          <a:xfrm>
            <a:off x="1266247" y="3429000"/>
            <a:ext cx="5115503" cy="2372815"/>
            <a:chOff x="980497" y="1513091"/>
            <a:chExt cx="5115503" cy="2372815"/>
          </a:xfrm>
        </p:grpSpPr>
        <p:sp>
          <p:nvSpPr>
            <p:cNvPr id="4" name="TextBox 3">
              <a:extLst>
                <a:ext uri="{FF2B5EF4-FFF2-40B4-BE49-F238E27FC236}">
                  <a16:creationId xmlns:a16="http://schemas.microsoft.com/office/drawing/2014/main" id="{16D014BB-C66C-4EA6-A695-F6497C87E412}"/>
                </a:ext>
              </a:extLst>
            </p:cNvPr>
            <p:cNvSpPr txBox="1"/>
            <p:nvPr/>
          </p:nvSpPr>
          <p:spPr>
            <a:xfrm>
              <a:off x="980497" y="1513091"/>
              <a:ext cx="5115503" cy="1015663"/>
            </a:xfrm>
            <a:prstGeom prst="rect">
              <a:avLst/>
            </a:prstGeom>
            <a:noFill/>
          </p:spPr>
          <p:txBody>
            <a:bodyPr wrap="none" rtlCol="0">
              <a:spAutoFit/>
            </a:bodyPr>
            <a:lstStyle/>
            <a:p>
              <a:pPr algn="r"/>
              <a:r>
                <a:rPr lang="en-ID" sz="6000" b="1">
                  <a:solidFill>
                    <a:schemeClr val="accent6"/>
                  </a:solidFill>
                  <a:latin typeface="+mj-lt"/>
                  <a:cs typeface="Poppins SemiBold" panose="00000700000000000000" pitchFamily="2" charset="0"/>
                </a:rPr>
                <a:t>Serenade vision</a:t>
              </a:r>
            </a:p>
          </p:txBody>
        </p:sp>
        <p:sp>
          <p:nvSpPr>
            <p:cNvPr id="5" name="TextBox 4">
              <a:extLst>
                <a:ext uri="{FF2B5EF4-FFF2-40B4-BE49-F238E27FC236}">
                  <a16:creationId xmlns:a16="http://schemas.microsoft.com/office/drawing/2014/main" id="{4990B440-540F-4289-8006-CD750C02F68C}"/>
                </a:ext>
              </a:extLst>
            </p:cNvPr>
            <p:cNvSpPr txBox="1"/>
            <p:nvPr/>
          </p:nvSpPr>
          <p:spPr>
            <a:xfrm>
              <a:off x="990600" y="2528754"/>
              <a:ext cx="5105400" cy="900246"/>
            </a:xfrm>
            <a:prstGeom prst="rect">
              <a:avLst/>
            </a:prstGeom>
            <a:noFill/>
          </p:spPr>
          <p:txBody>
            <a:bodyPr wrap="square" rtlCol="0">
              <a:spAutoFit/>
            </a:bodyPr>
            <a:lstStyle/>
            <a:p>
              <a:pPr algn="r">
                <a:lnSpc>
                  <a:spcPct val="150000"/>
                </a:lnSpc>
              </a:pPr>
              <a:r>
                <a:rPr lang="en-US" sz="1200">
                  <a:solidFill>
                    <a:schemeClr val="tx1">
                      <a:lumMod val="65000"/>
                      <a:lumOff val="35000"/>
                    </a:schemeClr>
                  </a:solidFill>
                </a:rPr>
                <a:t>simply dummy text of the printing and typesetting industry lorem ipsum has been the industry's standard dummy text ever since the 1500s, when an unknown printer</a:t>
              </a:r>
              <a:endParaRPr lang="en-ID" sz="1200">
                <a:solidFill>
                  <a:schemeClr val="tx1">
                    <a:lumMod val="65000"/>
                    <a:lumOff val="35000"/>
                  </a:schemeClr>
                </a:solidFill>
              </a:endParaRPr>
            </a:p>
          </p:txBody>
        </p:sp>
        <p:sp>
          <p:nvSpPr>
            <p:cNvPr id="6" name="Rectangle: Rounded Corners 5">
              <a:extLst>
                <a:ext uri="{FF2B5EF4-FFF2-40B4-BE49-F238E27FC236}">
                  <a16:creationId xmlns:a16="http://schemas.microsoft.com/office/drawing/2014/main" id="{0600BC0C-836C-4843-BD0C-D61ED4E74D22}"/>
                </a:ext>
              </a:extLst>
            </p:cNvPr>
            <p:cNvSpPr/>
            <p:nvPr/>
          </p:nvSpPr>
          <p:spPr>
            <a:xfrm>
              <a:off x="4715739" y="3596655"/>
              <a:ext cx="1323417" cy="28925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900">
                  <a:solidFill>
                    <a:schemeClr val="bg1"/>
                  </a:solidFill>
                </a:rPr>
                <a:t>Learn More</a:t>
              </a:r>
            </a:p>
          </p:txBody>
        </p:sp>
      </p:grpSp>
      <p:sp>
        <p:nvSpPr>
          <p:cNvPr id="14" name="Freeform 20">
            <a:extLst>
              <a:ext uri="{FF2B5EF4-FFF2-40B4-BE49-F238E27FC236}">
                <a16:creationId xmlns:a16="http://schemas.microsoft.com/office/drawing/2014/main" id="{7BA3E593-4F7C-4BCF-B101-B83E0B7E6F40}"/>
              </a:ext>
            </a:extLst>
          </p:cNvPr>
          <p:cNvSpPr>
            <a:spLocks noEditPoints="1"/>
          </p:cNvSpPr>
          <p:nvPr/>
        </p:nvSpPr>
        <p:spPr bwMode="auto">
          <a:xfrm>
            <a:off x="87633" y="1124928"/>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28">
            <a:extLst>
              <a:ext uri="{FF2B5EF4-FFF2-40B4-BE49-F238E27FC236}">
                <a16:creationId xmlns:a16="http://schemas.microsoft.com/office/drawing/2014/main" id="{745A7A7A-DD1D-494E-BB38-CAED7EF03E3E}"/>
              </a:ext>
            </a:extLst>
          </p:cNvPr>
          <p:cNvSpPr>
            <a:spLocks noEditPoints="1"/>
          </p:cNvSpPr>
          <p:nvPr/>
        </p:nvSpPr>
        <p:spPr bwMode="auto">
          <a:xfrm>
            <a:off x="1594280" y="129662"/>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21">
            <a:extLst>
              <a:ext uri="{FF2B5EF4-FFF2-40B4-BE49-F238E27FC236}">
                <a16:creationId xmlns:a16="http://schemas.microsoft.com/office/drawing/2014/main" id="{99E6F3C7-C494-48AF-91C3-920BBF8E72BE}"/>
              </a:ext>
            </a:extLst>
          </p:cNvPr>
          <p:cNvSpPr>
            <a:spLocks/>
          </p:cNvSpPr>
          <p:nvPr/>
        </p:nvSpPr>
        <p:spPr bwMode="auto">
          <a:xfrm>
            <a:off x="982563" y="2633890"/>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17" name="Freeform: Shape 16">
            <a:extLst>
              <a:ext uri="{FF2B5EF4-FFF2-40B4-BE49-F238E27FC236}">
                <a16:creationId xmlns:a16="http://schemas.microsoft.com/office/drawing/2014/main" id="{F16A70C2-E81A-4693-B7CC-CA105B86CAEC}"/>
              </a:ext>
            </a:extLst>
          </p:cNvPr>
          <p:cNvSpPr/>
          <p:nvPr/>
        </p:nvSpPr>
        <p:spPr>
          <a:xfrm rot="900000">
            <a:off x="4740945" y="238859"/>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6"/>
              </a:solidFill>
            </a:endParaRPr>
          </a:p>
        </p:txBody>
      </p:sp>
    </p:spTree>
    <p:extLst>
      <p:ext uri="{BB962C8B-B14F-4D97-AF65-F5344CB8AC3E}">
        <p14:creationId xmlns:p14="http://schemas.microsoft.com/office/powerpoint/2010/main" val="4892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5">
            <a:extLst>
              <a:ext uri="{FF2B5EF4-FFF2-40B4-BE49-F238E27FC236}">
                <a16:creationId xmlns:a16="http://schemas.microsoft.com/office/drawing/2014/main" id="{069F0B62-D434-48F9-A5B4-EC481AAE98C9}"/>
              </a:ext>
            </a:extLst>
          </p:cNvPr>
          <p:cNvSpPr>
            <a:spLocks/>
          </p:cNvSpPr>
          <p:nvPr/>
        </p:nvSpPr>
        <p:spPr bwMode="auto">
          <a:xfrm rot="1800000">
            <a:off x="5911565" y="4376373"/>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9" name="Freeform 5">
            <a:extLst>
              <a:ext uri="{FF2B5EF4-FFF2-40B4-BE49-F238E27FC236}">
                <a16:creationId xmlns:a16="http://schemas.microsoft.com/office/drawing/2014/main" id="{2DEE3106-260C-42D6-A78A-7421BE40FDBC}"/>
              </a:ext>
            </a:extLst>
          </p:cNvPr>
          <p:cNvSpPr>
            <a:spLocks/>
          </p:cNvSpPr>
          <p:nvPr/>
        </p:nvSpPr>
        <p:spPr bwMode="auto">
          <a:xfrm rot="1800000">
            <a:off x="6399855" y="3154781"/>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16" name="Freeform 5">
            <a:extLst>
              <a:ext uri="{FF2B5EF4-FFF2-40B4-BE49-F238E27FC236}">
                <a16:creationId xmlns:a16="http://schemas.microsoft.com/office/drawing/2014/main" id="{B35CFFD5-E64D-400E-83CA-985E36B89C93}"/>
              </a:ext>
            </a:extLst>
          </p:cNvPr>
          <p:cNvSpPr>
            <a:spLocks/>
          </p:cNvSpPr>
          <p:nvPr/>
        </p:nvSpPr>
        <p:spPr bwMode="auto">
          <a:xfrm rot="1800000">
            <a:off x="5335084" y="2171970"/>
            <a:ext cx="1207073" cy="1201171"/>
          </a:xfrm>
          <a:custGeom>
            <a:avLst/>
            <a:gdLst>
              <a:gd name="T0" fmla="*/ 80 w 204"/>
              <a:gd name="T1" fmla="*/ 81 h 203"/>
              <a:gd name="T2" fmla="*/ 92 w 204"/>
              <a:gd name="T3" fmla="*/ 27 h 203"/>
              <a:gd name="T4" fmla="*/ 174 w 204"/>
              <a:gd name="T5" fmla="*/ 19 h 203"/>
              <a:gd name="T6" fmla="*/ 202 w 204"/>
              <a:gd name="T7" fmla="*/ 94 h 203"/>
              <a:gd name="T8" fmla="*/ 192 w 204"/>
              <a:gd name="T9" fmla="*/ 189 h 203"/>
              <a:gd name="T10" fmla="*/ 98 w 204"/>
              <a:gd name="T11" fmla="*/ 202 h 203"/>
              <a:gd name="T12" fmla="*/ 21 w 204"/>
              <a:gd name="T13" fmla="*/ 177 h 203"/>
              <a:gd name="T14" fmla="*/ 26 w 204"/>
              <a:gd name="T15" fmla="*/ 96 h 203"/>
              <a:gd name="T16" fmla="*/ 80 w 204"/>
              <a:gd name="T17"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03">
                <a:moveTo>
                  <a:pt x="80" y="81"/>
                </a:moveTo>
                <a:cubicBezTo>
                  <a:pt x="80" y="81"/>
                  <a:pt x="74" y="49"/>
                  <a:pt x="92" y="27"/>
                </a:cubicBezTo>
                <a:cubicBezTo>
                  <a:pt x="116" y="0"/>
                  <a:pt x="152" y="0"/>
                  <a:pt x="174" y="19"/>
                </a:cubicBezTo>
                <a:cubicBezTo>
                  <a:pt x="196" y="37"/>
                  <a:pt x="200" y="70"/>
                  <a:pt x="202" y="94"/>
                </a:cubicBezTo>
                <a:cubicBezTo>
                  <a:pt x="204" y="126"/>
                  <a:pt x="198" y="167"/>
                  <a:pt x="192" y="189"/>
                </a:cubicBezTo>
                <a:cubicBezTo>
                  <a:pt x="171" y="195"/>
                  <a:pt x="130" y="203"/>
                  <a:pt x="98" y="202"/>
                </a:cubicBezTo>
                <a:cubicBezTo>
                  <a:pt x="74" y="202"/>
                  <a:pt x="41" y="198"/>
                  <a:pt x="21" y="177"/>
                </a:cubicBezTo>
                <a:cubicBezTo>
                  <a:pt x="2" y="156"/>
                  <a:pt x="0" y="121"/>
                  <a:pt x="26" y="96"/>
                </a:cubicBezTo>
                <a:cubicBezTo>
                  <a:pt x="47" y="76"/>
                  <a:pt x="80" y="81"/>
                  <a:pt x="80" y="81"/>
                </a:cubicBezTo>
                <a:close/>
              </a:path>
            </a:pathLst>
          </a:custGeom>
          <a:solidFill>
            <a:schemeClr val="bg1"/>
          </a:solidFill>
          <a:ln>
            <a:noFill/>
          </a:ln>
          <a:effectLst>
            <a:outerShdw blurRad="482600" dist="139700" dir="2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ID"/>
          </a:p>
        </p:txBody>
      </p:sp>
      <p:sp>
        <p:nvSpPr>
          <p:cNvPr id="6" name="TextBox 5">
            <a:extLst>
              <a:ext uri="{FF2B5EF4-FFF2-40B4-BE49-F238E27FC236}">
                <a16:creationId xmlns:a16="http://schemas.microsoft.com/office/drawing/2014/main" id="{9BA54858-B795-49D7-9E59-88BD22783F55}"/>
              </a:ext>
            </a:extLst>
          </p:cNvPr>
          <p:cNvSpPr txBox="1"/>
          <p:nvPr/>
        </p:nvSpPr>
        <p:spPr>
          <a:xfrm>
            <a:off x="5106973" y="1442834"/>
            <a:ext cx="5732660" cy="1015663"/>
          </a:xfrm>
          <a:prstGeom prst="rect">
            <a:avLst/>
          </a:prstGeom>
          <a:noFill/>
        </p:spPr>
        <p:txBody>
          <a:bodyPr wrap="none" rtlCol="0">
            <a:spAutoFit/>
          </a:bodyPr>
          <a:lstStyle/>
          <a:p>
            <a:r>
              <a:rPr lang="en-ID" sz="6000" b="1">
                <a:solidFill>
                  <a:schemeClr val="accent6"/>
                </a:solidFill>
                <a:latin typeface="+mj-lt"/>
                <a:cs typeface="Poppins SemiBold" panose="00000700000000000000" pitchFamily="2" charset="0"/>
              </a:rPr>
              <a:t>Serenade mission</a:t>
            </a:r>
          </a:p>
        </p:txBody>
      </p:sp>
      <p:sp>
        <p:nvSpPr>
          <p:cNvPr id="7" name="TextBox 6">
            <a:extLst>
              <a:ext uri="{FF2B5EF4-FFF2-40B4-BE49-F238E27FC236}">
                <a16:creationId xmlns:a16="http://schemas.microsoft.com/office/drawing/2014/main" id="{A7BA5F3B-79C7-45C0-8D32-B6F47B9E619F}"/>
              </a:ext>
            </a:extLst>
          </p:cNvPr>
          <p:cNvSpPr txBox="1"/>
          <p:nvPr/>
        </p:nvSpPr>
        <p:spPr>
          <a:xfrm>
            <a:off x="5811036" y="245849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9" name="TextBox 8">
            <a:extLst>
              <a:ext uri="{FF2B5EF4-FFF2-40B4-BE49-F238E27FC236}">
                <a16:creationId xmlns:a16="http://schemas.microsoft.com/office/drawing/2014/main" id="{1E7FF390-68D3-4C4E-909A-B4574B9E1034}"/>
              </a:ext>
            </a:extLst>
          </p:cNvPr>
          <p:cNvSpPr txBox="1"/>
          <p:nvPr/>
        </p:nvSpPr>
        <p:spPr>
          <a:xfrm>
            <a:off x="7132257" y="3488247"/>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10" name="TextBox 9">
            <a:extLst>
              <a:ext uri="{FF2B5EF4-FFF2-40B4-BE49-F238E27FC236}">
                <a16:creationId xmlns:a16="http://schemas.microsoft.com/office/drawing/2014/main" id="{5206A41D-98FA-48A7-99EB-7CB229059D45}"/>
              </a:ext>
            </a:extLst>
          </p:cNvPr>
          <p:cNvSpPr txBox="1"/>
          <p:nvPr/>
        </p:nvSpPr>
        <p:spPr>
          <a:xfrm>
            <a:off x="6515100" y="4517996"/>
            <a:ext cx="3707376" cy="897169"/>
          </a:xfrm>
          <a:prstGeom prst="rect">
            <a:avLst/>
          </a:prstGeom>
          <a:noFill/>
        </p:spPr>
        <p:txBody>
          <a:bodyPr wrap="square" rtlCol="0">
            <a:spAutoFit/>
          </a:bodyPr>
          <a:lstStyle/>
          <a:p>
            <a:pPr>
              <a:lnSpc>
                <a:spcPct val="150000"/>
              </a:lnSpc>
            </a:pPr>
            <a:r>
              <a:rPr lang="en-US" sz="1200">
                <a:solidFill>
                  <a:schemeClr val="tx1">
                    <a:lumMod val="65000"/>
                    <a:lumOff val="35000"/>
                  </a:schemeClr>
                </a:solidFill>
              </a:rPr>
              <a:t>simply dummy text of the printing and typesetting industry lorem ipsum has been the industry's standard dummy text</a:t>
            </a:r>
            <a:endParaRPr lang="en-ID" sz="1200">
              <a:solidFill>
                <a:schemeClr val="tx1">
                  <a:lumMod val="65000"/>
                  <a:lumOff val="35000"/>
                </a:schemeClr>
              </a:solidFill>
            </a:endParaRPr>
          </a:p>
        </p:txBody>
      </p:sp>
      <p:sp>
        <p:nvSpPr>
          <p:cNvPr id="21" name="Freeform 20">
            <a:extLst>
              <a:ext uri="{FF2B5EF4-FFF2-40B4-BE49-F238E27FC236}">
                <a16:creationId xmlns:a16="http://schemas.microsoft.com/office/drawing/2014/main" id="{AEF07380-A735-44A4-96C3-DC15EA9BE56B}"/>
              </a:ext>
            </a:extLst>
          </p:cNvPr>
          <p:cNvSpPr>
            <a:spLocks noEditPoints="1"/>
          </p:cNvSpPr>
          <p:nvPr/>
        </p:nvSpPr>
        <p:spPr bwMode="auto">
          <a:xfrm>
            <a:off x="10097163" y="4162306"/>
            <a:ext cx="679638" cy="1026323"/>
          </a:xfrm>
          <a:custGeom>
            <a:avLst/>
            <a:gdLst>
              <a:gd name="T0" fmla="*/ 49 w 99"/>
              <a:gd name="T1" fmla="*/ 56 h 149"/>
              <a:gd name="T2" fmla="*/ 49 w 99"/>
              <a:gd name="T3" fmla="*/ 6 h 149"/>
              <a:gd name="T4" fmla="*/ 49 w 99"/>
              <a:gd name="T5" fmla="*/ 3 h 149"/>
              <a:gd name="T6" fmla="*/ 51 w 99"/>
              <a:gd name="T7" fmla="*/ 0 h 149"/>
              <a:gd name="T8" fmla="*/ 54 w 99"/>
              <a:gd name="T9" fmla="*/ 2 h 149"/>
              <a:gd name="T10" fmla="*/ 69 w 99"/>
              <a:gd name="T11" fmla="*/ 24 h 149"/>
              <a:gd name="T12" fmla="*/ 89 w 99"/>
              <a:gd name="T13" fmla="*/ 45 h 149"/>
              <a:gd name="T14" fmla="*/ 93 w 99"/>
              <a:gd name="T15" fmla="*/ 75 h 149"/>
              <a:gd name="T16" fmla="*/ 94 w 99"/>
              <a:gd name="T17" fmla="*/ 82 h 149"/>
              <a:gd name="T18" fmla="*/ 89 w 99"/>
              <a:gd name="T19" fmla="*/ 119 h 149"/>
              <a:gd name="T20" fmla="*/ 86 w 99"/>
              <a:gd name="T21" fmla="*/ 121 h 149"/>
              <a:gd name="T22" fmla="*/ 87 w 99"/>
              <a:gd name="T23" fmla="*/ 118 h 149"/>
              <a:gd name="T24" fmla="*/ 92 w 99"/>
              <a:gd name="T25" fmla="*/ 94 h 149"/>
              <a:gd name="T26" fmla="*/ 80 w 99"/>
              <a:gd name="T27" fmla="*/ 75 h 149"/>
              <a:gd name="T28" fmla="*/ 57 w 99"/>
              <a:gd name="T29" fmla="*/ 61 h 149"/>
              <a:gd name="T30" fmla="*/ 54 w 99"/>
              <a:gd name="T31" fmla="*/ 64 h 149"/>
              <a:gd name="T32" fmla="*/ 54 w 99"/>
              <a:gd name="T33" fmla="*/ 120 h 149"/>
              <a:gd name="T34" fmla="*/ 43 w 99"/>
              <a:gd name="T35" fmla="*/ 141 h 149"/>
              <a:gd name="T36" fmla="*/ 18 w 99"/>
              <a:gd name="T37" fmla="*/ 148 h 149"/>
              <a:gd name="T38" fmla="*/ 7 w 99"/>
              <a:gd name="T39" fmla="*/ 126 h 149"/>
              <a:gd name="T40" fmla="*/ 46 w 99"/>
              <a:gd name="T41" fmla="*/ 112 h 149"/>
              <a:gd name="T42" fmla="*/ 49 w 99"/>
              <a:gd name="T43" fmla="*/ 109 h 149"/>
              <a:gd name="T44" fmla="*/ 49 w 99"/>
              <a:gd name="T45" fmla="*/ 56 h 149"/>
              <a:gd name="T46" fmla="*/ 55 w 99"/>
              <a:gd name="T47" fmla="*/ 29 h 149"/>
              <a:gd name="T48" fmla="*/ 68 w 99"/>
              <a:gd name="T49" fmla="*/ 53 h 149"/>
              <a:gd name="T50" fmla="*/ 85 w 99"/>
              <a:gd name="T51" fmla="*/ 69 h 149"/>
              <a:gd name="T52" fmla="*/ 89 w 99"/>
              <a:gd name="T53" fmla="*/ 72 h 149"/>
              <a:gd name="T54" fmla="*/ 86 w 99"/>
              <a:gd name="T55" fmla="*/ 54 h 149"/>
              <a:gd name="T56" fmla="*/ 55 w 99"/>
              <a:gd name="T57" fmla="*/ 2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49">
                <a:moveTo>
                  <a:pt x="49" y="56"/>
                </a:moveTo>
                <a:cubicBezTo>
                  <a:pt x="49" y="40"/>
                  <a:pt x="49" y="23"/>
                  <a:pt x="49" y="6"/>
                </a:cubicBezTo>
                <a:cubicBezTo>
                  <a:pt x="49" y="5"/>
                  <a:pt x="49" y="4"/>
                  <a:pt x="49" y="3"/>
                </a:cubicBezTo>
                <a:cubicBezTo>
                  <a:pt x="49" y="1"/>
                  <a:pt x="50" y="0"/>
                  <a:pt x="51" y="0"/>
                </a:cubicBezTo>
                <a:cubicBezTo>
                  <a:pt x="53" y="0"/>
                  <a:pt x="54" y="1"/>
                  <a:pt x="54" y="2"/>
                </a:cubicBezTo>
                <a:cubicBezTo>
                  <a:pt x="55" y="13"/>
                  <a:pt x="62" y="18"/>
                  <a:pt x="69" y="24"/>
                </a:cubicBezTo>
                <a:cubicBezTo>
                  <a:pt x="77" y="30"/>
                  <a:pt x="84" y="37"/>
                  <a:pt x="89" y="45"/>
                </a:cubicBezTo>
                <a:cubicBezTo>
                  <a:pt x="94" y="55"/>
                  <a:pt x="96" y="64"/>
                  <a:pt x="93" y="75"/>
                </a:cubicBezTo>
                <a:cubicBezTo>
                  <a:pt x="93" y="77"/>
                  <a:pt x="93" y="79"/>
                  <a:pt x="94" y="82"/>
                </a:cubicBezTo>
                <a:cubicBezTo>
                  <a:pt x="99" y="95"/>
                  <a:pt x="96" y="107"/>
                  <a:pt x="89" y="119"/>
                </a:cubicBezTo>
                <a:cubicBezTo>
                  <a:pt x="89" y="120"/>
                  <a:pt x="88" y="122"/>
                  <a:pt x="86" y="121"/>
                </a:cubicBezTo>
                <a:cubicBezTo>
                  <a:pt x="84" y="120"/>
                  <a:pt x="86" y="119"/>
                  <a:pt x="87" y="118"/>
                </a:cubicBezTo>
                <a:cubicBezTo>
                  <a:pt x="90" y="110"/>
                  <a:pt x="93" y="103"/>
                  <a:pt x="92" y="94"/>
                </a:cubicBezTo>
                <a:cubicBezTo>
                  <a:pt x="91" y="86"/>
                  <a:pt x="87" y="80"/>
                  <a:pt x="80" y="75"/>
                </a:cubicBezTo>
                <a:cubicBezTo>
                  <a:pt x="73" y="70"/>
                  <a:pt x="65" y="66"/>
                  <a:pt x="57" y="61"/>
                </a:cubicBezTo>
                <a:cubicBezTo>
                  <a:pt x="53" y="59"/>
                  <a:pt x="54" y="62"/>
                  <a:pt x="54" y="64"/>
                </a:cubicBezTo>
                <a:cubicBezTo>
                  <a:pt x="54" y="82"/>
                  <a:pt x="54" y="101"/>
                  <a:pt x="54" y="120"/>
                </a:cubicBezTo>
                <a:cubicBezTo>
                  <a:pt x="54" y="129"/>
                  <a:pt x="50" y="136"/>
                  <a:pt x="43" y="141"/>
                </a:cubicBezTo>
                <a:cubicBezTo>
                  <a:pt x="35" y="146"/>
                  <a:pt x="27" y="149"/>
                  <a:pt x="18" y="148"/>
                </a:cubicBezTo>
                <a:cubicBezTo>
                  <a:pt x="5" y="147"/>
                  <a:pt x="0" y="136"/>
                  <a:pt x="7" y="126"/>
                </a:cubicBezTo>
                <a:cubicBezTo>
                  <a:pt x="15" y="114"/>
                  <a:pt x="32" y="108"/>
                  <a:pt x="46" y="112"/>
                </a:cubicBezTo>
                <a:cubicBezTo>
                  <a:pt x="49" y="113"/>
                  <a:pt x="49" y="112"/>
                  <a:pt x="49" y="109"/>
                </a:cubicBezTo>
                <a:cubicBezTo>
                  <a:pt x="49" y="91"/>
                  <a:pt x="49" y="74"/>
                  <a:pt x="49" y="56"/>
                </a:cubicBezTo>
                <a:close/>
                <a:moveTo>
                  <a:pt x="55" y="29"/>
                </a:moveTo>
                <a:cubicBezTo>
                  <a:pt x="55" y="37"/>
                  <a:pt x="60" y="46"/>
                  <a:pt x="68" y="53"/>
                </a:cubicBezTo>
                <a:cubicBezTo>
                  <a:pt x="74" y="58"/>
                  <a:pt x="80" y="63"/>
                  <a:pt x="85" y="69"/>
                </a:cubicBezTo>
                <a:cubicBezTo>
                  <a:pt x="86" y="70"/>
                  <a:pt x="87" y="71"/>
                  <a:pt x="89" y="72"/>
                </a:cubicBezTo>
                <a:cubicBezTo>
                  <a:pt x="90" y="66"/>
                  <a:pt x="89" y="60"/>
                  <a:pt x="86" y="54"/>
                </a:cubicBezTo>
                <a:cubicBezTo>
                  <a:pt x="78" y="42"/>
                  <a:pt x="67" y="35"/>
                  <a:pt x="55" y="29"/>
                </a:cubicBezTo>
                <a:close/>
              </a:path>
            </a:pathLst>
          </a:custGeom>
          <a:solidFill>
            <a:schemeClr val="accent2">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2" name="Freeform 28">
            <a:extLst>
              <a:ext uri="{FF2B5EF4-FFF2-40B4-BE49-F238E27FC236}">
                <a16:creationId xmlns:a16="http://schemas.microsoft.com/office/drawing/2014/main" id="{3A90FBA8-F56B-4B73-9DB6-DF180C0A4372}"/>
              </a:ext>
            </a:extLst>
          </p:cNvPr>
          <p:cNvSpPr>
            <a:spLocks noEditPoints="1"/>
          </p:cNvSpPr>
          <p:nvPr/>
        </p:nvSpPr>
        <p:spPr bwMode="auto">
          <a:xfrm>
            <a:off x="11603810" y="3167040"/>
            <a:ext cx="411902" cy="889023"/>
          </a:xfrm>
          <a:custGeom>
            <a:avLst/>
            <a:gdLst>
              <a:gd name="T0" fmla="*/ 46 w 60"/>
              <a:gd name="T1" fmla="*/ 60 h 129"/>
              <a:gd name="T2" fmla="*/ 26 w 60"/>
              <a:gd name="T3" fmla="*/ 50 h 129"/>
              <a:gd name="T4" fmla="*/ 17 w 60"/>
              <a:gd name="T5" fmla="*/ 40 h 129"/>
              <a:gd name="T6" fmla="*/ 46 w 60"/>
              <a:gd name="T7" fmla="*/ 60 h 129"/>
              <a:gd name="T8" fmla="*/ 41 w 60"/>
              <a:gd name="T9" fmla="*/ 43 h 129"/>
              <a:gd name="T10" fmla="*/ 19 w 60"/>
              <a:gd name="T11" fmla="*/ 30 h 129"/>
              <a:gd name="T12" fmla="*/ 11 w 60"/>
              <a:gd name="T13" fmla="*/ 22 h 129"/>
              <a:gd name="T14" fmla="*/ 13 w 60"/>
              <a:gd name="T15" fmla="*/ 22 h 129"/>
              <a:gd name="T16" fmla="*/ 41 w 60"/>
              <a:gd name="T17" fmla="*/ 43 h 129"/>
              <a:gd name="T18" fmla="*/ 2 w 60"/>
              <a:gd name="T19" fmla="*/ 0 h 129"/>
              <a:gd name="T20" fmla="*/ 1 w 60"/>
              <a:gd name="T21" fmla="*/ 0 h 129"/>
              <a:gd name="T22" fmla="*/ 0 w 60"/>
              <a:gd name="T23" fmla="*/ 3 h 129"/>
              <a:gd name="T24" fmla="*/ 3 w 60"/>
              <a:gd name="T25" fmla="*/ 10 h 129"/>
              <a:gd name="T26" fmla="*/ 29 w 60"/>
              <a:gd name="T27" fmla="*/ 88 h 129"/>
              <a:gd name="T28" fmla="*/ 32 w 60"/>
              <a:gd name="T29" fmla="*/ 97 h 129"/>
              <a:gd name="T30" fmla="*/ 26 w 60"/>
              <a:gd name="T31" fmla="*/ 98 h 129"/>
              <a:gd name="T32" fmla="*/ 8 w 60"/>
              <a:gd name="T33" fmla="*/ 116 h 129"/>
              <a:gd name="T34" fmla="*/ 19 w 60"/>
              <a:gd name="T35" fmla="*/ 129 h 129"/>
              <a:gd name="T36" fmla="*/ 20 w 60"/>
              <a:gd name="T37" fmla="*/ 129 h 129"/>
              <a:gd name="T38" fmla="*/ 37 w 60"/>
              <a:gd name="T39" fmla="*/ 104 h 129"/>
              <a:gd name="T40" fmla="*/ 25 w 60"/>
              <a:gd name="T41" fmla="*/ 67 h 129"/>
              <a:gd name="T42" fmla="*/ 22 w 60"/>
              <a:gd name="T43" fmla="*/ 58 h 129"/>
              <a:gd name="T44" fmla="*/ 41 w 60"/>
              <a:gd name="T45" fmla="*/ 64 h 129"/>
              <a:gd name="T46" fmla="*/ 56 w 60"/>
              <a:gd name="T47" fmla="*/ 82 h 129"/>
              <a:gd name="T48" fmla="*/ 56 w 60"/>
              <a:gd name="T49" fmla="*/ 94 h 129"/>
              <a:gd name="T50" fmla="*/ 56 w 60"/>
              <a:gd name="T51" fmla="*/ 95 h 129"/>
              <a:gd name="T52" fmla="*/ 57 w 60"/>
              <a:gd name="T53" fmla="*/ 95 h 129"/>
              <a:gd name="T54" fmla="*/ 58 w 60"/>
              <a:gd name="T55" fmla="*/ 94 h 129"/>
              <a:gd name="T56" fmla="*/ 59 w 60"/>
              <a:gd name="T57" fmla="*/ 93 h 129"/>
              <a:gd name="T58" fmla="*/ 53 w 60"/>
              <a:gd name="T59" fmla="*/ 66 h 129"/>
              <a:gd name="T60" fmla="*/ 51 w 60"/>
              <a:gd name="T61" fmla="*/ 61 h 129"/>
              <a:gd name="T62" fmla="*/ 47 w 60"/>
              <a:gd name="T63" fmla="*/ 51 h 129"/>
              <a:gd name="T64" fmla="*/ 45 w 60"/>
              <a:gd name="T65" fmla="*/ 45 h 129"/>
              <a:gd name="T66" fmla="*/ 36 w 60"/>
              <a:gd name="T67" fmla="*/ 26 h 129"/>
              <a:gd name="T68" fmla="*/ 19 w 60"/>
              <a:gd name="T69" fmla="*/ 14 h 129"/>
              <a:gd name="T70" fmla="*/ 4 w 60"/>
              <a:gd name="T71" fmla="*/ 1 h 129"/>
              <a:gd name="T72" fmla="*/ 2 w 60"/>
              <a:gd name="T7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29">
                <a:moveTo>
                  <a:pt x="46" y="60"/>
                </a:moveTo>
                <a:cubicBezTo>
                  <a:pt x="40" y="56"/>
                  <a:pt x="33" y="53"/>
                  <a:pt x="26" y="50"/>
                </a:cubicBezTo>
                <a:cubicBezTo>
                  <a:pt x="22" y="48"/>
                  <a:pt x="19" y="44"/>
                  <a:pt x="17" y="40"/>
                </a:cubicBezTo>
                <a:cubicBezTo>
                  <a:pt x="30" y="41"/>
                  <a:pt x="44" y="50"/>
                  <a:pt x="46" y="60"/>
                </a:cubicBezTo>
                <a:moveTo>
                  <a:pt x="41" y="43"/>
                </a:moveTo>
                <a:cubicBezTo>
                  <a:pt x="34" y="37"/>
                  <a:pt x="27" y="34"/>
                  <a:pt x="19" y="30"/>
                </a:cubicBezTo>
                <a:cubicBezTo>
                  <a:pt x="15" y="28"/>
                  <a:pt x="14" y="27"/>
                  <a:pt x="11" y="22"/>
                </a:cubicBezTo>
                <a:cubicBezTo>
                  <a:pt x="12" y="22"/>
                  <a:pt x="12" y="22"/>
                  <a:pt x="13" y="22"/>
                </a:cubicBezTo>
                <a:cubicBezTo>
                  <a:pt x="23" y="22"/>
                  <a:pt x="38" y="33"/>
                  <a:pt x="41" y="43"/>
                </a:cubicBezTo>
                <a:moveTo>
                  <a:pt x="2" y="0"/>
                </a:moveTo>
                <a:cubicBezTo>
                  <a:pt x="2" y="0"/>
                  <a:pt x="1" y="0"/>
                  <a:pt x="1" y="0"/>
                </a:cubicBezTo>
                <a:cubicBezTo>
                  <a:pt x="0" y="1"/>
                  <a:pt x="0" y="2"/>
                  <a:pt x="0" y="3"/>
                </a:cubicBezTo>
                <a:cubicBezTo>
                  <a:pt x="1" y="6"/>
                  <a:pt x="2" y="8"/>
                  <a:pt x="3" y="10"/>
                </a:cubicBezTo>
                <a:cubicBezTo>
                  <a:pt x="12" y="36"/>
                  <a:pt x="20" y="62"/>
                  <a:pt x="29" y="88"/>
                </a:cubicBezTo>
                <a:cubicBezTo>
                  <a:pt x="30" y="91"/>
                  <a:pt x="31" y="94"/>
                  <a:pt x="32" y="97"/>
                </a:cubicBezTo>
                <a:cubicBezTo>
                  <a:pt x="29" y="98"/>
                  <a:pt x="28" y="98"/>
                  <a:pt x="26" y="98"/>
                </a:cubicBezTo>
                <a:cubicBezTo>
                  <a:pt x="18" y="99"/>
                  <a:pt x="9" y="108"/>
                  <a:pt x="8" y="116"/>
                </a:cubicBezTo>
                <a:cubicBezTo>
                  <a:pt x="7" y="123"/>
                  <a:pt x="11" y="129"/>
                  <a:pt x="19" y="129"/>
                </a:cubicBezTo>
                <a:cubicBezTo>
                  <a:pt x="19" y="129"/>
                  <a:pt x="19" y="129"/>
                  <a:pt x="20" y="129"/>
                </a:cubicBezTo>
                <a:cubicBezTo>
                  <a:pt x="32" y="129"/>
                  <a:pt x="41" y="116"/>
                  <a:pt x="37" y="104"/>
                </a:cubicBezTo>
                <a:cubicBezTo>
                  <a:pt x="33" y="91"/>
                  <a:pt x="29" y="79"/>
                  <a:pt x="25" y="67"/>
                </a:cubicBezTo>
                <a:cubicBezTo>
                  <a:pt x="24" y="64"/>
                  <a:pt x="23" y="61"/>
                  <a:pt x="22" y="58"/>
                </a:cubicBezTo>
                <a:cubicBezTo>
                  <a:pt x="29" y="60"/>
                  <a:pt x="35" y="62"/>
                  <a:pt x="41" y="64"/>
                </a:cubicBezTo>
                <a:cubicBezTo>
                  <a:pt x="50" y="66"/>
                  <a:pt x="54" y="73"/>
                  <a:pt x="56" y="82"/>
                </a:cubicBezTo>
                <a:cubicBezTo>
                  <a:pt x="56" y="86"/>
                  <a:pt x="57" y="90"/>
                  <a:pt x="56" y="94"/>
                </a:cubicBezTo>
                <a:cubicBezTo>
                  <a:pt x="56" y="94"/>
                  <a:pt x="56" y="95"/>
                  <a:pt x="56" y="95"/>
                </a:cubicBezTo>
                <a:cubicBezTo>
                  <a:pt x="57" y="95"/>
                  <a:pt x="57" y="95"/>
                  <a:pt x="57" y="95"/>
                </a:cubicBezTo>
                <a:cubicBezTo>
                  <a:pt x="58" y="95"/>
                  <a:pt x="58" y="95"/>
                  <a:pt x="58" y="94"/>
                </a:cubicBezTo>
                <a:cubicBezTo>
                  <a:pt x="58" y="94"/>
                  <a:pt x="59" y="93"/>
                  <a:pt x="59" y="93"/>
                </a:cubicBezTo>
                <a:cubicBezTo>
                  <a:pt x="60" y="83"/>
                  <a:pt x="60" y="74"/>
                  <a:pt x="53" y="66"/>
                </a:cubicBezTo>
                <a:cubicBezTo>
                  <a:pt x="52" y="65"/>
                  <a:pt x="51" y="63"/>
                  <a:pt x="51" y="61"/>
                </a:cubicBezTo>
                <a:cubicBezTo>
                  <a:pt x="51" y="57"/>
                  <a:pt x="49" y="54"/>
                  <a:pt x="47" y="51"/>
                </a:cubicBezTo>
                <a:cubicBezTo>
                  <a:pt x="46" y="49"/>
                  <a:pt x="46" y="47"/>
                  <a:pt x="45" y="45"/>
                </a:cubicBezTo>
                <a:cubicBezTo>
                  <a:pt x="44" y="37"/>
                  <a:pt x="41" y="31"/>
                  <a:pt x="36" y="26"/>
                </a:cubicBezTo>
                <a:cubicBezTo>
                  <a:pt x="31" y="21"/>
                  <a:pt x="25" y="18"/>
                  <a:pt x="19" y="14"/>
                </a:cubicBezTo>
                <a:cubicBezTo>
                  <a:pt x="12" y="11"/>
                  <a:pt x="6" y="9"/>
                  <a:pt x="4" y="1"/>
                </a:cubicBezTo>
                <a:cubicBezTo>
                  <a:pt x="4" y="1"/>
                  <a:pt x="3" y="0"/>
                  <a:pt x="2" y="0"/>
                </a:cubicBezTo>
              </a:path>
            </a:pathLst>
          </a:custGeom>
          <a:solidFill>
            <a:schemeClr val="accent1">
              <a:alpha val="21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23" name="Freeform 21">
            <a:extLst>
              <a:ext uri="{FF2B5EF4-FFF2-40B4-BE49-F238E27FC236}">
                <a16:creationId xmlns:a16="http://schemas.microsoft.com/office/drawing/2014/main" id="{0D869728-457B-486E-B8AC-53A4D457DA18}"/>
              </a:ext>
            </a:extLst>
          </p:cNvPr>
          <p:cNvSpPr>
            <a:spLocks/>
          </p:cNvSpPr>
          <p:nvPr/>
        </p:nvSpPr>
        <p:spPr bwMode="auto">
          <a:xfrm>
            <a:off x="10992093" y="5671268"/>
            <a:ext cx="700233" cy="1019458"/>
          </a:xfrm>
          <a:custGeom>
            <a:avLst/>
            <a:gdLst>
              <a:gd name="T0" fmla="*/ 51 w 102"/>
              <a:gd name="T1" fmla="*/ 55 h 148"/>
              <a:gd name="T2" fmla="*/ 51 w 102"/>
              <a:gd name="T3" fmla="*/ 6 h 148"/>
              <a:gd name="T4" fmla="*/ 52 w 102"/>
              <a:gd name="T5" fmla="*/ 1 h 148"/>
              <a:gd name="T6" fmla="*/ 54 w 102"/>
              <a:gd name="T7" fmla="*/ 0 h 148"/>
              <a:gd name="T8" fmla="*/ 57 w 102"/>
              <a:gd name="T9" fmla="*/ 1 h 148"/>
              <a:gd name="T10" fmla="*/ 57 w 102"/>
              <a:gd name="T11" fmla="*/ 4 h 148"/>
              <a:gd name="T12" fmla="*/ 69 w 102"/>
              <a:gd name="T13" fmla="*/ 27 h 148"/>
              <a:gd name="T14" fmla="*/ 86 w 102"/>
              <a:gd name="T15" fmla="*/ 44 h 148"/>
              <a:gd name="T16" fmla="*/ 97 w 102"/>
              <a:gd name="T17" fmla="*/ 85 h 148"/>
              <a:gd name="T18" fmla="*/ 86 w 102"/>
              <a:gd name="T19" fmla="*/ 107 h 148"/>
              <a:gd name="T20" fmla="*/ 82 w 102"/>
              <a:gd name="T21" fmla="*/ 109 h 148"/>
              <a:gd name="T22" fmla="*/ 83 w 102"/>
              <a:gd name="T23" fmla="*/ 106 h 148"/>
              <a:gd name="T24" fmla="*/ 92 w 102"/>
              <a:gd name="T25" fmla="*/ 82 h 148"/>
              <a:gd name="T26" fmla="*/ 70 w 102"/>
              <a:gd name="T27" fmla="*/ 43 h 148"/>
              <a:gd name="T28" fmla="*/ 62 w 102"/>
              <a:gd name="T29" fmla="*/ 41 h 148"/>
              <a:gd name="T30" fmla="*/ 57 w 102"/>
              <a:gd name="T31" fmla="*/ 45 h 148"/>
              <a:gd name="T32" fmla="*/ 57 w 102"/>
              <a:gd name="T33" fmla="*/ 77 h 148"/>
              <a:gd name="T34" fmla="*/ 57 w 102"/>
              <a:gd name="T35" fmla="*/ 119 h 148"/>
              <a:gd name="T36" fmla="*/ 49 w 102"/>
              <a:gd name="T37" fmla="*/ 136 h 148"/>
              <a:gd name="T38" fmla="*/ 15 w 102"/>
              <a:gd name="T39" fmla="*/ 145 h 148"/>
              <a:gd name="T40" fmla="*/ 8 w 102"/>
              <a:gd name="T41" fmla="*/ 123 h 148"/>
              <a:gd name="T42" fmla="*/ 47 w 102"/>
              <a:gd name="T43" fmla="*/ 110 h 148"/>
              <a:gd name="T44" fmla="*/ 51 w 102"/>
              <a:gd name="T45" fmla="*/ 107 h 148"/>
              <a:gd name="T46" fmla="*/ 51 w 102"/>
              <a:gd name="T47"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48">
                <a:moveTo>
                  <a:pt x="51" y="55"/>
                </a:moveTo>
                <a:cubicBezTo>
                  <a:pt x="51" y="39"/>
                  <a:pt x="51" y="22"/>
                  <a:pt x="51" y="6"/>
                </a:cubicBezTo>
                <a:cubicBezTo>
                  <a:pt x="51" y="4"/>
                  <a:pt x="51" y="3"/>
                  <a:pt x="52" y="1"/>
                </a:cubicBezTo>
                <a:cubicBezTo>
                  <a:pt x="52" y="0"/>
                  <a:pt x="53" y="0"/>
                  <a:pt x="54" y="0"/>
                </a:cubicBezTo>
                <a:cubicBezTo>
                  <a:pt x="55" y="0"/>
                  <a:pt x="56" y="0"/>
                  <a:pt x="57" y="1"/>
                </a:cubicBezTo>
                <a:cubicBezTo>
                  <a:pt x="57" y="2"/>
                  <a:pt x="57" y="3"/>
                  <a:pt x="57" y="4"/>
                </a:cubicBezTo>
                <a:cubicBezTo>
                  <a:pt x="58" y="13"/>
                  <a:pt x="62" y="21"/>
                  <a:pt x="69" y="27"/>
                </a:cubicBezTo>
                <a:cubicBezTo>
                  <a:pt x="75" y="33"/>
                  <a:pt x="81" y="38"/>
                  <a:pt x="86" y="44"/>
                </a:cubicBezTo>
                <a:cubicBezTo>
                  <a:pt x="98" y="55"/>
                  <a:pt x="102" y="69"/>
                  <a:pt x="97" y="85"/>
                </a:cubicBezTo>
                <a:cubicBezTo>
                  <a:pt x="94" y="93"/>
                  <a:pt x="91" y="100"/>
                  <a:pt x="86" y="107"/>
                </a:cubicBezTo>
                <a:cubicBezTo>
                  <a:pt x="85" y="109"/>
                  <a:pt x="84" y="111"/>
                  <a:pt x="82" y="109"/>
                </a:cubicBezTo>
                <a:cubicBezTo>
                  <a:pt x="81" y="108"/>
                  <a:pt x="82" y="107"/>
                  <a:pt x="83" y="106"/>
                </a:cubicBezTo>
                <a:cubicBezTo>
                  <a:pt x="87" y="98"/>
                  <a:pt x="91" y="91"/>
                  <a:pt x="92" y="82"/>
                </a:cubicBezTo>
                <a:cubicBezTo>
                  <a:pt x="94" y="65"/>
                  <a:pt x="86" y="51"/>
                  <a:pt x="70" y="43"/>
                </a:cubicBezTo>
                <a:cubicBezTo>
                  <a:pt x="67" y="42"/>
                  <a:pt x="65" y="41"/>
                  <a:pt x="62" y="41"/>
                </a:cubicBezTo>
                <a:cubicBezTo>
                  <a:pt x="57" y="39"/>
                  <a:pt x="57" y="40"/>
                  <a:pt x="57" y="45"/>
                </a:cubicBezTo>
                <a:cubicBezTo>
                  <a:pt x="57" y="55"/>
                  <a:pt x="57" y="66"/>
                  <a:pt x="57" y="77"/>
                </a:cubicBezTo>
                <a:cubicBezTo>
                  <a:pt x="57" y="91"/>
                  <a:pt x="56" y="105"/>
                  <a:pt x="57" y="119"/>
                </a:cubicBezTo>
                <a:cubicBezTo>
                  <a:pt x="57" y="126"/>
                  <a:pt x="54" y="132"/>
                  <a:pt x="49" y="136"/>
                </a:cubicBezTo>
                <a:cubicBezTo>
                  <a:pt x="39" y="144"/>
                  <a:pt x="28" y="148"/>
                  <a:pt x="15" y="145"/>
                </a:cubicBezTo>
                <a:cubicBezTo>
                  <a:pt x="4" y="142"/>
                  <a:pt x="0" y="132"/>
                  <a:pt x="8" y="123"/>
                </a:cubicBezTo>
                <a:cubicBezTo>
                  <a:pt x="19" y="112"/>
                  <a:pt x="32" y="106"/>
                  <a:pt x="47" y="110"/>
                </a:cubicBezTo>
                <a:cubicBezTo>
                  <a:pt x="51" y="111"/>
                  <a:pt x="51" y="110"/>
                  <a:pt x="51" y="107"/>
                </a:cubicBezTo>
                <a:cubicBezTo>
                  <a:pt x="51" y="89"/>
                  <a:pt x="51" y="72"/>
                  <a:pt x="51"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D"/>
          </a:p>
        </p:txBody>
      </p:sp>
      <p:sp>
        <p:nvSpPr>
          <p:cNvPr id="24" name="Freeform: Shape 23">
            <a:extLst>
              <a:ext uri="{FF2B5EF4-FFF2-40B4-BE49-F238E27FC236}">
                <a16:creationId xmlns:a16="http://schemas.microsoft.com/office/drawing/2014/main" id="{1845D995-63E2-42CF-867E-70C0976BAE3B}"/>
              </a:ext>
            </a:extLst>
          </p:cNvPr>
          <p:cNvSpPr/>
          <p:nvPr/>
        </p:nvSpPr>
        <p:spPr>
          <a:xfrm rot="2700000">
            <a:off x="3839616" y="5329671"/>
            <a:ext cx="1905120" cy="1782649"/>
          </a:xfrm>
          <a:custGeom>
            <a:avLst/>
            <a:gdLst>
              <a:gd name="connsiteX0" fmla="*/ 6075796 w 8466018"/>
              <a:gd name="connsiteY0" fmla="*/ 0 h 7921777"/>
              <a:gd name="connsiteX1" fmla="*/ 7986917 w 8466018"/>
              <a:gd name="connsiteY1" fmla="*/ 996290 h 7921777"/>
              <a:gd name="connsiteX2" fmla="*/ 8299953 w 8466018"/>
              <a:gd name="connsiteY2" fmla="*/ 4263996 h 7921777"/>
              <a:gd name="connsiteX3" fmla="*/ 6895672 w 8466018"/>
              <a:gd name="connsiteY3" fmla="*/ 7920567 h 7921777"/>
              <a:gd name="connsiteX4" fmla="*/ 3034659 w 8466018"/>
              <a:gd name="connsiteY4" fmla="*/ 7437875 h 7921777"/>
              <a:gd name="connsiteX5" fmla="*/ 250249 w 8466018"/>
              <a:gd name="connsiteY5" fmla="*/ 5630519 h 7921777"/>
              <a:gd name="connsiteX6" fmla="*/ 264471 w 8466018"/>
              <a:gd name="connsiteY6" fmla="*/ 3515095 h 7921777"/>
              <a:gd name="connsiteX7" fmla="*/ 1307917 w 8466018"/>
              <a:gd name="connsiteY7" fmla="*/ 2475386 h 7921777"/>
              <a:gd name="connsiteX8" fmla="*/ 3605880 w 8466018"/>
              <a:gd name="connsiteY8" fmla="*/ 2454359 h 7921777"/>
              <a:gd name="connsiteX9" fmla="*/ 4654251 w 8466018"/>
              <a:gd name="connsiteY9" fmla="*/ 442913 h 7921777"/>
              <a:gd name="connsiteX10" fmla="*/ 6075796 w 8466018"/>
              <a:gd name="connsiteY10" fmla="*/ 0 h 79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6018" h="7921777">
                <a:moveTo>
                  <a:pt x="6075796" y="0"/>
                </a:moveTo>
                <a:cubicBezTo>
                  <a:pt x="6854414" y="-309"/>
                  <a:pt x="7568350" y="380029"/>
                  <a:pt x="7986917" y="996290"/>
                </a:cubicBezTo>
                <a:cubicBezTo>
                  <a:pt x="8667240" y="1942700"/>
                  <a:pt x="8475446" y="3292193"/>
                  <a:pt x="8299953" y="4263996"/>
                </a:cubicBezTo>
                <a:cubicBezTo>
                  <a:pt x="8039558" y="5552656"/>
                  <a:pt x="7366794" y="7112882"/>
                  <a:pt x="6895672" y="7920567"/>
                </a:cubicBezTo>
                <a:cubicBezTo>
                  <a:pt x="6000251" y="7935346"/>
                  <a:pt x="4291467" y="7817087"/>
                  <a:pt x="3034659" y="7437875"/>
                </a:cubicBezTo>
                <a:cubicBezTo>
                  <a:pt x="2084094" y="7183172"/>
                  <a:pt x="819518" y="6674526"/>
                  <a:pt x="250249" y="5630519"/>
                </a:cubicBezTo>
                <a:cubicBezTo>
                  <a:pt x="-80791" y="4984648"/>
                  <a:pt x="-90777" y="4192648"/>
                  <a:pt x="264471" y="3515095"/>
                </a:cubicBezTo>
                <a:cubicBezTo>
                  <a:pt x="477621" y="3108563"/>
                  <a:pt x="822255" y="2743232"/>
                  <a:pt x="1307917" y="2475386"/>
                </a:cubicBezTo>
                <a:cubicBezTo>
                  <a:pt x="2351916" y="1906105"/>
                  <a:pt x="3605880" y="2454359"/>
                  <a:pt x="3605880" y="2454359"/>
                </a:cubicBezTo>
                <a:cubicBezTo>
                  <a:pt x="3605880" y="2454359"/>
                  <a:pt x="3707847" y="1123247"/>
                  <a:pt x="4654251" y="442913"/>
                </a:cubicBezTo>
                <a:cubicBezTo>
                  <a:pt x="5118167" y="137402"/>
                  <a:pt x="5608624" y="184"/>
                  <a:pt x="60757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C980953F-8101-4308-8422-B50DA145AFB8}"/>
              </a:ext>
            </a:extLst>
          </p:cNvPr>
          <p:cNvSpPr>
            <a:spLocks noGrp="1"/>
          </p:cNvSpPr>
          <p:nvPr>
            <p:ph type="pic" sz="quarter" idx="10"/>
          </p:nvPr>
        </p:nvSpPr>
        <p:spPr/>
      </p:sp>
    </p:spTree>
    <p:extLst>
      <p:ext uri="{BB962C8B-B14F-4D97-AF65-F5344CB8AC3E}">
        <p14:creationId xmlns:p14="http://schemas.microsoft.com/office/powerpoint/2010/main" val="2672086591"/>
      </p:ext>
    </p:extLst>
  </p:cSld>
  <p:clrMapOvr>
    <a:masterClrMapping/>
  </p:clrMapOvr>
</p:sld>
</file>

<file path=ppt/theme/theme1.xml><?xml version="1.0" encoding="utf-8"?>
<a:theme xmlns:a="http://schemas.openxmlformats.org/drawingml/2006/main" name="Office Theme">
  <a:themeElements>
    <a:clrScheme name="Basic Zone Color Green">
      <a:dk1>
        <a:srgbClr val="000000"/>
      </a:dk1>
      <a:lt1>
        <a:sysClr val="window" lastClr="FFFFFF"/>
      </a:lt1>
      <a:dk2>
        <a:srgbClr val="394656"/>
      </a:dk2>
      <a:lt2>
        <a:srgbClr val="B4B3B2"/>
      </a:lt2>
      <a:accent1>
        <a:srgbClr val="59B146"/>
      </a:accent1>
      <a:accent2>
        <a:srgbClr val="E0E0E0"/>
      </a:accent2>
      <a:accent3>
        <a:srgbClr val="A9A6A6"/>
      </a:accent3>
      <a:accent4>
        <a:srgbClr val="7C7978"/>
      </a:accent4>
      <a:accent5>
        <a:srgbClr val="565453"/>
      </a:accent5>
      <a:accent6>
        <a:srgbClr val="59B146"/>
      </a:accent6>
      <a:hlink>
        <a:srgbClr val="1CADE4"/>
      </a:hlink>
      <a:folHlink>
        <a:srgbClr val="2683C6"/>
      </a:folHlink>
    </a:clrScheme>
    <a:fontScheme name="Custom 15">
      <a:majorFont>
        <a:latin typeface="Abhyaksa FREE"/>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367295-F091-429C-BEAB-8BE30CC5BF35}">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5239</TotalTime>
  <Words>891</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Abhyaksa FREE</vt:lpstr>
      <vt:lpstr>Arial</vt:lpstr>
      <vt:lpstr>Calibri</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NO_NAME</dc:creator>
  <cp:lastModifiedBy>Maha Rizha</cp:lastModifiedBy>
  <cp:revision>161</cp:revision>
  <dcterms:created xsi:type="dcterms:W3CDTF">2019-01-08T02:42:57Z</dcterms:created>
  <dcterms:modified xsi:type="dcterms:W3CDTF">2019-04-20T01:21:45Z</dcterms:modified>
</cp:coreProperties>
</file>